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ink/ink1.xml" ContentType="application/inkml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notesSlides/notesSlide2.xml" ContentType="application/vnd.openxmlformats-officedocument.presentationml.notesSlide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notesSlides/notesSlide3.xml" ContentType="application/vnd.openxmlformats-officedocument.presentationml.notesSlide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notesSlides/notesSlide4.xml" ContentType="application/vnd.openxmlformats-officedocument.presentationml.notesSlide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notesSlides/notesSlide5.xml" ContentType="application/vnd.openxmlformats-officedocument.presentationml.notesSlide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notesSlides/notesSlide6.xml" ContentType="application/vnd.openxmlformats-officedocument.presentationml.notesSlide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notesSlides/notesSlide7.xml" ContentType="application/vnd.openxmlformats-officedocument.presentationml.notesSlide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notesSlides/notesSlide8.xml" ContentType="application/vnd.openxmlformats-officedocument.presentationml.notesSlide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notesSlides/notesSlide9.xml" ContentType="application/vnd.openxmlformats-officedocument.presentationml.notesSlide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notesSlides/notesSlide10.xml" ContentType="application/vnd.openxmlformats-officedocument.presentationml.notesSlide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0.xml" ContentType="application/vnd.openxmlformats-officedocument.presentationml.tags+xml"/>
  <Override PartName="/ppt/tags/tag1831.xml" ContentType="application/vnd.openxmlformats-officedocument.presentationml.tags+xml"/>
  <Override PartName="/ppt/tags/tag1832.xml" ContentType="application/vnd.openxmlformats-officedocument.presentationml.tags+xml"/>
  <Override PartName="/ppt/tags/tag1833.xml" ContentType="application/vnd.openxmlformats-officedocument.presentationml.tags+xml"/>
  <Override PartName="/ppt/tags/tag1834.xml" ContentType="application/vnd.openxmlformats-officedocument.presentationml.tags+xml"/>
  <Override PartName="/ppt/tags/tag1835.xml" ContentType="application/vnd.openxmlformats-officedocument.presentationml.tags+xml"/>
  <Override PartName="/ppt/tags/tag1836.xml" ContentType="application/vnd.openxmlformats-officedocument.presentationml.tags+xml"/>
  <Override PartName="/ppt/tags/tag1837.xml" ContentType="application/vnd.openxmlformats-officedocument.presentationml.tags+xml"/>
  <Override PartName="/ppt/tags/tag1838.xml" ContentType="application/vnd.openxmlformats-officedocument.presentationml.tags+xml"/>
  <Override PartName="/ppt/tags/tag1839.xml" ContentType="application/vnd.openxmlformats-officedocument.presentationml.tags+xml"/>
  <Override PartName="/ppt/tags/tag1840.xml" ContentType="application/vnd.openxmlformats-officedocument.presentationml.tags+xml"/>
  <Override PartName="/ppt/tags/tag1841.xml" ContentType="application/vnd.openxmlformats-officedocument.presentationml.tags+xml"/>
  <Override PartName="/ppt/tags/tag1842.xml" ContentType="application/vnd.openxmlformats-officedocument.presentationml.tags+xml"/>
  <Override PartName="/ppt/tags/tag1843.xml" ContentType="application/vnd.openxmlformats-officedocument.presentationml.tags+xml"/>
  <Override PartName="/ppt/tags/tag1844.xml" ContentType="application/vnd.openxmlformats-officedocument.presentationml.tags+xml"/>
  <Override PartName="/ppt/tags/tag1845.xml" ContentType="application/vnd.openxmlformats-officedocument.presentationml.tags+xml"/>
  <Override PartName="/ppt/tags/tag1846.xml" ContentType="application/vnd.openxmlformats-officedocument.presentationml.tags+xml"/>
  <Override PartName="/ppt/tags/tag1847.xml" ContentType="application/vnd.openxmlformats-officedocument.presentationml.tags+xml"/>
  <Override PartName="/ppt/tags/tag1848.xml" ContentType="application/vnd.openxmlformats-officedocument.presentationml.tags+xml"/>
  <Override PartName="/ppt/tags/tag1849.xml" ContentType="application/vnd.openxmlformats-officedocument.presentationml.tags+xml"/>
  <Override PartName="/ppt/tags/tag1850.xml" ContentType="application/vnd.openxmlformats-officedocument.presentationml.tags+xml"/>
  <Override PartName="/ppt/tags/tag1851.xml" ContentType="application/vnd.openxmlformats-officedocument.presentationml.tags+xml"/>
  <Override PartName="/ppt/tags/tag1852.xml" ContentType="application/vnd.openxmlformats-officedocument.presentationml.tags+xml"/>
  <Override PartName="/ppt/tags/tag1853.xml" ContentType="application/vnd.openxmlformats-officedocument.presentationml.tags+xml"/>
  <Override PartName="/ppt/tags/tag1854.xml" ContentType="application/vnd.openxmlformats-officedocument.presentationml.tags+xml"/>
  <Override PartName="/ppt/tags/tag1855.xml" ContentType="application/vnd.openxmlformats-officedocument.presentationml.tags+xml"/>
  <Override PartName="/ppt/tags/tag1856.xml" ContentType="application/vnd.openxmlformats-officedocument.presentationml.tags+xml"/>
  <Override PartName="/ppt/tags/tag1857.xml" ContentType="application/vnd.openxmlformats-officedocument.presentationml.tags+xml"/>
  <Override PartName="/ppt/tags/tag1858.xml" ContentType="application/vnd.openxmlformats-officedocument.presentationml.tags+xml"/>
  <Override PartName="/ppt/tags/tag1859.xml" ContentType="application/vnd.openxmlformats-officedocument.presentationml.tags+xml"/>
  <Override PartName="/ppt/tags/tag1860.xml" ContentType="application/vnd.openxmlformats-officedocument.presentationml.tags+xml"/>
  <Override PartName="/ppt/tags/tag1861.xml" ContentType="application/vnd.openxmlformats-officedocument.presentationml.tags+xml"/>
  <Override PartName="/ppt/tags/tag1862.xml" ContentType="application/vnd.openxmlformats-officedocument.presentationml.tags+xml"/>
  <Override PartName="/ppt/tags/tag1863.xml" ContentType="application/vnd.openxmlformats-officedocument.presentationml.tags+xml"/>
  <Override PartName="/ppt/tags/tag1864.xml" ContentType="application/vnd.openxmlformats-officedocument.presentationml.tags+xml"/>
  <Override PartName="/ppt/tags/tag1865.xml" ContentType="application/vnd.openxmlformats-officedocument.presentationml.tags+xml"/>
  <Override PartName="/ppt/tags/tag1866.xml" ContentType="application/vnd.openxmlformats-officedocument.presentationml.tags+xml"/>
  <Override PartName="/ppt/tags/tag1867.xml" ContentType="application/vnd.openxmlformats-officedocument.presentationml.tags+xml"/>
  <Override PartName="/ppt/tags/tag1868.xml" ContentType="application/vnd.openxmlformats-officedocument.presentationml.tags+xml"/>
  <Override PartName="/ppt/tags/tag1869.xml" ContentType="application/vnd.openxmlformats-officedocument.presentationml.tags+xml"/>
  <Override PartName="/ppt/tags/tag1870.xml" ContentType="application/vnd.openxmlformats-officedocument.presentationml.tags+xml"/>
  <Override PartName="/ppt/tags/tag1871.xml" ContentType="application/vnd.openxmlformats-officedocument.presentationml.tags+xml"/>
  <Override PartName="/ppt/tags/tag1872.xml" ContentType="application/vnd.openxmlformats-officedocument.presentationml.tags+xml"/>
  <Override PartName="/ppt/tags/tag1873.xml" ContentType="application/vnd.openxmlformats-officedocument.presentationml.tags+xml"/>
  <Override PartName="/ppt/tags/tag1874.xml" ContentType="application/vnd.openxmlformats-officedocument.presentationml.tags+xml"/>
  <Override PartName="/ppt/tags/tag1875.xml" ContentType="application/vnd.openxmlformats-officedocument.presentationml.tags+xml"/>
  <Override PartName="/ppt/tags/tag1876.xml" ContentType="application/vnd.openxmlformats-officedocument.presentationml.tags+xml"/>
  <Override PartName="/ppt/tags/tag1877.xml" ContentType="application/vnd.openxmlformats-officedocument.presentationml.tags+xml"/>
  <Override PartName="/ppt/tags/tag1878.xml" ContentType="application/vnd.openxmlformats-officedocument.presentationml.tags+xml"/>
  <Override PartName="/ppt/tags/tag1879.xml" ContentType="application/vnd.openxmlformats-officedocument.presentationml.tags+xml"/>
  <Override PartName="/ppt/tags/tag1880.xml" ContentType="application/vnd.openxmlformats-officedocument.presentationml.tags+xml"/>
  <Override PartName="/ppt/tags/tag1881.xml" ContentType="application/vnd.openxmlformats-officedocument.presentationml.tags+xml"/>
  <Override PartName="/ppt/tags/tag1882.xml" ContentType="application/vnd.openxmlformats-officedocument.presentationml.tags+xml"/>
  <Override PartName="/ppt/tags/tag1883.xml" ContentType="application/vnd.openxmlformats-officedocument.presentationml.tags+xml"/>
  <Override PartName="/ppt/tags/tag1884.xml" ContentType="application/vnd.openxmlformats-officedocument.presentationml.tags+xml"/>
  <Override PartName="/ppt/tags/tag1885.xml" ContentType="application/vnd.openxmlformats-officedocument.presentationml.tags+xml"/>
  <Override PartName="/ppt/tags/tag1886.xml" ContentType="application/vnd.openxmlformats-officedocument.presentationml.tags+xml"/>
  <Override PartName="/ppt/tags/tag1887.xml" ContentType="application/vnd.openxmlformats-officedocument.presentationml.tags+xml"/>
  <Override PartName="/ppt/tags/tag1888.xml" ContentType="application/vnd.openxmlformats-officedocument.presentationml.tags+xml"/>
  <Override PartName="/ppt/tags/tag1889.xml" ContentType="application/vnd.openxmlformats-officedocument.presentationml.tags+xml"/>
  <Override PartName="/ppt/tags/tag1890.xml" ContentType="application/vnd.openxmlformats-officedocument.presentationml.tags+xml"/>
  <Override PartName="/ppt/tags/tag1891.xml" ContentType="application/vnd.openxmlformats-officedocument.presentationml.tags+xml"/>
  <Override PartName="/ppt/tags/tag1892.xml" ContentType="application/vnd.openxmlformats-officedocument.presentationml.tags+xml"/>
  <Override PartName="/ppt/tags/tag1893.xml" ContentType="application/vnd.openxmlformats-officedocument.presentationml.tags+xml"/>
  <Override PartName="/ppt/tags/tag1894.xml" ContentType="application/vnd.openxmlformats-officedocument.presentationml.tags+xml"/>
  <Override PartName="/ppt/tags/tag1895.xml" ContentType="application/vnd.openxmlformats-officedocument.presentationml.tags+xml"/>
  <Override PartName="/ppt/tags/tag1896.xml" ContentType="application/vnd.openxmlformats-officedocument.presentationml.tags+xml"/>
  <Override PartName="/ppt/tags/tag1897.xml" ContentType="application/vnd.openxmlformats-officedocument.presentationml.tags+xml"/>
  <Override PartName="/ppt/tags/tag1898.xml" ContentType="application/vnd.openxmlformats-officedocument.presentationml.tags+xml"/>
  <Override PartName="/ppt/tags/tag1899.xml" ContentType="application/vnd.openxmlformats-officedocument.presentationml.tags+xml"/>
  <Override PartName="/ppt/tags/tag1900.xml" ContentType="application/vnd.openxmlformats-officedocument.presentationml.tags+xml"/>
  <Override PartName="/ppt/tags/tag1901.xml" ContentType="application/vnd.openxmlformats-officedocument.presentationml.tags+xml"/>
  <Override PartName="/ppt/tags/tag1902.xml" ContentType="application/vnd.openxmlformats-officedocument.presentationml.tags+xml"/>
  <Override PartName="/ppt/tags/tag1903.xml" ContentType="application/vnd.openxmlformats-officedocument.presentationml.tags+xml"/>
  <Override PartName="/ppt/tags/tag1904.xml" ContentType="application/vnd.openxmlformats-officedocument.presentationml.tags+xml"/>
  <Override PartName="/ppt/tags/tag190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76" r:id="rId3"/>
    <p:sldId id="277" r:id="rId4"/>
    <p:sldId id="282" r:id="rId5"/>
    <p:sldId id="283" r:id="rId6"/>
    <p:sldId id="278" r:id="rId7"/>
    <p:sldId id="290" r:id="rId8"/>
    <p:sldId id="281" r:id="rId9"/>
    <p:sldId id="284" r:id="rId10"/>
    <p:sldId id="285" r:id="rId11"/>
    <p:sldId id="286" r:id="rId12"/>
    <p:sldId id="289" r:id="rId13"/>
    <p:sldId id="287" r:id="rId14"/>
    <p:sldId id="267" r:id="rId15"/>
    <p:sldId id="268" r:id="rId16"/>
    <p:sldId id="274" r:id="rId17"/>
    <p:sldId id="269" r:id="rId18"/>
    <p:sldId id="271" r:id="rId19"/>
    <p:sldId id="292" r:id="rId20"/>
    <p:sldId id="29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8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8-01-24T09:15:29.04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14093 11218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0F77E-DC4C-45D3-B87C-8E7059138F3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78653-C4FC-4D09-BAD6-F814F2441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38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78653-C4FC-4D09-BAD6-F814F24410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644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78653-C4FC-4D09-BAD6-F814F24410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47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78653-C4FC-4D09-BAD6-F814F24410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47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78653-C4FC-4D09-BAD6-F814F24410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39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78653-C4FC-4D09-BAD6-F814F24410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725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78653-C4FC-4D09-BAD6-F814F24410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39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78653-C4FC-4D09-BAD6-F814F24410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85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78653-C4FC-4D09-BAD6-F814F24410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78653-C4FC-4D09-BAD6-F814F24410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40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78653-C4FC-4D09-BAD6-F814F244100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158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tags" Target="../tags/tag27.xml"/><Relationship Id="rId117" Type="http://schemas.openxmlformats.org/officeDocument/2006/relationships/tags" Target="../tags/tag118.xml"/><Relationship Id="rId21" Type="http://schemas.openxmlformats.org/officeDocument/2006/relationships/tags" Target="../tags/tag22.xml"/><Relationship Id="rId42" Type="http://schemas.openxmlformats.org/officeDocument/2006/relationships/tags" Target="../tags/tag43.xml"/><Relationship Id="rId47" Type="http://schemas.openxmlformats.org/officeDocument/2006/relationships/tags" Target="../tags/tag48.xml"/><Relationship Id="rId63" Type="http://schemas.openxmlformats.org/officeDocument/2006/relationships/tags" Target="../tags/tag64.xml"/><Relationship Id="rId68" Type="http://schemas.openxmlformats.org/officeDocument/2006/relationships/tags" Target="../tags/tag69.xml"/><Relationship Id="rId84" Type="http://schemas.openxmlformats.org/officeDocument/2006/relationships/tags" Target="../tags/tag85.xml"/><Relationship Id="rId89" Type="http://schemas.openxmlformats.org/officeDocument/2006/relationships/tags" Target="../tags/tag90.xml"/><Relationship Id="rId112" Type="http://schemas.openxmlformats.org/officeDocument/2006/relationships/tags" Target="../tags/tag113.xml"/><Relationship Id="rId133" Type="http://schemas.openxmlformats.org/officeDocument/2006/relationships/tags" Target="../tags/tag134.xml"/><Relationship Id="rId138" Type="http://schemas.openxmlformats.org/officeDocument/2006/relationships/tags" Target="../tags/tag139.xml"/><Relationship Id="rId154" Type="http://schemas.openxmlformats.org/officeDocument/2006/relationships/tags" Target="../tags/tag155.xml"/><Relationship Id="rId159" Type="http://schemas.openxmlformats.org/officeDocument/2006/relationships/tags" Target="../tags/tag160.xml"/><Relationship Id="rId170" Type="http://schemas.openxmlformats.org/officeDocument/2006/relationships/tags" Target="../tags/tag171.xml"/><Relationship Id="rId16" Type="http://schemas.openxmlformats.org/officeDocument/2006/relationships/tags" Target="../tags/tag17.xml"/><Relationship Id="rId107" Type="http://schemas.openxmlformats.org/officeDocument/2006/relationships/tags" Target="../tags/tag108.xml"/><Relationship Id="rId11" Type="http://schemas.openxmlformats.org/officeDocument/2006/relationships/tags" Target="../tags/tag12.xml"/><Relationship Id="rId32" Type="http://schemas.openxmlformats.org/officeDocument/2006/relationships/tags" Target="../tags/tag33.xml"/><Relationship Id="rId37" Type="http://schemas.openxmlformats.org/officeDocument/2006/relationships/tags" Target="../tags/tag38.xml"/><Relationship Id="rId53" Type="http://schemas.openxmlformats.org/officeDocument/2006/relationships/tags" Target="../tags/tag54.xml"/><Relationship Id="rId58" Type="http://schemas.openxmlformats.org/officeDocument/2006/relationships/tags" Target="../tags/tag59.xml"/><Relationship Id="rId74" Type="http://schemas.openxmlformats.org/officeDocument/2006/relationships/tags" Target="../tags/tag75.xml"/><Relationship Id="rId79" Type="http://schemas.openxmlformats.org/officeDocument/2006/relationships/tags" Target="../tags/tag80.xml"/><Relationship Id="rId102" Type="http://schemas.openxmlformats.org/officeDocument/2006/relationships/tags" Target="../tags/tag103.xml"/><Relationship Id="rId123" Type="http://schemas.openxmlformats.org/officeDocument/2006/relationships/tags" Target="../tags/tag124.xml"/><Relationship Id="rId128" Type="http://schemas.openxmlformats.org/officeDocument/2006/relationships/tags" Target="../tags/tag129.xml"/><Relationship Id="rId144" Type="http://schemas.openxmlformats.org/officeDocument/2006/relationships/tags" Target="../tags/tag145.xml"/><Relationship Id="rId149" Type="http://schemas.openxmlformats.org/officeDocument/2006/relationships/tags" Target="../tags/tag150.xml"/><Relationship Id="rId5" Type="http://schemas.openxmlformats.org/officeDocument/2006/relationships/tags" Target="../tags/tag6.xml"/><Relationship Id="rId90" Type="http://schemas.openxmlformats.org/officeDocument/2006/relationships/tags" Target="../tags/tag91.xml"/><Relationship Id="rId95" Type="http://schemas.openxmlformats.org/officeDocument/2006/relationships/tags" Target="../tags/tag96.xml"/><Relationship Id="rId160" Type="http://schemas.openxmlformats.org/officeDocument/2006/relationships/tags" Target="../tags/tag161.xml"/><Relationship Id="rId165" Type="http://schemas.openxmlformats.org/officeDocument/2006/relationships/tags" Target="../tags/tag166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43" Type="http://schemas.openxmlformats.org/officeDocument/2006/relationships/tags" Target="../tags/tag44.xml"/><Relationship Id="rId48" Type="http://schemas.openxmlformats.org/officeDocument/2006/relationships/tags" Target="../tags/tag49.xml"/><Relationship Id="rId64" Type="http://schemas.openxmlformats.org/officeDocument/2006/relationships/tags" Target="../tags/tag65.xml"/><Relationship Id="rId69" Type="http://schemas.openxmlformats.org/officeDocument/2006/relationships/tags" Target="../tags/tag70.xml"/><Relationship Id="rId113" Type="http://schemas.openxmlformats.org/officeDocument/2006/relationships/tags" Target="../tags/tag114.xml"/><Relationship Id="rId118" Type="http://schemas.openxmlformats.org/officeDocument/2006/relationships/tags" Target="../tags/tag119.xml"/><Relationship Id="rId134" Type="http://schemas.openxmlformats.org/officeDocument/2006/relationships/tags" Target="../tags/tag135.xml"/><Relationship Id="rId139" Type="http://schemas.openxmlformats.org/officeDocument/2006/relationships/tags" Target="../tags/tag140.xml"/><Relationship Id="rId80" Type="http://schemas.openxmlformats.org/officeDocument/2006/relationships/tags" Target="../tags/tag81.xml"/><Relationship Id="rId85" Type="http://schemas.openxmlformats.org/officeDocument/2006/relationships/tags" Target="../tags/tag86.xml"/><Relationship Id="rId150" Type="http://schemas.openxmlformats.org/officeDocument/2006/relationships/tags" Target="../tags/tag151.xml"/><Relationship Id="rId155" Type="http://schemas.openxmlformats.org/officeDocument/2006/relationships/tags" Target="../tags/tag156.xml"/><Relationship Id="rId171" Type="http://schemas.openxmlformats.org/officeDocument/2006/relationships/tags" Target="../tags/tag172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33" Type="http://schemas.openxmlformats.org/officeDocument/2006/relationships/tags" Target="../tags/tag34.xml"/><Relationship Id="rId38" Type="http://schemas.openxmlformats.org/officeDocument/2006/relationships/tags" Target="../tags/tag39.xml"/><Relationship Id="rId59" Type="http://schemas.openxmlformats.org/officeDocument/2006/relationships/tags" Target="../tags/tag60.xml"/><Relationship Id="rId103" Type="http://schemas.openxmlformats.org/officeDocument/2006/relationships/tags" Target="../tags/tag104.xml"/><Relationship Id="rId108" Type="http://schemas.openxmlformats.org/officeDocument/2006/relationships/tags" Target="../tags/tag109.xml"/><Relationship Id="rId124" Type="http://schemas.openxmlformats.org/officeDocument/2006/relationships/tags" Target="../tags/tag125.xml"/><Relationship Id="rId129" Type="http://schemas.openxmlformats.org/officeDocument/2006/relationships/tags" Target="../tags/tag130.xml"/><Relationship Id="rId54" Type="http://schemas.openxmlformats.org/officeDocument/2006/relationships/tags" Target="../tags/tag55.xml"/><Relationship Id="rId70" Type="http://schemas.openxmlformats.org/officeDocument/2006/relationships/tags" Target="../tags/tag71.xml"/><Relationship Id="rId75" Type="http://schemas.openxmlformats.org/officeDocument/2006/relationships/tags" Target="../tags/tag76.xml"/><Relationship Id="rId91" Type="http://schemas.openxmlformats.org/officeDocument/2006/relationships/tags" Target="../tags/tag92.xml"/><Relationship Id="rId96" Type="http://schemas.openxmlformats.org/officeDocument/2006/relationships/tags" Target="../tags/tag97.xml"/><Relationship Id="rId140" Type="http://schemas.openxmlformats.org/officeDocument/2006/relationships/tags" Target="../tags/tag141.xml"/><Relationship Id="rId145" Type="http://schemas.openxmlformats.org/officeDocument/2006/relationships/tags" Target="../tags/tag146.xml"/><Relationship Id="rId161" Type="http://schemas.openxmlformats.org/officeDocument/2006/relationships/tags" Target="../tags/tag162.xml"/><Relationship Id="rId166" Type="http://schemas.openxmlformats.org/officeDocument/2006/relationships/tags" Target="../tags/tag16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36" Type="http://schemas.openxmlformats.org/officeDocument/2006/relationships/tags" Target="../tags/tag37.xml"/><Relationship Id="rId49" Type="http://schemas.openxmlformats.org/officeDocument/2006/relationships/tags" Target="../tags/tag50.xml"/><Relationship Id="rId57" Type="http://schemas.openxmlformats.org/officeDocument/2006/relationships/tags" Target="../tags/tag58.xml"/><Relationship Id="rId106" Type="http://schemas.openxmlformats.org/officeDocument/2006/relationships/tags" Target="../tags/tag107.xml"/><Relationship Id="rId114" Type="http://schemas.openxmlformats.org/officeDocument/2006/relationships/tags" Target="../tags/tag115.xml"/><Relationship Id="rId119" Type="http://schemas.openxmlformats.org/officeDocument/2006/relationships/tags" Target="../tags/tag120.xml"/><Relationship Id="rId127" Type="http://schemas.openxmlformats.org/officeDocument/2006/relationships/tags" Target="../tags/tag128.xml"/><Relationship Id="rId10" Type="http://schemas.openxmlformats.org/officeDocument/2006/relationships/tags" Target="../tags/tag11.xml"/><Relationship Id="rId31" Type="http://schemas.openxmlformats.org/officeDocument/2006/relationships/tags" Target="../tags/tag32.xml"/><Relationship Id="rId44" Type="http://schemas.openxmlformats.org/officeDocument/2006/relationships/tags" Target="../tags/tag45.xml"/><Relationship Id="rId52" Type="http://schemas.openxmlformats.org/officeDocument/2006/relationships/tags" Target="../tags/tag53.xml"/><Relationship Id="rId60" Type="http://schemas.openxmlformats.org/officeDocument/2006/relationships/tags" Target="../tags/tag61.xml"/><Relationship Id="rId65" Type="http://schemas.openxmlformats.org/officeDocument/2006/relationships/tags" Target="../tags/tag66.xml"/><Relationship Id="rId73" Type="http://schemas.openxmlformats.org/officeDocument/2006/relationships/tags" Target="../tags/tag74.xml"/><Relationship Id="rId78" Type="http://schemas.openxmlformats.org/officeDocument/2006/relationships/tags" Target="../tags/tag79.xml"/><Relationship Id="rId81" Type="http://schemas.openxmlformats.org/officeDocument/2006/relationships/tags" Target="../tags/tag82.xml"/><Relationship Id="rId86" Type="http://schemas.openxmlformats.org/officeDocument/2006/relationships/tags" Target="../tags/tag87.xml"/><Relationship Id="rId94" Type="http://schemas.openxmlformats.org/officeDocument/2006/relationships/tags" Target="../tags/tag95.xml"/><Relationship Id="rId99" Type="http://schemas.openxmlformats.org/officeDocument/2006/relationships/tags" Target="../tags/tag100.xml"/><Relationship Id="rId101" Type="http://schemas.openxmlformats.org/officeDocument/2006/relationships/tags" Target="../tags/tag102.xml"/><Relationship Id="rId122" Type="http://schemas.openxmlformats.org/officeDocument/2006/relationships/tags" Target="../tags/tag123.xml"/><Relationship Id="rId130" Type="http://schemas.openxmlformats.org/officeDocument/2006/relationships/tags" Target="../tags/tag131.xml"/><Relationship Id="rId135" Type="http://schemas.openxmlformats.org/officeDocument/2006/relationships/tags" Target="../tags/tag136.xml"/><Relationship Id="rId143" Type="http://schemas.openxmlformats.org/officeDocument/2006/relationships/tags" Target="../tags/tag144.xml"/><Relationship Id="rId148" Type="http://schemas.openxmlformats.org/officeDocument/2006/relationships/tags" Target="../tags/tag149.xml"/><Relationship Id="rId151" Type="http://schemas.openxmlformats.org/officeDocument/2006/relationships/tags" Target="../tags/tag152.xml"/><Relationship Id="rId156" Type="http://schemas.openxmlformats.org/officeDocument/2006/relationships/tags" Target="../tags/tag157.xml"/><Relationship Id="rId164" Type="http://schemas.openxmlformats.org/officeDocument/2006/relationships/tags" Target="../tags/tag165.xml"/><Relationship Id="rId169" Type="http://schemas.openxmlformats.org/officeDocument/2006/relationships/tags" Target="../tags/tag17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72" Type="http://schemas.openxmlformats.org/officeDocument/2006/relationships/slideLayout" Target="../slideLayouts/slideLayout2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9" Type="http://schemas.openxmlformats.org/officeDocument/2006/relationships/tags" Target="../tags/tag40.xml"/><Relationship Id="rId109" Type="http://schemas.openxmlformats.org/officeDocument/2006/relationships/tags" Target="../tags/tag110.xml"/><Relationship Id="rId34" Type="http://schemas.openxmlformats.org/officeDocument/2006/relationships/tags" Target="../tags/tag35.xml"/><Relationship Id="rId50" Type="http://schemas.openxmlformats.org/officeDocument/2006/relationships/tags" Target="../tags/tag51.xml"/><Relationship Id="rId55" Type="http://schemas.openxmlformats.org/officeDocument/2006/relationships/tags" Target="../tags/tag56.xml"/><Relationship Id="rId76" Type="http://schemas.openxmlformats.org/officeDocument/2006/relationships/tags" Target="../tags/tag77.xml"/><Relationship Id="rId97" Type="http://schemas.openxmlformats.org/officeDocument/2006/relationships/tags" Target="../tags/tag98.xml"/><Relationship Id="rId104" Type="http://schemas.openxmlformats.org/officeDocument/2006/relationships/tags" Target="../tags/tag105.xml"/><Relationship Id="rId120" Type="http://schemas.openxmlformats.org/officeDocument/2006/relationships/tags" Target="../tags/tag121.xml"/><Relationship Id="rId125" Type="http://schemas.openxmlformats.org/officeDocument/2006/relationships/tags" Target="../tags/tag126.xml"/><Relationship Id="rId141" Type="http://schemas.openxmlformats.org/officeDocument/2006/relationships/tags" Target="../tags/tag142.xml"/><Relationship Id="rId146" Type="http://schemas.openxmlformats.org/officeDocument/2006/relationships/tags" Target="../tags/tag147.xml"/><Relationship Id="rId167" Type="http://schemas.openxmlformats.org/officeDocument/2006/relationships/tags" Target="../tags/tag168.xml"/><Relationship Id="rId7" Type="http://schemas.openxmlformats.org/officeDocument/2006/relationships/tags" Target="../tags/tag8.xml"/><Relationship Id="rId71" Type="http://schemas.openxmlformats.org/officeDocument/2006/relationships/tags" Target="../tags/tag72.xml"/><Relationship Id="rId92" Type="http://schemas.openxmlformats.org/officeDocument/2006/relationships/tags" Target="../tags/tag93.xml"/><Relationship Id="rId162" Type="http://schemas.openxmlformats.org/officeDocument/2006/relationships/tags" Target="../tags/tag163.xml"/><Relationship Id="rId2" Type="http://schemas.openxmlformats.org/officeDocument/2006/relationships/tags" Target="../tags/tag3.xml"/><Relationship Id="rId29" Type="http://schemas.openxmlformats.org/officeDocument/2006/relationships/tags" Target="../tags/tag30.xml"/><Relationship Id="rId24" Type="http://schemas.openxmlformats.org/officeDocument/2006/relationships/tags" Target="../tags/tag25.xml"/><Relationship Id="rId40" Type="http://schemas.openxmlformats.org/officeDocument/2006/relationships/tags" Target="../tags/tag41.xml"/><Relationship Id="rId45" Type="http://schemas.openxmlformats.org/officeDocument/2006/relationships/tags" Target="../tags/tag46.xml"/><Relationship Id="rId66" Type="http://schemas.openxmlformats.org/officeDocument/2006/relationships/tags" Target="../tags/tag67.xml"/><Relationship Id="rId87" Type="http://schemas.openxmlformats.org/officeDocument/2006/relationships/tags" Target="../tags/tag88.xml"/><Relationship Id="rId110" Type="http://schemas.openxmlformats.org/officeDocument/2006/relationships/tags" Target="../tags/tag111.xml"/><Relationship Id="rId115" Type="http://schemas.openxmlformats.org/officeDocument/2006/relationships/tags" Target="../tags/tag116.xml"/><Relationship Id="rId131" Type="http://schemas.openxmlformats.org/officeDocument/2006/relationships/tags" Target="../tags/tag132.xml"/><Relationship Id="rId136" Type="http://schemas.openxmlformats.org/officeDocument/2006/relationships/tags" Target="../tags/tag137.xml"/><Relationship Id="rId157" Type="http://schemas.openxmlformats.org/officeDocument/2006/relationships/tags" Target="../tags/tag158.xml"/><Relationship Id="rId61" Type="http://schemas.openxmlformats.org/officeDocument/2006/relationships/tags" Target="../tags/tag62.xml"/><Relationship Id="rId82" Type="http://schemas.openxmlformats.org/officeDocument/2006/relationships/tags" Target="../tags/tag83.xml"/><Relationship Id="rId152" Type="http://schemas.openxmlformats.org/officeDocument/2006/relationships/tags" Target="../tags/tag153.xml"/><Relationship Id="rId173" Type="http://schemas.openxmlformats.org/officeDocument/2006/relationships/notesSlide" Target="../notesSlides/notesSlide2.xml"/><Relationship Id="rId19" Type="http://schemas.openxmlformats.org/officeDocument/2006/relationships/tags" Target="../tags/tag20.xml"/><Relationship Id="rId14" Type="http://schemas.openxmlformats.org/officeDocument/2006/relationships/tags" Target="../tags/tag15.xml"/><Relationship Id="rId30" Type="http://schemas.openxmlformats.org/officeDocument/2006/relationships/tags" Target="../tags/tag31.xml"/><Relationship Id="rId35" Type="http://schemas.openxmlformats.org/officeDocument/2006/relationships/tags" Target="../tags/tag36.xml"/><Relationship Id="rId56" Type="http://schemas.openxmlformats.org/officeDocument/2006/relationships/tags" Target="../tags/tag57.xml"/><Relationship Id="rId77" Type="http://schemas.openxmlformats.org/officeDocument/2006/relationships/tags" Target="../tags/tag78.xml"/><Relationship Id="rId100" Type="http://schemas.openxmlformats.org/officeDocument/2006/relationships/tags" Target="../tags/tag101.xml"/><Relationship Id="rId105" Type="http://schemas.openxmlformats.org/officeDocument/2006/relationships/tags" Target="../tags/tag106.xml"/><Relationship Id="rId126" Type="http://schemas.openxmlformats.org/officeDocument/2006/relationships/tags" Target="../tags/tag127.xml"/><Relationship Id="rId147" Type="http://schemas.openxmlformats.org/officeDocument/2006/relationships/tags" Target="../tags/tag148.xml"/><Relationship Id="rId168" Type="http://schemas.openxmlformats.org/officeDocument/2006/relationships/tags" Target="../tags/tag169.xml"/><Relationship Id="rId8" Type="http://schemas.openxmlformats.org/officeDocument/2006/relationships/tags" Target="../tags/tag9.xml"/><Relationship Id="rId51" Type="http://schemas.openxmlformats.org/officeDocument/2006/relationships/tags" Target="../tags/tag52.xml"/><Relationship Id="rId72" Type="http://schemas.openxmlformats.org/officeDocument/2006/relationships/tags" Target="../tags/tag73.xml"/><Relationship Id="rId93" Type="http://schemas.openxmlformats.org/officeDocument/2006/relationships/tags" Target="../tags/tag94.xml"/><Relationship Id="rId98" Type="http://schemas.openxmlformats.org/officeDocument/2006/relationships/tags" Target="../tags/tag99.xml"/><Relationship Id="rId121" Type="http://schemas.openxmlformats.org/officeDocument/2006/relationships/tags" Target="../tags/tag122.xml"/><Relationship Id="rId142" Type="http://schemas.openxmlformats.org/officeDocument/2006/relationships/tags" Target="../tags/tag143.xml"/><Relationship Id="rId163" Type="http://schemas.openxmlformats.org/officeDocument/2006/relationships/tags" Target="../tags/tag164.xml"/><Relationship Id="rId3" Type="http://schemas.openxmlformats.org/officeDocument/2006/relationships/tags" Target="../tags/tag4.xml"/><Relationship Id="rId25" Type="http://schemas.openxmlformats.org/officeDocument/2006/relationships/tags" Target="../tags/tag26.xml"/><Relationship Id="rId46" Type="http://schemas.openxmlformats.org/officeDocument/2006/relationships/tags" Target="../tags/tag47.xml"/><Relationship Id="rId67" Type="http://schemas.openxmlformats.org/officeDocument/2006/relationships/tags" Target="../tags/tag68.xml"/><Relationship Id="rId116" Type="http://schemas.openxmlformats.org/officeDocument/2006/relationships/tags" Target="../tags/tag117.xml"/><Relationship Id="rId137" Type="http://schemas.openxmlformats.org/officeDocument/2006/relationships/tags" Target="../tags/tag138.xml"/><Relationship Id="rId158" Type="http://schemas.openxmlformats.org/officeDocument/2006/relationships/tags" Target="../tags/tag159.xml"/><Relationship Id="rId20" Type="http://schemas.openxmlformats.org/officeDocument/2006/relationships/tags" Target="../tags/tag21.xml"/><Relationship Id="rId41" Type="http://schemas.openxmlformats.org/officeDocument/2006/relationships/tags" Target="../tags/tag42.xml"/><Relationship Id="rId62" Type="http://schemas.openxmlformats.org/officeDocument/2006/relationships/tags" Target="../tags/tag63.xml"/><Relationship Id="rId83" Type="http://schemas.openxmlformats.org/officeDocument/2006/relationships/tags" Target="../tags/tag84.xml"/><Relationship Id="rId88" Type="http://schemas.openxmlformats.org/officeDocument/2006/relationships/tags" Target="../tags/tag89.xml"/><Relationship Id="rId111" Type="http://schemas.openxmlformats.org/officeDocument/2006/relationships/tags" Target="../tags/tag112.xml"/><Relationship Id="rId132" Type="http://schemas.openxmlformats.org/officeDocument/2006/relationships/tags" Target="../tags/tag133.xml"/><Relationship Id="rId153" Type="http://schemas.openxmlformats.org/officeDocument/2006/relationships/tags" Target="../tags/tag154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tags" Target="../tags/tag289.xml"/><Relationship Id="rId21" Type="http://schemas.openxmlformats.org/officeDocument/2006/relationships/tags" Target="../tags/tag193.xml"/><Relationship Id="rId42" Type="http://schemas.openxmlformats.org/officeDocument/2006/relationships/tags" Target="../tags/tag214.xml"/><Relationship Id="rId63" Type="http://schemas.openxmlformats.org/officeDocument/2006/relationships/tags" Target="../tags/tag235.xml"/><Relationship Id="rId84" Type="http://schemas.openxmlformats.org/officeDocument/2006/relationships/tags" Target="../tags/tag256.xml"/><Relationship Id="rId138" Type="http://schemas.openxmlformats.org/officeDocument/2006/relationships/tags" Target="../tags/tag310.xml"/><Relationship Id="rId159" Type="http://schemas.openxmlformats.org/officeDocument/2006/relationships/tags" Target="../tags/tag331.xml"/><Relationship Id="rId170" Type="http://schemas.openxmlformats.org/officeDocument/2006/relationships/tags" Target="../tags/tag342.xml"/><Relationship Id="rId191" Type="http://schemas.openxmlformats.org/officeDocument/2006/relationships/tags" Target="../tags/tag363.xml"/><Relationship Id="rId205" Type="http://schemas.openxmlformats.org/officeDocument/2006/relationships/tags" Target="../tags/tag377.xml"/><Relationship Id="rId107" Type="http://schemas.openxmlformats.org/officeDocument/2006/relationships/tags" Target="../tags/tag279.xml"/><Relationship Id="rId11" Type="http://schemas.openxmlformats.org/officeDocument/2006/relationships/tags" Target="../tags/tag183.xml"/><Relationship Id="rId32" Type="http://schemas.openxmlformats.org/officeDocument/2006/relationships/tags" Target="../tags/tag204.xml"/><Relationship Id="rId37" Type="http://schemas.openxmlformats.org/officeDocument/2006/relationships/tags" Target="../tags/tag209.xml"/><Relationship Id="rId53" Type="http://schemas.openxmlformats.org/officeDocument/2006/relationships/tags" Target="../tags/tag225.xml"/><Relationship Id="rId58" Type="http://schemas.openxmlformats.org/officeDocument/2006/relationships/tags" Target="../tags/tag230.xml"/><Relationship Id="rId74" Type="http://schemas.openxmlformats.org/officeDocument/2006/relationships/tags" Target="../tags/tag246.xml"/><Relationship Id="rId79" Type="http://schemas.openxmlformats.org/officeDocument/2006/relationships/tags" Target="../tags/tag251.xml"/><Relationship Id="rId102" Type="http://schemas.openxmlformats.org/officeDocument/2006/relationships/tags" Target="../tags/tag274.xml"/><Relationship Id="rId123" Type="http://schemas.openxmlformats.org/officeDocument/2006/relationships/tags" Target="../tags/tag295.xml"/><Relationship Id="rId128" Type="http://schemas.openxmlformats.org/officeDocument/2006/relationships/tags" Target="../tags/tag300.xml"/><Relationship Id="rId144" Type="http://schemas.openxmlformats.org/officeDocument/2006/relationships/tags" Target="../tags/tag316.xml"/><Relationship Id="rId149" Type="http://schemas.openxmlformats.org/officeDocument/2006/relationships/tags" Target="../tags/tag321.xml"/><Relationship Id="rId5" Type="http://schemas.openxmlformats.org/officeDocument/2006/relationships/tags" Target="../tags/tag177.xml"/><Relationship Id="rId90" Type="http://schemas.openxmlformats.org/officeDocument/2006/relationships/tags" Target="../tags/tag262.xml"/><Relationship Id="rId95" Type="http://schemas.openxmlformats.org/officeDocument/2006/relationships/tags" Target="../tags/tag267.xml"/><Relationship Id="rId160" Type="http://schemas.openxmlformats.org/officeDocument/2006/relationships/tags" Target="../tags/tag332.xml"/><Relationship Id="rId165" Type="http://schemas.openxmlformats.org/officeDocument/2006/relationships/tags" Target="../tags/tag337.xml"/><Relationship Id="rId181" Type="http://schemas.openxmlformats.org/officeDocument/2006/relationships/tags" Target="../tags/tag353.xml"/><Relationship Id="rId186" Type="http://schemas.openxmlformats.org/officeDocument/2006/relationships/tags" Target="../tags/tag358.xml"/><Relationship Id="rId211" Type="http://schemas.openxmlformats.org/officeDocument/2006/relationships/slideLayout" Target="../slideLayouts/slideLayout2.xml"/><Relationship Id="rId22" Type="http://schemas.openxmlformats.org/officeDocument/2006/relationships/tags" Target="../tags/tag194.xml"/><Relationship Id="rId27" Type="http://schemas.openxmlformats.org/officeDocument/2006/relationships/tags" Target="../tags/tag199.xml"/><Relationship Id="rId43" Type="http://schemas.openxmlformats.org/officeDocument/2006/relationships/tags" Target="../tags/tag215.xml"/><Relationship Id="rId48" Type="http://schemas.openxmlformats.org/officeDocument/2006/relationships/tags" Target="../tags/tag220.xml"/><Relationship Id="rId64" Type="http://schemas.openxmlformats.org/officeDocument/2006/relationships/tags" Target="../tags/tag236.xml"/><Relationship Id="rId69" Type="http://schemas.openxmlformats.org/officeDocument/2006/relationships/tags" Target="../tags/tag241.xml"/><Relationship Id="rId113" Type="http://schemas.openxmlformats.org/officeDocument/2006/relationships/tags" Target="../tags/tag285.xml"/><Relationship Id="rId118" Type="http://schemas.openxmlformats.org/officeDocument/2006/relationships/tags" Target="../tags/tag290.xml"/><Relationship Id="rId134" Type="http://schemas.openxmlformats.org/officeDocument/2006/relationships/tags" Target="../tags/tag306.xml"/><Relationship Id="rId139" Type="http://schemas.openxmlformats.org/officeDocument/2006/relationships/tags" Target="../tags/tag311.xml"/><Relationship Id="rId80" Type="http://schemas.openxmlformats.org/officeDocument/2006/relationships/tags" Target="../tags/tag252.xml"/><Relationship Id="rId85" Type="http://schemas.openxmlformats.org/officeDocument/2006/relationships/tags" Target="../tags/tag257.xml"/><Relationship Id="rId150" Type="http://schemas.openxmlformats.org/officeDocument/2006/relationships/tags" Target="../tags/tag322.xml"/><Relationship Id="rId155" Type="http://schemas.openxmlformats.org/officeDocument/2006/relationships/tags" Target="../tags/tag327.xml"/><Relationship Id="rId171" Type="http://schemas.openxmlformats.org/officeDocument/2006/relationships/tags" Target="../tags/tag343.xml"/><Relationship Id="rId176" Type="http://schemas.openxmlformats.org/officeDocument/2006/relationships/tags" Target="../tags/tag348.xml"/><Relationship Id="rId192" Type="http://schemas.openxmlformats.org/officeDocument/2006/relationships/tags" Target="../tags/tag364.xml"/><Relationship Id="rId197" Type="http://schemas.openxmlformats.org/officeDocument/2006/relationships/tags" Target="../tags/tag369.xml"/><Relationship Id="rId206" Type="http://schemas.openxmlformats.org/officeDocument/2006/relationships/tags" Target="../tags/tag378.xml"/><Relationship Id="rId201" Type="http://schemas.openxmlformats.org/officeDocument/2006/relationships/tags" Target="../tags/tag373.xml"/><Relationship Id="rId12" Type="http://schemas.openxmlformats.org/officeDocument/2006/relationships/tags" Target="../tags/tag184.xml"/><Relationship Id="rId17" Type="http://schemas.openxmlformats.org/officeDocument/2006/relationships/tags" Target="../tags/tag189.xml"/><Relationship Id="rId33" Type="http://schemas.openxmlformats.org/officeDocument/2006/relationships/tags" Target="../tags/tag205.xml"/><Relationship Id="rId38" Type="http://schemas.openxmlformats.org/officeDocument/2006/relationships/tags" Target="../tags/tag210.xml"/><Relationship Id="rId59" Type="http://schemas.openxmlformats.org/officeDocument/2006/relationships/tags" Target="../tags/tag231.xml"/><Relationship Id="rId103" Type="http://schemas.openxmlformats.org/officeDocument/2006/relationships/tags" Target="../tags/tag275.xml"/><Relationship Id="rId108" Type="http://schemas.openxmlformats.org/officeDocument/2006/relationships/tags" Target="../tags/tag280.xml"/><Relationship Id="rId124" Type="http://schemas.openxmlformats.org/officeDocument/2006/relationships/tags" Target="../tags/tag296.xml"/><Relationship Id="rId129" Type="http://schemas.openxmlformats.org/officeDocument/2006/relationships/tags" Target="../tags/tag301.xml"/><Relationship Id="rId54" Type="http://schemas.openxmlformats.org/officeDocument/2006/relationships/tags" Target="../tags/tag226.xml"/><Relationship Id="rId70" Type="http://schemas.openxmlformats.org/officeDocument/2006/relationships/tags" Target="../tags/tag242.xml"/><Relationship Id="rId75" Type="http://schemas.openxmlformats.org/officeDocument/2006/relationships/tags" Target="../tags/tag247.xml"/><Relationship Id="rId91" Type="http://schemas.openxmlformats.org/officeDocument/2006/relationships/tags" Target="../tags/tag263.xml"/><Relationship Id="rId96" Type="http://schemas.openxmlformats.org/officeDocument/2006/relationships/tags" Target="../tags/tag268.xml"/><Relationship Id="rId140" Type="http://schemas.openxmlformats.org/officeDocument/2006/relationships/tags" Target="../tags/tag312.xml"/><Relationship Id="rId145" Type="http://schemas.openxmlformats.org/officeDocument/2006/relationships/tags" Target="../tags/tag317.xml"/><Relationship Id="rId161" Type="http://schemas.openxmlformats.org/officeDocument/2006/relationships/tags" Target="../tags/tag333.xml"/><Relationship Id="rId166" Type="http://schemas.openxmlformats.org/officeDocument/2006/relationships/tags" Target="../tags/tag338.xml"/><Relationship Id="rId182" Type="http://schemas.openxmlformats.org/officeDocument/2006/relationships/tags" Target="../tags/tag354.xml"/><Relationship Id="rId187" Type="http://schemas.openxmlformats.org/officeDocument/2006/relationships/tags" Target="../tags/tag359.xml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212" Type="http://schemas.openxmlformats.org/officeDocument/2006/relationships/notesSlide" Target="../notesSlides/notesSlide3.xml"/><Relationship Id="rId23" Type="http://schemas.openxmlformats.org/officeDocument/2006/relationships/tags" Target="../tags/tag195.xml"/><Relationship Id="rId28" Type="http://schemas.openxmlformats.org/officeDocument/2006/relationships/tags" Target="../tags/tag200.xml"/><Relationship Id="rId49" Type="http://schemas.openxmlformats.org/officeDocument/2006/relationships/tags" Target="../tags/tag221.xml"/><Relationship Id="rId114" Type="http://schemas.openxmlformats.org/officeDocument/2006/relationships/tags" Target="../tags/tag286.xml"/><Relationship Id="rId119" Type="http://schemas.openxmlformats.org/officeDocument/2006/relationships/tags" Target="../tags/tag291.xml"/><Relationship Id="rId44" Type="http://schemas.openxmlformats.org/officeDocument/2006/relationships/tags" Target="../tags/tag216.xml"/><Relationship Id="rId60" Type="http://schemas.openxmlformats.org/officeDocument/2006/relationships/tags" Target="../tags/tag232.xml"/><Relationship Id="rId65" Type="http://schemas.openxmlformats.org/officeDocument/2006/relationships/tags" Target="../tags/tag237.xml"/><Relationship Id="rId81" Type="http://schemas.openxmlformats.org/officeDocument/2006/relationships/tags" Target="../tags/tag253.xml"/><Relationship Id="rId86" Type="http://schemas.openxmlformats.org/officeDocument/2006/relationships/tags" Target="../tags/tag258.xml"/><Relationship Id="rId130" Type="http://schemas.openxmlformats.org/officeDocument/2006/relationships/tags" Target="../tags/tag302.xml"/><Relationship Id="rId135" Type="http://schemas.openxmlformats.org/officeDocument/2006/relationships/tags" Target="../tags/tag307.xml"/><Relationship Id="rId151" Type="http://schemas.openxmlformats.org/officeDocument/2006/relationships/tags" Target="../tags/tag323.xml"/><Relationship Id="rId156" Type="http://schemas.openxmlformats.org/officeDocument/2006/relationships/tags" Target="../tags/tag328.xml"/><Relationship Id="rId177" Type="http://schemas.openxmlformats.org/officeDocument/2006/relationships/tags" Target="../tags/tag349.xml"/><Relationship Id="rId198" Type="http://schemas.openxmlformats.org/officeDocument/2006/relationships/tags" Target="../tags/tag370.xml"/><Relationship Id="rId172" Type="http://schemas.openxmlformats.org/officeDocument/2006/relationships/tags" Target="../tags/tag344.xml"/><Relationship Id="rId193" Type="http://schemas.openxmlformats.org/officeDocument/2006/relationships/tags" Target="../tags/tag365.xml"/><Relationship Id="rId202" Type="http://schemas.openxmlformats.org/officeDocument/2006/relationships/tags" Target="../tags/tag374.xml"/><Relationship Id="rId207" Type="http://schemas.openxmlformats.org/officeDocument/2006/relationships/tags" Target="../tags/tag379.xml"/><Relationship Id="rId13" Type="http://schemas.openxmlformats.org/officeDocument/2006/relationships/tags" Target="../tags/tag185.xml"/><Relationship Id="rId18" Type="http://schemas.openxmlformats.org/officeDocument/2006/relationships/tags" Target="../tags/tag190.xml"/><Relationship Id="rId39" Type="http://schemas.openxmlformats.org/officeDocument/2006/relationships/tags" Target="../tags/tag211.xml"/><Relationship Id="rId109" Type="http://schemas.openxmlformats.org/officeDocument/2006/relationships/tags" Target="../tags/tag281.xml"/><Relationship Id="rId34" Type="http://schemas.openxmlformats.org/officeDocument/2006/relationships/tags" Target="../tags/tag206.xml"/><Relationship Id="rId50" Type="http://schemas.openxmlformats.org/officeDocument/2006/relationships/tags" Target="../tags/tag222.xml"/><Relationship Id="rId55" Type="http://schemas.openxmlformats.org/officeDocument/2006/relationships/tags" Target="../tags/tag227.xml"/><Relationship Id="rId76" Type="http://schemas.openxmlformats.org/officeDocument/2006/relationships/tags" Target="../tags/tag248.xml"/><Relationship Id="rId97" Type="http://schemas.openxmlformats.org/officeDocument/2006/relationships/tags" Target="../tags/tag269.xml"/><Relationship Id="rId104" Type="http://schemas.openxmlformats.org/officeDocument/2006/relationships/tags" Target="../tags/tag276.xml"/><Relationship Id="rId120" Type="http://schemas.openxmlformats.org/officeDocument/2006/relationships/tags" Target="../tags/tag292.xml"/><Relationship Id="rId125" Type="http://schemas.openxmlformats.org/officeDocument/2006/relationships/tags" Target="../tags/tag297.xml"/><Relationship Id="rId141" Type="http://schemas.openxmlformats.org/officeDocument/2006/relationships/tags" Target="../tags/tag313.xml"/><Relationship Id="rId146" Type="http://schemas.openxmlformats.org/officeDocument/2006/relationships/tags" Target="../tags/tag318.xml"/><Relationship Id="rId167" Type="http://schemas.openxmlformats.org/officeDocument/2006/relationships/tags" Target="../tags/tag339.xml"/><Relationship Id="rId188" Type="http://schemas.openxmlformats.org/officeDocument/2006/relationships/tags" Target="../tags/tag360.xml"/><Relationship Id="rId7" Type="http://schemas.openxmlformats.org/officeDocument/2006/relationships/tags" Target="../tags/tag179.xml"/><Relationship Id="rId71" Type="http://schemas.openxmlformats.org/officeDocument/2006/relationships/tags" Target="../tags/tag243.xml"/><Relationship Id="rId92" Type="http://schemas.openxmlformats.org/officeDocument/2006/relationships/tags" Target="../tags/tag264.xml"/><Relationship Id="rId162" Type="http://schemas.openxmlformats.org/officeDocument/2006/relationships/tags" Target="../tags/tag334.xml"/><Relationship Id="rId183" Type="http://schemas.openxmlformats.org/officeDocument/2006/relationships/tags" Target="../tags/tag355.xml"/><Relationship Id="rId2" Type="http://schemas.openxmlformats.org/officeDocument/2006/relationships/tags" Target="../tags/tag174.xml"/><Relationship Id="rId29" Type="http://schemas.openxmlformats.org/officeDocument/2006/relationships/tags" Target="../tags/tag201.xml"/><Relationship Id="rId24" Type="http://schemas.openxmlformats.org/officeDocument/2006/relationships/tags" Target="../tags/tag196.xml"/><Relationship Id="rId40" Type="http://schemas.openxmlformats.org/officeDocument/2006/relationships/tags" Target="../tags/tag212.xml"/><Relationship Id="rId45" Type="http://schemas.openxmlformats.org/officeDocument/2006/relationships/tags" Target="../tags/tag217.xml"/><Relationship Id="rId66" Type="http://schemas.openxmlformats.org/officeDocument/2006/relationships/tags" Target="../tags/tag238.xml"/><Relationship Id="rId87" Type="http://schemas.openxmlformats.org/officeDocument/2006/relationships/tags" Target="../tags/tag259.xml"/><Relationship Id="rId110" Type="http://schemas.openxmlformats.org/officeDocument/2006/relationships/tags" Target="../tags/tag282.xml"/><Relationship Id="rId115" Type="http://schemas.openxmlformats.org/officeDocument/2006/relationships/tags" Target="../tags/tag287.xml"/><Relationship Id="rId131" Type="http://schemas.openxmlformats.org/officeDocument/2006/relationships/tags" Target="../tags/tag303.xml"/><Relationship Id="rId136" Type="http://schemas.openxmlformats.org/officeDocument/2006/relationships/tags" Target="../tags/tag308.xml"/><Relationship Id="rId157" Type="http://schemas.openxmlformats.org/officeDocument/2006/relationships/tags" Target="../tags/tag329.xml"/><Relationship Id="rId178" Type="http://schemas.openxmlformats.org/officeDocument/2006/relationships/tags" Target="../tags/tag350.xml"/><Relationship Id="rId61" Type="http://schemas.openxmlformats.org/officeDocument/2006/relationships/tags" Target="../tags/tag233.xml"/><Relationship Id="rId82" Type="http://schemas.openxmlformats.org/officeDocument/2006/relationships/tags" Target="../tags/tag254.xml"/><Relationship Id="rId152" Type="http://schemas.openxmlformats.org/officeDocument/2006/relationships/tags" Target="../tags/tag324.xml"/><Relationship Id="rId173" Type="http://schemas.openxmlformats.org/officeDocument/2006/relationships/tags" Target="../tags/tag345.xml"/><Relationship Id="rId194" Type="http://schemas.openxmlformats.org/officeDocument/2006/relationships/tags" Target="../tags/tag366.xml"/><Relationship Id="rId199" Type="http://schemas.openxmlformats.org/officeDocument/2006/relationships/tags" Target="../tags/tag371.xml"/><Relationship Id="rId203" Type="http://schemas.openxmlformats.org/officeDocument/2006/relationships/tags" Target="../tags/tag375.xml"/><Relationship Id="rId208" Type="http://schemas.openxmlformats.org/officeDocument/2006/relationships/tags" Target="../tags/tag380.xml"/><Relationship Id="rId19" Type="http://schemas.openxmlformats.org/officeDocument/2006/relationships/tags" Target="../tags/tag191.xml"/><Relationship Id="rId14" Type="http://schemas.openxmlformats.org/officeDocument/2006/relationships/tags" Target="../tags/tag186.xml"/><Relationship Id="rId30" Type="http://schemas.openxmlformats.org/officeDocument/2006/relationships/tags" Target="../tags/tag202.xml"/><Relationship Id="rId35" Type="http://schemas.openxmlformats.org/officeDocument/2006/relationships/tags" Target="../tags/tag207.xml"/><Relationship Id="rId56" Type="http://schemas.openxmlformats.org/officeDocument/2006/relationships/tags" Target="../tags/tag228.xml"/><Relationship Id="rId77" Type="http://schemas.openxmlformats.org/officeDocument/2006/relationships/tags" Target="../tags/tag249.xml"/><Relationship Id="rId100" Type="http://schemas.openxmlformats.org/officeDocument/2006/relationships/tags" Target="../tags/tag272.xml"/><Relationship Id="rId105" Type="http://schemas.openxmlformats.org/officeDocument/2006/relationships/tags" Target="../tags/tag277.xml"/><Relationship Id="rId126" Type="http://schemas.openxmlformats.org/officeDocument/2006/relationships/tags" Target="../tags/tag298.xml"/><Relationship Id="rId147" Type="http://schemas.openxmlformats.org/officeDocument/2006/relationships/tags" Target="../tags/tag319.xml"/><Relationship Id="rId168" Type="http://schemas.openxmlformats.org/officeDocument/2006/relationships/tags" Target="../tags/tag340.xml"/><Relationship Id="rId8" Type="http://schemas.openxmlformats.org/officeDocument/2006/relationships/tags" Target="../tags/tag180.xml"/><Relationship Id="rId51" Type="http://schemas.openxmlformats.org/officeDocument/2006/relationships/tags" Target="../tags/tag223.xml"/><Relationship Id="rId72" Type="http://schemas.openxmlformats.org/officeDocument/2006/relationships/tags" Target="../tags/tag244.xml"/><Relationship Id="rId93" Type="http://schemas.openxmlformats.org/officeDocument/2006/relationships/tags" Target="../tags/tag265.xml"/><Relationship Id="rId98" Type="http://schemas.openxmlformats.org/officeDocument/2006/relationships/tags" Target="../tags/tag270.xml"/><Relationship Id="rId121" Type="http://schemas.openxmlformats.org/officeDocument/2006/relationships/tags" Target="../tags/tag293.xml"/><Relationship Id="rId142" Type="http://schemas.openxmlformats.org/officeDocument/2006/relationships/tags" Target="../tags/tag314.xml"/><Relationship Id="rId163" Type="http://schemas.openxmlformats.org/officeDocument/2006/relationships/tags" Target="../tags/tag335.xml"/><Relationship Id="rId184" Type="http://schemas.openxmlformats.org/officeDocument/2006/relationships/tags" Target="../tags/tag356.xml"/><Relationship Id="rId189" Type="http://schemas.openxmlformats.org/officeDocument/2006/relationships/tags" Target="../tags/tag361.xml"/><Relationship Id="rId3" Type="http://schemas.openxmlformats.org/officeDocument/2006/relationships/tags" Target="../tags/tag175.xml"/><Relationship Id="rId25" Type="http://schemas.openxmlformats.org/officeDocument/2006/relationships/tags" Target="../tags/tag197.xml"/><Relationship Id="rId46" Type="http://schemas.openxmlformats.org/officeDocument/2006/relationships/tags" Target="../tags/tag218.xml"/><Relationship Id="rId67" Type="http://schemas.openxmlformats.org/officeDocument/2006/relationships/tags" Target="../tags/tag239.xml"/><Relationship Id="rId116" Type="http://schemas.openxmlformats.org/officeDocument/2006/relationships/tags" Target="../tags/tag288.xml"/><Relationship Id="rId137" Type="http://schemas.openxmlformats.org/officeDocument/2006/relationships/tags" Target="../tags/tag309.xml"/><Relationship Id="rId158" Type="http://schemas.openxmlformats.org/officeDocument/2006/relationships/tags" Target="../tags/tag330.xml"/><Relationship Id="rId20" Type="http://schemas.openxmlformats.org/officeDocument/2006/relationships/tags" Target="../tags/tag192.xml"/><Relationship Id="rId41" Type="http://schemas.openxmlformats.org/officeDocument/2006/relationships/tags" Target="../tags/tag213.xml"/><Relationship Id="rId62" Type="http://schemas.openxmlformats.org/officeDocument/2006/relationships/tags" Target="../tags/tag234.xml"/><Relationship Id="rId83" Type="http://schemas.openxmlformats.org/officeDocument/2006/relationships/tags" Target="../tags/tag255.xml"/><Relationship Id="rId88" Type="http://schemas.openxmlformats.org/officeDocument/2006/relationships/tags" Target="../tags/tag260.xml"/><Relationship Id="rId111" Type="http://schemas.openxmlformats.org/officeDocument/2006/relationships/tags" Target="../tags/tag283.xml"/><Relationship Id="rId132" Type="http://schemas.openxmlformats.org/officeDocument/2006/relationships/tags" Target="../tags/tag304.xml"/><Relationship Id="rId153" Type="http://schemas.openxmlformats.org/officeDocument/2006/relationships/tags" Target="../tags/tag325.xml"/><Relationship Id="rId174" Type="http://schemas.openxmlformats.org/officeDocument/2006/relationships/tags" Target="../tags/tag346.xml"/><Relationship Id="rId179" Type="http://schemas.openxmlformats.org/officeDocument/2006/relationships/tags" Target="../tags/tag351.xml"/><Relationship Id="rId195" Type="http://schemas.openxmlformats.org/officeDocument/2006/relationships/tags" Target="../tags/tag367.xml"/><Relationship Id="rId209" Type="http://schemas.openxmlformats.org/officeDocument/2006/relationships/tags" Target="../tags/tag381.xml"/><Relationship Id="rId190" Type="http://schemas.openxmlformats.org/officeDocument/2006/relationships/tags" Target="../tags/tag362.xml"/><Relationship Id="rId204" Type="http://schemas.openxmlformats.org/officeDocument/2006/relationships/tags" Target="../tags/tag376.xml"/><Relationship Id="rId15" Type="http://schemas.openxmlformats.org/officeDocument/2006/relationships/tags" Target="../tags/tag187.xml"/><Relationship Id="rId36" Type="http://schemas.openxmlformats.org/officeDocument/2006/relationships/tags" Target="../tags/tag208.xml"/><Relationship Id="rId57" Type="http://schemas.openxmlformats.org/officeDocument/2006/relationships/tags" Target="../tags/tag229.xml"/><Relationship Id="rId106" Type="http://schemas.openxmlformats.org/officeDocument/2006/relationships/tags" Target="../tags/tag278.xml"/><Relationship Id="rId127" Type="http://schemas.openxmlformats.org/officeDocument/2006/relationships/tags" Target="../tags/tag299.xml"/><Relationship Id="rId10" Type="http://schemas.openxmlformats.org/officeDocument/2006/relationships/tags" Target="../tags/tag182.xml"/><Relationship Id="rId31" Type="http://schemas.openxmlformats.org/officeDocument/2006/relationships/tags" Target="../tags/tag203.xml"/><Relationship Id="rId52" Type="http://schemas.openxmlformats.org/officeDocument/2006/relationships/tags" Target="../tags/tag224.xml"/><Relationship Id="rId73" Type="http://schemas.openxmlformats.org/officeDocument/2006/relationships/tags" Target="../tags/tag245.xml"/><Relationship Id="rId78" Type="http://schemas.openxmlformats.org/officeDocument/2006/relationships/tags" Target="../tags/tag250.xml"/><Relationship Id="rId94" Type="http://schemas.openxmlformats.org/officeDocument/2006/relationships/tags" Target="../tags/tag266.xml"/><Relationship Id="rId99" Type="http://schemas.openxmlformats.org/officeDocument/2006/relationships/tags" Target="../tags/tag271.xml"/><Relationship Id="rId101" Type="http://schemas.openxmlformats.org/officeDocument/2006/relationships/tags" Target="../tags/tag273.xml"/><Relationship Id="rId122" Type="http://schemas.openxmlformats.org/officeDocument/2006/relationships/tags" Target="../tags/tag294.xml"/><Relationship Id="rId143" Type="http://schemas.openxmlformats.org/officeDocument/2006/relationships/tags" Target="../tags/tag315.xml"/><Relationship Id="rId148" Type="http://schemas.openxmlformats.org/officeDocument/2006/relationships/tags" Target="../tags/tag320.xml"/><Relationship Id="rId164" Type="http://schemas.openxmlformats.org/officeDocument/2006/relationships/tags" Target="../tags/tag336.xml"/><Relationship Id="rId169" Type="http://schemas.openxmlformats.org/officeDocument/2006/relationships/tags" Target="../tags/tag341.xml"/><Relationship Id="rId185" Type="http://schemas.openxmlformats.org/officeDocument/2006/relationships/tags" Target="../tags/tag357.xml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80" Type="http://schemas.openxmlformats.org/officeDocument/2006/relationships/tags" Target="../tags/tag352.xml"/><Relationship Id="rId210" Type="http://schemas.openxmlformats.org/officeDocument/2006/relationships/tags" Target="../tags/tag382.xml"/><Relationship Id="rId26" Type="http://schemas.openxmlformats.org/officeDocument/2006/relationships/tags" Target="../tags/tag198.xml"/><Relationship Id="rId47" Type="http://schemas.openxmlformats.org/officeDocument/2006/relationships/tags" Target="../tags/tag219.xml"/><Relationship Id="rId68" Type="http://schemas.openxmlformats.org/officeDocument/2006/relationships/tags" Target="../tags/tag240.xml"/><Relationship Id="rId89" Type="http://schemas.openxmlformats.org/officeDocument/2006/relationships/tags" Target="../tags/tag261.xml"/><Relationship Id="rId112" Type="http://schemas.openxmlformats.org/officeDocument/2006/relationships/tags" Target="../tags/tag284.xml"/><Relationship Id="rId133" Type="http://schemas.openxmlformats.org/officeDocument/2006/relationships/tags" Target="../tags/tag305.xml"/><Relationship Id="rId154" Type="http://schemas.openxmlformats.org/officeDocument/2006/relationships/tags" Target="../tags/tag326.xml"/><Relationship Id="rId175" Type="http://schemas.openxmlformats.org/officeDocument/2006/relationships/tags" Target="../tags/tag347.xml"/><Relationship Id="rId196" Type="http://schemas.openxmlformats.org/officeDocument/2006/relationships/tags" Target="../tags/tag368.xml"/><Relationship Id="rId200" Type="http://schemas.openxmlformats.org/officeDocument/2006/relationships/tags" Target="../tags/tag372.xml"/><Relationship Id="rId16" Type="http://schemas.openxmlformats.org/officeDocument/2006/relationships/tags" Target="../tags/tag188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395.xml"/><Relationship Id="rId18" Type="http://schemas.openxmlformats.org/officeDocument/2006/relationships/tags" Target="../tags/tag400.xml"/><Relationship Id="rId26" Type="http://schemas.openxmlformats.org/officeDocument/2006/relationships/tags" Target="../tags/tag408.xml"/><Relationship Id="rId39" Type="http://schemas.openxmlformats.org/officeDocument/2006/relationships/tags" Target="../tags/tag421.xml"/><Relationship Id="rId21" Type="http://schemas.openxmlformats.org/officeDocument/2006/relationships/tags" Target="../tags/tag403.xml"/><Relationship Id="rId34" Type="http://schemas.openxmlformats.org/officeDocument/2006/relationships/tags" Target="../tags/tag416.xml"/><Relationship Id="rId42" Type="http://schemas.openxmlformats.org/officeDocument/2006/relationships/tags" Target="../tags/tag424.xml"/><Relationship Id="rId47" Type="http://schemas.openxmlformats.org/officeDocument/2006/relationships/tags" Target="../tags/tag429.xml"/><Relationship Id="rId50" Type="http://schemas.openxmlformats.org/officeDocument/2006/relationships/tags" Target="../tags/tag432.xml"/><Relationship Id="rId55" Type="http://schemas.openxmlformats.org/officeDocument/2006/relationships/tags" Target="../tags/tag437.xml"/><Relationship Id="rId63" Type="http://schemas.openxmlformats.org/officeDocument/2006/relationships/tags" Target="../tags/tag445.xml"/><Relationship Id="rId68" Type="http://schemas.openxmlformats.org/officeDocument/2006/relationships/tags" Target="../tags/tag450.xml"/><Relationship Id="rId76" Type="http://schemas.openxmlformats.org/officeDocument/2006/relationships/tags" Target="../tags/tag458.xml"/><Relationship Id="rId84" Type="http://schemas.openxmlformats.org/officeDocument/2006/relationships/tags" Target="../tags/tag466.xml"/><Relationship Id="rId89" Type="http://schemas.openxmlformats.org/officeDocument/2006/relationships/tags" Target="../tags/tag471.xml"/><Relationship Id="rId7" Type="http://schemas.openxmlformats.org/officeDocument/2006/relationships/tags" Target="../tags/tag389.xml"/><Relationship Id="rId71" Type="http://schemas.openxmlformats.org/officeDocument/2006/relationships/tags" Target="../tags/tag453.xml"/><Relationship Id="rId92" Type="http://schemas.openxmlformats.org/officeDocument/2006/relationships/slideLayout" Target="../slideLayouts/slideLayout2.xml"/><Relationship Id="rId2" Type="http://schemas.openxmlformats.org/officeDocument/2006/relationships/tags" Target="../tags/tag384.xml"/><Relationship Id="rId16" Type="http://schemas.openxmlformats.org/officeDocument/2006/relationships/tags" Target="../tags/tag398.xml"/><Relationship Id="rId29" Type="http://schemas.openxmlformats.org/officeDocument/2006/relationships/tags" Target="../tags/tag411.xml"/><Relationship Id="rId11" Type="http://schemas.openxmlformats.org/officeDocument/2006/relationships/tags" Target="../tags/tag393.xml"/><Relationship Id="rId24" Type="http://schemas.openxmlformats.org/officeDocument/2006/relationships/tags" Target="../tags/tag406.xml"/><Relationship Id="rId32" Type="http://schemas.openxmlformats.org/officeDocument/2006/relationships/tags" Target="../tags/tag414.xml"/><Relationship Id="rId37" Type="http://schemas.openxmlformats.org/officeDocument/2006/relationships/tags" Target="../tags/tag419.xml"/><Relationship Id="rId40" Type="http://schemas.openxmlformats.org/officeDocument/2006/relationships/tags" Target="../tags/tag422.xml"/><Relationship Id="rId45" Type="http://schemas.openxmlformats.org/officeDocument/2006/relationships/tags" Target="../tags/tag427.xml"/><Relationship Id="rId53" Type="http://schemas.openxmlformats.org/officeDocument/2006/relationships/tags" Target="../tags/tag435.xml"/><Relationship Id="rId58" Type="http://schemas.openxmlformats.org/officeDocument/2006/relationships/tags" Target="../tags/tag440.xml"/><Relationship Id="rId66" Type="http://schemas.openxmlformats.org/officeDocument/2006/relationships/tags" Target="../tags/tag448.xml"/><Relationship Id="rId74" Type="http://schemas.openxmlformats.org/officeDocument/2006/relationships/tags" Target="../tags/tag456.xml"/><Relationship Id="rId79" Type="http://schemas.openxmlformats.org/officeDocument/2006/relationships/tags" Target="../tags/tag461.xml"/><Relationship Id="rId87" Type="http://schemas.openxmlformats.org/officeDocument/2006/relationships/tags" Target="../tags/tag469.xml"/><Relationship Id="rId5" Type="http://schemas.openxmlformats.org/officeDocument/2006/relationships/tags" Target="../tags/tag387.xml"/><Relationship Id="rId61" Type="http://schemas.openxmlformats.org/officeDocument/2006/relationships/tags" Target="../tags/tag443.xml"/><Relationship Id="rId82" Type="http://schemas.openxmlformats.org/officeDocument/2006/relationships/tags" Target="../tags/tag464.xml"/><Relationship Id="rId90" Type="http://schemas.openxmlformats.org/officeDocument/2006/relationships/tags" Target="../tags/tag472.xml"/><Relationship Id="rId19" Type="http://schemas.openxmlformats.org/officeDocument/2006/relationships/tags" Target="../tags/tag401.xml"/><Relationship Id="rId14" Type="http://schemas.openxmlformats.org/officeDocument/2006/relationships/tags" Target="../tags/tag396.xml"/><Relationship Id="rId22" Type="http://schemas.openxmlformats.org/officeDocument/2006/relationships/tags" Target="../tags/tag404.xml"/><Relationship Id="rId27" Type="http://schemas.openxmlformats.org/officeDocument/2006/relationships/tags" Target="../tags/tag409.xml"/><Relationship Id="rId30" Type="http://schemas.openxmlformats.org/officeDocument/2006/relationships/tags" Target="../tags/tag412.xml"/><Relationship Id="rId35" Type="http://schemas.openxmlformats.org/officeDocument/2006/relationships/tags" Target="../tags/tag417.xml"/><Relationship Id="rId43" Type="http://schemas.openxmlformats.org/officeDocument/2006/relationships/tags" Target="../tags/tag425.xml"/><Relationship Id="rId48" Type="http://schemas.openxmlformats.org/officeDocument/2006/relationships/tags" Target="../tags/tag430.xml"/><Relationship Id="rId56" Type="http://schemas.openxmlformats.org/officeDocument/2006/relationships/tags" Target="../tags/tag438.xml"/><Relationship Id="rId64" Type="http://schemas.openxmlformats.org/officeDocument/2006/relationships/tags" Target="../tags/tag446.xml"/><Relationship Id="rId69" Type="http://schemas.openxmlformats.org/officeDocument/2006/relationships/tags" Target="../tags/tag451.xml"/><Relationship Id="rId77" Type="http://schemas.openxmlformats.org/officeDocument/2006/relationships/tags" Target="../tags/tag459.xml"/><Relationship Id="rId8" Type="http://schemas.openxmlformats.org/officeDocument/2006/relationships/tags" Target="../tags/tag390.xml"/><Relationship Id="rId51" Type="http://schemas.openxmlformats.org/officeDocument/2006/relationships/tags" Target="../tags/tag433.xml"/><Relationship Id="rId72" Type="http://schemas.openxmlformats.org/officeDocument/2006/relationships/tags" Target="../tags/tag454.xml"/><Relationship Id="rId80" Type="http://schemas.openxmlformats.org/officeDocument/2006/relationships/tags" Target="../tags/tag462.xml"/><Relationship Id="rId85" Type="http://schemas.openxmlformats.org/officeDocument/2006/relationships/tags" Target="../tags/tag467.xml"/><Relationship Id="rId3" Type="http://schemas.openxmlformats.org/officeDocument/2006/relationships/tags" Target="../tags/tag385.xml"/><Relationship Id="rId12" Type="http://schemas.openxmlformats.org/officeDocument/2006/relationships/tags" Target="../tags/tag394.xml"/><Relationship Id="rId17" Type="http://schemas.openxmlformats.org/officeDocument/2006/relationships/tags" Target="../tags/tag399.xml"/><Relationship Id="rId25" Type="http://schemas.openxmlformats.org/officeDocument/2006/relationships/tags" Target="../tags/tag407.xml"/><Relationship Id="rId33" Type="http://schemas.openxmlformats.org/officeDocument/2006/relationships/tags" Target="../tags/tag415.xml"/><Relationship Id="rId38" Type="http://schemas.openxmlformats.org/officeDocument/2006/relationships/tags" Target="../tags/tag420.xml"/><Relationship Id="rId46" Type="http://schemas.openxmlformats.org/officeDocument/2006/relationships/tags" Target="../tags/tag428.xml"/><Relationship Id="rId59" Type="http://schemas.openxmlformats.org/officeDocument/2006/relationships/tags" Target="../tags/tag441.xml"/><Relationship Id="rId67" Type="http://schemas.openxmlformats.org/officeDocument/2006/relationships/tags" Target="../tags/tag449.xml"/><Relationship Id="rId20" Type="http://schemas.openxmlformats.org/officeDocument/2006/relationships/tags" Target="../tags/tag402.xml"/><Relationship Id="rId41" Type="http://schemas.openxmlformats.org/officeDocument/2006/relationships/tags" Target="../tags/tag423.xml"/><Relationship Id="rId54" Type="http://schemas.openxmlformats.org/officeDocument/2006/relationships/tags" Target="../tags/tag436.xml"/><Relationship Id="rId62" Type="http://schemas.openxmlformats.org/officeDocument/2006/relationships/tags" Target="../tags/tag444.xml"/><Relationship Id="rId70" Type="http://schemas.openxmlformats.org/officeDocument/2006/relationships/tags" Target="../tags/tag452.xml"/><Relationship Id="rId75" Type="http://schemas.openxmlformats.org/officeDocument/2006/relationships/tags" Target="../tags/tag457.xml"/><Relationship Id="rId83" Type="http://schemas.openxmlformats.org/officeDocument/2006/relationships/tags" Target="../tags/tag465.xml"/><Relationship Id="rId88" Type="http://schemas.openxmlformats.org/officeDocument/2006/relationships/tags" Target="../tags/tag470.xml"/><Relationship Id="rId91" Type="http://schemas.openxmlformats.org/officeDocument/2006/relationships/tags" Target="../tags/tag473.xml"/><Relationship Id="rId1" Type="http://schemas.openxmlformats.org/officeDocument/2006/relationships/tags" Target="../tags/tag383.xml"/><Relationship Id="rId6" Type="http://schemas.openxmlformats.org/officeDocument/2006/relationships/tags" Target="../tags/tag388.xml"/><Relationship Id="rId15" Type="http://schemas.openxmlformats.org/officeDocument/2006/relationships/tags" Target="../tags/tag397.xml"/><Relationship Id="rId23" Type="http://schemas.openxmlformats.org/officeDocument/2006/relationships/tags" Target="../tags/tag405.xml"/><Relationship Id="rId28" Type="http://schemas.openxmlformats.org/officeDocument/2006/relationships/tags" Target="../tags/tag410.xml"/><Relationship Id="rId36" Type="http://schemas.openxmlformats.org/officeDocument/2006/relationships/tags" Target="../tags/tag418.xml"/><Relationship Id="rId49" Type="http://schemas.openxmlformats.org/officeDocument/2006/relationships/tags" Target="../tags/tag431.xml"/><Relationship Id="rId57" Type="http://schemas.openxmlformats.org/officeDocument/2006/relationships/tags" Target="../tags/tag439.xml"/><Relationship Id="rId10" Type="http://schemas.openxmlformats.org/officeDocument/2006/relationships/tags" Target="../tags/tag392.xml"/><Relationship Id="rId31" Type="http://schemas.openxmlformats.org/officeDocument/2006/relationships/tags" Target="../tags/tag413.xml"/><Relationship Id="rId44" Type="http://schemas.openxmlformats.org/officeDocument/2006/relationships/tags" Target="../tags/tag426.xml"/><Relationship Id="rId52" Type="http://schemas.openxmlformats.org/officeDocument/2006/relationships/tags" Target="../tags/tag434.xml"/><Relationship Id="rId60" Type="http://schemas.openxmlformats.org/officeDocument/2006/relationships/tags" Target="../tags/tag442.xml"/><Relationship Id="rId65" Type="http://schemas.openxmlformats.org/officeDocument/2006/relationships/tags" Target="../tags/tag447.xml"/><Relationship Id="rId73" Type="http://schemas.openxmlformats.org/officeDocument/2006/relationships/tags" Target="../tags/tag455.xml"/><Relationship Id="rId78" Type="http://schemas.openxmlformats.org/officeDocument/2006/relationships/tags" Target="../tags/tag460.xml"/><Relationship Id="rId81" Type="http://schemas.openxmlformats.org/officeDocument/2006/relationships/tags" Target="../tags/tag463.xml"/><Relationship Id="rId86" Type="http://schemas.openxmlformats.org/officeDocument/2006/relationships/tags" Target="../tags/tag468.xml"/><Relationship Id="rId4" Type="http://schemas.openxmlformats.org/officeDocument/2006/relationships/tags" Target="../tags/tag386.xml"/><Relationship Id="rId9" Type="http://schemas.openxmlformats.org/officeDocument/2006/relationships/tags" Target="../tags/tag39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81.xml"/><Relationship Id="rId13" Type="http://schemas.openxmlformats.org/officeDocument/2006/relationships/tags" Target="../tags/tag486.xml"/><Relationship Id="rId18" Type="http://schemas.openxmlformats.org/officeDocument/2006/relationships/tags" Target="../tags/tag491.xml"/><Relationship Id="rId26" Type="http://schemas.openxmlformats.org/officeDocument/2006/relationships/image" Target="../media/image1.png"/><Relationship Id="rId3" Type="http://schemas.openxmlformats.org/officeDocument/2006/relationships/tags" Target="../tags/tag476.xml"/><Relationship Id="rId21" Type="http://schemas.openxmlformats.org/officeDocument/2006/relationships/tags" Target="../tags/tag494.xml"/><Relationship Id="rId7" Type="http://schemas.openxmlformats.org/officeDocument/2006/relationships/tags" Target="../tags/tag480.xml"/><Relationship Id="rId12" Type="http://schemas.openxmlformats.org/officeDocument/2006/relationships/tags" Target="../tags/tag485.xml"/><Relationship Id="rId17" Type="http://schemas.openxmlformats.org/officeDocument/2006/relationships/tags" Target="../tags/tag490.xml"/><Relationship Id="rId25" Type="http://schemas.openxmlformats.org/officeDocument/2006/relationships/notesSlide" Target="../notesSlides/notesSlide4.xml"/><Relationship Id="rId2" Type="http://schemas.openxmlformats.org/officeDocument/2006/relationships/tags" Target="../tags/tag475.xml"/><Relationship Id="rId16" Type="http://schemas.openxmlformats.org/officeDocument/2006/relationships/tags" Target="../tags/tag489.xml"/><Relationship Id="rId20" Type="http://schemas.openxmlformats.org/officeDocument/2006/relationships/tags" Target="../tags/tag493.xml"/><Relationship Id="rId1" Type="http://schemas.openxmlformats.org/officeDocument/2006/relationships/tags" Target="../tags/tag474.xml"/><Relationship Id="rId6" Type="http://schemas.openxmlformats.org/officeDocument/2006/relationships/tags" Target="../tags/tag479.xml"/><Relationship Id="rId11" Type="http://schemas.openxmlformats.org/officeDocument/2006/relationships/tags" Target="../tags/tag484.xml"/><Relationship Id="rId24" Type="http://schemas.openxmlformats.org/officeDocument/2006/relationships/slideLayout" Target="../slideLayouts/slideLayout2.xml"/><Relationship Id="rId5" Type="http://schemas.openxmlformats.org/officeDocument/2006/relationships/tags" Target="../tags/tag478.xml"/><Relationship Id="rId15" Type="http://schemas.openxmlformats.org/officeDocument/2006/relationships/tags" Target="../tags/tag488.xml"/><Relationship Id="rId23" Type="http://schemas.openxmlformats.org/officeDocument/2006/relationships/tags" Target="../tags/tag496.xml"/><Relationship Id="rId10" Type="http://schemas.openxmlformats.org/officeDocument/2006/relationships/tags" Target="../tags/tag483.xml"/><Relationship Id="rId19" Type="http://schemas.openxmlformats.org/officeDocument/2006/relationships/tags" Target="../tags/tag492.xml"/><Relationship Id="rId4" Type="http://schemas.openxmlformats.org/officeDocument/2006/relationships/tags" Target="../tags/tag477.xml"/><Relationship Id="rId9" Type="http://schemas.openxmlformats.org/officeDocument/2006/relationships/tags" Target="../tags/tag482.xml"/><Relationship Id="rId14" Type="http://schemas.openxmlformats.org/officeDocument/2006/relationships/tags" Target="../tags/tag487.xml"/><Relationship Id="rId22" Type="http://schemas.openxmlformats.org/officeDocument/2006/relationships/tags" Target="../tags/tag495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tags" Target="../tags/tag522.xml"/><Relationship Id="rId117" Type="http://schemas.openxmlformats.org/officeDocument/2006/relationships/tags" Target="../tags/tag613.xml"/><Relationship Id="rId21" Type="http://schemas.openxmlformats.org/officeDocument/2006/relationships/tags" Target="../tags/tag517.xml"/><Relationship Id="rId42" Type="http://schemas.openxmlformats.org/officeDocument/2006/relationships/tags" Target="../tags/tag538.xml"/><Relationship Id="rId47" Type="http://schemas.openxmlformats.org/officeDocument/2006/relationships/tags" Target="../tags/tag543.xml"/><Relationship Id="rId63" Type="http://schemas.openxmlformats.org/officeDocument/2006/relationships/tags" Target="../tags/tag559.xml"/><Relationship Id="rId68" Type="http://schemas.openxmlformats.org/officeDocument/2006/relationships/tags" Target="../tags/tag564.xml"/><Relationship Id="rId84" Type="http://schemas.openxmlformats.org/officeDocument/2006/relationships/tags" Target="../tags/tag580.xml"/><Relationship Id="rId89" Type="http://schemas.openxmlformats.org/officeDocument/2006/relationships/tags" Target="../tags/tag585.xml"/><Relationship Id="rId112" Type="http://schemas.openxmlformats.org/officeDocument/2006/relationships/tags" Target="../tags/tag608.xml"/><Relationship Id="rId133" Type="http://schemas.openxmlformats.org/officeDocument/2006/relationships/tags" Target="../tags/tag629.xml"/><Relationship Id="rId138" Type="http://schemas.openxmlformats.org/officeDocument/2006/relationships/tags" Target="../tags/tag634.xml"/><Relationship Id="rId154" Type="http://schemas.openxmlformats.org/officeDocument/2006/relationships/tags" Target="../tags/tag650.xml"/><Relationship Id="rId159" Type="http://schemas.openxmlformats.org/officeDocument/2006/relationships/tags" Target="../tags/tag655.xml"/><Relationship Id="rId16" Type="http://schemas.openxmlformats.org/officeDocument/2006/relationships/tags" Target="../tags/tag512.xml"/><Relationship Id="rId107" Type="http://schemas.openxmlformats.org/officeDocument/2006/relationships/tags" Target="../tags/tag603.xml"/><Relationship Id="rId11" Type="http://schemas.openxmlformats.org/officeDocument/2006/relationships/tags" Target="../tags/tag507.xml"/><Relationship Id="rId32" Type="http://schemas.openxmlformats.org/officeDocument/2006/relationships/tags" Target="../tags/tag528.xml"/><Relationship Id="rId37" Type="http://schemas.openxmlformats.org/officeDocument/2006/relationships/tags" Target="../tags/tag533.xml"/><Relationship Id="rId53" Type="http://schemas.openxmlformats.org/officeDocument/2006/relationships/tags" Target="../tags/tag549.xml"/><Relationship Id="rId58" Type="http://schemas.openxmlformats.org/officeDocument/2006/relationships/tags" Target="../tags/tag554.xml"/><Relationship Id="rId74" Type="http://schemas.openxmlformats.org/officeDocument/2006/relationships/tags" Target="../tags/tag570.xml"/><Relationship Id="rId79" Type="http://schemas.openxmlformats.org/officeDocument/2006/relationships/tags" Target="../tags/tag575.xml"/><Relationship Id="rId102" Type="http://schemas.openxmlformats.org/officeDocument/2006/relationships/tags" Target="../tags/tag598.xml"/><Relationship Id="rId123" Type="http://schemas.openxmlformats.org/officeDocument/2006/relationships/tags" Target="../tags/tag619.xml"/><Relationship Id="rId128" Type="http://schemas.openxmlformats.org/officeDocument/2006/relationships/tags" Target="../tags/tag624.xml"/><Relationship Id="rId144" Type="http://schemas.openxmlformats.org/officeDocument/2006/relationships/tags" Target="../tags/tag640.xml"/><Relationship Id="rId149" Type="http://schemas.openxmlformats.org/officeDocument/2006/relationships/tags" Target="../tags/tag645.xml"/><Relationship Id="rId5" Type="http://schemas.openxmlformats.org/officeDocument/2006/relationships/tags" Target="../tags/tag501.xml"/><Relationship Id="rId90" Type="http://schemas.openxmlformats.org/officeDocument/2006/relationships/tags" Target="../tags/tag586.xml"/><Relationship Id="rId95" Type="http://schemas.openxmlformats.org/officeDocument/2006/relationships/tags" Target="../tags/tag591.xml"/><Relationship Id="rId160" Type="http://schemas.openxmlformats.org/officeDocument/2006/relationships/tags" Target="../tags/tag656.xml"/><Relationship Id="rId165" Type="http://schemas.openxmlformats.org/officeDocument/2006/relationships/tags" Target="../tags/tag661.xml"/><Relationship Id="rId22" Type="http://schemas.openxmlformats.org/officeDocument/2006/relationships/tags" Target="../tags/tag518.xml"/><Relationship Id="rId27" Type="http://schemas.openxmlformats.org/officeDocument/2006/relationships/tags" Target="../tags/tag523.xml"/><Relationship Id="rId43" Type="http://schemas.openxmlformats.org/officeDocument/2006/relationships/tags" Target="../tags/tag539.xml"/><Relationship Id="rId48" Type="http://schemas.openxmlformats.org/officeDocument/2006/relationships/tags" Target="../tags/tag544.xml"/><Relationship Id="rId64" Type="http://schemas.openxmlformats.org/officeDocument/2006/relationships/tags" Target="../tags/tag560.xml"/><Relationship Id="rId69" Type="http://schemas.openxmlformats.org/officeDocument/2006/relationships/tags" Target="../tags/tag565.xml"/><Relationship Id="rId113" Type="http://schemas.openxmlformats.org/officeDocument/2006/relationships/tags" Target="../tags/tag609.xml"/><Relationship Id="rId118" Type="http://schemas.openxmlformats.org/officeDocument/2006/relationships/tags" Target="../tags/tag614.xml"/><Relationship Id="rId134" Type="http://schemas.openxmlformats.org/officeDocument/2006/relationships/tags" Target="../tags/tag630.xml"/><Relationship Id="rId139" Type="http://schemas.openxmlformats.org/officeDocument/2006/relationships/tags" Target="../tags/tag635.xml"/><Relationship Id="rId80" Type="http://schemas.openxmlformats.org/officeDocument/2006/relationships/tags" Target="../tags/tag576.xml"/><Relationship Id="rId85" Type="http://schemas.openxmlformats.org/officeDocument/2006/relationships/tags" Target="../tags/tag581.xml"/><Relationship Id="rId150" Type="http://schemas.openxmlformats.org/officeDocument/2006/relationships/tags" Target="../tags/tag646.xml"/><Relationship Id="rId155" Type="http://schemas.openxmlformats.org/officeDocument/2006/relationships/tags" Target="../tags/tag651.xml"/><Relationship Id="rId12" Type="http://schemas.openxmlformats.org/officeDocument/2006/relationships/tags" Target="../tags/tag508.xml"/><Relationship Id="rId17" Type="http://schemas.openxmlformats.org/officeDocument/2006/relationships/tags" Target="../tags/tag513.xml"/><Relationship Id="rId33" Type="http://schemas.openxmlformats.org/officeDocument/2006/relationships/tags" Target="../tags/tag529.xml"/><Relationship Id="rId38" Type="http://schemas.openxmlformats.org/officeDocument/2006/relationships/tags" Target="../tags/tag534.xml"/><Relationship Id="rId59" Type="http://schemas.openxmlformats.org/officeDocument/2006/relationships/tags" Target="../tags/tag555.xml"/><Relationship Id="rId103" Type="http://schemas.openxmlformats.org/officeDocument/2006/relationships/tags" Target="../tags/tag599.xml"/><Relationship Id="rId108" Type="http://schemas.openxmlformats.org/officeDocument/2006/relationships/tags" Target="../tags/tag604.xml"/><Relationship Id="rId124" Type="http://schemas.openxmlformats.org/officeDocument/2006/relationships/tags" Target="../tags/tag620.xml"/><Relationship Id="rId129" Type="http://schemas.openxmlformats.org/officeDocument/2006/relationships/tags" Target="../tags/tag625.xml"/><Relationship Id="rId54" Type="http://schemas.openxmlformats.org/officeDocument/2006/relationships/tags" Target="../tags/tag550.xml"/><Relationship Id="rId70" Type="http://schemas.openxmlformats.org/officeDocument/2006/relationships/tags" Target="../tags/tag566.xml"/><Relationship Id="rId75" Type="http://schemas.openxmlformats.org/officeDocument/2006/relationships/tags" Target="../tags/tag571.xml"/><Relationship Id="rId91" Type="http://schemas.openxmlformats.org/officeDocument/2006/relationships/tags" Target="../tags/tag587.xml"/><Relationship Id="rId96" Type="http://schemas.openxmlformats.org/officeDocument/2006/relationships/tags" Target="../tags/tag592.xml"/><Relationship Id="rId140" Type="http://schemas.openxmlformats.org/officeDocument/2006/relationships/tags" Target="../tags/tag636.xml"/><Relationship Id="rId145" Type="http://schemas.openxmlformats.org/officeDocument/2006/relationships/tags" Target="../tags/tag641.xml"/><Relationship Id="rId161" Type="http://schemas.openxmlformats.org/officeDocument/2006/relationships/tags" Target="../tags/tag657.xml"/><Relationship Id="rId166" Type="http://schemas.openxmlformats.org/officeDocument/2006/relationships/tags" Target="../tags/tag662.xml"/><Relationship Id="rId1" Type="http://schemas.openxmlformats.org/officeDocument/2006/relationships/tags" Target="../tags/tag497.xml"/><Relationship Id="rId6" Type="http://schemas.openxmlformats.org/officeDocument/2006/relationships/tags" Target="../tags/tag502.xml"/><Relationship Id="rId15" Type="http://schemas.openxmlformats.org/officeDocument/2006/relationships/tags" Target="../tags/tag511.xml"/><Relationship Id="rId23" Type="http://schemas.openxmlformats.org/officeDocument/2006/relationships/tags" Target="../tags/tag519.xml"/><Relationship Id="rId28" Type="http://schemas.openxmlformats.org/officeDocument/2006/relationships/tags" Target="../tags/tag524.xml"/><Relationship Id="rId36" Type="http://schemas.openxmlformats.org/officeDocument/2006/relationships/tags" Target="../tags/tag532.xml"/><Relationship Id="rId49" Type="http://schemas.openxmlformats.org/officeDocument/2006/relationships/tags" Target="../tags/tag545.xml"/><Relationship Id="rId57" Type="http://schemas.openxmlformats.org/officeDocument/2006/relationships/tags" Target="../tags/tag553.xml"/><Relationship Id="rId106" Type="http://schemas.openxmlformats.org/officeDocument/2006/relationships/tags" Target="../tags/tag602.xml"/><Relationship Id="rId114" Type="http://schemas.openxmlformats.org/officeDocument/2006/relationships/tags" Target="../tags/tag610.xml"/><Relationship Id="rId119" Type="http://schemas.openxmlformats.org/officeDocument/2006/relationships/tags" Target="../tags/tag615.xml"/><Relationship Id="rId127" Type="http://schemas.openxmlformats.org/officeDocument/2006/relationships/tags" Target="../tags/tag623.xml"/><Relationship Id="rId10" Type="http://schemas.openxmlformats.org/officeDocument/2006/relationships/tags" Target="../tags/tag506.xml"/><Relationship Id="rId31" Type="http://schemas.openxmlformats.org/officeDocument/2006/relationships/tags" Target="../tags/tag527.xml"/><Relationship Id="rId44" Type="http://schemas.openxmlformats.org/officeDocument/2006/relationships/tags" Target="../tags/tag540.xml"/><Relationship Id="rId52" Type="http://schemas.openxmlformats.org/officeDocument/2006/relationships/tags" Target="../tags/tag548.xml"/><Relationship Id="rId60" Type="http://schemas.openxmlformats.org/officeDocument/2006/relationships/tags" Target="../tags/tag556.xml"/><Relationship Id="rId65" Type="http://schemas.openxmlformats.org/officeDocument/2006/relationships/tags" Target="../tags/tag561.xml"/><Relationship Id="rId73" Type="http://schemas.openxmlformats.org/officeDocument/2006/relationships/tags" Target="../tags/tag569.xml"/><Relationship Id="rId78" Type="http://schemas.openxmlformats.org/officeDocument/2006/relationships/tags" Target="../tags/tag574.xml"/><Relationship Id="rId81" Type="http://schemas.openxmlformats.org/officeDocument/2006/relationships/tags" Target="../tags/tag577.xml"/><Relationship Id="rId86" Type="http://schemas.openxmlformats.org/officeDocument/2006/relationships/tags" Target="../tags/tag582.xml"/><Relationship Id="rId94" Type="http://schemas.openxmlformats.org/officeDocument/2006/relationships/tags" Target="../tags/tag590.xml"/><Relationship Id="rId99" Type="http://schemas.openxmlformats.org/officeDocument/2006/relationships/tags" Target="../tags/tag595.xml"/><Relationship Id="rId101" Type="http://schemas.openxmlformats.org/officeDocument/2006/relationships/tags" Target="../tags/tag597.xml"/><Relationship Id="rId122" Type="http://schemas.openxmlformats.org/officeDocument/2006/relationships/tags" Target="../tags/tag618.xml"/><Relationship Id="rId130" Type="http://schemas.openxmlformats.org/officeDocument/2006/relationships/tags" Target="../tags/tag626.xml"/><Relationship Id="rId135" Type="http://schemas.openxmlformats.org/officeDocument/2006/relationships/tags" Target="../tags/tag631.xml"/><Relationship Id="rId143" Type="http://schemas.openxmlformats.org/officeDocument/2006/relationships/tags" Target="../tags/tag639.xml"/><Relationship Id="rId148" Type="http://schemas.openxmlformats.org/officeDocument/2006/relationships/tags" Target="../tags/tag644.xml"/><Relationship Id="rId151" Type="http://schemas.openxmlformats.org/officeDocument/2006/relationships/tags" Target="../tags/tag647.xml"/><Relationship Id="rId156" Type="http://schemas.openxmlformats.org/officeDocument/2006/relationships/tags" Target="../tags/tag652.xml"/><Relationship Id="rId164" Type="http://schemas.openxmlformats.org/officeDocument/2006/relationships/tags" Target="../tags/tag660.xml"/><Relationship Id="rId169" Type="http://schemas.openxmlformats.org/officeDocument/2006/relationships/slideLayout" Target="../slideLayouts/slideLayout2.xml"/><Relationship Id="rId4" Type="http://schemas.openxmlformats.org/officeDocument/2006/relationships/tags" Target="../tags/tag500.xml"/><Relationship Id="rId9" Type="http://schemas.openxmlformats.org/officeDocument/2006/relationships/tags" Target="../tags/tag505.xml"/><Relationship Id="rId13" Type="http://schemas.openxmlformats.org/officeDocument/2006/relationships/tags" Target="../tags/tag509.xml"/><Relationship Id="rId18" Type="http://schemas.openxmlformats.org/officeDocument/2006/relationships/tags" Target="../tags/tag514.xml"/><Relationship Id="rId39" Type="http://schemas.openxmlformats.org/officeDocument/2006/relationships/tags" Target="../tags/tag535.xml"/><Relationship Id="rId109" Type="http://schemas.openxmlformats.org/officeDocument/2006/relationships/tags" Target="../tags/tag605.xml"/><Relationship Id="rId34" Type="http://schemas.openxmlformats.org/officeDocument/2006/relationships/tags" Target="../tags/tag530.xml"/><Relationship Id="rId50" Type="http://schemas.openxmlformats.org/officeDocument/2006/relationships/tags" Target="../tags/tag546.xml"/><Relationship Id="rId55" Type="http://schemas.openxmlformats.org/officeDocument/2006/relationships/tags" Target="../tags/tag551.xml"/><Relationship Id="rId76" Type="http://schemas.openxmlformats.org/officeDocument/2006/relationships/tags" Target="../tags/tag572.xml"/><Relationship Id="rId97" Type="http://schemas.openxmlformats.org/officeDocument/2006/relationships/tags" Target="../tags/tag593.xml"/><Relationship Id="rId104" Type="http://schemas.openxmlformats.org/officeDocument/2006/relationships/tags" Target="../tags/tag600.xml"/><Relationship Id="rId120" Type="http://schemas.openxmlformats.org/officeDocument/2006/relationships/tags" Target="../tags/tag616.xml"/><Relationship Id="rId125" Type="http://schemas.openxmlformats.org/officeDocument/2006/relationships/tags" Target="../tags/tag621.xml"/><Relationship Id="rId141" Type="http://schemas.openxmlformats.org/officeDocument/2006/relationships/tags" Target="../tags/tag637.xml"/><Relationship Id="rId146" Type="http://schemas.openxmlformats.org/officeDocument/2006/relationships/tags" Target="../tags/tag642.xml"/><Relationship Id="rId167" Type="http://schemas.openxmlformats.org/officeDocument/2006/relationships/tags" Target="../tags/tag663.xml"/><Relationship Id="rId7" Type="http://schemas.openxmlformats.org/officeDocument/2006/relationships/tags" Target="../tags/tag503.xml"/><Relationship Id="rId71" Type="http://schemas.openxmlformats.org/officeDocument/2006/relationships/tags" Target="../tags/tag567.xml"/><Relationship Id="rId92" Type="http://schemas.openxmlformats.org/officeDocument/2006/relationships/tags" Target="../tags/tag588.xml"/><Relationship Id="rId162" Type="http://schemas.openxmlformats.org/officeDocument/2006/relationships/tags" Target="../tags/tag658.xml"/><Relationship Id="rId2" Type="http://schemas.openxmlformats.org/officeDocument/2006/relationships/tags" Target="../tags/tag498.xml"/><Relationship Id="rId29" Type="http://schemas.openxmlformats.org/officeDocument/2006/relationships/tags" Target="../tags/tag525.xml"/><Relationship Id="rId24" Type="http://schemas.openxmlformats.org/officeDocument/2006/relationships/tags" Target="../tags/tag520.xml"/><Relationship Id="rId40" Type="http://schemas.openxmlformats.org/officeDocument/2006/relationships/tags" Target="../tags/tag536.xml"/><Relationship Id="rId45" Type="http://schemas.openxmlformats.org/officeDocument/2006/relationships/tags" Target="../tags/tag541.xml"/><Relationship Id="rId66" Type="http://schemas.openxmlformats.org/officeDocument/2006/relationships/tags" Target="../tags/tag562.xml"/><Relationship Id="rId87" Type="http://schemas.openxmlformats.org/officeDocument/2006/relationships/tags" Target="../tags/tag583.xml"/><Relationship Id="rId110" Type="http://schemas.openxmlformats.org/officeDocument/2006/relationships/tags" Target="../tags/tag606.xml"/><Relationship Id="rId115" Type="http://schemas.openxmlformats.org/officeDocument/2006/relationships/tags" Target="../tags/tag611.xml"/><Relationship Id="rId131" Type="http://schemas.openxmlformats.org/officeDocument/2006/relationships/tags" Target="../tags/tag627.xml"/><Relationship Id="rId136" Type="http://schemas.openxmlformats.org/officeDocument/2006/relationships/tags" Target="../tags/tag632.xml"/><Relationship Id="rId157" Type="http://schemas.openxmlformats.org/officeDocument/2006/relationships/tags" Target="../tags/tag653.xml"/><Relationship Id="rId61" Type="http://schemas.openxmlformats.org/officeDocument/2006/relationships/tags" Target="../tags/tag557.xml"/><Relationship Id="rId82" Type="http://schemas.openxmlformats.org/officeDocument/2006/relationships/tags" Target="../tags/tag578.xml"/><Relationship Id="rId152" Type="http://schemas.openxmlformats.org/officeDocument/2006/relationships/tags" Target="../tags/tag648.xml"/><Relationship Id="rId19" Type="http://schemas.openxmlformats.org/officeDocument/2006/relationships/tags" Target="../tags/tag515.xml"/><Relationship Id="rId14" Type="http://schemas.openxmlformats.org/officeDocument/2006/relationships/tags" Target="../tags/tag510.xml"/><Relationship Id="rId30" Type="http://schemas.openxmlformats.org/officeDocument/2006/relationships/tags" Target="../tags/tag526.xml"/><Relationship Id="rId35" Type="http://schemas.openxmlformats.org/officeDocument/2006/relationships/tags" Target="../tags/tag531.xml"/><Relationship Id="rId56" Type="http://schemas.openxmlformats.org/officeDocument/2006/relationships/tags" Target="../tags/tag552.xml"/><Relationship Id="rId77" Type="http://schemas.openxmlformats.org/officeDocument/2006/relationships/tags" Target="../tags/tag573.xml"/><Relationship Id="rId100" Type="http://schemas.openxmlformats.org/officeDocument/2006/relationships/tags" Target="../tags/tag596.xml"/><Relationship Id="rId105" Type="http://schemas.openxmlformats.org/officeDocument/2006/relationships/tags" Target="../tags/tag601.xml"/><Relationship Id="rId126" Type="http://schemas.openxmlformats.org/officeDocument/2006/relationships/tags" Target="../tags/tag622.xml"/><Relationship Id="rId147" Type="http://schemas.openxmlformats.org/officeDocument/2006/relationships/tags" Target="../tags/tag643.xml"/><Relationship Id="rId168" Type="http://schemas.openxmlformats.org/officeDocument/2006/relationships/tags" Target="../tags/tag664.xml"/><Relationship Id="rId8" Type="http://schemas.openxmlformats.org/officeDocument/2006/relationships/tags" Target="../tags/tag504.xml"/><Relationship Id="rId51" Type="http://schemas.openxmlformats.org/officeDocument/2006/relationships/tags" Target="../tags/tag547.xml"/><Relationship Id="rId72" Type="http://schemas.openxmlformats.org/officeDocument/2006/relationships/tags" Target="../tags/tag568.xml"/><Relationship Id="rId93" Type="http://schemas.openxmlformats.org/officeDocument/2006/relationships/tags" Target="../tags/tag589.xml"/><Relationship Id="rId98" Type="http://schemas.openxmlformats.org/officeDocument/2006/relationships/tags" Target="../tags/tag594.xml"/><Relationship Id="rId121" Type="http://schemas.openxmlformats.org/officeDocument/2006/relationships/tags" Target="../tags/tag617.xml"/><Relationship Id="rId142" Type="http://schemas.openxmlformats.org/officeDocument/2006/relationships/tags" Target="../tags/tag638.xml"/><Relationship Id="rId163" Type="http://schemas.openxmlformats.org/officeDocument/2006/relationships/tags" Target="../tags/tag659.xml"/><Relationship Id="rId3" Type="http://schemas.openxmlformats.org/officeDocument/2006/relationships/tags" Target="../tags/tag499.xml"/><Relationship Id="rId25" Type="http://schemas.openxmlformats.org/officeDocument/2006/relationships/tags" Target="../tags/tag521.xml"/><Relationship Id="rId46" Type="http://schemas.openxmlformats.org/officeDocument/2006/relationships/tags" Target="../tags/tag542.xml"/><Relationship Id="rId67" Type="http://schemas.openxmlformats.org/officeDocument/2006/relationships/tags" Target="../tags/tag563.xml"/><Relationship Id="rId116" Type="http://schemas.openxmlformats.org/officeDocument/2006/relationships/tags" Target="../tags/tag612.xml"/><Relationship Id="rId137" Type="http://schemas.openxmlformats.org/officeDocument/2006/relationships/tags" Target="../tags/tag633.xml"/><Relationship Id="rId158" Type="http://schemas.openxmlformats.org/officeDocument/2006/relationships/tags" Target="../tags/tag654.xml"/><Relationship Id="rId20" Type="http://schemas.openxmlformats.org/officeDocument/2006/relationships/tags" Target="../tags/tag516.xml"/><Relationship Id="rId41" Type="http://schemas.openxmlformats.org/officeDocument/2006/relationships/tags" Target="../tags/tag537.xml"/><Relationship Id="rId62" Type="http://schemas.openxmlformats.org/officeDocument/2006/relationships/tags" Target="../tags/tag558.xml"/><Relationship Id="rId83" Type="http://schemas.openxmlformats.org/officeDocument/2006/relationships/tags" Target="../tags/tag579.xml"/><Relationship Id="rId88" Type="http://schemas.openxmlformats.org/officeDocument/2006/relationships/tags" Target="../tags/tag584.xml"/><Relationship Id="rId111" Type="http://schemas.openxmlformats.org/officeDocument/2006/relationships/tags" Target="../tags/tag607.xml"/><Relationship Id="rId132" Type="http://schemas.openxmlformats.org/officeDocument/2006/relationships/tags" Target="../tags/tag628.xml"/><Relationship Id="rId153" Type="http://schemas.openxmlformats.org/officeDocument/2006/relationships/tags" Target="../tags/tag649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677.xml"/><Relationship Id="rId18" Type="http://schemas.openxmlformats.org/officeDocument/2006/relationships/tags" Target="../tags/tag682.xml"/><Relationship Id="rId26" Type="http://schemas.openxmlformats.org/officeDocument/2006/relationships/tags" Target="../tags/tag690.xml"/><Relationship Id="rId39" Type="http://schemas.openxmlformats.org/officeDocument/2006/relationships/tags" Target="../tags/tag703.xml"/><Relationship Id="rId21" Type="http://schemas.openxmlformats.org/officeDocument/2006/relationships/tags" Target="../tags/tag685.xml"/><Relationship Id="rId34" Type="http://schemas.openxmlformats.org/officeDocument/2006/relationships/tags" Target="../tags/tag698.xml"/><Relationship Id="rId42" Type="http://schemas.openxmlformats.org/officeDocument/2006/relationships/tags" Target="../tags/tag706.xml"/><Relationship Id="rId47" Type="http://schemas.openxmlformats.org/officeDocument/2006/relationships/tags" Target="../tags/tag711.xml"/><Relationship Id="rId50" Type="http://schemas.openxmlformats.org/officeDocument/2006/relationships/tags" Target="../tags/tag714.xml"/><Relationship Id="rId55" Type="http://schemas.openxmlformats.org/officeDocument/2006/relationships/tags" Target="../tags/tag719.xml"/><Relationship Id="rId63" Type="http://schemas.openxmlformats.org/officeDocument/2006/relationships/tags" Target="../tags/tag727.xml"/><Relationship Id="rId68" Type="http://schemas.openxmlformats.org/officeDocument/2006/relationships/tags" Target="../tags/tag732.xml"/><Relationship Id="rId76" Type="http://schemas.openxmlformats.org/officeDocument/2006/relationships/tags" Target="../tags/tag740.xml"/><Relationship Id="rId84" Type="http://schemas.openxmlformats.org/officeDocument/2006/relationships/tags" Target="../tags/tag748.xml"/><Relationship Id="rId89" Type="http://schemas.openxmlformats.org/officeDocument/2006/relationships/image" Target="../media/image4.png"/><Relationship Id="rId7" Type="http://schemas.openxmlformats.org/officeDocument/2006/relationships/tags" Target="../tags/tag671.xml"/><Relationship Id="rId71" Type="http://schemas.openxmlformats.org/officeDocument/2006/relationships/tags" Target="../tags/tag735.xml"/><Relationship Id="rId2" Type="http://schemas.openxmlformats.org/officeDocument/2006/relationships/tags" Target="../tags/tag666.xml"/><Relationship Id="rId16" Type="http://schemas.openxmlformats.org/officeDocument/2006/relationships/tags" Target="../tags/tag680.xml"/><Relationship Id="rId29" Type="http://schemas.openxmlformats.org/officeDocument/2006/relationships/tags" Target="../tags/tag693.xml"/><Relationship Id="rId11" Type="http://schemas.openxmlformats.org/officeDocument/2006/relationships/tags" Target="../tags/tag675.xml"/><Relationship Id="rId24" Type="http://schemas.openxmlformats.org/officeDocument/2006/relationships/tags" Target="../tags/tag688.xml"/><Relationship Id="rId32" Type="http://schemas.openxmlformats.org/officeDocument/2006/relationships/tags" Target="../tags/tag696.xml"/><Relationship Id="rId37" Type="http://schemas.openxmlformats.org/officeDocument/2006/relationships/tags" Target="../tags/tag701.xml"/><Relationship Id="rId40" Type="http://schemas.openxmlformats.org/officeDocument/2006/relationships/tags" Target="../tags/tag704.xml"/><Relationship Id="rId45" Type="http://schemas.openxmlformats.org/officeDocument/2006/relationships/tags" Target="../tags/tag709.xml"/><Relationship Id="rId53" Type="http://schemas.openxmlformats.org/officeDocument/2006/relationships/tags" Target="../tags/tag717.xml"/><Relationship Id="rId58" Type="http://schemas.openxmlformats.org/officeDocument/2006/relationships/tags" Target="../tags/tag722.xml"/><Relationship Id="rId66" Type="http://schemas.openxmlformats.org/officeDocument/2006/relationships/tags" Target="../tags/tag730.xml"/><Relationship Id="rId74" Type="http://schemas.openxmlformats.org/officeDocument/2006/relationships/tags" Target="../tags/tag738.xml"/><Relationship Id="rId79" Type="http://schemas.openxmlformats.org/officeDocument/2006/relationships/tags" Target="../tags/tag743.xml"/><Relationship Id="rId87" Type="http://schemas.openxmlformats.org/officeDocument/2006/relationships/image" Target="../media/image2.png"/><Relationship Id="rId5" Type="http://schemas.openxmlformats.org/officeDocument/2006/relationships/tags" Target="../tags/tag669.xml"/><Relationship Id="rId61" Type="http://schemas.openxmlformats.org/officeDocument/2006/relationships/tags" Target="../tags/tag725.xml"/><Relationship Id="rId82" Type="http://schemas.openxmlformats.org/officeDocument/2006/relationships/tags" Target="../tags/tag746.xml"/><Relationship Id="rId90" Type="http://schemas.openxmlformats.org/officeDocument/2006/relationships/image" Target="../media/image5.png"/><Relationship Id="rId19" Type="http://schemas.openxmlformats.org/officeDocument/2006/relationships/tags" Target="../tags/tag683.xml"/><Relationship Id="rId4" Type="http://schemas.openxmlformats.org/officeDocument/2006/relationships/tags" Target="../tags/tag668.xml"/><Relationship Id="rId9" Type="http://schemas.openxmlformats.org/officeDocument/2006/relationships/tags" Target="../tags/tag673.xml"/><Relationship Id="rId14" Type="http://schemas.openxmlformats.org/officeDocument/2006/relationships/tags" Target="../tags/tag678.xml"/><Relationship Id="rId22" Type="http://schemas.openxmlformats.org/officeDocument/2006/relationships/tags" Target="../tags/tag686.xml"/><Relationship Id="rId27" Type="http://schemas.openxmlformats.org/officeDocument/2006/relationships/tags" Target="../tags/tag691.xml"/><Relationship Id="rId30" Type="http://schemas.openxmlformats.org/officeDocument/2006/relationships/tags" Target="../tags/tag694.xml"/><Relationship Id="rId35" Type="http://schemas.openxmlformats.org/officeDocument/2006/relationships/tags" Target="../tags/tag699.xml"/><Relationship Id="rId43" Type="http://schemas.openxmlformats.org/officeDocument/2006/relationships/tags" Target="../tags/tag707.xml"/><Relationship Id="rId48" Type="http://schemas.openxmlformats.org/officeDocument/2006/relationships/tags" Target="../tags/tag712.xml"/><Relationship Id="rId56" Type="http://schemas.openxmlformats.org/officeDocument/2006/relationships/tags" Target="../tags/tag720.xml"/><Relationship Id="rId64" Type="http://schemas.openxmlformats.org/officeDocument/2006/relationships/tags" Target="../tags/tag728.xml"/><Relationship Id="rId69" Type="http://schemas.openxmlformats.org/officeDocument/2006/relationships/tags" Target="../tags/tag733.xml"/><Relationship Id="rId77" Type="http://schemas.openxmlformats.org/officeDocument/2006/relationships/tags" Target="../tags/tag741.xml"/><Relationship Id="rId8" Type="http://schemas.openxmlformats.org/officeDocument/2006/relationships/tags" Target="../tags/tag672.xml"/><Relationship Id="rId51" Type="http://schemas.openxmlformats.org/officeDocument/2006/relationships/tags" Target="../tags/tag715.xml"/><Relationship Id="rId72" Type="http://schemas.openxmlformats.org/officeDocument/2006/relationships/tags" Target="../tags/tag736.xml"/><Relationship Id="rId80" Type="http://schemas.openxmlformats.org/officeDocument/2006/relationships/tags" Target="../tags/tag744.xml"/><Relationship Id="rId85" Type="http://schemas.openxmlformats.org/officeDocument/2006/relationships/slideLayout" Target="../slideLayouts/slideLayout2.xml"/><Relationship Id="rId3" Type="http://schemas.openxmlformats.org/officeDocument/2006/relationships/tags" Target="../tags/tag667.xml"/><Relationship Id="rId12" Type="http://schemas.openxmlformats.org/officeDocument/2006/relationships/tags" Target="../tags/tag676.xml"/><Relationship Id="rId17" Type="http://schemas.openxmlformats.org/officeDocument/2006/relationships/tags" Target="../tags/tag681.xml"/><Relationship Id="rId25" Type="http://schemas.openxmlformats.org/officeDocument/2006/relationships/tags" Target="../tags/tag689.xml"/><Relationship Id="rId33" Type="http://schemas.openxmlformats.org/officeDocument/2006/relationships/tags" Target="../tags/tag697.xml"/><Relationship Id="rId38" Type="http://schemas.openxmlformats.org/officeDocument/2006/relationships/tags" Target="../tags/tag702.xml"/><Relationship Id="rId46" Type="http://schemas.openxmlformats.org/officeDocument/2006/relationships/tags" Target="../tags/tag710.xml"/><Relationship Id="rId59" Type="http://schemas.openxmlformats.org/officeDocument/2006/relationships/tags" Target="../tags/tag723.xml"/><Relationship Id="rId67" Type="http://schemas.openxmlformats.org/officeDocument/2006/relationships/tags" Target="../tags/tag731.xml"/><Relationship Id="rId20" Type="http://schemas.openxmlformats.org/officeDocument/2006/relationships/tags" Target="../tags/tag684.xml"/><Relationship Id="rId41" Type="http://schemas.openxmlformats.org/officeDocument/2006/relationships/tags" Target="../tags/tag705.xml"/><Relationship Id="rId54" Type="http://schemas.openxmlformats.org/officeDocument/2006/relationships/tags" Target="../tags/tag718.xml"/><Relationship Id="rId62" Type="http://schemas.openxmlformats.org/officeDocument/2006/relationships/tags" Target="../tags/tag726.xml"/><Relationship Id="rId70" Type="http://schemas.openxmlformats.org/officeDocument/2006/relationships/tags" Target="../tags/tag734.xml"/><Relationship Id="rId75" Type="http://schemas.openxmlformats.org/officeDocument/2006/relationships/tags" Target="../tags/tag739.xml"/><Relationship Id="rId83" Type="http://schemas.openxmlformats.org/officeDocument/2006/relationships/tags" Target="../tags/tag747.xml"/><Relationship Id="rId88" Type="http://schemas.openxmlformats.org/officeDocument/2006/relationships/image" Target="../media/image3.png"/><Relationship Id="rId1" Type="http://schemas.openxmlformats.org/officeDocument/2006/relationships/tags" Target="../tags/tag665.xml"/><Relationship Id="rId6" Type="http://schemas.openxmlformats.org/officeDocument/2006/relationships/tags" Target="../tags/tag670.xml"/><Relationship Id="rId15" Type="http://schemas.openxmlformats.org/officeDocument/2006/relationships/tags" Target="../tags/tag679.xml"/><Relationship Id="rId23" Type="http://schemas.openxmlformats.org/officeDocument/2006/relationships/tags" Target="../tags/tag687.xml"/><Relationship Id="rId28" Type="http://schemas.openxmlformats.org/officeDocument/2006/relationships/tags" Target="../tags/tag692.xml"/><Relationship Id="rId36" Type="http://schemas.openxmlformats.org/officeDocument/2006/relationships/tags" Target="../tags/tag700.xml"/><Relationship Id="rId49" Type="http://schemas.openxmlformats.org/officeDocument/2006/relationships/tags" Target="../tags/tag713.xml"/><Relationship Id="rId57" Type="http://schemas.openxmlformats.org/officeDocument/2006/relationships/tags" Target="../tags/tag721.xml"/><Relationship Id="rId10" Type="http://schemas.openxmlformats.org/officeDocument/2006/relationships/tags" Target="../tags/tag674.xml"/><Relationship Id="rId31" Type="http://schemas.openxmlformats.org/officeDocument/2006/relationships/tags" Target="../tags/tag695.xml"/><Relationship Id="rId44" Type="http://schemas.openxmlformats.org/officeDocument/2006/relationships/tags" Target="../tags/tag708.xml"/><Relationship Id="rId52" Type="http://schemas.openxmlformats.org/officeDocument/2006/relationships/tags" Target="../tags/tag716.xml"/><Relationship Id="rId60" Type="http://schemas.openxmlformats.org/officeDocument/2006/relationships/tags" Target="../tags/tag724.xml"/><Relationship Id="rId65" Type="http://schemas.openxmlformats.org/officeDocument/2006/relationships/tags" Target="../tags/tag729.xml"/><Relationship Id="rId73" Type="http://schemas.openxmlformats.org/officeDocument/2006/relationships/tags" Target="../tags/tag737.xml"/><Relationship Id="rId78" Type="http://schemas.openxmlformats.org/officeDocument/2006/relationships/tags" Target="../tags/tag742.xml"/><Relationship Id="rId81" Type="http://schemas.openxmlformats.org/officeDocument/2006/relationships/tags" Target="../tags/tag745.xml"/><Relationship Id="rId86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tags" Target="../tags/tag865.xml"/><Relationship Id="rId21" Type="http://schemas.openxmlformats.org/officeDocument/2006/relationships/tags" Target="../tags/tag769.xml"/><Relationship Id="rId42" Type="http://schemas.openxmlformats.org/officeDocument/2006/relationships/tags" Target="../tags/tag790.xml"/><Relationship Id="rId47" Type="http://schemas.openxmlformats.org/officeDocument/2006/relationships/tags" Target="../tags/tag795.xml"/><Relationship Id="rId63" Type="http://schemas.openxmlformats.org/officeDocument/2006/relationships/tags" Target="../tags/tag811.xml"/><Relationship Id="rId68" Type="http://schemas.openxmlformats.org/officeDocument/2006/relationships/tags" Target="../tags/tag816.xml"/><Relationship Id="rId84" Type="http://schemas.openxmlformats.org/officeDocument/2006/relationships/tags" Target="../tags/tag832.xml"/><Relationship Id="rId89" Type="http://schemas.openxmlformats.org/officeDocument/2006/relationships/tags" Target="../tags/tag837.xml"/><Relationship Id="rId112" Type="http://schemas.openxmlformats.org/officeDocument/2006/relationships/tags" Target="../tags/tag860.xml"/><Relationship Id="rId133" Type="http://schemas.openxmlformats.org/officeDocument/2006/relationships/tags" Target="../tags/tag881.xml"/><Relationship Id="rId138" Type="http://schemas.openxmlformats.org/officeDocument/2006/relationships/tags" Target="../tags/tag886.xml"/><Relationship Id="rId154" Type="http://schemas.openxmlformats.org/officeDocument/2006/relationships/tags" Target="../tags/tag902.xml"/><Relationship Id="rId159" Type="http://schemas.openxmlformats.org/officeDocument/2006/relationships/tags" Target="../tags/tag907.xml"/><Relationship Id="rId175" Type="http://schemas.openxmlformats.org/officeDocument/2006/relationships/tags" Target="../tags/tag923.xml"/><Relationship Id="rId170" Type="http://schemas.openxmlformats.org/officeDocument/2006/relationships/tags" Target="../tags/tag918.xml"/><Relationship Id="rId191" Type="http://schemas.openxmlformats.org/officeDocument/2006/relationships/tags" Target="../tags/tag939.xml"/><Relationship Id="rId16" Type="http://schemas.openxmlformats.org/officeDocument/2006/relationships/tags" Target="../tags/tag764.xml"/><Relationship Id="rId107" Type="http://schemas.openxmlformats.org/officeDocument/2006/relationships/tags" Target="../tags/tag855.xml"/><Relationship Id="rId11" Type="http://schemas.openxmlformats.org/officeDocument/2006/relationships/tags" Target="../tags/tag759.xml"/><Relationship Id="rId32" Type="http://schemas.openxmlformats.org/officeDocument/2006/relationships/tags" Target="../tags/tag780.xml"/><Relationship Id="rId37" Type="http://schemas.openxmlformats.org/officeDocument/2006/relationships/tags" Target="../tags/tag785.xml"/><Relationship Id="rId53" Type="http://schemas.openxmlformats.org/officeDocument/2006/relationships/tags" Target="../tags/tag801.xml"/><Relationship Id="rId58" Type="http://schemas.openxmlformats.org/officeDocument/2006/relationships/tags" Target="../tags/tag806.xml"/><Relationship Id="rId74" Type="http://schemas.openxmlformats.org/officeDocument/2006/relationships/tags" Target="../tags/tag822.xml"/><Relationship Id="rId79" Type="http://schemas.openxmlformats.org/officeDocument/2006/relationships/tags" Target="../tags/tag827.xml"/><Relationship Id="rId102" Type="http://schemas.openxmlformats.org/officeDocument/2006/relationships/tags" Target="../tags/tag850.xml"/><Relationship Id="rId123" Type="http://schemas.openxmlformats.org/officeDocument/2006/relationships/tags" Target="../tags/tag871.xml"/><Relationship Id="rId128" Type="http://schemas.openxmlformats.org/officeDocument/2006/relationships/tags" Target="../tags/tag876.xml"/><Relationship Id="rId144" Type="http://schemas.openxmlformats.org/officeDocument/2006/relationships/tags" Target="../tags/tag892.xml"/><Relationship Id="rId149" Type="http://schemas.openxmlformats.org/officeDocument/2006/relationships/tags" Target="../tags/tag897.xml"/><Relationship Id="rId5" Type="http://schemas.openxmlformats.org/officeDocument/2006/relationships/tags" Target="../tags/tag753.xml"/><Relationship Id="rId90" Type="http://schemas.openxmlformats.org/officeDocument/2006/relationships/tags" Target="../tags/tag838.xml"/><Relationship Id="rId95" Type="http://schemas.openxmlformats.org/officeDocument/2006/relationships/tags" Target="../tags/tag843.xml"/><Relationship Id="rId160" Type="http://schemas.openxmlformats.org/officeDocument/2006/relationships/tags" Target="../tags/tag908.xml"/><Relationship Id="rId165" Type="http://schemas.openxmlformats.org/officeDocument/2006/relationships/tags" Target="../tags/tag913.xml"/><Relationship Id="rId181" Type="http://schemas.openxmlformats.org/officeDocument/2006/relationships/tags" Target="../tags/tag929.xml"/><Relationship Id="rId186" Type="http://schemas.openxmlformats.org/officeDocument/2006/relationships/tags" Target="../tags/tag934.xml"/><Relationship Id="rId22" Type="http://schemas.openxmlformats.org/officeDocument/2006/relationships/tags" Target="../tags/tag770.xml"/><Relationship Id="rId27" Type="http://schemas.openxmlformats.org/officeDocument/2006/relationships/tags" Target="../tags/tag775.xml"/><Relationship Id="rId43" Type="http://schemas.openxmlformats.org/officeDocument/2006/relationships/tags" Target="../tags/tag791.xml"/><Relationship Id="rId48" Type="http://schemas.openxmlformats.org/officeDocument/2006/relationships/tags" Target="../tags/tag796.xml"/><Relationship Id="rId64" Type="http://schemas.openxmlformats.org/officeDocument/2006/relationships/tags" Target="../tags/tag812.xml"/><Relationship Id="rId69" Type="http://schemas.openxmlformats.org/officeDocument/2006/relationships/tags" Target="../tags/tag817.xml"/><Relationship Id="rId113" Type="http://schemas.openxmlformats.org/officeDocument/2006/relationships/tags" Target="../tags/tag861.xml"/><Relationship Id="rId118" Type="http://schemas.openxmlformats.org/officeDocument/2006/relationships/tags" Target="../tags/tag866.xml"/><Relationship Id="rId134" Type="http://schemas.openxmlformats.org/officeDocument/2006/relationships/tags" Target="../tags/tag882.xml"/><Relationship Id="rId139" Type="http://schemas.openxmlformats.org/officeDocument/2006/relationships/tags" Target="../tags/tag887.xml"/><Relationship Id="rId80" Type="http://schemas.openxmlformats.org/officeDocument/2006/relationships/tags" Target="../tags/tag828.xml"/><Relationship Id="rId85" Type="http://schemas.openxmlformats.org/officeDocument/2006/relationships/tags" Target="../tags/tag833.xml"/><Relationship Id="rId150" Type="http://schemas.openxmlformats.org/officeDocument/2006/relationships/tags" Target="../tags/tag898.xml"/><Relationship Id="rId155" Type="http://schemas.openxmlformats.org/officeDocument/2006/relationships/tags" Target="../tags/tag903.xml"/><Relationship Id="rId171" Type="http://schemas.openxmlformats.org/officeDocument/2006/relationships/tags" Target="../tags/tag919.xml"/><Relationship Id="rId176" Type="http://schemas.openxmlformats.org/officeDocument/2006/relationships/tags" Target="../tags/tag924.xml"/><Relationship Id="rId192" Type="http://schemas.openxmlformats.org/officeDocument/2006/relationships/tags" Target="../tags/tag940.xml"/><Relationship Id="rId12" Type="http://schemas.openxmlformats.org/officeDocument/2006/relationships/tags" Target="../tags/tag760.xml"/><Relationship Id="rId17" Type="http://schemas.openxmlformats.org/officeDocument/2006/relationships/tags" Target="../tags/tag765.xml"/><Relationship Id="rId33" Type="http://schemas.openxmlformats.org/officeDocument/2006/relationships/tags" Target="../tags/tag781.xml"/><Relationship Id="rId38" Type="http://schemas.openxmlformats.org/officeDocument/2006/relationships/tags" Target="../tags/tag786.xml"/><Relationship Id="rId59" Type="http://schemas.openxmlformats.org/officeDocument/2006/relationships/tags" Target="../tags/tag807.xml"/><Relationship Id="rId103" Type="http://schemas.openxmlformats.org/officeDocument/2006/relationships/tags" Target="../tags/tag851.xml"/><Relationship Id="rId108" Type="http://schemas.openxmlformats.org/officeDocument/2006/relationships/tags" Target="../tags/tag856.xml"/><Relationship Id="rId124" Type="http://schemas.openxmlformats.org/officeDocument/2006/relationships/tags" Target="../tags/tag872.xml"/><Relationship Id="rId129" Type="http://schemas.openxmlformats.org/officeDocument/2006/relationships/tags" Target="../tags/tag877.xml"/><Relationship Id="rId54" Type="http://schemas.openxmlformats.org/officeDocument/2006/relationships/tags" Target="../tags/tag802.xml"/><Relationship Id="rId70" Type="http://schemas.openxmlformats.org/officeDocument/2006/relationships/tags" Target="../tags/tag818.xml"/><Relationship Id="rId75" Type="http://schemas.openxmlformats.org/officeDocument/2006/relationships/tags" Target="../tags/tag823.xml"/><Relationship Id="rId91" Type="http://schemas.openxmlformats.org/officeDocument/2006/relationships/tags" Target="../tags/tag839.xml"/><Relationship Id="rId96" Type="http://schemas.openxmlformats.org/officeDocument/2006/relationships/tags" Target="../tags/tag844.xml"/><Relationship Id="rId140" Type="http://schemas.openxmlformats.org/officeDocument/2006/relationships/tags" Target="../tags/tag888.xml"/><Relationship Id="rId145" Type="http://schemas.openxmlformats.org/officeDocument/2006/relationships/tags" Target="../tags/tag893.xml"/><Relationship Id="rId161" Type="http://schemas.openxmlformats.org/officeDocument/2006/relationships/tags" Target="../tags/tag909.xml"/><Relationship Id="rId166" Type="http://schemas.openxmlformats.org/officeDocument/2006/relationships/tags" Target="../tags/tag914.xml"/><Relationship Id="rId182" Type="http://schemas.openxmlformats.org/officeDocument/2006/relationships/tags" Target="../tags/tag930.xml"/><Relationship Id="rId187" Type="http://schemas.openxmlformats.org/officeDocument/2006/relationships/tags" Target="../tags/tag935.xml"/><Relationship Id="rId1" Type="http://schemas.openxmlformats.org/officeDocument/2006/relationships/tags" Target="../tags/tag749.xml"/><Relationship Id="rId6" Type="http://schemas.openxmlformats.org/officeDocument/2006/relationships/tags" Target="../tags/tag754.xml"/><Relationship Id="rId23" Type="http://schemas.openxmlformats.org/officeDocument/2006/relationships/tags" Target="../tags/tag771.xml"/><Relationship Id="rId28" Type="http://schemas.openxmlformats.org/officeDocument/2006/relationships/tags" Target="../tags/tag776.xml"/><Relationship Id="rId49" Type="http://schemas.openxmlformats.org/officeDocument/2006/relationships/tags" Target="../tags/tag797.xml"/><Relationship Id="rId114" Type="http://schemas.openxmlformats.org/officeDocument/2006/relationships/tags" Target="../tags/tag862.xml"/><Relationship Id="rId119" Type="http://schemas.openxmlformats.org/officeDocument/2006/relationships/tags" Target="../tags/tag867.xml"/><Relationship Id="rId44" Type="http://schemas.openxmlformats.org/officeDocument/2006/relationships/tags" Target="../tags/tag792.xml"/><Relationship Id="rId60" Type="http://schemas.openxmlformats.org/officeDocument/2006/relationships/tags" Target="../tags/tag808.xml"/><Relationship Id="rId65" Type="http://schemas.openxmlformats.org/officeDocument/2006/relationships/tags" Target="../tags/tag813.xml"/><Relationship Id="rId81" Type="http://schemas.openxmlformats.org/officeDocument/2006/relationships/tags" Target="../tags/tag829.xml"/><Relationship Id="rId86" Type="http://schemas.openxmlformats.org/officeDocument/2006/relationships/tags" Target="../tags/tag834.xml"/><Relationship Id="rId130" Type="http://schemas.openxmlformats.org/officeDocument/2006/relationships/tags" Target="../tags/tag878.xml"/><Relationship Id="rId135" Type="http://schemas.openxmlformats.org/officeDocument/2006/relationships/tags" Target="../tags/tag883.xml"/><Relationship Id="rId151" Type="http://schemas.openxmlformats.org/officeDocument/2006/relationships/tags" Target="../tags/tag899.xml"/><Relationship Id="rId156" Type="http://schemas.openxmlformats.org/officeDocument/2006/relationships/tags" Target="../tags/tag904.xml"/><Relationship Id="rId177" Type="http://schemas.openxmlformats.org/officeDocument/2006/relationships/tags" Target="../tags/tag925.xml"/><Relationship Id="rId172" Type="http://schemas.openxmlformats.org/officeDocument/2006/relationships/tags" Target="../tags/tag920.xml"/><Relationship Id="rId193" Type="http://schemas.openxmlformats.org/officeDocument/2006/relationships/tags" Target="../tags/tag941.xml"/><Relationship Id="rId13" Type="http://schemas.openxmlformats.org/officeDocument/2006/relationships/tags" Target="../tags/tag761.xml"/><Relationship Id="rId18" Type="http://schemas.openxmlformats.org/officeDocument/2006/relationships/tags" Target="../tags/tag766.xml"/><Relationship Id="rId39" Type="http://schemas.openxmlformats.org/officeDocument/2006/relationships/tags" Target="../tags/tag787.xml"/><Relationship Id="rId109" Type="http://schemas.openxmlformats.org/officeDocument/2006/relationships/tags" Target="../tags/tag857.xml"/><Relationship Id="rId34" Type="http://schemas.openxmlformats.org/officeDocument/2006/relationships/tags" Target="../tags/tag782.xml"/><Relationship Id="rId50" Type="http://schemas.openxmlformats.org/officeDocument/2006/relationships/tags" Target="../tags/tag798.xml"/><Relationship Id="rId55" Type="http://schemas.openxmlformats.org/officeDocument/2006/relationships/tags" Target="../tags/tag803.xml"/><Relationship Id="rId76" Type="http://schemas.openxmlformats.org/officeDocument/2006/relationships/tags" Target="../tags/tag824.xml"/><Relationship Id="rId97" Type="http://schemas.openxmlformats.org/officeDocument/2006/relationships/tags" Target="../tags/tag845.xml"/><Relationship Id="rId104" Type="http://schemas.openxmlformats.org/officeDocument/2006/relationships/tags" Target="../tags/tag852.xml"/><Relationship Id="rId120" Type="http://schemas.openxmlformats.org/officeDocument/2006/relationships/tags" Target="../tags/tag868.xml"/><Relationship Id="rId125" Type="http://schemas.openxmlformats.org/officeDocument/2006/relationships/tags" Target="../tags/tag873.xml"/><Relationship Id="rId141" Type="http://schemas.openxmlformats.org/officeDocument/2006/relationships/tags" Target="../tags/tag889.xml"/><Relationship Id="rId146" Type="http://schemas.openxmlformats.org/officeDocument/2006/relationships/tags" Target="../tags/tag894.xml"/><Relationship Id="rId167" Type="http://schemas.openxmlformats.org/officeDocument/2006/relationships/tags" Target="../tags/tag915.xml"/><Relationship Id="rId188" Type="http://schemas.openxmlformats.org/officeDocument/2006/relationships/tags" Target="../tags/tag936.xml"/><Relationship Id="rId7" Type="http://schemas.openxmlformats.org/officeDocument/2006/relationships/tags" Target="../tags/tag755.xml"/><Relationship Id="rId71" Type="http://schemas.openxmlformats.org/officeDocument/2006/relationships/tags" Target="../tags/tag819.xml"/><Relationship Id="rId92" Type="http://schemas.openxmlformats.org/officeDocument/2006/relationships/tags" Target="../tags/tag840.xml"/><Relationship Id="rId162" Type="http://schemas.openxmlformats.org/officeDocument/2006/relationships/tags" Target="../tags/tag910.xml"/><Relationship Id="rId183" Type="http://schemas.openxmlformats.org/officeDocument/2006/relationships/tags" Target="../tags/tag931.xml"/><Relationship Id="rId2" Type="http://schemas.openxmlformats.org/officeDocument/2006/relationships/tags" Target="../tags/tag750.xml"/><Relationship Id="rId29" Type="http://schemas.openxmlformats.org/officeDocument/2006/relationships/tags" Target="../tags/tag777.xml"/><Relationship Id="rId24" Type="http://schemas.openxmlformats.org/officeDocument/2006/relationships/tags" Target="../tags/tag772.xml"/><Relationship Id="rId40" Type="http://schemas.openxmlformats.org/officeDocument/2006/relationships/tags" Target="../tags/tag788.xml"/><Relationship Id="rId45" Type="http://schemas.openxmlformats.org/officeDocument/2006/relationships/tags" Target="../tags/tag793.xml"/><Relationship Id="rId66" Type="http://schemas.openxmlformats.org/officeDocument/2006/relationships/tags" Target="../tags/tag814.xml"/><Relationship Id="rId87" Type="http://schemas.openxmlformats.org/officeDocument/2006/relationships/tags" Target="../tags/tag835.xml"/><Relationship Id="rId110" Type="http://schemas.openxmlformats.org/officeDocument/2006/relationships/tags" Target="../tags/tag858.xml"/><Relationship Id="rId115" Type="http://schemas.openxmlformats.org/officeDocument/2006/relationships/tags" Target="../tags/tag863.xml"/><Relationship Id="rId131" Type="http://schemas.openxmlformats.org/officeDocument/2006/relationships/tags" Target="../tags/tag879.xml"/><Relationship Id="rId136" Type="http://schemas.openxmlformats.org/officeDocument/2006/relationships/tags" Target="../tags/tag884.xml"/><Relationship Id="rId157" Type="http://schemas.openxmlformats.org/officeDocument/2006/relationships/tags" Target="../tags/tag905.xml"/><Relationship Id="rId178" Type="http://schemas.openxmlformats.org/officeDocument/2006/relationships/tags" Target="../tags/tag926.xml"/><Relationship Id="rId61" Type="http://schemas.openxmlformats.org/officeDocument/2006/relationships/tags" Target="../tags/tag809.xml"/><Relationship Id="rId82" Type="http://schemas.openxmlformats.org/officeDocument/2006/relationships/tags" Target="../tags/tag830.xml"/><Relationship Id="rId152" Type="http://schemas.openxmlformats.org/officeDocument/2006/relationships/tags" Target="../tags/tag900.xml"/><Relationship Id="rId173" Type="http://schemas.openxmlformats.org/officeDocument/2006/relationships/tags" Target="../tags/tag921.xml"/><Relationship Id="rId194" Type="http://schemas.openxmlformats.org/officeDocument/2006/relationships/tags" Target="../tags/tag942.xml"/><Relationship Id="rId19" Type="http://schemas.openxmlformats.org/officeDocument/2006/relationships/tags" Target="../tags/tag767.xml"/><Relationship Id="rId14" Type="http://schemas.openxmlformats.org/officeDocument/2006/relationships/tags" Target="../tags/tag762.xml"/><Relationship Id="rId30" Type="http://schemas.openxmlformats.org/officeDocument/2006/relationships/tags" Target="../tags/tag778.xml"/><Relationship Id="rId35" Type="http://schemas.openxmlformats.org/officeDocument/2006/relationships/tags" Target="../tags/tag783.xml"/><Relationship Id="rId56" Type="http://schemas.openxmlformats.org/officeDocument/2006/relationships/tags" Target="../tags/tag804.xml"/><Relationship Id="rId77" Type="http://schemas.openxmlformats.org/officeDocument/2006/relationships/tags" Target="../tags/tag825.xml"/><Relationship Id="rId100" Type="http://schemas.openxmlformats.org/officeDocument/2006/relationships/tags" Target="../tags/tag848.xml"/><Relationship Id="rId105" Type="http://schemas.openxmlformats.org/officeDocument/2006/relationships/tags" Target="../tags/tag853.xml"/><Relationship Id="rId126" Type="http://schemas.openxmlformats.org/officeDocument/2006/relationships/tags" Target="../tags/tag874.xml"/><Relationship Id="rId147" Type="http://schemas.openxmlformats.org/officeDocument/2006/relationships/tags" Target="../tags/tag895.xml"/><Relationship Id="rId168" Type="http://schemas.openxmlformats.org/officeDocument/2006/relationships/tags" Target="../tags/tag916.xml"/><Relationship Id="rId8" Type="http://schemas.openxmlformats.org/officeDocument/2006/relationships/tags" Target="../tags/tag756.xml"/><Relationship Id="rId51" Type="http://schemas.openxmlformats.org/officeDocument/2006/relationships/tags" Target="../tags/tag799.xml"/><Relationship Id="rId72" Type="http://schemas.openxmlformats.org/officeDocument/2006/relationships/tags" Target="../tags/tag820.xml"/><Relationship Id="rId93" Type="http://schemas.openxmlformats.org/officeDocument/2006/relationships/tags" Target="../tags/tag841.xml"/><Relationship Id="rId98" Type="http://schemas.openxmlformats.org/officeDocument/2006/relationships/tags" Target="../tags/tag846.xml"/><Relationship Id="rId121" Type="http://schemas.openxmlformats.org/officeDocument/2006/relationships/tags" Target="../tags/tag869.xml"/><Relationship Id="rId142" Type="http://schemas.openxmlformats.org/officeDocument/2006/relationships/tags" Target="../tags/tag890.xml"/><Relationship Id="rId163" Type="http://schemas.openxmlformats.org/officeDocument/2006/relationships/tags" Target="../tags/tag911.xml"/><Relationship Id="rId184" Type="http://schemas.openxmlformats.org/officeDocument/2006/relationships/tags" Target="../tags/tag932.xml"/><Relationship Id="rId189" Type="http://schemas.openxmlformats.org/officeDocument/2006/relationships/tags" Target="../tags/tag937.xml"/><Relationship Id="rId3" Type="http://schemas.openxmlformats.org/officeDocument/2006/relationships/tags" Target="../tags/tag751.xml"/><Relationship Id="rId25" Type="http://schemas.openxmlformats.org/officeDocument/2006/relationships/tags" Target="../tags/tag773.xml"/><Relationship Id="rId46" Type="http://schemas.openxmlformats.org/officeDocument/2006/relationships/tags" Target="../tags/tag794.xml"/><Relationship Id="rId67" Type="http://schemas.openxmlformats.org/officeDocument/2006/relationships/tags" Target="../tags/tag815.xml"/><Relationship Id="rId116" Type="http://schemas.openxmlformats.org/officeDocument/2006/relationships/tags" Target="../tags/tag864.xml"/><Relationship Id="rId137" Type="http://schemas.openxmlformats.org/officeDocument/2006/relationships/tags" Target="../tags/tag885.xml"/><Relationship Id="rId158" Type="http://schemas.openxmlformats.org/officeDocument/2006/relationships/tags" Target="../tags/tag906.xml"/><Relationship Id="rId20" Type="http://schemas.openxmlformats.org/officeDocument/2006/relationships/tags" Target="../tags/tag768.xml"/><Relationship Id="rId41" Type="http://schemas.openxmlformats.org/officeDocument/2006/relationships/tags" Target="../tags/tag789.xml"/><Relationship Id="rId62" Type="http://schemas.openxmlformats.org/officeDocument/2006/relationships/tags" Target="../tags/tag810.xml"/><Relationship Id="rId83" Type="http://schemas.openxmlformats.org/officeDocument/2006/relationships/tags" Target="../tags/tag831.xml"/><Relationship Id="rId88" Type="http://schemas.openxmlformats.org/officeDocument/2006/relationships/tags" Target="../tags/tag836.xml"/><Relationship Id="rId111" Type="http://schemas.openxmlformats.org/officeDocument/2006/relationships/tags" Target="../tags/tag859.xml"/><Relationship Id="rId132" Type="http://schemas.openxmlformats.org/officeDocument/2006/relationships/tags" Target="../tags/tag880.xml"/><Relationship Id="rId153" Type="http://schemas.openxmlformats.org/officeDocument/2006/relationships/tags" Target="../tags/tag901.xml"/><Relationship Id="rId174" Type="http://schemas.openxmlformats.org/officeDocument/2006/relationships/tags" Target="../tags/tag922.xml"/><Relationship Id="rId179" Type="http://schemas.openxmlformats.org/officeDocument/2006/relationships/tags" Target="../tags/tag927.xml"/><Relationship Id="rId195" Type="http://schemas.openxmlformats.org/officeDocument/2006/relationships/slideLayout" Target="../slideLayouts/slideLayout2.xml"/><Relationship Id="rId190" Type="http://schemas.openxmlformats.org/officeDocument/2006/relationships/tags" Target="../tags/tag938.xml"/><Relationship Id="rId15" Type="http://schemas.openxmlformats.org/officeDocument/2006/relationships/tags" Target="../tags/tag763.xml"/><Relationship Id="rId36" Type="http://schemas.openxmlformats.org/officeDocument/2006/relationships/tags" Target="../tags/tag784.xml"/><Relationship Id="rId57" Type="http://schemas.openxmlformats.org/officeDocument/2006/relationships/tags" Target="../tags/tag805.xml"/><Relationship Id="rId106" Type="http://schemas.openxmlformats.org/officeDocument/2006/relationships/tags" Target="../tags/tag854.xml"/><Relationship Id="rId127" Type="http://schemas.openxmlformats.org/officeDocument/2006/relationships/tags" Target="../tags/tag875.xml"/><Relationship Id="rId10" Type="http://schemas.openxmlformats.org/officeDocument/2006/relationships/tags" Target="../tags/tag758.xml"/><Relationship Id="rId31" Type="http://schemas.openxmlformats.org/officeDocument/2006/relationships/tags" Target="../tags/tag779.xml"/><Relationship Id="rId52" Type="http://schemas.openxmlformats.org/officeDocument/2006/relationships/tags" Target="../tags/tag800.xml"/><Relationship Id="rId73" Type="http://schemas.openxmlformats.org/officeDocument/2006/relationships/tags" Target="../tags/tag821.xml"/><Relationship Id="rId78" Type="http://schemas.openxmlformats.org/officeDocument/2006/relationships/tags" Target="../tags/tag826.xml"/><Relationship Id="rId94" Type="http://schemas.openxmlformats.org/officeDocument/2006/relationships/tags" Target="../tags/tag842.xml"/><Relationship Id="rId99" Type="http://schemas.openxmlformats.org/officeDocument/2006/relationships/tags" Target="../tags/tag847.xml"/><Relationship Id="rId101" Type="http://schemas.openxmlformats.org/officeDocument/2006/relationships/tags" Target="../tags/tag849.xml"/><Relationship Id="rId122" Type="http://schemas.openxmlformats.org/officeDocument/2006/relationships/tags" Target="../tags/tag870.xml"/><Relationship Id="rId143" Type="http://schemas.openxmlformats.org/officeDocument/2006/relationships/tags" Target="../tags/tag891.xml"/><Relationship Id="rId148" Type="http://schemas.openxmlformats.org/officeDocument/2006/relationships/tags" Target="../tags/tag896.xml"/><Relationship Id="rId164" Type="http://schemas.openxmlformats.org/officeDocument/2006/relationships/tags" Target="../tags/tag912.xml"/><Relationship Id="rId169" Type="http://schemas.openxmlformats.org/officeDocument/2006/relationships/tags" Target="../tags/tag917.xml"/><Relationship Id="rId185" Type="http://schemas.openxmlformats.org/officeDocument/2006/relationships/tags" Target="../tags/tag933.xml"/><Relationship Id="rId4" Type="http://schemas.openxmlformats.org/officeDocument/2006/relationships/tags" Target="../tags/tag752.xml"/><Relationship Id="rId9" Type="http://schemas.openxmlformats.org/officeDocument/2006/relationships/tags" Target="../tags/tag757.xml"/><Relationship Id="rId180" Type="http://schemas.openxmlformats.org/officeDocument/2006/relationships/tags" Target="../tags/tag928.xml"/><Relationship Id="rId26" Type="http://schemas.openxmlformats.org/officeDocument/2006/relationships/tags" Target="../tags/tag77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50.xml"/><Relationship Id="rId13" Type="http://schemas.openxmlformats.org/officeDocument/2006/relationships/tags" Target="../tags/tag955.xml"/><Relationship Id="rId18" Type="http://schemas.openxmlformats.org/officeDocument/2006/relationships/tags" Target="../tags/tag960.xml"/><Relationship Id="rId26" Type="http://schemas.openxmlformats.org/officeDocument/2006/relationships/tags" Target="../tags/tag968.xml"/><Relationship Id="rId3" Type="http://schemas.openxmlformats.org/officeDocument/2006/relationships/tags" Target="../tags/tag945.xml"/><Relationship Id="rId21" Type="http://schemas.openxmlformats.org/officeDocument/2006/relationships/tags" Target="../tags/tag963.xml"/><Relationship Id="rId7" Type="http://schemas.openxmlformats.org/officeDocument/2006/relationships/tags" Target="../tags/tag949.xml"/><Relationship Id="rId12" Type="http://schemas.openxmlformats.org/officeDocument/2006/relationships/tags" Target="../tags/tag954.xml"/><Relationship Id="rId17" Type="http://schemas.openxmlformats.org/officeDocument/2006/relationships/tags" Target="../tags/tag959.xml"/><Relationship Id="rId25" Type="http://schemas.openxmlformats.org/officeDocument/2006/relationships/tags" Target="../tags/tag967.xml"/><Relationship Id="rId33" Type="http://schemas.openxmlformats.org/officeDocument/2006/relationships/image" Target="../media/image6.png"/><Relationship Id="rId2" Type="http://schemas.openxmlformats.org/officeDocument/2006/relationships/tags" Target="../tags/tag944.xml"/><Relationship Id="rId16" Type="http://schemas.openxmlformats.org/officeDocument/2006/relationships/tags" Target="../tags/tag958.xml"/><Relationship Id="rId20" Type="http://schemas.openxmlformats.org/officeDocument/2006/relationships/tags" Target="../tags/tag962.xml"/><Relationship Id="rId29" Type="http://schemas.openxmlformats.org/officeDocument/2006/relationships/tags" Target="../tags/tag971.xml"/><Relationship Id="rId1" Type="http://schemas.openxmlformats.org/officeDocument/2006/relationships/tags" Target="../tags/tag943.xml"/><Relationship Id="rId6" Type="http://schemas.openxmlformats.org/officeDocument/2006/relationships/tags" Target="../tags/tag948.xml"/><Relationship Id="rId11" Type="http://schemas.openxmlformats.org/officeDocument/2006/relationships/tags" Target="../tags/tag953.xml"/><Relationship Id="rId24" Type="http://schemas.openxmlformats.org/officeDocument/2006/relationships/tags" Target="../tags/tag966.xml"/><Relationship Id="rId32" Type="http://schemas.openxmlformats.org/officeDocument/2006/relationships/slideLayout" Target="../slideLayouts/slideLayout2.xml"/><Relationship Id="rId5" Type="http://schemas.openxmlformats.org/officeDocument/2006/relationships/tags" Target="../tags/tag947.xml"/><Relationship Id="rId15" Type="http://schemas.openxmlformats.org/officeDocument/2006/relationships/tags" Target="../tags/tag957.xml"/><Relationship Id="rId23" Type="http://schemas.openxmlformats.org/officeDocument/2006/relationships/tags" Target="../tags/tag965.xml"/><Relationship Id="rId28" Type="http://schemas.openxmlformats.org/officeDocument/2006/relationships/tags" Target="../tags/tag970.xml"/><Relationship Id="rId10" Type="http://schemas.openxmlformats.org/officeDocument/2006/relationships/tags" Target="../tags/tag952.xml"/><Relationship Id="rId19" Type="http://schemas.openxmlformats.org/officeDocument/2006/relationships/tags" Target="../tags/tag961.xml"/><Relationship Id="rId31" Type="http://schemas.openxmlformats.org/officeDocument/2006/relationships/tags" Target="../tags/tag973.xml"/><Relationship Id="rId4" Type="http://schemas.openxmlformats.org/officeDocument/2006/relationships/tags" Target="../tags/tag946.xml"/><Relationship Id="rId9" Type="http://schemas.openxmlformats.org/officeDocument/2006/relationships/tags" Target="../tags/tag951.xml"/><Relationship Id="rId14" Type="http://schemas.openxmlformats.org/officeDocument/2006/relationships/tags" Target="../tags/tag956.xml"/><Relationship Id="rId22" Type="http://schemas.openxmlformats.org/officeDocument/2006/relationships/tags" Target="../tags/tag964.xml"/><Relationship Id="rId27" Type="http://schemas.openxmlformats.org/officeDocument/2006/relationships/tags" Target="../tags/tag969.xml"/><Relationship Id="rId30" Type="http://schemas.openxmlformats.org/officeDocument/2006/relationships/tags" Target="../tags/tag97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986.xml"/><Relationship Id="rId18" Type="http://schemas.openxmlformats.org/officeDocument/2006/relationships/tags" Target="../tags/tag991.xml"/><Relationship Id="rId26" Type="http://schemas.openxmlformats.org/officeDocument/2006/relationships/tags" Target="../tags/tag999.xml"/><Relationship Id="rId39" Type="http://schemas.openxmlformats.org/officeDocument/2006/relationships/tags" Target="../tags/tag1012.xml"/><Relationship Id="rId21" Type="http://schemas.openxmlformats.org/officeDocument/2006/relationships/tags" Target="../tags/tag994.xml"/><Relationship Id="rId34" Type="http://schemas.openxmlformats.org/officeDocument/2006/relationships/tags" Target="../tags/tag1007.xml"/><Relationship Id="rId42" Type="http://schemas.openxmlformats.org/officeDocument/2006/relationships/tags" Target="../tags/tag1015.xml"/><Relationship Id="rId47" Type="http://schemas.openxmlformats.org/officeDocument/2006/relationships/tags" Target="../tags/tag1020.xml"/><Relationship Id="rId50" Type="http://schemas.openxmlformats.org/officeDocument/2006/relationships/tags" Target="../tags/tag1023.xml"/><Relationship Id="rId55" Type="http://schemas.openxmlformats.org/officeDocument/2006/relationships/notesSlide" Target="../notesSlides/notesSlide6.xml"/><Relationship Id="rId7" Type="http://schemas.openxmlformats.org/officeDocument/2006/relationships/tags" Target="../tags/tag980.xml"/><Relationship Id="rId12" Type="http://schemas.openxmlformats.org/officeDocument/2006/relationships/tags" Target="../tags/tag985.xml"/><Relationship Id="rId17" Type="http://schemas.openxmlformats.org/officeDocument/2006/relationships/tags" Target="../tags/tag990.xml"/><Relationship Id="rId25" Type="http://schemas.openxmlformats.org/officeDocument/2006/relationships/tags" Target="../tags/tag998.xml"/><Relationship Id="rId33" Type="http://schemas.openxmlformats.org/officeDocument/2006/relationships/tags" Target="../tags/tag1006.xml"/><Relationship Id="rId38" Type="http://schemas.openxmlformats.org/officeDocument/2006/relationships/tags" Target="../tags/tag1011.xml"/><Relationship Id="rId46" Type="http://schemas.openxmlformats.org/officeDocument/2006/relationships/tags" Target="../tags/tag1019.xml"/><Relationship Id="rId2" Type="http://schemas.openxmlformats.org/officeDocument/2006/relationships/tags" Target="../tags/tag975.xml"/><Relationship Id="rId16" Type="http://schemas.openxmlformats.org/officeDocument/2006/relationships/tags" Target="../tags/tag989.xml"/><Relationship Id="rId20" Type="http://schemas.openxmlformats.org/officeDocument/2006/relationships/tags" Target="../tags/tag993.xml"/><Relationship Id="rId29" Type="http://schemas.openxmlformats.org/officeDocument/2006/relationships/tags" Target="../tags/tag1002.xml"/><Relationship Id="rId41" Type="http://schemas.openxmlformats.org/officeDocument/2006/relationships/tags" Target="../tags/tag1014.xml"/><Relationship Id="rId54" Type="http://schemas.openxmlformats.org/officeDocument/2006/relationships/slideLayout" Target="../slideLayouts/slideLayout2.xml"/><Relationship Id="rId1" Type="http://schemas.openxmlformats.org/officeDocument/2006/relationships/tags" Target="../tags/tag974.xml"/><Relationship Id="rId6" Type="http://schemas.openxmlformats.org/officeDocument/2006/relationships/tags" Target="../tags/tag979.xml"/><Relationship Id="rId11" Type="http://schemas.openxmlformats.org/officeDocument/2006/relationships/tags" Target="../tags/tag984.xml"/><Relationship Id="rId24" Type="http://schemas.openxmlformats.org/officeDocument/2006/relationships/tags" Target="../tags/tag997.xml"/><Relationship Id="rId32" Type="http://schemas.openxmlformats.org/officeDocument/2006/relationships/tags" Target="../tags/tag1005.xml"/><Relationship Id="rId37" Type="http://schemas.openxmlformats.org/officeDocument/2006/relationships/tags" Target="../tags/tag1010.xml"/><Relationship Id="rId40" Type="http://schemas.openxmlformats.org/officeDocument/2006/relationships/tags" Target="../tags/tag1013.xml"/><Relationship Id="rId45" Type="http://schemas.openxmlformats.org/officeDocument/2006/relationships/tags" Target="../tags/tag1018.xml"/><Relationship Id="rId53" Type="http://schemas.openxmlformats.org/officeDocument/2006/relationships/tags" Target="../tags/tag1026.xml"/><Relationship Id="rId5" Type="http://schemas.openxmlformats.org/officeDocument/2006/relationships/tags" Target="../tags/tag978.xml"/><Relationship Id="rId15" Type="http://schemas.openxmlformats.org/officeDocument/2006/relationships/tags" Target="../tags/tag988.xml"/><Relationship Id="rId23" Type="http://schemas.openxmlformats.org/officeDocument/2006/relationships/tags" Target="../tags/tag996.xml"/><Relationship Id="rId28" Type="http://schemas.openxmlformats.org/officeDocument/2006/relationships/tags" Target="../tags/tag1001.xml"/><Relationship Id="rId36" Type="http://schemas.openxmlformats.org/officeDocument/2006/relationships/tags" Target="../tags/tag1009.xml"/><Relationship Id="rId49" Type="http://schemas.openxmlformats.org/officeDocument/2006/relationships/tags" Target="../tags/tag1022.xml"/><Relationship Id="rId10" Type="http://schemas.openxmlformats.org/officeDocument/2006/relationships/tags" Target="../tags/tag983.xml"/><Relationship Id="rId19" Type="http://schemas.openxmlformats.org/officeDocument/2006/relationships/tags" Target="../tags/tag992.xml"/><Relationship Id="rId31" Type="http://schemas.openxmlformats.org/officeDocument/2006/relationships/tags" Target="../tags/tag1004.xml"/><Relationship Id="rId44" Type="http://schemas.openxmlformats.org/officeDocument/2006/relationships/tags" Target="../tags/tag1017.xml"/><Relationship Id="rId52" Type="http://schemas.openxmlformats.org/officeDocument/2006/relationships/tags" Target="../tags/tag1025.xml"/><Relationship Id="rId4" Type="http://schemas.openxmlformats.org/officeDocument/2006/relationships/tags" Target="../tags/tag977.xml"/><Relationship Id="rId9" Type="http://schemas.openxmlformats.org/officeDocument/2006/relationships/tags" Target="../tags/tag982.xml"/><Relationship Id="rId14" Type="http://schemas.openxmlformats.org/officeDocument/2006/relationships/tags" Target="../tags/tag987.xml"/><Relationship Id="rId22" Type="http://schemas.openxmlformats.org/officeDocument/2006/relationships/tags" Target="../tags/tag995.xml"/><Relationship Id="rId27" Type="http://schemas.openxmlformats.org/officeDocument/2006/relationships/tags" Target="../tags/tag1000.xml"/><Relationship Id="rId30" Type="http://schemas.openxmlformats.org/officeDocument/2006/relationships/tags" Target="../tags/tag1003.xml"/><Relationship Id="rId35" Type="http://schemas.openxmlformats.org/officeDocument/2006/relationships/tags" Target="../tags/tag1008.xml"/><Relationship Id="rId43" Type="http://schemas.openxmlformats.org/officeDocument/2006/relationships/tags" Target="../tags/tag1016.xml"/><Relationship Id="rId48" Type="http://schemas.openxmlformats.org/officeDocument/2006/relationships/tags" Target="../tags/tag1021.xml"/><Relationship Id="rId56" Type="http://schemas.openxmlformats.org/officeDocument/2006/relationships/image" Target="../media/image1.png"/><Relationship Id="rId8" Type="http://schemas.openxmlformats.org/officeDocument/2006/relationships/tags" Target="../tags/tag981.xml"/><Relationship Id="rId51" Type="http://schemas.openxmlformats.org/officeDocument/2006/relationships/tags" Target="../tags/tag1024.xml"/><Relationship Id="rId3" Type="http://schemas.openxmlformats.org/officeDocument/2006/relationships/tags" Target="../tags/tag976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tags" Target="../tags/tag1052.xml"/><Relationship Id="rId117" Type="http://schemas.openxmlformats.org/officeDocument/2006/relationships/tags" Target="../tags/tag1143.xml"/><Relationship Id="rId21" Type="http://schemas.openxmlformats.org/officeDocument/2006/relationships/tags" Target="../tags/tag1047.xml"/><Relationship Id="rId42" Type="http://schemas.openxmlformats.org/officeDocument/2006/relationships/tags" Target="../tags/tag1068.xml"/><Relationship Id="rId47" Type="http://schemas.openxmlformats.org/officeDocument/2006/relationships/tags" Target="../tags/tag1073.xml"/><Relationship Id="rId63" Type="http://schemas.openxmlformats.org/officeDocument/2006/relationships/tags" Target="../tags/tag1089.xml"/><Relationship Id="rId68" Type="http://schemas.openxmlformats.org/officeDocument/2006/relationships/tags" Target="../tags/tag1094.xml"/><Relationship Id="rId84" Type="http://schemas.openxmlformats.org/officeDocument/2006/relationships/tags" Target="../tags/tag1110.xml"/><Relationship Id="rId89" Type="http://schemas.openxmlformats.org/officeDocument/2006/relationships/tags" Target="../tags/tag1115.xml"/><Relationship Id="rId112" Type="http://schemas.openxmlformats.org/officeDocument/2006/relationships/tags" Target="../tags/tag1138.xml"/><Relationship Id="rId133" Type="http://schemas.openxmlformats.org/officeDocument/2006/relationships/tags" Target="../tags/tag1159.xml"/><Relationship Id="rId138" Type="http://schemas.openxmlformats.org/officeDocument/2006/relationships/tags" Target="../tags/tag1164.xml"/><Relationship Id="rId16" Type="http://schemas.openxmlformats.org/officeDocument/2006/relationships/tags" Target="../tags/tag1042.xml"/><Relationship Id="rId107" Type="http://schemas.openxmlformats.org/officeDocument/2006/relationships/tags" Target="../tags/tag1133.xml"/><Relationship Id="rId11" Type="http://schemas.openxmlformats.org/officeDocument/2006/relationships/tags" Target="../tags/tag1037.xml"/><Relationship Id="rId32" Type="http://schemas.openxmlformats.org/officeDocument/2006/relationships/tags" Target="../tags/tag1058.xml"/><Relationship Id="rId37" Type="http://schemas.openxmlformats.org/officeDocument/2006/relationships/tags" Target="../tags/tag1063.xml"/><Relationship Id="rId53" Type="http://schemas.openxmlformats.org/officeDocument/2006/relationships/tags" Target="../tags/tag1079.xml"/><Relationship Id="rId58" Type="http://schemas.openxmlformats.org/officeDocument/2006/relationships/tags" Target="../tags/tag1084.xml"/><Relationship Id="rId74" Type="http://schemas.openxmlformats.org/officeDocument/2006/relationships/tags" Target="../tags/tag1100.xml"/><Relationship Id="rId79" Type="http://schemas.openxmlformats.org/officeDocument/2006/relationships/tags" Target="../tags/tag1105.xml"/><Relationship Id="rId102" Type="http://schemas.openxmlformats.org/officeDocument/2006/relationships/tags" Target="../tags/tag1128.xml"/><Relationship Id="rId123" Type="http://schemas.openxmlformats.org/officeDocument/2006/relationships/tags" Target="../tags/tag1149.xml"/><Relationship Id="rId128" Type="http://schemas.openxmlformats.org/officeDocument/2006/relationships/tags" Target="../tags/tag1154.xml"/><Relationship Id="rId144" Type="http://schemas.openxmlformats.org/officeDocument/2006/relationships/tags" Target="../tags/tag1170.xml"/><Relationship Id="rId149" Type="http://schemas.openxmlformats.org/officeDocument/2006/relationships/tags" Target="../tags/tag1175.xml"/><Relationship Id="rId5" Type="http://schemas.openxmlformats.org/officeDocument/2006/relationships/tags" Target="../tags/tag1031.xml"/><Relationship Id="rId90" Type="http://schemas.openxmlformats.org/officeDocument/2006/relationships/tags" Target="../tags/tag1116.xml"/><Relationship Id="rId95" Type="http://schemas.openxmlformats.org/officeDocument/2006/relationships/tags" Target="../tags/tag1121.xml"/><Relationship Id="rId22" Type="http://schemas.openxmlformats.org/officeDocument/2006/relationships/tags" Target="../tags/tag1048.xml"/><Relationship Id="rId27" Type="http://schemas.openxmlformats.org/officeDocument/2006/relationships/tags" Target="../tags/tag1053.xml"/><Relationship Id="rId43" Type="http://schemas.openxmlformats.org/officeDocument/2006/relationships/tags" Target="../tags/tag1069.xml"/><Relationship Id="rId48" Type="http://schemas.openxmlformats.org/officeDocument/2006/relationships/tags" Target="../tags/tag1074.xml"/><Relationship Id="rId64" Type="http://schemas.openxmlformats.org/officeDocument/2006/relationships/tags" Target="../tags/tag1090.xml"/><Relationship Id="rId69" Type="http://schemas.openxmlformats.org/officeDocument/2006/relationships/tags" Target="../tags/tag1095.xml"/><Relationship Id="rId113" Type="http://schemas.openxmlformats.org/officeDocument/2006/relationships/tags" Target="../tags/tag1139.xml"/><Relationship Id="rId118" Type="http://schemas.openxmlformats.org/officeDocument/2006/relationships/tags" Target="../tags/tag1144.xml"/><Relationship Id="rId134" Type="http://schemas.openxmlformats.org/officeDocument/2006/relationships/tags" Target="../tags/tag1160.xml"/><Relationship Id="rId139" Type="http://schemas.openxmlformats.org/officeDocument/2006/relationships/tags" Target="../tags/tag1165.xml"/><Relationship Id="rId80" Type="http://schemas.openxmlformats.org/officeDocument/2006/relationships/tags" Target="../tags/tag1106.xml"/><Relationship Id="rId85" Type="http://schemas.openxmlformats.org/officeDocument/2006/relationships/tags" Target="../tags/tag1111.xml"/><Relationship Id="rId150" Type="http://schemas.openxmlformats.org/officeDocument/2006/relationships/slideLayout" Target="../slideLayouts/slideLayout2.xml"/><Relationship Id="rId12" Type="http://schemas.openxmlformats.org/officeDocument/2006/relationships/tags" Target="../tags/tag1038.xml"/><Relationship Id="rId17" Type="http://schemas.openxmlformats.org/officeDocument/2006/relationships/tags" Target="../tags/tag1043.xml"/><Relationship Id="rId25" Type="http://schemas.openxmlformats.org/officeDocument/2006/relationships/tags" Target="../tags/tag1051.xml"/><Relationship Id="rId33" Type="http://schemas.openxmlformats.org/officeDocument/2006/relationships/tags" Target="../tags/tag1059.xml"/><Relationship Id="rId38" Type="http://schemas.openxmlformats.org/officeDocument/2006/relationships/tags" Target="../tags/tag1064.xml"/><Relationship Id="rId46" Type="http://schemas.openxmlformats.org/officeDocument/2006/relationships/tags" Target="../tags/tag1072.xml"/><Relationship Id="rId59" Type="http://schemas.openxmlformats.org/officeDocument/2006/relationships/tags" Target="../tags/tag1085.xml"/><Relationship Id="rId67" Type="http://schemas.openxmlformats.org/officeDocument/2006/relationships/tags" Target="../tags/tag1093.xml"/><Relationship Id="rId103" Type="http://schemas.openxmlformats.org/officeDocument/2006/relationships/tags" Target="../tags/tag1129.xml"/><Relationship Id="rId108" Type="http://schemas.openxmlformats.org/officeDocument/2006/relationships/tags" Target="../tags/tag1134.xml"/><Relationship Id="rId116" Type="http://schemas.openxmlformats.org/officeDocument/2006/relationships/tags" Target="../tags/tag1142.xml"/><Relationship Id="rId124" Type="http://schemas.openxmlformats.org/officeDocument/2006/relationships/tags" Target="../tags/tag1150.xml"/><Relationship Id="rId129" Type="http://schemas.openxmlformats.org/officeDocument/2006/relationships/tags" Target="../tags/tag1155.xml"/><Relationship Id="rId137" Type="http://schemas.openxmlformats.org/officeDocument/2006/relationships/tags" Target="../tags/tag1163.xml"/><Relationship Id="rId20" Type="http://schemas.openxmlformats.org/officeDocument/2006/relationships/tags" Target="../tags/tag1046.xml"/><Relationship Id="rId41" Type="http://schemas.openxmlformats.org/officeDocument/2006/relationships/tags" Target="../tags/tag1067.xml"/><Relationship Id="rId54" Type="http://schemas.openxmlformats.org/officeDocument/2006/relationships/tags" Target="../tags/tag1080.xml"/><Relationship Id="rId62" Type="http://schemas.openxmlformats.org/officeDocument/2006/relationships/tags" Target="../tags/tag1088.xml"/><Relationship Id="rId70" Type="http://schemas.openxmlformats.org/officeDocument/2006/relationships/tags" Target="../tags/tag1096.xml"/><Relationship Id="rId75" Type="http://schemas.openxmlformats.org/officeDocument/2006/relationships/tags" Target="../tags/tag1101.xml"/><Relationship Id="rId83" Type="http://schemas.openxmlformats.org/officeDocument/2006/relationships/tags" Target="../tags/tag1109.xml"/><Relationship Id="rId88" Type="http://schemas.openxmlformats.org/officeDocument/2006/relationships/tags" Target="../tags/tag1114.xml"/><Relationship Id="rId91" Type="http://schemas.openxmlformats.org/officeDocument/2006/relationships/tags" Target="../tags/tag1117.xml"/><Relationship Id="rId96" Type="http://schemas.openxmlformats.org/officeDocument/2006/relationships/tags" Target="../tags/tag1122.xml"/><Relationship Id="rId111" Type="http://schemas.openxmlformats.org/officeDocument/2006/relationships/tags" Target="../tags/tag1137.xml"/><Relationship Id="rId132" Type="http://schemas.openxmlformats.org/officeDocument/2006/relationships/tags" Target="../tags/tag1158.xml"/><Relationship Id="rId140" Type="http://schemas.openxmlformats.org/officeDocument/2006/relationships/tags" Target="../tags/tag1166.xml"/><Relationship Id="rId145" Type="http://schemas.openxmlformats.org/officeDocument/2006/relationships/tags" Target="../tags/tag1171.xml"/><Relationship Id="rId1" Type="http://schemas.openxmlformats.org/officeDocument/2006/relationships/tags" Target="../tags/tag1027.xml"/><Relationship Id="rId6" Type="http://schemas.openxmlformats.org/officeDocument/2006/relationships/tags" Target="../tags/tag1032.xml"/><Relationship Id="rId15" Type="http://schemas.openxmlformats.org/officeDocument/2006/relationships/tags" Target="../tags/tag1041.xml"/><Relationship Id="rId23" Type="http://schemas.openxmlformats.org/officeDocument/2006/relationships/tags" Target="../tags/tag1049.xml"/><Relationship Id="rId28" Type="http://schemas.openxmlformats.org/officeDocument/2006/relationships/tags" Target="../tags/tag1054.xml"/><Relationship Id="rId36" Type="http://schemas.openxmlformats.org/officeDocument/2006/relationships/tags" Target="../tags/tag1062.xml"/><Relationship Id="rId49" Type="http://schemas.openxmlformats.org/officeDocument/2006/relationships/tags" Target="../tags/tag1075.xml"/><Relationship Id="rId57" Type="http://schemas.openxmlformats.org/officeDocument/2006/relationships/tags" Target="../tags/tag1083.xml"/><Relationship Id="rId106" Type="http://schemas.openxmlformats.org/officeDocument/2006/relationships/tags" Target="../tags/tag1132.xml"/><Relationship Id="rId114" Type="http://schemas.openxmlformats.org/officeDocument/2006/relationships/tags" Target="../tags/tag1140.xml"/><Relationship Id="rId119" Type="http://schemas.openxmlformats.org/officeDocument/2006/relationships/tags" Target="../tags/tag1145.xml"/><Relationship Id="rId127" Type="http://schemas.openxmlformats.org/officeDocument/2006/relationships/tags" Target="../tags/tag1153.xml"/><Relationship Id="rId10" Type="http://schemas.openxmlformats.org/officeDocument/2006/relationships/tags" Target="../tags/tag1036.xml"/><Relationship Id="rId31" Type="http://schemas.openxmlformats.org/officeDocument/2006/relationships/tags" Target="../tags/tag1057.xml"/><Relationship Id="rId44" Type="http://schemas.openxmlformats.org/officeDocument/2006/relationships/tags" Target="../tags/tag1070.xml"/><Relationship Id="rId52" Type="http://schemas.openxmlformats.org/officeDocument/2006/relationships/tags" Target="../tags/tag1078.xml"/><Relationship Id="rId60" Type="http://schemas.openxmlformats.org/officeDocument/2006/relationships/tags" Target="../tags/tag1086.xml"/><Relationship Id="rId65" Type="http://schemas.openxmlformats.org/officeDocument/2006/relationships/tags" Target="../tags/tag1091.xml"/><Relationship Id="rId73" Type="http://schemas.openxmlformats.org/officeDocument/2006/relationships/tags" Target="../tags/tag1099.xml"/><Relationship Id="rId78" Type="http://schemas.openxmlformats.org/officeDocument/2006/relationships/tags" Target="../tags/tag1104.xml"/><Relationship Id="rId81" Type="http://schemas.openxmlformats.org/officeDocument/2006/relationships/tags" Target="../tags/tag1107.xml"/><Relationship Id="rId86" Type="http://schemas.openxmlformats.org/officeDocument/2006/relationships/tags" Target="../tags/tag1112.xml"/><Relationship Id="rId94" Type="http://schemas.openxmlformats.org/officeDocument/2006/relationships/tags" Target="../tags/tag1120.xml"/><Relationship Id="rId99" Type="http://schemas.openxmlformats.org/officeDocument/2006/relationships/tags" Target="../tags/tag1125.xml"/><Relationship Id="rId101" Type="http://schemas.openxmlformats.org/officeDocument/2006/relationships/tags" Target="../tags/tag1127.xml"/><Relationship Id="rId122" Type="http://schemas.openxmlformats.org/officeDocument/2006/relationships/tags" Target="../tags/tag1148.xml"/><Relationship Id="rId130" Type="http://schemas.openxmlformats.org/officeDocument/2006/relationships/tags" Target="../tags/tag1156.xml"/><Relationship Id="rId135" Type="http://schemas.openxmlformats.org/officeDocument/2006/relationships/tags" Target="../tags/tag1161.xml"/><Relationship Id="rId143" Type="http://schemas.openxmlformats.org/officeDocument/2006/relationships/tags" Target="../tags/tag1169.xml"/><Relationship Id="rId148" Type="http://schemas.openxmlformats.org/officeDocument/2006/relationships/tags" Target="../tags/tag1174.xml"/><Relationship Id="rId151" Type="http://schemas.openxmlformats.org/officeDocument/2006/relationships/notesSlide" Target="../notesSlides/notesSlide7.xml"/><Relationship Id="rId4" Type="http://schemas.openxmlformats.org/officeDocument/2006/relationships/tags" Target="../tags/tag1030.xml"/><Relationship Id="rId9" Type="http://schemas.openxmlformats.org/officeDocument/2006/relationships/tags" Target="../tags/tag1035.xml"/><Relationship Id="rId13" Type="http://schemas.openxmlformats.org/officeDocument/2006/relationships/tags" Target="../tags/tag1039.xml"/><Relationship Id="rId18" Type="http://schemas.openxmlformats.org/officeDocument/2006/relationships/tags" Target="../tags/tag1044.xml"/><Relationship Id="rId39" Type="http://schemas.openxmlformats.org/officeDocument/2006/relationships/tags" Target="../tags/tag1065.xml"/><Relationship Id="rId109" Type="http://schemas.openxmlformats.org/officeDocument/2006/relationships/tags" Target="../tags/tag1135.xml"/><Relationship Id="rId34" Type="http://schemas.openxmlformats.org/officeDocument/2006/relationships/tags" Target="../tags/tag1060.xml"/><Relationship Id="rId50" Type="http://schemas.openxmlformats.org/officeDocument/2006/relationships/tags" Target="../tags/tag1076.xml"/><Relationship Id="rId55" Type="http://schemas.openxmlformats.org/officeDocument/2006/relationships/tags" Target="../tags/tag1081.xml"/><Relationship Id="rId76" Type="http://schemas.openxmlformats.org/officeDocument/2006/relationships/tags" Target="../tags/tag1102.xml"/><Relationship Id="rId97" Type="http://schemas.openxmlformats.org/officeDocument/2006/relationships/tags" Target="../tags/tag1123.xml"/><Relationship Id="rId104" Type="http://schemas.openxmlformats.org/officeDocument/2006/relationships/tags" Target="../tags/tag1130.xml"/><Relationship Id="rId120" Type="http://schemas.openxmlformats.org/officeDocument/2006/relationships/tags" Target="../tags/tag1146.xml"/><Relationship Id="rId125" Type="http://schemas.openxmlformats.org/officeDocument/2006/relationships/tags" Target="../tags/tag1151.xml"/><Relationship Id="rId141" Type="http://schemas.openxmlformats.org/officeDocument/2006/relationships/tags" Target="../tags/tag1167.xml"/><Relationship Id="rId146" Type="http://schemas.openxmlformats.org/officeDocument/2006/relationships/tags" Target="../tags/tag1172.xml"/><Relationship Id="rId7" Type="http://schemas.openxmlformats.org/officeDocument/2006/relationships/tags" Target="../tags/tag1033.xml"/><Relationship Id="rId71" Type="http://schemas.openxmlformats.org/officeDocument/2006/relationships/tags" Target="../tags/tag1097.xml"/><Relationship Id="rId92" Type="http://schemas.openxmlformats.org/officeDocument/2006/relationships/tags" Target="../tags/tag1118.xml"/><Relationship Id="rId2" Type="http://schemas.openxmlformats.org/officeDocument/2006/relationships/tags" Target="../tags/tag1028.xml"/><Relationship Id="rId29" Type="http://schemas.openxmlformats.org/officeDocument/2006/relationships/tags" Target="../tags/tag1055.xml"/><Relationship Id="rId24" Type="http://schemas.openxmlformats.org/officeDocument/2006/relationships/tags" Target="../tags/tag1050.xml"/><Relationship Id="rId40" Type="http://schemas.openxmlformats.org/officeDocument/2006/relationships/tags" Target="../tags/tag1066.xml"/><Relationship Id="rId45" Type="http://schemas.openxmlformats.org/officeDocument/2006/relationships/tags" Target="../tags/tag1071.xml"/><Relationship Id="rId66" Type="http://schemas.openxmlformats.org/officeDocument/2006/relationships/tags" Target="../tags/tag1092.xml"/><Relationship Id="rId87" Type="http://schemas.openxmlformats.org/officeDocument/2006/relationships/tags" Target="../tags/tag1113.xml"/><Relationship Id="rId110" Type="http://schemas.openxmlformats.org/officeDocument/2006/relationships/tags" Target="../tags/tag1136.xml"/><Relationship Id="rId115" Type="http://schemas.openxmlformats.org/officeDocument/2006/relationships/tags" Target="../tags/tag1141.xml"/><Relationship Id="rId131" Type="http://schemas.openxmlformats.org/officeDocument/2006/relationships/tags" Target="../tags/tag1157.xml"/><Relationship Id="rId136" Type="http://schemas.openxmlformats.org/officeDocument/2006/relationships/tags" Target="../tags/tag1162.xml"/><Relationship Id="rId61" Type="http://schemas.openxmlformats.org/officeDocument/2006/relationships/tags" Target="../tags/tag1087.xml"/><Relationship Id="rId82" Type="http://schemas.openxmlformats.org/officeDocument/2006/relationships/tags" Target="../tags/tag1108.xml"/><Relationship Id="rId152" Type="http://schemas.openxmlformats.org/officeDocument/2006/relationships/image" Target="../media/image11.png"/><Relationship Id="rId19" Type="http://schemas.openxmlformats.org/officeDocument/2006/relationships/tags" Target="../tags/tag1045.xml"/><Relationship Id="rId14" Type="http://schemas.openxmlformats.org/officeDocument/2006/relationships/tags" Target="../tags/tag1040.xml"/><Relationship Id="rId30" Type="http://schemas.openxmlformats.org/officeDocument/2006/relationships/tags" Target="../tags/tag1056.xml"/><Relationship Id="rId35" Type="http://schemas.openxmlformats.org/officeDocument/2006/relationships/tags" Target="../tags/tag1061.xml"/><Relationship Id="rId56" Type="http://schemas.openxmlformats.org/officeDocument/2006/relationships/tags" Target="../tags/tag1082.xml"/><Relationship Id="rId77" Type="http://schemas.openxmlformats.org/officeDocument/2006/relationships/tags" Target="../tags/tag1103.xml"/><Relationship Id="rId100" Type="http://schemas.openxmlformats.org/officeDocument/2006/relationships/tags" Target="../tags/tag1126.xml"/><Relationship Id="rId105" Type="http://schemas.openxmlformats.org/officeDocument/2006/relationships/tags" Target="../tags/tag1131.xml"/><Relationship Id="rId126" Type="http://schemas.openxmlformats.org/officeDocument/2006/relationships/tags" Target="../tags/tag1152.xml"/><Relationship Id="rId147" Type="http://schemas.openxmlformats.org/officeDocument/2006/relationships/tags" Target="../tags/tag1173.xml"/><Relationship Id="rId8" Type="http://schemas.openxmlformats.org/officeDocument/2006/relationships/tags" Target="../tags/tag1034.xml"/><Relationship Id="rId51" Type="http://schemas.openxmlformats.org/officeDocument/2006/relationships/tags" Target="../tags/tag1077.xml"/><Relationship Id="rId72" Type="http://schemas.openxmlformats.org/officeDocument/2006/relationships/tags" Target="../tags/tag1098.xml"/><Relationship Id="rId93" Type="http://schemas.openxmlformats.org/officeDocument/2006/relationships/tags" Target="../tags/tag1119.xml"/><Relationship Id="rId98" Type="http://schemas.openxmlformats.org/officeDocument/2006/relationships/tags" Target="../tags/tag1124.xml"/><Relationship Id="rId121" Type="http://schemas.openxmlformats.org/officeDocument/2006/relationships/tags" Target="../tags/tag1147.xml"/><Relationship Id="rId142" Type="http://schemas.openxmlformats.org/officeDocument/2006/relationships/tags" Target="../tags/tag1168.xml"/><Relationship Id="rId3" Type="http://schemas.openxmlformats.org/officeDocument/2006/relationships/tags" Target="../tags/tag1029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tags" Target="../tags/tag1201.xml"/><Relationship Id="rId21" Type="http://schemas.openxmlformats.org/officeDocument/2006/relationships/tags" Target="../tags/tag1196.xml"/><Relationship Id="rId42" Type="http://schemas.openxmlformats.org/officeDocument/2006/relationships/tags" Target="../tags/tag1217.xml"/><Relationship Id="rId47" Type="http://schemas.openxmlformats.org/officeDocument/2006/relationships/tags" Target="../tags/tag1222.xml"/><Relationship Id="rId63" Type="http://schemas.openxmlformats.org/officeDocument/2006/relationships/tags" Target="../tags/tag1238.xml"/><Relationship Id="rId68" Type="http://schemas.openxmlformats.org/officeDocument/2006/relationships/tags" Target="../tags/tag1243.xml"/><Relationship Id="rId84" Type="http://schemas.openxmlformats.org/officeDocument/2006/relationships/tags" Target="../tags/tag1259.xml"/><Relationship Id="rId89" Type="http://schemas.openxmlformats.org/officeDocument/2006/relationships/tags" Target="../tags/tag1264.xml"/><Relationship Id="rId2" Type="http://schemas.openxmlformats.org/officeDocument/2006/relationships/tags" Target="../tags/tag1177.xml"/><Relationship Id="rId16" Type="http://schemas.openxmlformats.org/officeDocument/2006/relationships/tags" Target="../tags/tag1191.xml"/><Relationship Id="rId29" Type="http://schemas.openxmlformats.org/officeDocument/2006/relationships/tags" Target="../tags/tag1204.xml"/><Relationship Id="rId107" Type="http://schemas.openxmlformats.org/officeDocument/2006/relationships/tags" Target="../tags/tag1282.xml"/><Relationship Id="rId11" Type="http://schemas.openxmlformats.org/officeDocument/2006/relationships/tags" Target="../tags/tag1186.xml"/><Relationship Id="rId24" Type="http://schemas.openxmlformats.org/officeDocument/2006/relationships/tags" Target="../tags/tag1199.xml"/><Relationship Id="rId32" Type="http://schemas.openxmlformats.org/officeDocument/2006/relationships/tags" Target="../tags/tag1207.xml"/><Relationship Id="rId37" Type="http://schemas.openxmlformats.org/officeDocument/2006/relationships/tags" Target="../tags/tag1212.xml"/><Relationship Id="rId40" Type="http://schemas.openxmlformats.org/officeDocument/2006/relationships/tags" Target="../tags/tag1215.xml"/><Relationship Id="rId45" Type="http://schemas.openxmlformats.org/officeDocument/2006/relationships/tags" Target="../tags/tag1220.xml"/><Relationship Id="rId53" Type="http://schemas.openxmlformats.org/officeDocument/2006/relationships/tags" Target="../tags/tag1228.xml"/><Relationship Id="rId58" Type="http://schemas.openxmlformats.org/officeDocument/2006/relationships/tags" Target="../tags/tag1233.xml"/><Relationship Id="rId66" Type="http://schemas.openxmlformats.org/officeDocument/2006/relationships/tags" Target="../tags/tag1241.xml"/><Relationship Id="rId74" Type="http://schemas.openxmlformats.org/officeDocument/2006/relationships/tags" Target="../tags/tag1249.xml"/><Relationship Id="rId79" Type="http://schemas.openxmlformats.org/officeDocument/2006/relationships/tags" Target="../tags/tag1254.xml"/><Relationship Id="rId87" Type="http://schemas.openxmlformats.org/officeDocument/2006/relationships/tags" Target="../tags/tag1262.xml"/><Relationship Id="rId102" Type="http://schemas.openxmlformats.org/officeDocument/2006/relationships/tags" Target="../tags/tag1277.xml"/><Relationship Id="rId110" Type="http://schemas.openxmlformats.org/officeDocument/2006/relationships/image" Target="../media/image11.png"/><Relationship Id="rId5" Type="http://schemas.openxmlformats.org/officeDocument/2006/relationships/tags" Target="../tags/tag1180.xml"/><Relationship Id="rId61" Type="http://schemas.openxmlformats.org/officeDocument/2006/relationships/tags" Target="../tags/tag1236.xml"/><Relationship Id="rId82" Type="http://schemas.openxmlformats.org/officeDocument/2006/relationships/tags" Target="../tags/tag1257.xml"/><Relationship Id="rId90" Type="http://schemas.openxmlformats.org/officeDocument/2006/relationships/tags" Target="../tags/tag1265.xml"/><Relationship Id="rId95" Type="http://schemas.openxmlformats.org/officeDocument/2006/relationships/tags" Target="../tags/tag1270.xml"/><Relationship Id="rId19" Type="http://schemas.openxmlformats.org/officeDocument/2006/relationships/tags" Target="../tags/tag1194.xml"/><Relationship Id="rId14" Type="http://schemas.openxmlformats.org/officeDocument/2006/relationships/tags" Target="../tags/tag1189.xml"/><Relationship Id="rId22" Type="http://schemas.openxmlformats.org/officeDocument/2006/relationships/tags" Target="../tags/tag1197.xml"/><Relationship Id="rId27" Type="http://schemas.openxmlformats.org/officeDocument/2006/relationships/tags" Target="../tags/tag1202.xml"/><Relationship Id="rId30" Type="http://schemas.openxmlformats.org/officeDocument/2006/relationships/tags" Target="../tags/tag1205.xml"/><Relationship Id="rId35" Type="http://schemas.openxmlformats.org/officeDocument/2006/relationships/tags" Target="../tags/tag1210.xml"/><Relationship Id="rId43" Type="http://schemas.openxmlformats.org/officeDocument/2006/relationships/tags" Target="../tags/tag1218.xml"/><Relationship Id="rId48" Type="http://schemas.openxmlformats.org/officeDocument/2006/relationships/tags" Target="../tags/tag1223.xml"/><Relationship Id="rId56" Type="http://schemas.openxmlformats.org/officeDocument/2006/relationships/tags" Target="../tags/tag1231.xml"/><Relationship Id="rId64" Type="http://schemas.openxmlformats.org/officeDocument/2006/relationships/tags" Target="../tags/tag1239.xml"/><Relationship Id="rId69" Type="http://schemas.openxmlformats.org/officeDocument/2006/relationships/tags" Target="../tags/tag1244.xml"/><Relationship Id="rId77" Type="http://schemas.openxmlformats.org/officeDocument/2006/relationships/tags" Target="../tags/tag1252.xml"/><Relationship Id="rId100" Type="http://schemas.openxmlformats.org/officeDocument/2006/relationships/tags" Target="../tags/tag1275.xml"/><Relationship Id="rId105" Type="http://schemas.openxmlformats.org/officeDocument/2006/relationships/tags" Target="../tags/tag1280.xml"/><Relationship Id="rId8" Type="http://schemas.openxmlformats.org/officeDocument/2006/relationships/tags" Target="../tags/tag1183.xml"/><Relationship Id="rId51" Type="http://schemas.openxmlformats.org/officeDocument/2006/relationships/tags" Target="../tags/tag1226.xml"/><Relationship Id="rId72" Type="http://schemas.openxmlformats.org/officeDocument/2006/relationships/tags" Target="../tags/tag1247.xml"/><Relationship Id="rId80" Type="http://schemas.openxmlformats.org/officeDocument/2006/relationships/tags" Target="../tags/tag1255.xml"/><Relationship Id="rId85" Type="http://schemas.openxmlformats.org/officeDocument/2006/relationships/tags" Target="../tags/tag1260.xml"/><Relationship Id="rId93" Type="http://schemas.openxmlformats.org/officeDocument/2006/relationships/tags" Target="../tags/tag1268.xml"/><Relationship Id="rId98" Type="http://schemas.openxmlformats.org/officeDocument/2006/relationships/tags" Target="../tags/tag1273.xml"/><Relationship Id="rId3" Type="http://schemas.openxmlformats.org/officeDocument/2006/relationships/tags" Target="../tags/tag1178.xml"/><Relationship Id="rId12" Type="http://schemas.openxmlformats.org/officeDocument/2006/relationships/tags" Target="../tags/tag1187.xml"/><Relationship Id="rId17" Type="http://schemas.openxmlformats.org/officeDocument/2006/relationships/tags" Target="../tags/tag1192.xml"/><Relationship Id="rId25" Type="http://schemas.openxmlformats.org/officeDocument/2006/relationships/tags" Target="../tags/tag1200.xml"/><Relationship Id="rId33" Type="http://schemas.openxmlformats.org/officeDocument/2006/relationships/tags" Target="../tags/tag1208.xml"/><Relationship Id="rId38" Type="http://schemas.openxmlformats.org/officeDocument/2006/relationships/tags" Target="../tags/tag1213.xml"/><Relationship Id="rId46" Type="http://schemas.openxmlformats.org/officeDocument/2006/relationships/tags" Target="../tags/tag1221.xml"/><Relationship Id="rId59" Type="http://schemas.openxmlformats.org/officeDocument/2006/relationships/tags" Target="../tags/tag1234.xml"/><Relationship Id="rId67" Type="http://schemas.openxmlformats.org/officeDocument/2006/relationships/tags" Target="../tags/tag1242.xml"/><Relationship Id="rId103" Type="http://schemas.openxmlformats.org/officeDocument/2006/relationships/tags" Target="../tags/tag1278.xml"/><Relationship Id="rId108" Type="http://schemas.openxmlformats.org/officeDocument/2006/relationships/slideLayout" Target="../slideLayouts/slideLayout2.xml"/><Relationship Id="rId20" Type="http://schemas.openxmlformats.org/officeDocument/2006/relationships/tags" Target="../tags/tag1195.xml"/><Relationship Id="rId41" Type="http://schemas.openxmlformats.org/officeDocument/2006/relationships/tags" Target="../tags/tag1216.xml"/><Relationship Id="rId54" Type="http://schemas.openxmlformats.org/officeDocument/2006/relationships/tags" Target="../tags/tag1229.xml"/><Relationship Id="rId62" Type="http://schemas.openxmlformats.org/officeDocument/2006/relationships/tags" Target="../tags/tag1237.xml"/><Relationship Id="rId70" Type="http://schemas.openxmlformats.org/officeDocument/2006/relationships/tags" Target="../tags/tag1245.xml"/><Relationship Id="rId75" Type="http://schemas.openxmlformats.org/officeDocument/2006/relationships/tags" Target="../tags/tag1250.xml"/><Relationship Id="rId83" Type="http://schemas.openxmlformats.org/officeDocument/2006/relationships/tags" Target="../tags/tag1258.xml"/><Relationship Id="rId88" Type="http://schemas.openxmlformats.org/officeDocument/2006/relationships/tags" Target="../tags/tag1263.xml"/><Relationship Id="rId91" Type="http://schemas.openxmlformats.org/officeDocument/2006/relationships/tags" Target="../tags/tag1266.xml"/><Relationship Id="rId96" Type="http://schemas.openxmlformats.org/officeDocument/2006/relationships/tags" Target="../tags/tag1271.xml"/><Relationship Id="rId1" Type="http://schemas.openxmlformats.org/officeDocument/2006/relationships/tags" Target="../tags/tag1176.xml"/><Relationship Id="rId6" Type="http://schemas.openxmlformats.org/officeDocument/2006/relationships/tags" Target="../tags/tag1181.xml"/><Relationship Id="rId15" Type="http://schemas.openxmlformats.org/officeDocument/2006/relationships/tags" Target="../tags/tag1190.xml"/><Relationship Id="rId23" Type="http://schemas.openxmlformats.org/officeDocument/2006/relationships/tags" Target="../tags/tag1198.xml"/><Relationship Id="rId28" Type="http://schemas.openxmlformats.org/officeDocument/2006/relationships/tags" Target="../tags/tag1203.xml"/><Relationship Id="rId36" Type="http://schemas.openxmlformats.org/officeDocument/2006/relationships/tags" Target="../tags/tag1211.xml"/><Relationship Id="rId49" Type="http://schemas.openxmlformats.org/officeDocument/2006/relationships/tags" Target="../tags/tag1224.xml"/><Relationship Id="rId57" Type="http://schemas.openxmlformats.org/officeDocument/2006/relationships/tags" Target="../tags/tag1232.xml"/><Relationship Id="rId106" Type="http://schemas.openxmlformats.org/officeDocument/2006/relationships/tags" Target="../tags/tag1281.xml"/><Relationship Id="rId10" Type="http://schemas.openxmlformats.org/officeDocument/2006/relationships/tags" Target="../tags/tag1185.xml"/><Relationship Id="rId31" Type="http://schemas.openxmlformats.org/officeDocument/2006/relationships/tags" Target="../tags/tag1206.xml"/><Relationship Id="rId44" Type="http://schemas.openxmlformats.org/officeDocument/2006/relationships/tags" Target="../tags/tag1219.xml"/><Relationship Id="rId52" Type="http://schemas.openxmlformats.org/officeDocument/2006/relationships/tags" Target="../tags/tag1227.xml"/><Relationship Id="rId60" Type="http://schemas.openxmlformats.org/officeDocument/2006/relationships/tags" Target="../tags/tag1235.xml"/><Relationship Id="rId65" Type="http://schemas.openxmlformats.org/officeDocument/2006/relationships/tags" Target="../tags/tag1240.xml"/><Relationship Id="rId73" Type="http://schemas.openxmlformats.org/officeDocument/2006/relationships/tags" Target="../tags/tag1248.xml"/><Relationship Id="rId78" Type="http://schemas.openxmlformats.org/officeDocument/2006/relationships/tags" Target="../tags/tag1253.xml"/><Relationship Id="rId81" Type="http://schemas.openxmlformats.org/officeDocument/2006/relationships/tags" Target="../tags/tag1256.xml"/><Relationship Id="rId86" Type="http://schemas.openxmlformats.org/officeDocument/2006/relationships/tags" Target="../tags/tag1261.xml"/><Relationship Id="rId94" Type="http://schemas.openxmlformats.org/officeDocument/2006/relationships/tags" Target="../tags/tag1269.xml"/><Relationship Id="rId99" Type="http://schemas.openxmlformats.org/officeDocument/2006/relationships/tags" Target="../tags/tag1274.xml"/><Relationship Id="rId101" Type="http://schemas.openxmlformats.org/officeDocument/2006/relationships/tags" Target="../tags/tag1276.xml"/><Relationship Id="rId4" Type="http://schemas.openxmlformats.org/officeDocument/2006/relationships/tags" Target="../tags/tag1179.xml"/><Relationship Id="rId9" Type="http://schemas.openxmlformats.org/officeDocument/2006/relationships/tags" Target="../tags/tag1184.xml"/><Relationship Id="rId13" Type="http://schemas.openxmlformats.org/officeDocument/2006/relationships/tags" Target="../tags/tag1188.xml"/><Relationship Id="rId18" Type="http://schemas.openxmlformats.org/officeDocument/2006/relationships/tags" Target="../tags/tag1193.xml"/><Relationship Id="rId39" Type="http://schemas.openxmlformats.org/officeDocument/2006/relationships/tags" Target="../tags/tag1214.xml"/><Relationship Id="rId109" Type="http://schemas.openxmlformats.org/officeDocument/2006/relationships/notesSlide" Target="../notesSlides/notesSlide8.xml"/><Relationship Id="rId34" Type="http://schemas.openxmlformats.org/officeDocument/2006/relationships/tags" Target="../tags/tag1209.xml"/><Relationship Id="rId50" Type="http://schemas.openxmlformats.org/officeDocument/2006/relationships/tags" Target="../tags/tag1225.xml"/><Relationship Id="rId55" Type="http://schemas.openxmlformats.org/officeDocument/2006/relationships/tags" Target="../tags/tag1230.xml"/><Relationship Id="rId76" Type="http://schemas.openxmlformats.org/officeDocument/2006/relationships/tags" Target="../tags/tag1251.xml"/><Relationship Id="rId97" Type="http://schemas.openxmlformats.org/officeDocument/2006/relationships/tags" Target="../tags/tag1272.xml"/><Relationship Id="rId104" Type="http://schemas.openxmlformats.org/officeDocument/2006/relationships/tags" Target="../tags/tag1279.xml"/><Relationship Id="rId7" Type="http://schemas.openxmlformats.org/officeDocument/2006/relationships/tags" Target="../tags/tag1182.xml"/><Relationship Id="rId71" Type="http://schemas.openxmlformats.org/officeDocument/2006/relationships/tags" Target="../tags/tag1246.xml"/><Relationship Id="rId92" Type="http://schemas.openxmlformats.org/officeDocument/2006/relationships/tags" Target="../tags/tag1267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tags" Target="../tags/tag1399.xml"/><Relationship Id="rId21" Type="http://schemas.openxmlformats.org/officeDocument/2006/relationships/tags" Target="../tags/tag1303.xml"/><Relationship Id="rId42" Type="http://schemas.openxmlformats.org/officeDocument/2006/relationships/tags" Target="../tags/tag1324.xml"/><Relationship Id="rId63" Type="http://schemas.openxmlformats.org/officeDocument/2006/relationships/tags" Target="../tags/tag1345.xml"/><Relationship Id="rId84" Type="http://schemas.openxmlformats.org/officeDocument/2006/relationships/tags" Target="../tags/tag1366.xml"/><Relationship Id="rId138" Type="http://schemas.openxmlformats.org/officeDocument/2006/relationships/tags" Target="../tags/tag1420.xml"/><Relationship Id="rId159" Type="http://schemas.openxmlformats.org/officeDocument/2006/relationships/tags" Target="../tags/tag1441.xml"/><Relationship Id="rId170" Type="http://schemas.openxmlformats.org/officeDocument/2006/relationships/tags" Target="../tags/tag1452.xml"/><Relationship Id="rId191" Type="http://schemas.openxmlformats.org/officeDocument/2006/relationships/tags" Target="../tags/tag1473.xml"/><Relationship Id="rId196" Type="http://schemas.openxmlformats.org/officeDocument/2006/relationships/tags" Target="../tags/tag1478.xml"/><Relationship Id="rId16" Type="http://schemas.openxmlformats.org/officeDocument/2006/relationships/tags" Target="../tags/tag1298.xml"/><Relationship Id="rId107" Type="http://schemas.openxmlformats.org/officeDocument/2006/relationships/tags" Target="../tags/tag1389.xml"/><Relationship Id="rId11" Type="http://schemas.openxmlformats.org/officeDocument/2006/relationships/tags" Target="../tags/tag1293.xml"/><Relationship Id="rId32" Type="http://schemas.openxmlformats.org/officeDocument/2006/relationships/tags" Target="../tags/tag1314.xml"/><Relationship Id="rId37" Type="http://schemas.openxmlformats.org/officeDocument/2006/relationships/tags" Target="../tags/tag1319.xml"/><Relationship Id="rId53" Type="http://schemas.openxmlformats.org/officeDocument/2006/relationships/tags" Target="../tags/tag1335.xml"/><Relationship Id="rId58" Type="http://schemas.openxmlformats.org/officeDocument/2006/relationships/tags" Target="../tags/tag1340.xml"/><Relationship Id="rId74" Type="http://schemas.openxmlformats.org/officeDocument/2006/relationships/tags" Target="../tags/tag1356.xml"/><Relationship Id="rId79" Type="http://schemas.openxmlformats.org/officeDocument/2006/relationships/tags" Target="../tags/tag1361.xml"/><Relationship Id="rId102" Type="http://schemas.openxmlformats.org/officeDocument/2006/relationships/tags" Target="../tags/tag1384.xml"/><Relationship Id="rId123" Type="http://schemas.openxmlformats.org/officeDocument/2006/relationships/tags" Target="../tags/tag1405.xml"/><Relationship Id="rId128" Type="http://schemas.openxmlformats.org/officeDocument/2006/relationships/tags" Target="../tags/tag1410.xml"/><Relationship Id="rId144" Type="http://schemas.openxmlformats.org/officeDocument/2006/relationships/tags" Target="../tags/tag1426.xml"/><Relationship Id="rId149" Type="http://schemas.openxmlformats.org/officeDocument/2006/relationships/tags" Target="../tags/tag1431.xml"/><Relationship Id="rId5" Type="http://schemas.openxmlformats.org/officeDocument/2006/relationships/tags" Target="../tags/tag1287.xml"/><Relationship Id="rId90" Type="http://schemas.openxmlformats.org/officeDocument/2006/relationships/tags" Target="../tags/tag1372.xml"/><Relationship Id="rId95" Type="http://schemas.openxmlformats.org/officeDocument/2006/relationships/tags" Target="../tags/tag1377.xml"/><Relationship Id="rId160" Type="http://schemas.openxmlformats.org/officeDocument/2006/relationships/tags" Target="../tags/tag1442.xml"/><Relationship Id="rId165" Type="http://schemas.openxmlformats.org/officeDocument/2006/relationships/tags" Target="../tags/tag1447.xml"/><Relationship Id="rId181" Type="http://schemas.openxmlformats.org/officeDocument/2006/relationships/tags" Target="../tags/tag1463.xml"/><Relationship Id="rId186" Type="http://schemas.openxmlformats.org/officeDocument/2006/relationships/tags" Target="../tags/tag1468.xml"/><Relationship Id="rId22" Type="http://schemas.openxmlformats.org/officeDocument/2006/relationships/tags" Target="../tags/tag1304.xml"/><Relationship Id="rId27" Type="http://schemas.openxmlformats.org/officeDocument/2006/relationships/tags" Target="../tags/tag1309.xml"/><Relationship Id="rId43" Type="http://schemas.openxmlformats.org/officeDocument/2006/relationships/tags" Target="../tags/tag1325.xml"/><Relationship Id="rId48" Type="http://schemas.openxmlformats.org/officeDocument/2006/relationships/tags" Target="../tags/tag1330.xml"/><Relationship Id="rId64" Type="http://schemas.openxmlformats.org/officeDocument/2006/relationships/tags" Target="../tags/tag1346.xml"/><Relationship Id="rId69" Type="http://schemas.openxmlformats.org/officeDocument/2006/relationships/tags" Target="../tags/tag1351.xml"/><Relationship Id="rId113" Type="http://schemas.openxmlformats.org/officeDocument/2006/relationships/tags" Target="../tags/tag1395.xml"/><Relationship Id="rId118" Type="http://schemas.openxmlformats.org/officeDocument/2006/relationships/tags" Target="../tags/tag1400.xml"/><Relationship Id="rId134" Type="http://schemas.openxmlformats.org/officeDocument/2006/relationships/tags" Target="../tags/tag1416.xml"/><Relationship Id="rId139" Type="http://schemas.openxmlformats.org/officeDocument/2006/relationships/tags" Target="../tags/tag1421.xml"/><Relationship Id="rId80" Type="http://schemas.openxmlformats.org/officeDocument/2006/relationships/tags" Target="../tags/tag1362.xml"/><Relationship Id="rId85" Type="http://schemas.openxmlformats.org/officeDocument/2006/relationships/tags" Target="../tags/tag1367.xml"/><Relationship Id="rId150" Type="http://schemas.openxmlformats.org/officeDocument/2006/relationships/tags" Target="../tags/tag1432.xml"/><Relationship Id="rId155" Type="http://schemas.openxmlformats.org/officeDocument/2006/relationships/tags" Target="../tags/tag1437.xml"/><Relationship Id="rId171" Type="http://schemas.openxmlformats.org/officeDocument/2006/relationships/tags" Target="../tags/tag1453.xml"/><Relationship Id="rId176" Type="http://schemas.openxmlformats.org/officeDocument/2006/relationships/tags" Target="../tags/tag1458.xml"/><Relationship Id="rId192" Type="http://schemas.openxmlformats.org/officeDocument/2006/relationships/tags" Target="../tags/tag1474.xml"/><Relationship Id="rId197" Type="http://schemas.openxmlformats.org/officeDocument/2006/relationships/slideLayout" Target="../slideLayouts/slideLayout2.xml"/><Relationship Id="rId12" Type="http://schemas.openxmlformats.org/officeDocument/2006/relationships/tags" Target="../tags/tag1294.xml"/><Relationship Id="rId17" Type="http://schemas.openxmlformats.org/officeDocument/2006/relationships/tags" Target="../tags/tag1299.xml"/><Relationship Id="rId33" Type="http://schemas.openxmlformats.org/officeDocument/2006/relationships/tags" Target="../tags/tag1315.xml"/><Relationship Id="rId38" Type="http://schemas.openxmlformats.org/officeDocument/2006/relationships/tags" Target="../tags/tag1320.xml"/><Relationship Id="rId59" Type="http://schemas.openxmlformats.org/officeDocument/2006/relationships/tags" Target="../tags/tag1341.xml"/><Relationship Id="rId103" Type="http://schemas.openxmlformats.org/officeDocument/2006/relationships/tags" Target="../tags/tag1385.xml"/><Relationship Id="rId108" Type="http://schemas.openxmlformats.org/officeDocument/2006/relationships/tags" Target="../tags/tag1390.xml"/><Relationship Id="rId124" Type="http://schemas.openxmlformats.org/officeDocument/2006/relationships/tags" Target="../tags/tag1406.xml"/><Relationship Id="rId129" Type="http://schemas.openxmlformats.org/officeDocument/2006/relationships/tags" Target="../tags/tag1411.xml"/><Relationship Id="rId54" Type="http://schemas.openxmlformats.org/officeDocument/2006/relationships/tags" Target="../tags/tag1336.xml"/><Relationship Id="rId70" Type="http://schemas.openxmlformats.org/officeDocument/2006/relationships/tags" Target="../tags/tag1352.xml"/><Relationship Id="rId75" Type="http://schemas.openxmlformats.org/officeDocument/2006/relationships/tags" Target="../tags/tag1357.xml"/><Relationship Id="rId91" Type="http://schemas.openxmlformats.org/officeDocument/2006/relationships/tags" Target="../tags/tag1373.xml"/><Relationship Id="rId96" Type="http://schemas.openxmlformats.org/officeDocument/2006/relationships/tags" Target="../tags/tag1378.xml"/><Relationship Id="rId140" Type="http://schemas.openxmlformats.org/officeDocument/2006/relationships/tags" Target="../tags/tag1422.xml"/><Relationship Id="rId145" Type="http://schemas.openxmlformats.org/officeDocument/2006/relationships/tags" Target="../tags/tag1427.xml"/><Relationship Id="rId161" Type="http://schemas.openxmlformats.org/officeDocument/2006/relationships/tags" Target="../tags/tag1443.xml"/><Relationship Id="rId166" Type="http://schemas.openxmlformats.org/officeDocument/2006/relationships/tags" Target="../tags/tag1448.xml"/><Relationship Id="rId182" Type="http://schemas.openxmlformats.org/officeDocument/2006/relationships/tags" Target="../tags/tag1464.xml"/><Relationship Id="rId187" Type="http://schemas.openxmlformats.org/officeDocument/2006/relationships/tags" Target="../tags/tag1469.xml"/><Relationship Id="rId1" Type="http://schemas.openxmlformats.org/officeDocument/2006/relationships/tags" Target="../tags/tag1283.xml"/><Relationship Id="rId6" Type="http://schemas.openxmlformats.org/officeDocument/2006/relationships/tags" Target="../tags/tag1288.xml"/><Relationship Id="rId23" Type="http://schemas.openxmlformats.org/officeDocument/2006/relationships/tags" Target="../tags/tag1305.xml"/><Relationship Id="rId28" Type="http://schemas.openxmlformats.org/officeDocument/2006/relationships/tags" Target="../tags/tag1310.xml"/><Relationship Id="rId49" Type="http://schemas.openxmlformats.org/officeDocument/2006/relationships/tags" Target="../tags/tag1331.xml"/><Relationship Id="rId114" Type="http://schemas.openxmlformats.org/officeDocument/2006/relationships/tags" Target="../tags/tag1396.xml"/><Relationship Id="rId119" Type="http://schemas.openxmlformats.org/officeDocument/2006/relationships/tags" Target="../tags/tag1401.xml"/><Relationship Id="rId44" Type="http://schemas.openxmlformats.org/officeDocument/2006/relationships/tags" Target="../tags/tag1326.xml"/><Relationship Id="rId60" Type="http://schemas.openxmlformats.org/officeDocument/2006/relationships/tags" Target="../tags/tag1342.xml"/><Relationship Id="rId65" Type="http://schemas.openxmlformats.org/officeDocument/2006/relationships/tags" Target="../tags/tag1347.xml"/><Relationship Id="rId81" Type="http://schemas.openxmlformats.org/officeDocument/2006/relationships/tags" Target="../tags/tag1363.xml"/><Relationship Id="rId86" Type="http://schemas.openxmlformats.org/officeDocument/2006/relationships/tags" Target="../tags/tag1368.xml"/><Relationship Id="rId130" Type="http://schemas.openxmlformats.org/officeDocument/2006/relationships/tags" Target="../tags/tag1412.xml"/><Relationship Id="rId135" Type="http://schemas.openxmlformats.org/officeDocument/2006/relationships/tags" Target="../tags/tag1417.xml"/><Relationship Id="rId151" Type="http://schemas.openxmlformats.org/officeDocument/2006/relationships/tags" Target="../tags/tag1433.xml"/><Relationship Id="rId156" Type="http://schemas.openxmlformats.org/officeDocument/2006/relationships/tags" Target="../tags/tag1438.xml"/><Relationship Id="rId177" Type="http://schemas.openxmlformats.org/officeDocument/2006/relationships/tags" Target="../tags/tag1459.xml"/><Relationship Id="rId198" Type="http://schemas.openxmlformats.org/officeDocument/2006/relationships/notesSlide" Target="../notesSlides/notesSlide9.xml"/><Relationship Id="rId172" Type="http://schemas.openxmlformats.org/officeDocument/2006/relationships/tags" Target="../tags/tag1454.xml"/><Relationship Id="rId193" Type="http://schemas.openxmlformats.org/officeDocument/2006/relationships/tags" Target="../tags/tag1475.xml"/><Relationship Id="rId13" Type="http://schemas.openxmlformats.org/officeDocument/2006/relationships/tags" Target="../tags/tag1295.xml"/><Relationship Id="rId18" Type="http://schemas.openxmlformats.org/officeDocument/2006/relationships/tags" Target="../tags/tag1300.xml"/><Relationship Id="rId39" Type="http://schemas.openxmlformats.org/officeDocument/2006/relationships/tags" Target="../tags/tag1321.xml"/><Relationship Id="rId109" Type="http://schemas.openxmlformats.org/officeDocument/2006/relationships/tags" Target="../tags/tag1391.xml"/><Relationship Id="rId34" Type="http://schemas.openxmlformats.org/officeDocument/2006/relationships/tags" Target="../tags/tag1316.xml"/><Relationship Id="rId50" Type="http://schemas.openxmlformats.org/officeDocument/2006/relationships/tags" Target="../tags/tag1332.xml"/><Relationship Id="rId55" Type="http://schemas.openxmlformats.org/officeDocument/2006/relationships/tags" Target="../tags/tag1337.xml"/><Relationship Id="rId76" Type="http://schemas.openxmlformats.org/officeDocument/2006/relationships/tags" Target="../tags/tag1358.xml"/><Relationship Id="rId97" Type="http://schemas.openxmlformats.org/officeDocument/2006/relationships/tags" Target="../tags/tag1379.xml"/><Relationship Id="rId104" Type="http://schemas.openxmlformats.org/officeDocument/2006/relationships/tags" Target="../tags/tag1386.xml"/><Relationship Id="rId120" Type="http://schemas.openxmlformats.org/officeDocument/2006/relationships/tags" Target="../tags/tag1402.xml"/><Relationship Id="rId125" Type="http://schemas.openxmlformats.org/officeDocument/2006/relationships/tags" Target="../tags/tag1407.xml"/><Relationship Id="rId141" Type="http://schemas.openxmlformats.org/officeDocument/2006/relationships/tags" Target="../tags/tag1423.xml"/><Relationship Id="rId146" Type="http://schemas.openxmlformats.org/officeDocument/2006/relationships/tags" Target="../tags/tag1428.xml"/><Relationship Id="rId167" Type="http://schemas.openxmlformats.org/officeDocument/2006/relationships/tags" Target="../tags/tag1449.xml"/><Relationship Id="rId188" Type="http://schemas.openxmlformats.org/officeDocument/2006/relationships/tags" Target="../tags/tag1470.xml"/><Relationship Id="rId7" Type="http://schemas.openxmlformats.org/officeDocument/2006/relationships/tags" Target="../tags/tag1289.xml"/><Relationship Id="rId71" Type="http://schemas.openxmlformats.org/officeDocument/2006/relationships/tags" Target="../tags/tag1353.xml"/><Relationship Id="rId92" Type="http://schemas.openxmlformats.org/officeDocument/2006/relationships/tags" Target="../tags/tag1374.xml"/><Relationship Id="rId162" Type="http://schemas.openxmlformats.org/officeDocument/2006/relationships/tags" Target="../tags/tag1444.xml"/><Relationship Id="rId183" Type="http://schemas.openxmlformats.org/officeDocument/2006/relationships/tags" Target="../tags/tag1465.xml"/><Relationship Id="rId2" Type="http://schemas.openxmlformats.org/officeDocument/2006/relationships/tags" Target="../tags/tag1284.xml"/><Relationship Id="rId29" Type="http://schemas.openxmlformats.org/officeDocument/2006/relationships/tags" Target="../tags/tag1311.xml"/><Relationship Id="rId24" Type="http://schemas.openxmlformats.org/officeDocument/2006/relationships/tags" Target="../tags/tag1306.xml"/><Relationship Id="rId40" Type="http://schemas.openxmlformats.org/officeDocument/2006/relationships/tags" Target="../tags/tag1322.xml"/><Relationship Id="rId45" Type="http://schemas.openxmlformats.org/officeDocument/2006/relationships/tags" Target="../tags/tag1327.xml"/><Relationship Id="rId66" Type="http://schemas.openxmlformats.org/officeDocument/2006/relationships/tags" Target="../tags/tag1348.xml"/><Relationship Id="rId87" Type="http://schemas.openxmlformats.org/officeDocument/2006/relationships/tags" Target="../tags/tag1369.xml"/><Relationship Id="rId110" Type="http://schemas.openxmlformats.org/officeDocument/2006/relationships/tags" Target="../tags/tag1392.xml"/><Relationship Id="rId115" Type="http://schemas.openxmlformats.org/officeDocument/2006/relationships/tags" Target="../tags/tag1397.xml"/><Relationship Id="rId131" Type="http://schemas.openxmlformats.org/officeDocument/2006/relationships/tags" Target="../tags/tag1413.xml"/><Relationship Id="rId136" Type="http://schemas.openxmlformats.org/officeDocument/2006/relationships/tags" Target="../tags/tag1418.xml"/><Relationship Id="rId157" Type="http://schemas.openxmlformats.org/officeDocument/2006/relationships/tags" Target="../tags/tag1439.xml"/><Relationship Id="rId178" Type="http://schemas.openxmlformats.org/officeDocument/2006/relationships/tags" Target="../tags/tag1460.xml"/><Relationship Id="rId61" Type="http://schemas.openxmlformats.org/officeDocument/2006/relationships/tags" Target="../tags/tag1343.xml"/><Relationship Id="rId82" Type="http://schemas.openxmlformats.org/officeDocument/2006/relationships/tags" Target="../tags/tag1364.xml"/><Relationship Id="rId152" Type="http://schemas.openxmlformats.org/officeDocument/2006/relationships/tags" Target="../tags/tag1434.xml"/><Relationship Id="rId173" Type="http://schemas.openxmlformats.org/officeDocument/2006/relationships/tags" Target="../tags/tag1455.xml"/><Relationship Id="rId194" Type="http://schemas.openxmlformats.org/officeDocument/2006/relationships/tags" Target="../tags/tag1476.xml"/><Relationship Id="rId199" Type="http://schemas.openxmlformats.org/officeDocument/2006/relationships/image" Target="../media/image11.png"/><Relationship Id="rId19" Type="http://schemas.openxmlformats.org/officeDocument/2006/relationships/tags" Target="../tags/tag1301.xml"/><Relationship Id="rId14" Type="http://schemas.openxmlformats.org/officeDocument/2006/relationships/tags" Target="../tags/tag1296.xml"/><Relationship Id="rId30" Type="http://schemas.openxmlformats.org/officeDocument/2006/relationships/tags" Target="../tags/tag1312.xml"/><Relationship Id="rId35" Type="http://schemas.openxmlformats.org/officeDocument/2006/relationships/tags" Target="../tags/tag1317.xml"/><Relationship Id="rId56" Type="http://schemas.openxmlformats.org/officeDocument/2006/relationships/tags" Target="../tags/tag1338.xml"/><Relationship Id="rId77" Type="http://schemas.openxmlformats.org/officeDocument/2006/relationships/tags" Target="../tags/tag1359.xml"/><Relationship Id="rId100" Type="http://schemas.openxmlformats.org/officeDocument/2006/relationships/tags" Target="../tags/tag1382.xml"/><Relationship Id="rId105" Type="http://schemas.openxmlformats.org/officeDocument/2006/relationships/tags" Target="../tags/tag1387.xml"/><Relationship Id="rId126" Type="http://schemas.openxmlformats.org/officeDocument/2006/relationships/tags" Target="../tags/tag1408.xml"/><Relationship Id="rId147" Type="http://schemas.openxmlformats.org/officeDocument/2006/relationships/tags" Target="../tags/tag1429.xml"/><Relationship Id="rId168" Type="http://schemas.openxmlformats.org/officeDocument/2006/relationships/tags" Target="../tags/tag1450.xml"/><Relationship Id="rId8" Type="http://schemas.openxmlformats.org/officeDocument/2006/relationships/tags" Target="../tags/tag1290.xml"/><Relationship Id="rId51" Type="http://schemas.openxmlformats.org/officeDocument/2006/relationships/tags" Target="../tags/tag1333.xml"/><Relationship Id="rId72" Type="http://schemas.openxmlformats.org/officeDocument/2006/relationships/tags" Target="../tags/tag1354.xml"/><Relationship Id="rId93" Type="http://schemas.openxmlformats.org/officeDocument/2006/relationships/tags" Target="../tags/tag1375.xml"/><Relationship Id="rId98" Type="http://schemas.openxmlformats.org/officeDocument/2006/relationships/tags" Target="../tags/tag1380.xml"/><Relationship Id="rId121" Type="http://schemas.openxmlformats.org/officeDocument/2006/relationships/tags" Target="../tags/tag1403.xml"/><Relationship Id="rId142" Type="http://schemas.openxmlformats.org/officeDocument/2006/relationships/tags" Target="../tags/tag1424.xml"/><Relationship Id="rId163" Type="http://schemas.openxmlformats.org/officeDocument/2006/relationships/tags" Target="../tags/tag1445.xml"/><Relationship Id="rId184" Type="http://schemas.openxmlformats.org/officeDocument/2006/relationships/tags" Target="../tags/tag1466.xml"/><Relationship Id="rId189" Type="http://schemas.openxmlformats.org/officeDocument/2006/relationships/tags" Target="../tags/tag1471.xml"/><Relationship Id="rId3" Type="http://schemas.openxmlformats.org/officeDocument/2006/relationships/tags" Target="../tags/tag1285.xml"/><Relationship Id="rId25" Type="http://schemas.openxmlformats.org/officeDocument/2006/relationships/tags" Target="../tags/tag1307.xml"/><Relationship Id="rId46" Type="http://schemas.openxmlformats.org/officeDocument/2006/relationships/tags" Target="../tags/tag1328.xml"/><Relationship Id="rId67" Type="http://schemas.openxmlformats.org/officeDocument/2006/relationships/tags" Target="../tags/tag1349.xml"/><Relationship Id="rId116" Type="http://schemas.openxmlformats.org/officeDocument/2006/relationships/tags" Target="../tags/tag1398.xml"/><Relationship Id="rId137" Type="http://schemas.openxmlformats.org/officeDocument/2006/relationships/tags" Target="../tags/tag1419.xml"/><Relationship Id="rId158" Type="http://schemas.openxmlformats.org/officeDocument/2006/relationships/tags" Target="../tags/tag1440.xml"/><Relationship Id="rId20" Type="http://schemas.openxmlformats.org/officeDocument/2006/relationships/tags" Target="../tags/tag1302.xml"/><Relationship Id="rId41" Type="http://schemas.openxmlformats.org/officeDocument/2006/relationships/tags" Target="../tags/tag1323.xml"/><Relationship Id="rId62" Type="http://schemas.openxmlformats.org/officeDocument/2006/relationships/tags" Target="../tags/tag1344.xml"/><Relationship Id="rId83" Type="http://schemas.openxmlformats.org/officeDocument/2006/relationships/tags" Target="../tags/tag1365.xml"/><Relationship Id="rId88" Type="http://schemas.openxmlformats.org/officeDocument/2006/relationships/tags" Target="../tags/tag1370.xml"/><Relationship Id="rId111" Type="http://schemas.openxmlformats.org/officeDocument/2006/relationships/tags" Target="../tags/tag1393.xml"/><Relationship Id="rId132" Type="http://schemas.openxmlformats.org/officeDocument/2006/relationships/tags" Target="../tags/tag1414.xml"/><Relationship Id="rId153" Type="http://schemas.openxmlformats.org/officeDocument/2006/relationships/tags" Target="../tags/tag1435.xml"/><Relationship Id="rId174" Type="http://schemas.openxmlformats.org/officeDocument/2006/relationships/tags" Target="../tags/tag1456.xml"/><Relationship Id="rId179" Type="http://schemas.openxmlformats.org/officeDocument/2006/relationships/tags" Target="../tags/tag1461.xml"/><Relationship Id="rId195" Type="http://schemas.openxmlformats.org/officeDocument/2006/relationships/tags" Target="../tags/tag1477.xml"/><Relationship Id="rId190" Type="http://schemas.openxmlformats.org/officeDocument/2006/relationships/tags" Target="../tags/tag1472.xml"/><Relationship Id="rId15" Type="http://schemas.openxmlformats.org/officeDocument/2006/relationships/tags" Target="../tags/tag1297.xml"/><Relationship Id="rId36" Type="http://schemas.openxmlformats.org/officeDocument/2006/relationships/tags" Target="../tags/tag1318.xml"/><Relationship Id="rId57" Type="http://schemas.openxmlformats.org/officeDocument/2006/relationships/tags" Target="../tags/tag1339.xml"/><Relationship Id="rId106" Type="http://schemas.openxmlformats.org/officeDocument/2006/relationships/tags" Target="../tags/tag1388.xml"/><Relationship Id="rId127" Type="http://schemas.openxmlformats.org/officeDocument/2006/relationships/tags" Target="../tags/tag1409.xml"/><Relationship Id="rId10" Type="http://schemas.openxmlformats.org/officeDocument/2006/relationships/tags" Target="../tags/tag1292.xml"/><Relationship Id="rId31" Type="http://schemas.openxmlformats.org/officeDocument/2006/relationships/tags" Target="../tags/tag1313.xml"/><Relationship Id="rId52" Type="http://schemas.openxmlformats.org/officeDocument/2006/relationships/tags" Target="../tags/tag1334.xml"/><Relationship Id="rId73" Type="http://schemas.openxmlformats.org/officeDocument/2006/relationships/tags" Target="../tags/tag1355.xml"/><Relationship Id="rId78" Type="http://schemas.openxmlformats.org/officeDocument/2006/relationships/tags" Target="../tags/tag1360.xml"/><Relationship Id="rId94" Type="http://schemas.openxmlformats.org/officeDocument/2006/relationships/tags" Target="../tags/tag1376.xml"/><Relationship Id="rId99" Type="http://schemas.openxmlformats.org/officeDocument/2006/relationships/tags" Target="../tags/tag1381.xml"/><Relationship Id="rId101" Type="http://schemas.openxmlformats.org/officeDocument/2006/relationships/tags" Target="../tags/tag1383.xml"/><Relationship Id="rId122" Type="http://schemas.openxmlformats.org/officeDocument/2006/relationships/tags" Target="../tags/tag1404.xml"/><Relationship Id="rId143" Type="http://schemas.openxmlformats.org/officeDocument/2006/relationships/tags" Target="../tags/tag1425.xml"/><Relationship Id="rId148" Type="http://schemas.openxmlformats.org/officeDocument/2006/relationships/tags" Target="../tags/tag1430.xml"/><Relationship Id="rId164" Type="http://schemas.openxmlformats.org/officeDocument/2006/relationships/tags" Target="../tags/tag1446.xml"/><Relationship Id="rId169" Type="http://schemas.openxmlformats.org/officeDocument/2006/relationships/tags" Target="../tags/tag1451.xml"/><Relationship Id="rId185" Type="http://schemas.openxmlformats.org/officeDocument/2006/relationships/tags" Target="../tags/tag1467.xml"/><Relationship Id="rId4" Type="http://schemas.openxmlformats.org/officeDocument/2006/relationships/tags" Target="../tags/tag1286.xml"/><Relationship Id="rId9" Type="http://schemas.openxmlformats.org/officeDocument/2006/relationships/tags" Target="../tags/tag1291.xml"/><Relationship Id="rId180" Type="http://schemas.openxmlformats.org/officeDocument/2006/relationships/tags" Target="../tags/tag1462.xml"/><Relationship Id="rId26" Type="http://schemas.openxmlformats.org/officeDocument/2006/relationships/tags" Target="../tags/tag1308.xml"/><Relationship Id="rId47" Type="http://schemas.openxmlformats.org/officeDocument/2006/relationships/tags" Target="../tags/tag1329.xml"/><Relationship Id="rId68" Type="http://schemas.openxmlformats.org/officeDocument/2006/relationships/tags" Target="../tags/tag1350.xml"/><Relationship Id="rId89" Type="http://schemas.openxmlformats.org/officeDocument/2006/relationships/tags" Target="../tags/tag1371.xml"/><Relationship Id="rId112" Type="http://schemas.openxmlformats.org/officeDocument/2006/relationships/tags" Target="../tags/tag1394.xml"/><Relationship Id="rId133" Type="http://schemas.openxmlformats.org/officeDocument/2006/relationships/tags" Target="../tags/tag1415.xml"/><Relationship Id="rId154" Type="http://schemas.openxmlformats.org/officeDocument/2006/relationships/tags" Target="../tags/tag1436.xml"/><Relationship Id="rId175" Type="http://schemas.openxmlformats.org/officeDocument/2006/relationships/tags" Target="../tags/tag145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486.xml"/><Relationship Id="rId13" Type="http://schemas.openxmlformats.org/officeDocument/2006/relationships/tags" Target="../tags/tag1491.xml"/><Relationship Id="rId18" Type="http://schemas.openxmlformats.org/officeDocument/2006/relationships/tags" Target="../tags/tag1496.xml"/><Relationship Id="rId26" Type="http://schemas.openxmlformats.org/officeDocument/2006/relationships/tags" Target="../tags/tag1504.xml"/><Relationship Id="rId39" Type="http://schemas.openxmlformats.org/officeDocument/2006/relationships/tags" Target="../tags/tag1517.xml"/><Relationship Id="rId3" Type="http://schemas.openxmlformats.org/officeDocument/2006/relationships/tags" Target="../tags/tag1481.xml"/><Relationship Id="rId21" Type="http://schemas.openxmlformats.org/officeDocument/2006/relationships/tags" Target="../tags/tag1499.xml"/><Relationship Id="rId34" Type="http://schemas.openxmlformats.org/officeDocument/2006/relationships/tags" Target="../tags/tag1512.xml"/><Relationship Id="rId42" Type="http://schemas.openxmlformats.org/officeDocument/2006/relationships/notesSlide" Target="../notesSlides/notesSlide10.xml"/><Relationship Id="rId7" Type="http://schemas.openxmlformats.org/officeDocument/2006/relationships/tags" Target="../tags/tag1485.xml"/><Relationship Id="rId12" Type="http://schemas.openxmlformats.org/officeDocument/2006/relationships/tags" Target="../tags/tag1490.xml"/><Relationship Id="rId17" Type="http://schemas.openxmlformats.org/officeDocument/2006/relationships/tags" Target="../tags/tag1495.xml"/><Relationship Id="rId25" Type="http://schemas.openxmlformats.org/officeDocument/2006/relationships/tags" Target="../tags/tag1503.xml"/><Relationship Id="rId33" Type="http://schemas.openxmlformats.org/officeDocument/2006/relationships/tags" Target="../tags/tag1511.xml"/><Relationship Id="rId38" Type="http://schemas.openxmlformats.org/officeDocument/2006/relationships/tags" Target="../tags/tag1516.xml"/><Relationship Id="rId2" Type="http://schemas.openxmlformats.org/officeDocument/2006/relationships/tags" Target="../tags/tag1480.xml"/><Relationship Id="rId16" Type="http://schemas.openxmlformats.org/officeDocument/2006/relationships/tags" Target="../tags/tag1494.xml"/><Relationship Id="rId20" Type="http://schemas.openxmlformats.org/officeDocument/2006/relationships/tags" Target="../tags/tag1498.xml"/><Relationship Id="rId29" Type="http://schemas.openxmlformats.org/officeDocument/2006/relationships/tags" Target="../tags/tag1507.xml"/><Relationship Id="rId41" Type="http://schemas.openxmlformats.org/officeDocument/2006/relationships/slideLayout" Target="../slideLayouts/slideLayout2.xml"/><Relationship Id="rId1" Type="http://schemas.openxmlformats.org/officeDocument/2006/relationships/tags" Target="../tags/tag1479.xml"/><Relationship Id="rId6" Type="http://schemas.openxmlformats.org/officeDocument/2006/relationships/tags" Target="../tags/tag1484.xml"/><Relationship Id="rId11" Type="http://schemas.openxmlformats.org/officeDocument/2006/relationships/tags" Target="../tags/tag1489.xml"/><Relationship Id="rId24" Type="http://schemas.openxmlformats.org/officeDocument/2006/relationships/tags" Target="../tags/tag1502.xml"/><Relationship Id="rId32" Type="http://schemas.openxmlformats.org/officeDocument/2006/relationships/tags" Target="../tags/tag1510.xml"/><Relationship Id="rId37" Type="http://schemas.openxmlformats.org/officeDocument/2006/relationships/tags" Target="../tags/tag1515.xml"/><Relationship Id="rId40" Type="http://schemas.openxmlformats.org/officeDocument/2006/relationships/tags" Target="../tags/tag1518.xml"/><Relationship Id="rId5" Type="http://schemas.openxmlformats.org/officeDocument/2006/relationships/tags" Target="../tags/tag1483.xml"/><Relationship Id="rId15" Type="http://schemas.openxmlformats.org/officeDocument/2006/relationships/tags" Target="../tags/tag1493.xml"/><Relationship Id="rId23" Type="http://schemas.openxmlformats.org/officeDocument/2006/relationships/tags" Target="../tags/tag1501.xml"/><Relationship Id="rId28" Type="http://schemas.openxmlformats.org/officeDocument/2006/relationships/tags" Target="../tags/tag1506.xml"/><Relationship Id="rId36" Type="http://schemas.openxmlformats.org/officeDocument/2006/relationships/tags" Target="../tags/tag1514.xml"/><Relationship Id="rId10" Type="http://schemas.openxmlformats.org/officeDocument/2006/relationships/tags" Target="../tags/tag1488.xml"/><Relationship Id="rId19" Type="http://schemas.openxmlformats.org/officeDocument/2006/relationships/tags" Target="../tags/tag1497.xml"/><Relationship Id="rId31" Type="http://schemas.openxmlformats.org/officeDocument/2006/relationships/tags" Target="../tags/tag1509.xml"/><Relationship Id="rId4" Type="http://schemas.openxmlformats.org/officeDocument/2006/relationships/tags" Target="../tags/tag1482.xml"/><Relationship Id="rId9" Type="http://schemas.openxmlformats.org/officeDocument/2006/relationships/tags" Target="../tags/tag1487.xml"/><Relationship Id="rId14" Type="http://schemas.openxmlformats.org/officeDocument/2006/relationships/tags" Target="../tags/tag1492.xml"/><Relationship Id="rId22" Type="http://schemas.openxmlformats.org/officeDocument/2006/relationships/tags" Target="../tags/tag1500.xml"/><Relationship Id="rId27" Type="http://schemas.openxmlformats.org/officeDocument/2006/relationships/tags" Target="../tags/tag1505.xml"/><Relationship Id="rId30" Type="http://schemas.openxmlformats.org/officeDocument/2006/relationships/tags" Target="../tags/tag1508.xml"/><Relationship Id="rId35" Type="http://schemas.openxmlformats.org/officeDocument/2006/relationships/tags" Target="../tags/tag1513.xml"/><Relationship Id="rId43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tags" Target="../tags/tag1635.xml"/><Relationship Id="rId21" Type="http://schemas.openxmlformats.org/officeDocument/2006/relationships/tags" Target="../tags/tag1539.xml"/><Relationship Id="rId42" Type="http://schemas.openxmlformats.org/officeDocument/2006/relationships/tags" Target="../tags/tag1560.xml"/><Relationship Id="rId63" Type="http://schemas.openxmlformats.org/officeDocument/2006/relationships/tags" Target="../tags/tag1581.xml"/><Relationship Id="rId84" Type="http://schemas.openxmlformats.org/officeDocument/2006/relationships/tags" Target="../tags/tag1602.xml"/><Relationship Id="rId138" Type="http://schemas.openxmlformats.org/officeDocument/2006/relationships/tags" Target="../tags/tag1656.xml"/><Relationship Id="rId159" Type="http://schemas.openxmlformats.org/officeDocument/2006/relationships/tags" Target="../tags/tag1677.xml"/><Relationship Id="rId170" Type="http://schemas.openxmlformats.org/officeDocument/2006/relationships/tags" Target="../tags/tag1688.xml"/><Relationship Id="rId191" Type="http://schemas.openxmlformats.org/officeDocument/2006/relationships/tags" Target="../tags/tag1709.xml"/><Relationship Id="rId205" Type="http://schemas.openxmlformats.org/officeDocument/2006/relationships/tags" Target="../tags/tag1723.xml"/><Relationship Id="rId226" Type="http://schemas.openxmlformats.org/officeDocument/2006/relationships/tags" Target="../tags/tag1744.xml"/><Relationship Id="rId247" Type="http://schemas.openxmlformats.org/officeDocument/2006/relationships/tags" Target="../tags/tag1765.xml"/><Relationship Id="rId107" Type="http://schemas.openxmlformats.org/officeDocument/2006/relationships/tags" Target="../tags/tag1625.xml"/><Relationship Id="rId11" Type="http://schemas.openxmlformats.org/officeDocument/2006/relationships/tags" Target="../tags/tag1529.xml"/><Relationship Id="rId32" Type="http://schemas.openxmlformats.org/officeDocument/2006/relationships/tags" Target="../tags/tag1550.xml"/><Relationship Id="rId53" Type="http://schemas.openxmlformats.org/officeDocument/2006/relationships/tags" Target="../tags/tag1571.xml"/><Relationship Id="rId74" Type="http://schemas.openxmlformats.org/officeDocument/2006/relationships/tags" Target="../tags/tag1592.xml"/><Relationship Id="rId128" Type="http://schemas.openxmlformats.org/officeDocument/2006/relationships/tags" Target="../tags/tag1646.xml"/><Relationship Id="rId149" Type="http://schemas.openxmlformats.org/officeDocument/2006/relationships/tags" Target="../tags/tag1667.xml"/><Relationship Id="rId5" Type="http://schemas.openxmlformats.org/officeDocument/2006/relationships/tags" Target="../tags/tag1523.xml"/><Relationship Id="rId95" Type="http://schemas.openxmlformats.org/officeDocument/2006/relationships/tags" Target="../tags/tag1613.xml"/><Relationship Id="rId160" Type="http://schemas.openxmlformats.org/officeDocument/2006/relationships/tags" Target="../tags/tag1678.xml"/><Relationship Id="rId181" Type="http://schemas.openxmlformats.org/officeDocument/2006/relationships/tags" Target="../tags/tag1699.xml"/><Relationship Id="rId216" Type="http://schemas.openxmlformats.org/officeDocument/2006/relationships/tags" Target="../tags/tag1734.xml"/><Relationship Id="rId237" Type="http://schemas.openxmlformats.org/officeDocument/2006/relationships/tags" Target="../tags/tag1755.xml"/><Relationship Id="rId258" Type="http://schemas.openxmlformats.org/officeDocument/2006/relationships/tags" Target="../tags/tag1776.xml"/><Relationship Id="rId22" Type="http://schemas.openxmlformats.org/officeDocument/2006/relationships/tags" Target="../tags/tag1540.xml"/><Relationship Id="rId43" Type="http://schemas.openxmlformats.org/officeDocument/2006/relationships/tags" Target="../tags/tag1561.xml"/><Relationship Id="rId64" Type="http://schemas.openxmlformats.org/officeDocument/2006/relationships/tags" Target="../tags/tag1582.xml"/><Relationship Id="rId118" Type="http://schemas.openxmlformats.org/officeDocument/2006/relationships/tags" Target="../tags/tag1636.xml"/><Relationship Id="rId139" Type="http://schemas.openxmlformats.org/officeDocument/2006/relationships/tags" Target="../tags/tag1657.xml"/><Relationship Id="rId85" Type="http://schemas.openxmlformats.org/officeDocument/2006/relationships/tags" Target="../tags/tag1603.xml"/><Relationship Id="rId150" Type="http://schemas.openxmlformats.org/officeDocument/2006/relationships/tags" Target="../tags/tag1668.xml"/><Relationship Id="rId171" Type="http://schemas.openxmlformats.org/officeDocument/2006/relationships/tags" Target="../tags/tag1689.xml"/><Relationship Id="rId192" Type="http://schemas.openxmlformats.org/officeDocument/2006/relationships/tags" Target="../tags/tag1710.xml"/><Relationship Id="rId206" Type="http://schemas.openxmlformats.org/officeDocument/2006/relationships/tags" Target="../tags/tag1724.xml"/><Relationship Id="rId227" Type="http://schemas.openxmlformats.org/officeDocument/2006/relationships/tags" Target="../tags/tag1745.xml"/><Relationship Id="rId248" Type="http://schemas.openxmlformats.org/officeDocument/2006/relationships/tags" Target="../tags/tag1766.xml"/><Relationship Id="rId12" Type="http://schemas.openxmlformats.org/officeDocument/2006/relationships/tags" Target="../tags/tag1530.xml"/><Relationship Id="rId33" Type="http://schemas.openxmlformats.org/officeDocument/2006/relationships/tags" Target="../tags/tag1551.xml"/><Relationship Id="rId108" Type="http://schemas.openxmlformats.org/officeDocument/2006/relationships/tags" Target="../tags/tag1626.xml"/><Relationship Id="rId129" Type="http://schemas.openxmlformats.org/officeDocument/2006/relationships/tags" Target="../tags/tag1647.xml"/><Relationship Id="rId54" Type="http://schemas.openxmlformats.org/officeDocument/2006/relationships/tags" Target="../tags/tag1572.xml"/><Relationship Id="rId75" Type="http://schemas.openxmlformats.org/officeDocument/2006/relationships/tags" Target="../tags/tag1593.xml"/><Relationship Id="rId96" Type="http://schemas.openxmlformats.org/officeDocument/2006/relationships/tags" Target="../tags/tag1614.xml"/><Relationship Id="rId140" Type="http://schemas.openxmlformats.org/officeDocument/2006/relationships/tags" Target="../tags/tag1658.xml"/><Relationship Id="rId161" Type="http://schemas.openxmlformats.org/officeDocument/2006/relationships/tags" Target="../tags/tag1679.xml"/><Relationship Id="rId182" Type="http://schemas.openxmlformats.org/officeDocument/2006/relationships/tags" Target="../tags/tag1700.xml"/><Relationship Id="rId217" Type="http://schemas.openxmlformats.org/officeDocument/2006/relationships/tags" Target="../tags/tag1735.xml"/><Relationship Id="rId6" Type="http://schemas.openxmlformats.org/officeDocument/2006/relationships/tags" Target="../tags/tag1524.xml"/><Relationship Id="rId238" Type="http://schemas.openxmlformats.org/officeDocument/2006/relationships/tags" Target="../tags/tag1756.xml"/><Relationship Id="rId259" Type="http://schemas.openxmlformats.org/officeDocument/2006/relationships/tags" Target="../tags/tag1777.xml"/><Relationship Id="rId23" Type="http://schemas.openxmlformats.org/officeDocument/2006/relationships/tags" Target="../tags/tag1541.xml"/><Relationship Id="rId28" Type="http://schemas.openxmlformats.org/officeDocument/2006/relationships/tags" Target="../tags/tag1546.xml"/><Relationship Id="rId49" Type="http://schemas.openxmlformats.org/officeDocument/2006/relationships/tags" Target="../tags/tag1567.xml"/><Relationship Id="rId114" Type="http://schemas.openxmlformats.org/officeDocument/2006/relationships/tags" Target="../tags/tag1632.xml"/><Relationship Id="rId119" Type="http://schemas.openxmlformats.org/officeDocument/2006/relationships/tags" Target="../tags/tag1637.xml"/><Relationship Id="rId44" Type="http://schemas.openxmlformats.org/officeDocument/2006/relationships/tags" Target="../tags/tag1562.xml"/><Relationship Id="rId60" Type="http://schemas.openxmlformats.org/officeDocument/2006/relationships/tags" Target="../tags/tag1578.xml"/><Relationship Id="rId65" Type="http://schemas.openxmlformats.org/officeDocument/2006/relationships/tags" Target="../tags/tag1583.xml"/><Relationship Id="rId81" Type="http://schemas.openxmlformats.org/officeDocument/2006/relationships/tags" Target="../tags/tag1599.xml"/><Relationship Id="rId86" Type="http://schemas.openxmlformats.org/officeDocument/2006/relationships/tags" Target="../tags/tag1604.xml"/><Relationship Id="rId130" Type="http://schemas.openxmlformats.org/officeDocument/2006/relationships/tags" Target="../tags/tag1648.xml"/><Relationship Id="rId135" Type="http://schemas.openxmlformats.org/officeDocument/2006/relationships/tags" Target="../tags/tag1653.xml"/><Relationship Id="rId151" Type="http://schemas.openxmlformats.org/officeDocument/2006/relationships/tags" Target="../tags/tag1669.xml"/><Relationship Id="rId156" Type="http://schemas.openxmlformats.org/officeDocument/2006/relationships/tags" Target="../tags/tag1674.xml"/><Relationship Id="rId177" Type="http://schemas.openxmlformats.org/officeDocument/2006/relationships/tags" Target="../tags/tag1695.xml"/><Relationship Id="rId198" Type="http://schemas.openxmlformats.org/officeDocument/2006/relationships/tags" Target="../tags/tag1716.xml"/><Relationship Id="rId172" Type="http://schemas.openxmlformats.org/officeDocument/2006/relationships/tags" Target="../tags/tag1690.xml"/><Relationship Id="rId193" Type="http://schemas.openxmlformats.org/officeDocument/2006/relationships/tags" Target="../tags/tag1711.xml"/><Relationship Id="rId202" Type="http://schemas.openxmlformats.org/officeDocument/2006/relationships/tags" Target="../tags/tag1720.xml"/><Relationship Id="rId207" Type="http://schemas.openxmlformats.org/officeDocument/2006/relationships/tags" Target="../tags/tag1725.xml"/><Relationship Id="rId223" Type="http://schemas.openxmlformats.org/officeDocument/2006/relationships/tags" Target="../tags/tag1741.xml"/><Relationship Id="rId228" Type="http://schemas.openxmlformats.org/officeDocument/2006/relationships/tags" Target="../tags/tag1746.xml"/><Relationship Id="rId244" Type="http://schemas.openxmlformats.org/officeDocument/2006/relationships/tags" Target="../tags/tag1762.xml"/><Relationship Id="rId249" Type="http://schemas.openxmlformats.org/officeDocument/2006/relationships/tags" Target="../tags/tag1767.xml"/><Relationship Id="rId13" Type="http://schemas.openxmlformats.org/officeDocument/2006/relationships/tags" Target="../tags/tag1531.xml"/><Relationship Id="rId18" Type="http://schemas.openxmlformats.org/officeDocument/2006/relationships/tags" Target="../tags/tag1536.xml"/><Relationship Id="rId39" Type="http://schemas.openxmlformats.org/officeDocument/2006/relationships/tags" Target="../tags/tag1557.xml"/><Relationship Id="rId109" Type="http://schemas.openxmlformats.org/officeDocument/2006/relationships/tags" Target="../tags/tag1627.xml"/><Relationship Id="rId260" Type="http://schemas.openxmlformats.org/officeDocument/2006/relationships/tags" Target="../tags/tag1778.xml"/><Relationship Id="rId265" Type="http://schemas.openxmlformats.org/officeDocument/2006/relationships/image" Target="../media/image13.png"/><Relationship Id="rId34" Type="http://schemas.openxmlformats.org/officeDocument/2006/relationships/tags" Target="../tags/tag1552.xml"/><Relationship Id="rId50" Type="http://schemas.openxmlformats.org/officeDocument/2006/relationships/tags" Target="../tags/tag1568.xml"/><Relationship Id="rId55" Type="http://schemas.openxmlformats.org/officeDocument/2006/relationships/tags" Target="../tags/tag1573.xml"/><Relationship Id="rId76" Type="http://schemas.openxmlformats.org/officeDocument/2006/relationships/tags" Target="../tags/tag1594.xml"/><Relationship Id="rId97" Type="http://schemas.openxmlformats.org/officeDocument/2006/relationships/tags" Target="../tags/tag1615.xml"/><Relationship Id="rId104" Type="http://schemas.openxmlformats.org/officeDocument/2006/relationships/tags" Target="../tags/tag1622.xml"/><Relationship Id="rId120" Type="http://schemas.openxmlformats.org/officeDocument/2006/relationships/tags" Target="../tags/tag1638.xml"/><Relationship Id="rId125" Type="http://schemas.openxmlformats.org/officeDocument/2006/relationships/tags" Target="../tags/tag1643.xml"/><Relationship Id="rId141" Type="http://schemas.openxmlformats.org/officeDocument/2006/relationships/tags" Target="../tags/tag1659.xml"/><Relationship Id="rId146" Type="http://schemas.openxmlformats.org/officeDocument/2006/relationships/tags" Target="../tags/tag1664.xml"/><Relationship Id="rId167" Type="http://schemas.openxmlformats.org/officeDocument/2006/relationships/tags" Target="../tags/tag1685.xml"/><Relationship Id="rId188" Type="http://schemas.openxmlformats.org/officeDocument/2006/relationships/tags" Target="../tags/tag1706.xml"/><Relationship Id="rId7" Type="http://schemas.openxmlformats.org/officeDocument/2006/relationships/tags" Target="../tags/tag1525.xml"/><Relationship Id="rId71" Type="http://schemas.openxmlformats.org/officeDocument/2006/relationships/tags" Target="../tags/tag1589.xml"/><Relationship Id="rId92" Type="http://schemas.openxmlformats.org/officeDocument/2006/relationships/tags" Target="../tags/tag1610.xml"/><Relationship Id="rId162" Type="http://schemas.openxmlformats.org/officeDocument/2006/relationships/tags" Target="../tags/tag1680.xml"/><Relationship Id="rId183" Type="http://schemas.openxmlformats.org/officeDocument/2006/relationships/tags" Target="../tags/tag1701.xml"/><Relationship Id="rId213" Type="http://schemas.openxmlformats.org/officeDocument/2006/relationships/tags" Target="../tags/tag1731.xml"/><Relationship Id="rId218" Type="http://schemas.openxmlformats.org/officeDocument/2006/relationships/tags" Target="../tags/tag1736.xml"/><Relationship Id="rId234" Type="http://schemas.openxmlformats.org/officeDocument/2006/relationships/tags" Target="../tags/tag1752.xml"/><Relationship Id="rId239" Type="http://schemas.openxmlformats.org/officeDocument/2006/relationships/tags" Target="../tags/tag1757.xml"/><Relationship Id="rId2" Type="http://schemas.openxmlformats.org/officeDocument/2006/relationships/tags" Target="../tags/tag1520.xml"/><Relationship Id="rId29" Type="http://schemas.openxmlformats.org/officeDocument/2006/relationships/tags" Target="../tags/tag1547.xml"/><Relationship Id="rId250" Type="http://schemas.openxmlformats.org/officeDocument/2006/relationships/tags" Target="../tags/tag1768.xml"/><Relationship Id="rId255" Type="http://schemas.openxmlformats.org/officeDocument/2006/relationships/tags" Target="../tags/tag1773.xml"/><Relationship Id="rId24" Type="http://schemas.openxmlformats.org/officeDocument/2006/relationships/tags" Target="../tags/tag1542.xml"/><Relationship Id="rId40" Type="http://schemas.openxmlformats.org/officeDocument/2006/relationships/tags" Target="../tags/tag1558.xml"/><Relationship Id="rId45" Type="http://schemas.openxmlformats.org/officeDocument/2006/relationships/tags" Target="../tags/tag1563.xml"/><Relationship Id="rId66" Type="http://schemas.openxmlformats.org/officeDocument/2006/relationships/tags" Target="../tags/tag1584.xml"/><Relationship Id="rId87" Type="http://schemas.openxmlformats.org/officeDocument/2006/relationships/tags" Target="../tags/tag1605.xml"/><Relationship Id="rId110" Type="http://schemas.openxmlformats.org/officeDocument/2006/relationships/tags" Target="../tags/tag1628.xml"/><Relationship Id="rId115" Type="http://schemas.openxmlformats.org/officeDocument/2006/relationships/tags" Target="../tags/tag1633.xml"/><Relationship Id="rId131" Type="http://schemas.openxmlformats.org/officeDocument/2006/relationships/tags" Target="../tags/tag1649.xml"/><Relationship Id="rId136" Type="http://schemas.openxmlformats.org/officeDocument/2006/relationships/tags" Target="../tags/tag1654.xml"/><Relationship Id="rId157" Type="http://schemas.openxmlformats.org/officeDocument/2006/relationships/tags" Target="../tags/tag1675.xml"/><Relationship Id="rId178" Type="http://schemas.openxmlformats.org/officeDocument/2006/relationships/tags" Target="../tags/tag1696.xml"/><Relationship Id="rId61" Type="http://schemas.openxmlformats.org/officeDocument/2006/relationships/tags" Target="../tags/tag1579.xml"/><Relationship Id="rId82" Type="http://schemas.openxmlformats.org/officeDocument/2006/relationships/tags" Target="../tags/tag1600.xml"/><Relationship Id="rId152" Type="http://schemas.openxmlformats.org/officeDocument/2006/relationships/tags" Target="../tags/tag1670.xml"/><Relationship Id="rId173" Type="http://schemas.openxmlformats.org/officeDocument/2006/relationships/tags" Target="../tags/tag1691.xml"/><Relationship Id="rId194" Type="http://schemas.openxmlformats.org/officeDocument/2006/relationships/tags" Target="../tags/tag1712.xml"/><Relationship Id="rId199" Type="http://schemas.openxmlformats.org/officeDocument/2006/relationships/tags" Target="../tags/tag1717.xml"/><Relationship Id="rId203" Type="http://schemas.openxmlformats.org/officeDocument/2006/relationships/tags" Target="../tags/tag1721.xml"/><Relationship Id="rId208" Type="http://schemas.openxmlformats.org/officeDocument/2006/relationships/tags" Target="../tags/tag1726.xml"/><Relationship Id="rId229" Type="http://schemas.openxmlformats.org/officeDocument/2006/relationships/tags" Target="../tags/tag1747.xml"/><Relationship Id="rId19" Type="http://schemas.openxmlformats.org/officeDocument/2006/relationships/tags" Target="../tags/tag1537.xml"/><Relationship Id="rId224" Type="http://schemas.openxmlformats.org/officeDocument/2006/relationships/tags" Target="../tags/tag1742.xml"/><Relationship Id="rId240" Type="http://schemas.openxmlformats.org/officeDocument/2006/relationships/tags" Target="../tags/tag1758.xml"/><Relationship Id="rId245" Type="http://schemas.openxmlformats.org/officeDocument/2006/relationships/tags" Target="../tags/tag1763.xml"/><Relationship Id="rId261" Type="http://schemas.openxmlformats.org/officeDocument/2006/relationships/tags" Target="../tags/tag1779.xml"/><Relationship Id="rId14" Type="http://schemas.openxmlformats.org/officeDocument/2006/relationships/tags" Target="../tags/tag1532.xml"/><Relationship Id="rId30" Type="http://schemas.openxmlformats.org/officeDocument/2006/relationships/tags" Target="../tags/tag1548.xml"/><Relationship Id="rId35" Type="http://schemas.openxmlformats.org/officeDocument/2006/relationships/tags" Target="../tags/tag1553.xml"/><Relationship Id="rId56" Type="http://schemas.openxmlformats.org/officeDocument/2006/relationships/tags" Target="../tags/tag1574.xml"/><Relationship Id="rId77" Type="http://schemas.openxmlformats.org/officeDocument/2006/relationships/tags" Target="../tags/tag1595.xml"/><Relationship Id="rId100" Type="http://schemas.openxmlformats.org/officeDocument/2006/relationships/tags" Target="../tags/tag1618.xml"/><Relationship Id="rId105" Type="http://schemas.openxmlformats.org/officeDocument/2006/relationships/tags" Target="../tags/tag1623.xml"/><Relationship Id="rId126" Type="http://schemas.openxmlformats.org/officeDocument/2006/relationships/tags" Target="../tags/tag1644.xml"/><Relationship Id="rId147" Type="http://schemas.openxmlformats.org/officeDocument/2006/relationships/tags" Target="../tags/tag1665.xml"/><Relationship Id="rId168" Type="http://schemas.openxmlformats.org/officeDocument/2006/relationships/tags" Target="../tags/tag1686.xml"/><Relationship Id="rId8" Type="http://schemas.openxmlformats.org/officeDocument/2006/relationships/tags" Target="../tags/tag1526.xml"/><Relationship Id="rId51" Type="http://schemas.openxmlformats.org/officeDocument/2006/relationships/tags" Target="../tags/tag1569.xml"/><Relationship Id="rId72" Type="http://schemas.openxmlformats.org/officeDocument/2006/relationships/tags" Target="../tags/tag1590.xml"/><Relationship Id="rId93" Type="http://schemas.openxmlformats.org/officeDocument/2006/relationships/tags" Target="../tags/tag1611.xml"/><Relationship Id="rId98" Type="http://schemas.openxmlformats.org/officeDocument/2006/relationships/tags" Target="../tags/tag1616.xml"/><Relationship Id="rId121" Type="http://schemas.openxmlformats.org/officeDocument/2006/relationships/tags" Target="../tags/tag1639.xml"/><Relationship Id="rId142" Type="http://schemas.openxmlformats.org/officeDocument/2006/relationships/tags" Target="../tags/tag1660.xml"/><Relationship Id="rId163" Type="http://schemas.openxmlformats.org/officeDocument/2006/relationships/tags" Target="../tags/tag1681.xml"/><Relationship Id="rId184" Type="http://schemas.openxmlformats.org/officeDocument/2006/relationships/tags" Target="../tags/tag1702.xml"/><Relationship Id="rId189" Type="http://schemas.openxmlformats.org/officeDocument/2006/relationships/tags" Target="../tags/tag1707.xml"/><Relationship Id="rId219" Type="http://schemas.openxmlformats.org/officeDocument/2006/relationships/tags" Target="../tags/tag1737.xml"/><Relationship Id="rId3" Type="http://schemas.openxmlformats.org/officeDocument/2006/relationships/tags" Target="../tags/tag1521.xml"/><Relationship Id="rId214" Type="http://schemas.openxmlformats.org/officeDocument/2006/relationships/tags" Target="../tags/tag1732.xml"/><Relationship Id="rId230" Type="http://schemas.openxmlformats.org/officeDocument/2006/relationships/tags" Target="../tags/tag1748.xml"/><Relationship Id="rId235" Type="http://schemas.openxmlformats.org/officeDocument/2006/relationships/tags" Target="../tags/tag1753.xml"/><Relationship Id="rId251" Type="http://schemas.openxmlformats.org/officeDocument/2006/relationships/tags" Target="../tags/tag1769.xml"/><Relationship Id="rId256" Type="http://schemas.openxmlformats.org/officeDocument/2006/relationships/tags" Target="../tags/tag1774.xml"/><Relationship Id="rId25" Type="http://schemas.openxmlformats.org/officeDocument/2006/relationships/tags" Target="../tags/tag1543.xml"/><Relationship Id="rId46" Type="http://schemas.openxmlformats.org/officeDocument/2006/relationships/tags" Target="../tags/tag1564.xml"/><Relationship Id="rId67" Type="http://schemas.openxmlformats.org/officeDocument/2006/relationships/tags" Target="../tags/tag1585.xml"/><Relationship Id="rId116" Type="http://schemas.openxmlformats.org/officeDocument/2006/relationships/tags" Target="../tags/tag1634.xml"/><Relationship Id="rId137" Type="http://schemas.openxmlformats.org/officeDocument/2006/relationships/tags" Target="../tags/tag1655.xml"/><Relationship Id="rId158" Type="http://schemas.openxmlformats.org/officeDocument/2006/relationships/tags" Target="../tags/tag1676.xml"/><Relationship Id="rId20" Type="http://schemas.openxmlformats.org/officeDocument/2006/relationships/tags" Target="../tags/tag1538.xml"/><Relationship Id="rId41" Type="http://schemas.openxmlformats.org/officeDocument/2006/relationships/tags" Target="../tags/tag1559.xml"/><Relationship Id="rId62" Type="http://schemas.openxmlformats.org/officeDocument/2006/relationships/tags" Target="../tags/tag1580.xml"/><Relationship Id="rId83" Type="http://schemas.openxmlformats.org/officeDocument/2006/relationships/tags" Target="../tags/tag1601.xml"/><Relationship Id="rId88" Type="http://schemas.openxmlformats.org/officeDocument/2006/relationships/tags" Target="../tags/tag1606.xml"/><Relationship Id="rId111" Type="http://schemas.openxmlformats.org/officeDocument/2006/relationships/tags" Target="../tags/tag1629.xml"/><Relationship Id="rId132" Type="http://schemas.openxmlformats.org/officeDocument/2006/relationships/tags" Target="../tags/tag1650.xml"/><Relationship Id="rId153" Type="http://schemas.openxmlformats.org/officeDocument/2006/relationships/tags" Target="../tags/tag1671.xml"/><Relationship Id="rId174" Type="http://schemas.openxmlformats.org/officeDocument/2006/relationships/tags" Target="../tags/tag1692.xml"/><Relationship Id="rId179" Type="http://schemas.openxmlformats.org/officeDocument/2006/relationships/tags" Target="../tags/tag1697.xml"/><Relationship Id="rId195" Type="http://schemas.openxmlformats.org/officeDocument/2006/relationships/tags" Target="../tags/tag1713.xml"/><Relationship Id="rId209" Type="http://schemas.openxmlformats.org/officeDocument/2006/relationships/tags" Target="../tags/tag1727.xml"/><Relationship Id="rId190" Type="http://schemas.openxmlformats.org/officeDocument/2006/relationships/tags" Target="../tags/tag1708.xml"/><Relationship Id="rId204" Type="http://schemas.openxmlformats.org/officeDocument/2006/relationships/tags" Target="../tags/tag1722.xml"/><Relationship Id="rId220" Type="http://schemas.openxmlformats.org/officeDocument/2006/relationships/tags" Target="../tags/tag1738.xml"/><Relationship Id="rId225" Type="http://schemas.openxmlformats.org/officeDocument/2006/relationships/tags" Target="../tags/tag1743.xml"/><Relationship Id="rId241" Type="http://schemas.openxmlformats.org/officeDocument/2006/relationships/tags" Target="../tags/tag1759.xml"/><Relationship Id="rId246" Type="http://schemas.openxmlformats.org/officeDocument/2006/relationships/tags" Target="../tags/tag1764.xml"/><Relationship Id="rId15" Type="http://schemas.openxmlformats.org/officeDocument/2006/relationships/tags" Target="../tags/tag1533.xml"/><Relationship Id="rId36" Type="http://schemas.openxmlformats.org/officeDocument/2006/relationships/tags" Target="../tags/tag1554.xml"/><Relationship Id="rId57" Type="http://schemas.openxmlformats.org/officeDocument/2006/relationships/tags" Target="../tags/tag1575.xml"/><Relationship Id="rId106" Type="http://schemas.openxmlformats.org/officeDocument/2006/relationships/tags" Target="../tags/tag1624.xml"/><Relationship Id="rId127" Type="http://schemas.openxmlformats.org/officeDocument/2006/relationships/tags" Target="../tags/tag1645.xml"/><Relationship Id="rId262" Type="http://schemas.openxmlformats.org/officeDocument/2006/relationships/tags" Target="../tags/tag1780.xml"/><Relationship Id="rId10" Type="http://schemas.openxmlformats.org/officeDocument/2006/relationships/tags" Target="../tags/tag1528.xml"/><Relationship Id="rId31" Type="http://schemas.openxmlformats.org/officeDocument/2006/relationships/tags" Target="../tags/tag1549.xml"/><Relationship Id="rId52" Type="http://schemas.openxmlformats.org/officeDocument/2006/relationships/tags" Target="../tags/tag1570.xml"/><Relationship Id="rId73" Type="http://schemas.openxmlformats.org/officeDocument/2006/relationships/tags" Target="../tags/tag1591.xml"/><Relationship Id="rId78" Type="http://schemas.openxmlformats.org/officeDocument/2006/relationships/tags" Target="../tags/tag1596.xml"/><Relationship Id="rId94" Type="http://schemas.openxmlformats.org/officeDocument/2006/relationships/tags" Target="../tags/tag1612.xml"/><Relationship Id="rId99" Type="http://schemas.openxmlformats.org/officeDocument/2006/relationships/tags" Target="../tags/tag1617.xml"/><Relationship Id="rId101" Type="http://schemas.openxmlformats.org/officeDocument/2006/relationships/tags" Target="../tags/tag1619.xml"/><Relationship Id="rId122" Type="http://schemas.openxmlformats.org/officeDocument/2006/relationships/tags" Target="../tags/tag1640.xml"/><Relationship Id="rId143" Type="http://schemas.openxmlformats.org/officeDocument/2006/relationships/tags" Target="../tags/tag1661.xml"/><Relationship Id="rId148" Type="http://schemas.openxmlformats.org/officeDocument/2006/relationships/tags" Target="../tags/tag1666.xml"/><Relationship Id="rId164" Type="http://schemas.openxmlformats.org/officeDocument/2006/relationships/tags" Target="../tags/tag1682.xml"/><Relationship Id="rId169" Type="http://schemas.openxmlformats.org/officeDocument/2006/relationships/tags" Target="../tags/tag1687.xml"/><Relationship Id="rId185" Type="http://schemas.openxmlformats.org/officeDocument/2006/relationships/tags" Target="../tags/tag1703.xml"/><Relationship Id="rId4" Type="http://schemas.openxmlformats.org/officeDocument/2006/relationships/tags" Target="../tags/tag1522.xml"/><Relationship Id="rId9" Type="http://schemas.openxmlformats.org/officeDocument/2006/relationships/tags" Target="../tags/tag1527.xml"/><Relationship Id="rId180" Type="http://schemas.openxmlformats.org/officeDocument/2006/relationships/tags" Target="../tags/tag1698.xml"/><Relationship Id="rId210" Type="http://schemas.openxmlformats.org/officeDocument/2006/relationships/tags" Target="../tags/tag1728.xml"/><Relationship Id="rId215" Type="http://schemas.openxmlformats.org/officeDocument/2006/relationships/tags" Target="../tags/tag1733.xml"/><Relationship Id="rId236" Type="http://schemas.openxmlformats.org/officeDocument/2006/relationships/tags" Target="../tags/tag1754.xml"/><Relationship Id="rId257" Type="http://schemas.openxmlformats.org/officeDocument/2006/relationships/tags" Target="../tags/tag1775.xml"/><Relationship Id="rId26" Type="http://schemas.openxmlformats.org/officeDocument/2006/relationships/tags" Target="../tags/tag1544.xml"/><Relationship Id="rId231" Type="http://schemas.openxmlformats.org/officeDocument/2006/relationships/tags" Target="../tags/tag1749.xml"/><Relationship Id="rId252" Type="http://schemas.openxmlformats.org/officeDocument/2006/relationships/tags" Target="../tags/tag1770.xml"/><Relationship Id="rId47" Type="http://schemas.openxmlformats.org/officeDocument/2006/relationships/tags" Target="../tags/tag1565.xml"/><Relationship Id="rId68" Type="http://schemas.openxmlformats.org/officeDocument/2006/relationships/tags" Target="../tags/tag1586.xml"/><Relationship Id="rId89" Type="http://schemas.openxmlformats.org/officeDocument/2006/relationships/tags" Target="../tags/tag1607.xml"/><Relationship Id="rId112" Type="http://schemas.openxmlformats.org/officeDocument/2006/relationships/tags" Target="../tags/tag1630.xml"/><Relationship Id="rId133" Type="http://schemas.openxmlformats.org/officeDocument/2006/relationships/tags" Target="../tags/tag1651.xml"/><Relationship Id="rId154" Type="http://schemas.openxmlformats.org/officeDocument/2006/relationships/tags" Target="../tags/tag1672.xml"/><Relationship Id="rId175" Type="http://schemas.openxmlformats.org/officeDocument/2006/relationships/tags" Target="../tags/tag1693.xml"/><Relationship Id="rId196" Type="http://schemas.openxmlformats.org/officeDocument/2006/relationships/tags" Target="../tags/tag1714.xml"/><Relationship Id="rId200" Type="http://schemas.openxmlformats.org/officeDocument/2006/relationships/tags" Target="../tags/tag1718.xml"/><Relationship Id="rId16" Type="http://schemas.openxmlformats.org/officeDocument/2006/relationships/tags" Target="../tags/tag1534.xml"/><Relationship Id="rId221" Type="http://schemas.openxmlformats.org/officeDocument/2006/relationships/tags" Target="../tags/tag1739.xml"/><Relationship Id="rId242" Type="http://schemas.openxmlformats.org/officeDocument/2006/relationships/tags" Target="../tags/tag1760.xml"/><Relationship Id="rId263" Type="http://schemas.openxmlformats.org/officeDocument/2006/relationships/tags" Target="../tags/tag1781.xml"/><Relationship Id="rId37" Type="http://schemas.openxmlformats.org/officeDocument/2006/relationships/tags" Target="../tags/tag1555.xml"/><Relationship Id="rId58" Type="http://schemas.openxmlformats.org/officeDocument/2006/relationships/tags" Target="../tags/tag1576.xml"/><Relationship Id="rId79" Type="http://schemas.openxmlformats.org/officeDocument/2006/relationships/tags" Target="../tags/tag1597.xml"/><Relationship Id="rId102" Type="http://schemas.openxmlformats.org/officeDocument/2006/relationships/tags" Target="../tags/tag1620.xml"/><Relationship Id="rId123" Type="http://schemas.openxmlformats.org/officeDocument/2006/relationships/tags" Target="../tags/tag1641.xml"/><Relationship Id="rId144" Type="http://schemas.openxmlformats.org/officeDocument/2006/relationships/tags" Target="../tags/tag1662.xml"/><Relationship Id="rId90" Type="http://schemas.openxmlformats.org/officeDocument/2006/relationships/tags" Target="../tags/tag1608.xml"/><Relationship Id="rId165" Type="http://schemas.openxmlformats.org/officeDocument/2006/relationships/tags" Target="../tags/tag1683.xml"/><Relationship Id="rId186" Type="http://schemas.openxmlformats.org/officeDocument/2006/relationships/tags" Target="../tags/tag1704.xml"/><Relationship Id="rId211" Type="http://schemas.openxmlformats.org/officeDocument/2006/relationships/tags" Target="../tags/tag1729.xml"/><Relationship Id="rId232" Type="http://schemas.openxmlformats.org/officeDocument/2006/relationships/tags" Target="../tags/tag1750.xml"/><Relationship Id="rId253" Type="http://schemas.openxmlformats.org/officeDocument/2006/relationships/tags" Target="../tags/tag1771.xml"/><Relationship Id="rId27" Type="http://schemas.openxmlformats.org/officeDocument/2006/relationships/tags" Target="../tags/tag1545.xml"/><Relationship Id="rId48" Type="http://schemas.openxmlformats.org/officeDocument/2006/relationships/tags" Target="../tags/tag1566.xml"/><Relationship Id="rId69" Type="http://schemas.openxmlformats.org/officeDocument/2006/relationships/tags" Target="../tags/tag1587.xml"/><Relationship Id="rId113" Type="http://schemas.openxmlformats.org/officeDocument/2006/relationships/tags" Target="../tags/tag1631.xml"/><Relationship Id="rId134" Type="http://schemas.openxmlformats.org/officeDocument/2006/relationships/tags" Target="../tags/tag1652.xml"/><Relationship Id="rId80" Type="http://schemas.openxmlformats.org/officeDocument/2006/relationships/tags" Target="../tags/tag1598.xml"/><Relationship Id="rId155" Type="http://schemas.openxmlformats.org/officeDocument/2006/relationships/tags" Target="../tags/tag1673.xml"/><Relationship Id="rId176" Type="http://schemas.openxmlformats.org/officeDocument/2006/relationships/tags" Target="../tags/tag1694.xml"/><Relationship Id="rId197" Type="http://schemas.openxmlformats.org/officeDocument/2006/relationships/tags" Target="../tags/tag1715.xml"/><Relationship Id="rId201" Type="http://schemas.openxmlformats.org/officeDocument/2006/relationships/tags" Target="../tags/tag1719.xml"/><Relationship Id="rId222" Type="http://schemas.openxmlformats.org/officeDocument/2006/relationships/tags" Target="../tags/tag1740.xml"/><Relationship Id="rId243" Type="http://schemas.openxmlformats.org/officeDocument/2006/relationships/tags" Target="../tags/tag1761.xml"/><Relationship Id="rId264" Type="http://schemas.openxmlformats.org/officeDocument/2006/relationships/slideLayout" Target="../slideLayouts/slideLayout2.xml"/><Relationship Id="rId17" Type="http://schemas.openxmlformats.org/officeDocument/2006/relationships/tags" Target="../tags/tag1535.xml"/><Relationship Id="rId38" Type="http://schemas.openxmlformats.org/officeDocument/2006/relationships/tags" Target="../tags/tag1556.xml"/><Relationship Id="rId59" Type="http://schemas.openxmlformats.org/officeDocument/2006/relationships/tags" Target="../tags/tag1577.xml"/><Relationship Id="rId103" Type="http://schemas.openxmlformats.org/officeDocument/2006/relationships/tags" Target="../tags/tag1621.xml"/><Relationship Id="rId124" Type="http://schemas.openxmlformats.org/officeDocument/2006/relationships/tags" Target="../tags/tag1642.xml"/><Relationship Id="rId70" Type="http://schemas.openxmlformats.org/officeDocument/2006/relationships/tags" Target="../tags/tag1588.xml"/><Relationship Id="rId91" Type="http://schemas.openxmlformats.org/officeDocument/2006/relationships/tags" Target="../tags/tag1609.xml"/><Relationship Id="rId145" Type="http://schemas.openxmlformats.org/officeDocument/2006/relationships/tags" Target="../tags/tag1663.xml"/><Relationship Id="rId166" Type="http://schemas.openxmlformats.org/officeDocument/2006/relationships/tags" Target="../tags/tag1684.xml"/><Relationship Id="rId187" Type="http://schemas.openxmlformats.org/officeDocument/2006/relationships/tags" Target="../tags/tag1705.xml"/><Relationship Id="rId1" Type="http://schemas.openxmlformats.org/officeDocument/2006/relationships/tags" Target="../tags/tag1519.xml"/><Relationship Id="rId212" Type="http://schemas.openxmlformats.org/officeDocument/2006/relationships/tags" Target="../tags/tag1730.xml"/><Relationship Id="rId233" Type="http://schemas.openxmlformats.org/officeDocument/2006/relationships/tags" Target="../tags/tag1751.xml"/><Relationship Id="rId254" Type="http://schemas.openxmlformats.org/officeDocument/2006/relationships/tags" Target="../tags/tag1772.xml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tags" Target="../tags/tag1807.xml"/><Relationship Id="rId117" Type="http://schemas.openxmlformats.org/officeDocument/2006/relationships/tags" Target="../tags/tag1898.xml"/><Relationship Id="rId21" Type="http://schemas.openxmlformats.org/officeDocument/2006/relationships/tags" Target="../tags/tag1802.xml"/><Relationship Id="rId42" Type="http://schemas.openxmlformats.org/officeDocument/2006/relationships/tags" Target="../tags/tag1823.xml"/><Relationship Id="rId47" Type="http://schemas.openxmlformats.org/officeDocument/2006/relationships/tags" Target="../tags/tag1828.xml"/><Relationship Id="rId63" Type="http://schemas.openxmlformats.org/officeDocument/2006/relationships/tags" Target="../tags/tag1844.xml"/><Relationship Id="rId68" Type="http://schemas.openxmlformats.org/officeDocument/2006/relationships/tags" Target="../tags/tag1849.xml"/><Relationship Id="rId84" Type="http://schemas.openxmlformats.org/officeDocument/2006/relationships/tags" Target="../tags/tag1865.xml"/><Relationship Id="rId89" Type="http://schemas.openxmlformats.org/officeDocument/2006/relationships/tags" Target="../tags/tag1870.xml"/><Relationship Id="rId112" Type="http://schemas.openxmlformats.org/officeDocument/2006/relationships/tags" Target="../tags/tag1893.xml"/><Relationship Id="rId16" Type="http://schemas.openxmlformats.org/officeDocument/2006/relationships/tags" Target="../tags/tag1797.xml"/><Relationship Id="rId107" Type="http://schemas.openxmlformats.org/officeDocument/2006/relationships/tags" Target="../tags/tag1888.xml"/><Relationship Id="rId11" Type="http://schemas.openxmlformats.org/officeDocument/2006/relationships/tags" Target="../tags/tag1792.xml"/><Relationship Id="rId32" Type="http://schemas.openxmlformats.org/officeDocument/2006/relationships/tags" Target="../tags/tag1813.xml"/><Relationship Id="rId37" Type="http://schemas.openxmlformats.org/officeDocument/2006/relationships/tags" Target="../tags/tag1818.xml"/><Relationship Id="rId53" Type="http://schemas.openxmlformats.org/officeDocument/2006/relationships/tags" Target="../tags/tag1834.xml"/><Relationship Id="rId58" Type="http://schemas.openxmlformats.org/officeDocument/2006/relationships/tags" Target="../tags/tag1839.xml"/><Relationship Id="rId74" Type="http://schemas.openxmlformats.org/officeDocument/2006/relationships/tags" Target="../tags/tag1855.xml"/><Relationship Id="rId79" Type="http://schemas.openxmlformats.org/officeDocument/2006/relationships/tags" Target="../tags/tag1860.xml"/><Relationship Id="rId102" Type="http://schemas.openxmlformats.org/officeDocument/2006/relationships/tags" Target="../tags/tag1883.xml"/><Relationship Id="rId123" Type="http://schemas.openxmlformats.org/officeDocument/2006/relationships/tags" Target="../tags/tag1904.xml"/><Relationship Id="rId5" Type="http://schemas.openxmlformats.org/officeDocument/2006/relationships/tags" Target="../tags/tag1786.xml"/><Relationship Id="rId61" Type="http://schemas.openxmlformats.org/officeDocument/2006/relationships/tags" Target="../tags/tag1842.xml"/><Relationship Id="rId82" Type="http://schemas.openxmlformats.org/officeDocument/2006/relationships/tags" Target="../tags/tag1863.xml"/><Relationship Id="rId90" Type="http://schemas.openxmlformats.org/officeDocument/2006/relationships/tags" Target="../tags/tag1871.xml"/><Relationship Id="rId95" Type="http://schemas.openxmlformats.org/officeDocument/2006/relationships/tags" Target="../tags/tag1876.xml"/><Relationship Id="rId19" Type="http://schemas.openxmlformats.org/officeDocument/2006/relationships/tags" Target="../tags/tag1800.xml"/><Relationship Id="rId14" Type="http://schemas.openxmlformats.org/officeDocument/2006/relationships/tags" Target="../tags/tag1795.xml"/><Relationship Id="rId22" Type="http://schemas.openxmlformats.org/officeDocument/2006/relationships/tags" Target="../tags/tag1803.xml"/><Relationship Id="rId27" Type="http://schemas.openxmlformats.org/officeDocument/2006/relationships/tags" Target="../tags/tag1808.xml"/><Relationship Id="rId30" Type="http://schemas.openxmlformats.org/officeDocument/2006/relationships/tags" Target="../tags/tag1811.xml"/><Relationship Id="rId35" Type="http://schemas.openxmlformats.org/officeDocument/2006/relationships/tags" Target="../tags/tag1816.xml"/><Relationship Id="rId43" Type="http://schemas.openxmlformats.org/officeDocument/2006/relationships/tags" Target="../tags/tag1824.xml"/><Relationship Id="rId48" Type="http://schemas.openxmlformats.org/officeDocument/2006/relationships/tags" Target="../tags/tag1829.xml"/><Relationship Id="rId56" Type="http://schemas.openxmlformats.org/officeDocument/2006/relationships/tags" Target="../tags/tag1837.xml"/><Relationship Id="rId64" Type="http://schemas.openxmlformats.org/officeDocument/2006/relationships/tags" Target="../tags/tag1845.xml"/><Relationship Id="rId69" Type="http://schemas.openxmlformats.org/officeDocument/2006/relationships/tags" Target="../tags/tag1850.xml"/><Relationship Id="rId77" Type="http://schemas.openxmlformats.org/officeDocument/2006/relationships/tags" Target="../tags/tag1858.xml"/><Relationship Id="rId100" Type="http://schemas.openxmlformats.org/officeDocument/2006/relationships/tags" Target="../tags/tag1881.xml"/><Relationship Id="rId105" Type="http://schemas.openxmlformats.org/officeDocument/2006/relationships/tags" Target="../tags/tag1886.xml"/><Relationship Id="rId113" Type="http://schemas.openxmlformats.org/officeDocument/2006/relationships/tags" Target="../tags/tag1894.xml"/><Relationship Id="rId118" Type="http://schemas.openxmlformats.org/officeDocument/2006/relationships/tags" Target="../tags/tag1899.xml"/><Relationship Id="rId8" Type="http://schemas.openxmlformats.org/officeDocument/2006/relationships/tags" Target="../tags/tag1789.xml"/><Relationship Id="rId51" Type="http://schemas.openxmlformats.org/officeDocument/2006/relationships/tags" Target="../tags/tag1832.xml"/><Relationship Id="rId72" Type="http://schemas.openxmlformats.org/officeDocument/2006/relationships/tags" Target="../tags/tag1853.xml"/><Relationship Id="rId80" Type="http://schemas.openxmlformats.org/officeDocument/2006/relationships/tags" Target="../tags/tag1861.xml"/><Relationship Id="rId85" Type="http://schemas.openxmlformats.org/officeDocument/2006/relationships/tags" Target="../tags/tag1866.xml"/><Relationship Id="rId93" Type="http://schemas.openxmlformats.org/officeDocument/2006/relationships/tags" Target="../tags/tag1874.xml"/><Relationship Id="rId98" Type="http://schemas.openxmlformats.org/officeDocument/2006/relationships/tags" Target="../tags/tag1879.xml"/><Relationship Id="rId121" Type="http://schemas.openxmlformats.org/officeDocument/2006/relationships/tags" Target="../tags/tag1902.xml"/><Relationship Id="rId3" Type="http://schemas.openxmlformats.org/officeDocument/2006/relationships/tags" Target="../tags/tag1784.xml"/><Relationship Id="rId12" Type="http://schemas.openxmlformats.org/officeDocument/2006/relationships/tags" Target="../tags/tag1793.xml"/><Relationship Id="rId17" Type="http://schemas.openxmlformats.org/officeDocument/2006/relationships/tags" Target="../tags/tag1798.xml"/><Relationship Id="rId25" Type="http://schemas.openxmlformats.org/officeDocument/2006/relationships/tags" Target="../tags/tag1806.xml"/><Relationship Id="rId33" Type="http://schemas.openxmlformats.org/officeDocument/2006/relationships/tags" Target="../tags/tag1814.xml"/><Relationship Id="rId38" Type="http://schemas.openxmlformats.org/officeDocument/2006/relationships/tags" Target="../tags/tag1819.xml"/><Relationship Id="rId46" Type="http://schemas.openxmlformats.org/officeDocument/2006/relationships/tags" Target="../tags/tag1827.xml"/><Relationship Id="rId59" Type="http://schemas.openxmlformats.org/officeDocument/2006/relationships/tags" Target="../tags/tag1840.xml"/><Relationship Id="rId67" Type="http://schemas.openxmlformats.org/officeDocument/2006/relationships/tags" Target="../tags/tag1848.xml"/><Relationship Id="rId103" Type="http://schemas.openxmlformats.org/officeDocument/2006/relationships/tags" Target="../tags/tag1884.xml"/><Relationship Id="rId108" Type="http://schemas.openxmlformats.org/officeDocument/2006/relationships/tags" Target="../tags/tag1889.xml"/><Relationship Id="rId116" Type="http://schemas.openxmlformats.org/officeDocument/2006/relationships/tags" Target="../tags/tag1897.xml"/><Relationship Id="rId124" Type="http://schemas.openxmlformats.org/officeDocument/2006/relationships/tags" Target="../tags/tag1905.xml"/><Relationship Id="rId20" Type="http://schemas.openxmlformats.org/officeDocument/2006/relationships/tags" Target="../tags/tag1801.xml"/><Relationship Id="rId41" Type="http://schemas.openxmlformats.org/officeDocument/2006/relationships/tags" Target="../tags/tag1822.xml"/><Relationship Id="rId54" Type="http://schemas.openxmlformats.org/officeDocument/2006/relationships/tags" Target="../tags/tag1835.xml"/><Relationship Id="rId62" Type="http://schemas.openxmlformats.org/officeDocument/2006/relationships/tags" Target="../tags/tag1843.xml"/><Relationship Id="rId70" Type="http://schemas.openxmlformats.org/officeDocument/2006/relationships/tags" Target="../tags/tag1851.xml"/><Relationship Id="rId75" Type="http://schemas.openxmlformats.org/officeDocument/2006/relationships/tags" Target="../tags/tag1856.xml"/><Relationship Id="rId83" Type="http://schemas.openxmlformats.org/officeDocument/2006/relationships/tags" Target="../tags/tag1864.xml"/><Relationship Id="rId88" Type="http://schemas.openxmlformats.org/officeDocument/2006/relationships/tags" Target="../tags/tag1869.xml"/><Relationship Id="rId91" Type="http://schemas.openxmlformats.org/officeDocument/2006/relationships/tags" Target="../tags/tag1872.xml"/><Relationship Id="rId96" Type="http://schemas.openxmlformats.org/officeDocument/2006/relationships/tags" Target="../tags/tag1877.xml"/><Relationship Id="rId111" Type="http://schemas.openxmlformats.org/officeDocument/2006/relationships/tags" Target="../tags/tag1892.xml"/><Relationship Id="rId1" Type="http://schemas.openxmlformats.org/officeDocument/2006/relationships/tags" Target="../tags/tag1782.xml"/><Relationship Id="rId6" Type="http://schemas.openxmlformats.org/officeDocument/2006/relationships/tags" Target="../tags/tag1787.xml"/><Relationship Id="rId15" Type="http://schemas.openxmlformats.org/officeDocument/2006/relationships/tags" Target="../tags/tag1796.xml"/><Relationship Id="rId23" Type="http://schemas.openxmlformats.org/officeDocument/2006/relationships/tags" Target="../tags/tag1804.xml"/><Relationship Id="rId28" Type="http://schemas.openxmlformats.org/officeDocument/2006/relationships/tags" Target="../tags/tag1809.xml"/><Relationship Id="rId36" Type="http://schemas.openxmlformats.org/officeDocument/2006/relationships/tags" Target="../tags/tag1817.xml"/><Relationship Id="rId49" Type="http://schemas.openxmlformats.org/officeDocument/2006/relationships/tags" Target="../tags/tag1830.xml"/><Relationship Id="rId57" Type="http://schemas.openxmlformats.org/officeDocument/2006/relationships/tags" Target="../tags/tag1838.xml"/><Relationship Id="rId106" Type="http://schemas.openxmlformats.org/officeDocument/2006/relationships/tags" Target="../tags/tag1887.xml"/><Relationship Id="rId114" Type="http://schemas.openxmlformats.org/officeDocument/2006/relationships/tags" Target="../tags/tag1895.xml"/><Relationship Id="rId119" Type="http://schemas.openxmlformats.org/officeDocument/2006/relationships/tags" Target="../tags/tag1900.xml"/><Relationship Id="rId10" Type="http://schemas.openxmlformats.org/officeDocument/2006/relationships/tags" Target="../tags/tag1791.xml"/><Relationship Id="rId31" Type="http://schemas.openxmlformats.org/officeDocument/2006/relationships/tags" Target="../tags/tag1812.xml"/><Relationship Id="rId44" Type="http://schemas.openxmlformats.org/officeDocument/2006/relationships/tags" Target="../tags/tag1825.xml"/><Relationship Id="rId52" Type="http://schemas.openxmlformats.org/officeDocument/2006/relationships/tags" Target="../tags/tag1833.xml"/><Relationship Id="rId60" Type="http://schemas.openxmlformats.org/officeDocument/2006/relationships/tags" Target="../tags/tag1841.xml"/><Relationship Id="rId65" Type="http://schemas.openxmlformats.org/officeDocument/2006/relationships/tags" Target="../tags/tag1846.xml"/><Relationship Id="rId73" Type="http://schemas.openxmlformats.org/officeDocument/2006/relationships/tags" Target="../tags/tag1854.xml"/><Relationship Id="rId78" Type="http://schemas.openxmlformats.org/officeDocument/2006/relationships/tags" Target="../tags/tag1859.xml"/><Relationship Id="rId81" Type="http://schemas.openxmlformats.org/officeDocument/2006/relationships/tags" Target="../tags/tag1862.xml"/><Relationship Id="rId86" Type="http://schemas.openxmlformats.org/officeDocument/2006/relationships/tags" Target="../tags/tag1867.xml"/><Relationship Id="rId94" Type="http://schemas.openxmlformats.org/officeDocument/2006/relationships/tags" Target="../tags/tag1875.xml"/><Relationship Id="rId99" Type="http://schemas.openxmlformats.org/officeDocument/2006/relationships/tags" Target="../tags/tag1880.xml"/><Relationship Id="rId101" Type="http://schemas.openxmlformats.org/officeDocument/2006/relationships/tags" Target="../tags/tag1882.xml"/><Relationship Id="rId122" Type="http://schemas.openxmlformats.org/officeDocument/2006/relationships/tags" Target="../tags/tag1903.xml"/><Relationship Id="rId4" Type="http://schemas.openxmlformats.org/officeDocument/2006/relationships/tags" Target="../tags/tag1785.xml"/><Relationship Id="rId9" Type="http://schemas.openxmlformats.org/officeDocument/2006/relationships/tags" Target="../tags/tag1790.xml"/><Relationship Id="rId13" Type="http://schemas.openxmlformats.org/officeDocument/2006/relationships/tags" Target="../tags/tag1794.xml"/><Relationship Id="rId18" Type="http://schemas.openxmlformats.org/officeDocument/2006/relationships/tags" Target="../tags/tag1799.xml"/><Relationship Id="rId39" Type="http://schemas.openxmlformats.org/officeDocument/2006/relationships/tags" Target="../tags/tag1820.xml"/><Relationship Id="rId109" Type="http://schemas.openxmlformats.org/officeDocument/2006/relationships/tags" Target="../tags/tag1890.xml"/><Relationship Id="rId34" Type="http://schemas.openxmlformats.org/officeDocument/2006/relationships/tags" Target="../tags/tag1815.xml"/><Relationship Id="rId50" Type="http://schemas.openxmlformats.org/officeDocument/2006/relationships/tags" Target="../tags/tag1831.xml"/><Relationship Id="rId55" Type="http://schemas.openxmlformats.org/officeDocument/2006/relationships/tags" Target="../tags/tag1836.xml"/><Relationship Id="rId76" Type="http://schemas.openxmlformats.org/officeDocument/2006/relationships/tags" Target="../tags/tag1857.xml"/><Relationship Id="rId97" Type="http://schemas.openxmlformats.org/officeDocument/2006/relationships/tags" Target="../tags/tag1878.xml"/><Relationship Id="rId104" Type="http://schemas.openxmlformats.org/officeDocument/2006/relationships/tags" Target="../tags/tag1885.xml"/><Relationship Id="rId120" Type="http://schemas.openxmlformats.org/officeDocument/2006/relationships/tags" Target="../tags/tag1901.xml"/><Relationship Id="rId125" Type="http://schemas.openxmlformats.org/officeDocument/2006/relationships/slideLayout" Target="../slideLayouts/slideLayout2.xml"/><Relationship Id="rId7" Type="http://schemas.openxmlformats.org/officeDocument/2006/relationships/tags" Target="../tags/tag1788.xml"/><Relationship Id="rId71" Type="http://schemas.openxmlformats.org/officeDocument/2006/relationships/tags" Target="../tags/tag1852.xml"/><Relationship Id="rId92" Type="http://schemas.openxmlformats.org/officeDocument/2006/relationships/tags" Target="../tags/tag1873.xml"/><Relationship Id="rId2" Type="http://schemas.openxmlformats.org/officeDocument/2006/relationships/tags" Target="../tags/tag1783.xml"/><Relationship Id="rId29" Type="http://schemas.openxmlformats.org/officeDocument/2006/relationships/tags" Target="../tags/tag1810.xml"/><Relationship Id="rId24" Type="http://schemas.openxmlformats.org/officeDocument/2006/relationships/tags" Target="../tags/tag1805.xml"/><Relationship Id="rId40" Type="http://schemas.openxmlformats.org/officeDocument/2006/relationships/tags" Target="../tags/tag1821.xml"/><Relationship Id="rId45" Type="http://schemas.openxmlformats.org/officeDocument/2006/relationships/tags" Target="../tags/tag1826.xml"/><Relationship Id="rId66" Type="http://schemas.openxmlformats.org/officeDocument/2006/relationships/tags" Target="../tags/tag1847.xml"/><Relationship Id="rId87" Type="http://schemas.openxmlformats.org/officeDocument/2006/relationships/tags" Target="../tags/tag1868.xml"/><Relationship Id="rId110" Type="http://schemas.openxmlformats.org/officeDocument/2006/relationships/tags" Target="../tags/tag1891.xml"/><Relationship Id="rId115" Type="http://schemas.openxmlformats.org/officeDocument/2006/relationships/tags" Target="../tags/tag18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FYS2130</a:t>
            </a:r>
            <a:br>
              <a:rPr lang="en-US" dirty="0" smtClean="0"/>
            </a:br>
            <a:r>
              <a:rPr lang="en-US" dirty="0" err="1" smtClean="0"/>
              <a:t>Svingninger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Lasse Clausen</a:t>
            </a:r>
          </a:p>
          <a:p>
            <a:r>
              <a:rPr lang="en-US" dirty="0" smtClean="0"/>
              <a:t>24.01.2018</a:t>
            </a:r>
            <a:endParaRPr lang="en-US" dirty="0"/>
          </a:p>
        </p:txBody>
      </p:sp>
      <p:sp>
        <p:nvSpPr>
          <p:cNvPr id="7" name="SMARTInkShape-443"/>
          <p:cNvSpPr/>
          <p:nvPr>
            <p:custDataLst>
              <p:tags r:id="rId1"/>
            </p:custDataLst>
          </p:nvPr>
        </p:nvSpPr>
        <p:spPr>
          <a:xfrm>
            <a:off x="10248900" y="6140450"/>
            <a:ext cx="6351" cy="31751"/>
          </a:xfrm>
          <a:custGeom>
            <a:avLst/>
            <a:gdLst/>
            <a:ahLst/>
            <a:cxnLst/>
            <a:rect l="0" t="0" r="0" b="0"/>
            <a:pathLst>
              <a:path w="6351" h="31751">
                <a:moveTo>
                  <a:pt x="0" y="0"/>
                </a:moveTo>
                <a:lnTo>
                  <a:pt x="0" y="0"/>
                </a:lnTo>
                <a:lnTo>
                  <a:pt x="0" y="5467"/>
                </a:lnTo>
                <a:lnTo>
                  <a:pt x="5025" y="20048"/>
                </a:lnTo>
                <a:lnTo>
                  <a:pt x="6350" y="31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5073480" y="4038480"/>
              <a:ext cx="360" cy="3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64120" y="4029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Opprydding</a:t>
            </a:r>
            <a:endParaRPr lang="en-US" dirty="0"/>
          </a:p>
        </p:txBody>
      </p:sp>
      <p:sp>
        <p:nvSpPr>
          <p:cNvPr id="400" name="SMARTInkShape-444"/>
          <p:cNvSpPr/>
          <p:nvPr>
            <p:custDataLst>
              <p:tags r:id="rId1"/>
            </p:custDataLst>
          </p:nvPr>
        </p:nvSpPr>
        <p:spPr>
          <a:xfrm>
            <a:off x="6388100" y="1784689"/>
            <a:ext cx="2227267" cy="120312"/>
          </a:xfrm>
          <a:custGeom>
            <a:avLst/>
            <a:gdLst/>
            <a:ahLst/>
            <a:cxnLst/>
            <a:rect l="0" t="0" r="0" b="0"/>
            <a:pathLst>
              <a:path w="2227267" h="120312">
                <a:moveTo>
                  <a:pt x="0" y="12361"/>
                </a:moveTo>
                <a:lnTo>
                  <a:pt x="0" y="12361"/>
                </a:lnTo>
                <a:lnTo>
                  <a:pt x="24419" y="12361"/>
                </a:lnTo>
                <a:lnTo>
                  <a:pt x="47530" y="12361"/>
                </a:lnTo>
                <a:lnTo>
                  <a:pt x="69572" y="10480"/>
                </a:lnTo>
                <a:lnTo>
                  <a:pt x="95832" y="7292"/>
                </a:lnTo>
                <a:lnTo>
                  <a:pt x="123966" y="3523"/>
                </a:lnTo>
                <a:lnTo>
                  <a:pt x="154814" y="1377"/>
                </a:lnTo>
                <a:lnTo>
                  <a:pt x="170943" y="805"/>
                </a:lnTo>
                <a:lnTo>
                  <a:pt x="188045" y="424"/>
                </a:lnTo>
                <a:lnTo>
                  <a:pt x="205797" y="169"/>
                </a:lnTo>
                <a:lnTo>
                  <a:pt x="223982" y="0"/>
                </a:lnTo>
                <a:lnTo>
                  <a:pt x="243160" y="592"/>
                </a:lnTo>
                <a:lnTo>
                  <a:pt x="263000" y="1693"/>
                </a:lnTo>
                <a:lnTo>
                  <a:pt x="283283" y="3132"/>
                </a:lnTo>
                <a:lnTo>
                  <a:pt x="304567" y="4798"/>
                </a:lnTo>
                <a:lnTo>
                  <a:pt x="326517" y="6613"/>
                </a:lnTo>
                <a:lnTo>
                  <a:pt x="348911" y="8529"/>
                </a:lnTo>
                <a:lnTo>
                  <a:pt x="373013" y="10512"/>
                </a:lnTo>
                <a:lnTo>
                  <a:pt x="398253" y="12539"/>
                </a:lnTo>
                <a:lnTo>
                  <a:pt x="424252" y="14597"/>
                </a:lnTo>
                <a:lnTo>
                  <a:pt x="451462" y="16674"/>
                </a:lnTo>
                <a:lnTo>
                  <a:pt x="479481" y="18764"/>
                </a:lnTo>
                <a:lnTo>
                  <a:pt x="508037" y="20863"/>
                </a:lnTo>
                <a:lnTo>
                  <a:pt x="536952" y="22262"/>
                </a:lnTo>
                <a:lnTo>
                  <a:pt x="566107" y="23195"/>
                </a:lnTo>
                <a:lnTo>
                  <a:pt x="595421" y="23817"/>
                </a:lnTo>
                <a:lnTo>
                  <a:pt x="623431" y="25643"/>
                </a:lnTo>
                <a:lnTo>
                  <a:pt x="650570" y="28271"/>
                </a:lnTo>
                <a:lnTo>
                  <a:pt x="677131" y="31434"/>
                </a:lnTo>
                <a:lnTo>
                  <a:pt x="704009" y="34249"/>
                </a:lnTo>
                <a:lnTo>
                  <a:pt x="731100" y="36831"/>
                </a:lnTo>
                <a:lnTo>
                  <a:pt x="758334" y="39257"/>
                </a:lnTo>
                <a:lnTo>
                  <a:pt x="787073" y="42286"/>
                </a:lnTo>
                <a:lnTo>
                  <a:pt x="816815" y="45717"/>
                </a:lnTo>
                <a:lnTo>
                  <a:pt x="847227" y="49415"/>
                </a:lnTo>
                <a:lnTo>
                  <a:pt x="878084" y="52586"/>
                </a:lnTo>
                <a:lnTo>
                  <a:pt x="909240" y="55405"/>
                </a:lnTo>
                <a:lnTo>
                  <a:pt x="940594" y="57990"/>
                </a:lnTo>
                <a:lnTo>
                  <a:pt x="974196" y="59714"/>
                </a:lnTo>
                <a:lnTo>
                  <a:pt x="1009297" y="60863"/>
                </a:lnTo>
                <a:lnTo>
                  <a:pt x="1045398" y="61629"/>
                </a:lnTo>
                <a:lnTo>
                  <a:pt x="1080049" y="62845"/>
                </a:lnTo>
                <a:lnTo>
                  <a:pt x="1113732" y="64362"/>
                </a:lnTo>
                <a:lnTo>
                  <a:pt x="1146772" y="66078"/>
                </a:lnTo>
                <a:lnTo>
                  <a:pt x="1179381" y="67928"/>
                </a:lnTo>
                <a:lnTo>
                  <a:pt x="1211704" y="69867"/>
                </a:lnTo>
                <a:lnTo>
                  <a:pt x="1243836" y="71865"/>
                </a:lnTo>
                <a:lnTo>
                  <a:pt x="1275841" y="74608"/>
                </a:lnTo>
                <a:lnTo>
                  <a:pt x="1307760" y="77848"/>
                </a:lnTo>
                <a:lnTo>
                  <a:pt x="1339624" y="81419"/>
                </a:lnTo>
                <a:lnTo>
                  <a:pt x="1373566" y="85211"/>
                </a:lnTo>
                <a:lnTo>
                  <a:pt x="1408894" y="89150"/>
                </a:lnTo>
                <a:lnTo>
                  <a:pt x="1445146" y="93187"/>
                </a:lnTo>
                <a:lnTo>
                  <a:pt x="1481308" y="95878"/>
                </a:lnTo>
                <a:lnTo>
                  <a:pt x="1517411" y="97672"/>
                </a:lnTo>
                <a:lnTo>
                  <a:pt x="1553474" y="98869"/>
                </a:lnTo>
                <a:lnTo>
                  <a:pt x="1588805" y="99666"/>
                </a:lnTo>
                <a:lnTo>
                  <a:pt x="1623648" y="100197"/>
                </a:lnTo>
                <a:lnTo>
                  <a:pt x="1658165" y="100552"/>
                </a:lnTo>
                <a:lnTo>
                  <a:pt x="1691055" y="101494"/>
                </a:lnTo>
                <a:lnTo>
                  <a:pt x="1722858" y="102828"/>
                </a:lnTo>
                <a:lnTo>
                  <a:pt x="1753939" y="104422"/>
                </a:lnTo>
                <a:lnTo>
                  <a:pt x="1783831" y="106191"/>
                </a:lnTo>
                <a:lnTo>
                  <a:pt x="1812932" y="108075"/>
                </a:lnTo>
                <a:lnTo>
                  <a:pt x="1841505" y="110037"/>
                </a:lnTo>
                <a:lnTo>
                  <a:pt x="1868314" y="112051"/>
                </a:lnTo>
                <a:lnTo>
                  <a:pt x="1893948" y="114099"/>
                </a:lnTo>
                <a:lnTo>
                  <a:pt x="1918799" y="116169"/>
                </a:lnTo>
                <a:lnTo>
                  <a:pt x="1943127" y="117550"/>
                </a:lnTo>
                <a:lnTo>
                  <a:pt x="1967107" y="118470"/>
                </a:lnTo>
                <a:lnTo>
                  <a:pt x="1990854" y="119084"/>
                </a:lnTo>
                <a:lnTo>
                  <a:pt x="2014448" y="119493"/>
                </a:lnTo>
                <a:lnTo>
                  <a:pt x="2037938" y="119765"/>
                </a:lnTo>
                <a:lnTo>
                  <a:pt x="2061358" y="119947"/>
                </a:lnTo>
                <a:lnTo>
                  <a:pt x="2083322" y="119363"/>
                </a:lnTo>
                <a:lnTo>
                  <a:pt x="2104315" y="118268"/>
                </a:lnTo>
                <a:lnTo>
                  <a:pt x="2124659" y="116832"/>
                </a:lnTo>
                <a:lnTo>
                  <a:pt x="2141751" y="116581"/>
                </a:lnTo>
                <a:lnTo>
                  <a:pt x="2170148" y="118183"/>
                </a:lnTo>
                <a:lnTo>
                  <a:pt x="2199227" y="119680"/>
                </a:lnTo>
                <a:lnTo>
                  <a:pt x="2227266" y="120295"/>
                </a:lnTo>
                <a:lnTo>
                  <a:pt x="2222500" y="12031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06" name="SMARTInkShape-Group94"/>
          <p:cNvGrpSpPr/>
          <p:nvPr/>
        </p:nvGrpSpPr>
        <p:grpSpPr>
          <a:xfrm>
            <a:off x="883066" y="1238250"/>
            <a:ext cx="527158" cy="465607"/>
            <a:chOff x="883066" y="1238250"/>
            <a:chExt cx="527158" cy="465607"/>
          </a:xfrm>
        </p:grpSpPr>
        <p:sp>
          <p:nvSpPr>
            <p:cNvPr id="401" name="SMARTInkShape-445"/>
            <p:cNvSpPr/>
            <p:nvPr>
              <p:custDataLst>
                <p:tags r:id="rId167"/>
              </p:custDataLst>
            </p:nvPr>
          </p:nvSpPr>
          <p:spPr>
            <a:xfrm>
              <a:off x="1193800" y="1530350"/>
              <a:ext cx="216424" cy="12701"/>
            </a:xfrm>
            <a:custGeom>
              <a:avLst/>
              <a:gdLst/>
              <a:ahLst/>
              <a:cxnLst/>
              <a:rect l="0" t="0" r="0" b="0"/>
              <a:pathLst>
                <a:path w="216424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5958"/>
                  </a:lnTo>
                  <a:lnTo>
                    <a:pt x="15696" y="2648"/>
                  </a:lnTo>
                  <a:lnTo>
                    <a:pt x="45434" y="523"/>
                  </a:lnTo>
                  <a:lnTo>
                    <a:pt x="66759" y="232"/>
                  </a:lnTo>
                  <a:lnTo>
                    <a:pt x="91760" y="103"/>
                  </a:lnTo>
                  <a:lnTo>
                    <a:pt x="121686" y="46"/>
                  </a:lnTo>
                  <a:lnTo>
                    <a:pt x="150038" y="1902"/>
                  </a:lnTo>
                  <a:lnTo>
                    <a:pt x="175339" y="3667"/>
                  </a:lnTo>
                  <a:lnTo>
                    <a:pt x="203333" y="1400"/>
                  </a:lnTo>
                  <a:lnTo>
                    <a:pt x="216423" y="277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SMARTInkShape-446"/>
            <p:cNvSpPr/>
            <p:nvPr>
              <p:custDataLst>
                <p:tags r:id="rId168"/>
              </p:custDataLst>
            </p:nvPr>
          </p:nvSpPr>
          <p:spPr>
            <a:xfrm>
              <a:off x="1282700" y="1536700"/>
              <a:ext cx="6351" cy="167157"/>
            </a:xfrm>
            <a:custGeom>
              <a:avLst/>
              <a:gdLst/>
              <a:ahLst/>
              <a:cxnLst/>
              <a:rect l="0" t="0" r="0" b="0"/>
              <a:pathLst>
                <a:path w="6351" h="167157">
                  <a:moveTo>
                    <a:pt x="6350" y="0"/>
                  </a:moveTo>
                  <a:lnTo>
                    <a:pt x="6350" y="0"/>
                  </a:lnTo>
                  <a:lnTo>
                    <a:pt x="6350" y="31393"/>
                  </a:lnTo>
                  <a:lnTo>
                    <a:pt x="5644" y="54169"/>
                  </a:lnTo>
                  <a:lnTo>
                    <a:pt x="2979" y="80755"/>
                  </a:lnTo>
                  <a:lnTo>
                    <a:pt x="1324" y="103389"/>
                  </a:lnTo>
                  <a:lnTo>
                    <a:pt x="392" y="131999"/>
                  </a:lnTo>
                  <a:lnTo>
                    <a:pt x="34" y="163309"/>
                  </a:lnTo>
                  <a:lnTo>
                    <a:pt x="10" y="167156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SMARTInkShape-447"/>
            <p:cNvSpPr/>
            <p:nvPr>
              <p:custDataLst>
                <p:tags r:id="rId169"/>
              </p:custDataLst>
            </p:nvPr>
          </p:nvSpPr>
          <p:spPr>
            <a:xfrm>
              <a:off x="927100" y="1238250"/>
              <a:ext cx="260351" cy="19051"/>
            </a:xfrm>
            <a:custGeom>
              <a:avLst/>
              <a:gdLst/>
              <a:ahLst/>
              <a:cxnLst/>
              <a:rect l="0" t="0" r="0" b="0"/>
              <a:pathLst>
                <a:path w="260351" h="19051">
                  <a:moveTo>
                    <a:pt x="0" y="19050"/>
                  </a:moveTo>
                  <a:lnTo>
                    <a:pt x="0" y="19050"/>
                  </a:lnTo>
                  <a:lnTo>
                    <a:pt x="19460" y="12142"/>
                  </a:lnTo>
                  <a:lnTo>
                    <a:pt x="50216" y="8066"/>
                  </a:lnTo>
                  <a:lnTo>
                    <a:pt x="75940" y="7113"/>
                  </a:lnTo>
                  <a:lnTo>
                    <a:pt x="101485" y="6689"/>
                  </a:lnTo>
                  <a:lnTo>
                    <a:pt x="130712" y="6501"/>
                  </a:lnTo>
                  <a:lnTo>
                    <a:pt x="161105" y="6417"/>
                  </a:lnTo>
                  <a:lnTo>
                    <a:pt x="188725" y="6380"/>
                  </a:lnTo>
                  <a:lnTo>
                    <a:pt x="211348" y="4482"/>
                  </a:lnTo>
                  <a:lnTo>
                    <a:pt x="242126" y="885"/>
                  </a:lnTo>
                  <a:lnTo>
                    <a:pt x="260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SMARTInkShape-448"/>
            <p:cNvSpPr/>
            <p:nvPr>
              <p:custDataLst>
                <p:tags r:id="rId170"/>
              </p:custDataLst>
            </p:nvPr>
          </p:nvSpPr>
          <p:spPr>
            <a:xfrm>
              <a:off x="939800" y="1409700"/>
              <a:ext cx="215901" cy="25401"/>
            </a:xfrm>
            <a:custGeom>
              <a:avLst/>
              <a:gdLst/>
              <a:ahLst/>
              <a:cxnLst/>
              <a:rect l="0" t="0" r="0" b="0"/>
              <a:pathLst>
                <a:path w="21590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2029"/>
                  </a:lnTo>
                  <a:lnTo>
                    <a:pt x="8789" y="20374"/>
                  </a:lnTo>
                  <a:lnTo>
                    <a:pt x="37249" y="19311"/>
                  </a:lnTo>
                  <a:lnTo>
                    <a:pt x="63357" y="19166"/>
                  </a:lnTo>
                  <a:lnTo>
                    <a:pt x="92364" y="19102"/>
                  </a:lnTo>
                  <a:lnTo>
                    <a:pt x="119368" y="19073"/>
                  </a:lnTo>
                  <a:lnTo>
                    <a:pt x="143599" y="17179"/>
                  </a:lnTo>
                  <a:lnTo>
                    <a:pt x="175192" y="12145"/>
                  </a:lnTo>
                  <a:lnTo>
                    <a:pt x="204581" y="7113"/>
                  </a:lnTo>
                  <a:lnTo>
                    <a:pt x="210399" y="6689"/>
                  </a:lnTo>
                  <a:lnTo>
                    <a:pt x="212233" y="5871"/>
                  </a:lnTo>
                  <a:lnTo>
                    <a:pt x="213455" y="4619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SMARTInkShape-449"/>
            <p:cNvSpPr/>
            <p:nvPr>
              <p:custDataLst>
                <p:tags r:id="rId171"/>
              </p:custDataLst>
            </p:nvPr>
          </p:nvSpPr>
          <p:spPr>
            <a:xfrm>
              <a:off x="883066" y="1257378"/>
              <a:ext cx="290003" cy="385864"/>
            </a:xfrm>
            <a:custGeom>
              <a:avLst/>
              <a:gdLst/>
              <a:ahLst/>
              <a:cxnLst/>
              <a:rect l="0" t="0" r="0" b="0"/>
              <a:pathLst>
                <a:path w="290003" h="385864">
                  <a:moveTo>
                    <a:pt x="113884" y="6272"/>
                  </a:moveTo>
                  <a:lnTo>
                    <a:pt x="113884" y="6272"/>
                  </a:lnTo>
                  <a:lnTo>
                    <a:pt x="117255" y="2901"/>
                  </a:lnTo>
                  <a:lnTo>
                    <a:pt x="117542" y="1908"/>
                  </a:lnTo>
                  <a:lnTo>
                    <a:pt x="117029" y="1246"/>
                  </a:lnTo>
                  <a:lnTo>
                    <a:pt x="114068" y="0"/>
                  </a:lnTo>
                  <a:lnTo>
                    <a:pt x="113939" y="3316"/>
                  </a:lnTo>
                  <a:lnTo>
                    <a:pt x="103756" y="27377"/>
                  </a:lnTo>
                  <a:lnTo>
                    <a:pt x="96212" y="48108"/>
                  </a:lnTo>
                  <a:lnTo>
                    <a:pt x="86274" y="77077"/>
                  </a:lnTo>
                  <a:lnTo>
                    <a:pt x="80661" y="93692"/>
                  </a:lnTo>
                  <a:lnTo>
                    <a:pt x="74097" y="113235"/>
                  </a:lnTo>
                  <a:lnTo>
                    <a:pt x="66898" y="134731"/>
                  </a:lnTo>
                  <a:lnTo>
                    <a:pt x="59277" y="157528"/>
                  </a:lnTo>
                  <a:lnTo>
                    <a:pt x="52079" y="180487"/>
                  </a:lnTo>
                  <a:lnTo>
                    <a:pt x="45164" y="203554"/>
                  </a:lnTo>
                  <a:lnTo>
                    <a:pt x="38437" y="226693"/>
                  </a:lnTo>
                  <a:lnTo>
                    <a:pt x="32542" y="247058"/>
                  </a:lnTo>
                  <a:lnTo>
                    <a:pt x="27200" y="265574"/>
                  </a:lnTo>
                  <a:lnTo>
                    <a:pt x="22228" y="282857"/>
                  </a:lnTo>
                  <a:lnTo>
                    <a:pt x="14822" y="313349"/>
                  </a:lnTo>
                  <a:lnTo>
                    <a:pt x="9179" y="339600"/>
                  </a:lnTo>
                  <a:lnTo>
                    <a:pt x="2741" y="367424"/>
                  </a:lnTo>
                  <a:lnTo>
                    <a:pt x="0" y="382515"/>
                  </a:lnTo>
                  <a:lnTo>
                    <a:pt x="2684" y="384101"/>
                  </a:lnTo>
                  <a:lnTo>
                    <a:pt x="13191" y="385863"/>
                  </a:lnTo>
                  <a:lnTo>
                    <a:pt x="32913" y="382883"/>
                  </a:lnTo>
                  <a:lnTo>
                    <a:pt x="59553" y="376854"/>
                  </a:lnTo>
                  <a:lnTo>
                    <a:pt x="75546" y="373271"/>
                  </a:lnTo>
                  <a:lnTo>
                    <a:pt x="92559" y="369472"/>
                  </a:lnTo>
                  <a:lnTo>
                    <a:pt x="108840" y="365527"/>
                  </a:lnTo>
                  <a:lnTo>
                    <a:pt x="140099" y="357382"/>
                  </a:lnTo>
                  <a:lnTo>
                    <a:pt x="168574" y="350939"/>
                  </a:lnTo>
                  <a:lnTo>
                    <a:pt x="194635" y="345724"/>
                  </a:lnTo>
                  <a:lnTo>
                    <a:pt x="217977" y="341054"/>
                  </a:lnTo>
                  <a:lnTo>
                    <a:pt x="244210" y="337830"/>
                  </a:lnTo>
                  <a:lnTo>
                    <a:pt x="271678" y="336651"/>
                  </a:lnTo>
                  <a:lnTo>
                    <a:pt x="290002" y="336482"/>
                  </a:lnTo>
                  <a:lnTo>
                    <a:pt x="278984" y="3301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9" name="SMARTInkShape-Group95"/>
          <p:cNvGrpSpPr/>
          <p:nvPr/>
        </p:nvGrpSpPr>
        <p:grpSpPr>
          <a:xfrm>
            <a:off x="1612900" y="1399979"/>
            <a:ext cx="133351" cy="73222"/>
            <a:chOff x="1612900" y="1399979"/>
            <a:chExt cx="133351" cy="73222"/>
          </a:xfrm>
        </p:grpSpPr>
        <p:sp>
          <p:nvSpPr>
            <p:cNvPr id="407" name="SMARTInkShape-450"/>
            <p:cNvSpPr/>
            <p:nvPr>
              <p:custDataLst>
                <p:tags r:id="rId165"/>
              </p:custDataLst>
            </p:nvPr>
          </p:nvSpPr>
          <p:spPr>
            <a:xfrm>
              <a:off x="1625600" y="1469542"/>
              <a:ext cx="114301" cy="3659"/>
            </a:xfrm>
            <a:custGeom>
              <a:avLst/>
              <a:gdLst/>
              <a:ahLst/>
              <a:cxnLst/>
              <a:rect l="0" t="0" r="0" b="0"/>
              <a:pathLst>
                <a:path w="114301" h="3659">
                  <a:moveTo>
                    <a:pt x="0" y="3658"/>
                  </a:moveTo>
                  <a:lnTo>
                    <a:pt x="0" y="3658"/>
                  </a:lnTo>
                  <a:lnTo>
                    <a:pt x="26515" y="3658"/>
                  </a:lnTo>
                  <a:lnTo>
                    <a:pt x="56090" y="0"/>
                  </a:lnTo>
                  <a:lnTo>
                    <a:pt x="85346" y="2726"/>
                  </a:lnTo>
                  <a:lnTo>
                    <a:pt x="11430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SMARTInkShape-451"/>
            <p:cNvSpPr/>
            <p:nvPr>
              <p:custDataLst>
                <p:tags r:id="rId166"/>
              </p:custDataLst>
            </p:nvPr>
          </p:nvSpPr>
          <p:spPr>
            <a:xfrm>
              <a:off x="1612900" y="1399979"/>
              <a:ext cx="133351" cy="9722"/>
            </a:xfrm>
            <a:custGeom>
              <a:avLst/>
              <a:gdLst/>
              <a:ahLst/>
              <a:cxnLst/>
              <a:rect l="0" t="0" r="0" b="0"/>
              <a:pathLst>
                <a:path w="133351" h="972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24419" y="1275"/>
                  </a:lnTo>
                  <a:lnTo>
                    <a:pt x="50901" y="6121"/>
                  </a:lnTo>
                  <a:lnTo>
                    <a:pt x="77720" y="8654"/>
                  </a:lnTo>
                  <a:lnTo>
                    <a:pt x="103540" y="9405"/>
                  </a:lnTo>
                  <a:lnTo>
                    <a:pt x="13335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3" name="SMARTInkShape-Group96"/>
          <p:cNvGrpSpPr/>
          <p:nvPr/>
        </p:nvGrpSpPr>
        <p:grpSpPr>
          <a:xfrm>
            <a:off x="1952421" y="1200412"/>
            <a:ext cx="174830" cy="437310"/>
            <a:chOff x="1952421" y="1200412"/>
            <a:chExt cx="174830" cy="437310"/>
          </a:xfrm>
        </p:grpSpPr>
        <p:sp>
          <p:nvSpPr>
            <p:cNvPr id="410" name="SMARTInkShape-452"/>
            <p:cNvSpPr/>
            <p:nvPr>
              <p:custDataLst>
                <p:tags r:id="rId162"/>
              </p:custDataLst>
            </p:nvPr>
          </p:nvSpPr>
          <p:spPr>
            <a:xfrm>
              <a:off x="1952421" y="1455256"/>
              <a:ext cx="148796" cy="182466"/>
            </a:xfrm>
            <a:custGeom>
              <a:avLst/>
              <a:gdLst/>
              <a:ahLst/>
              <a:cxnLst/>
              <a:rect l="0" t="0" r="0" b="0"/>
              <a:pathLst>
                <a:path w="148796" h="182466">
                  <a:moveTo>
                    <a:pt x="35129" y="17944"/>
                  </a:moveTo>
                  <a:lnTo>
                    <a:pt x="35129" y="17944"/>
                  </a:lnTo>
                  <a:lnTo>
                    <a:pt x="50709" y="5735"/>
                  </a:lnTo>
                  <a:lnTo>
                    <a:pt x="71104" y="921"/>
                  </a:lnTo>
                  <a:lnTo>
                    <a:pt x="98209" y="0"/>
                  </a:lnTo>
                  <a:lnTo>
                    <a:pt x="111143" y="2443"/>
                  </a:lnTo>
                  <a:lnTo>
                    <a:pt x="126953" y="11156"/>
                  </a:lnTo>
                  <a:lnTo>
                    <a:pt x="128800" y="16241"/>
                  </a:lnTo>
                  <a:lnTo>
                    <a:pt x="127090" y="29417"/>
                  </a:lnTo>
                  <a:lnTo>
                    <a:pt x="111452" y="52701"/>
                  </a:lnTo>
                  <a:lnTo>
                    <a:pt x="88945" y="80846"/>
                  </a:lnTo>
                  <a:lnTo>
                    <a:pt x="57659" y="111527"/>
                  </a:lnTo>
                  <a:lnTo>
                    <a:pt x="28321" y="142961"/>
                  </a:lnTo>
                  <a:lnTo>
                    <a:pt x="2125" y="173158"/>
                  </a:lnTo>
                  <a:lnTo>
                    <a:pt x="427" y="176453"/>
                  </a:lnTo>
                  <a:lnTo>
                    <a:pt x="0" y="178650"/>
                  </a:lnTo>
                  <a:lnTo>
                    <a:pt x="420" y="180115"/>
                  </a:lnTo>
                  <a:lnTo>
                    <a:pt x="1407" y="181091"/>
                  </a:lnTo>
                  <a:lnTo>
                    <a:pt x="16279" y="182465"/>
                  </a:lnTo>
                  <a:lnTo>
                    <a:pt x="45301" y="179502"/>
                  </a:lnTo>
                  <a:lnTo>
                    <a:pt x="66696" y="177942"/>
                  </a:lnTo>
                  <a:lnTo>
                    <a:pt x="96693" y="175182"/>
                  </a:lnTo>
                  <a:lnTo>
                    <a:pt x="121574" y="171777"/>
                  </a:lnTo>
                  <a:lnTo>
                    <a:pt x="142202" y="170627"/>
                  </a:lnTo>
                  <a:lnTo>
                    <a:pt x="144611" y="171238"/>
                  </a:lnTo>
                  <a:lnTo>
                    <a:pt x="146217" y="172351"/>
                  </a:lnTo>
                  <a:lnTo>
                    <a:pt x="148795" y="175836"/>
                  </a:lnTo>
                  <a:lnTo>
                    <a:pt x="143079" y="1703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SMARTInkShape-453"/>
            <p:cNvSpPr/>
            <p:nvPr>
              <p:custDataLst>
                <p:tags r:id="rId163"/>
              </p:custDataLst>
            </p:nvPr>
          </p:nvSpPr>
          <p:spPr>
            <a:xfrm>
              <a:off x="1974850" y="1365250"/>
              <a:ext cx="152401" cy="31751"/>
            </a:xfrm>
            <a:custGeom>
              <a:avLst/>
              <a:gdLst/>
              <a:ahLst/>
              <a:cxnLst/>
              <a:rect l="0" t="0" r="0" b="0"/>
              <a:pathLst>
                <a:path w="152401" h="31751">
                  <a:moveTo>
                    <a:pt x="0" y="31750"/>
                  </a:moveTo>
                  <a:lnTo>
                    <a:pt x="0" y="31750"/>
                  </a:lnTo>
                  <a:lnTo>
                    <a:pt x="24419" y="22912"/>
                  </a:lnTo>
                  <a:lnTo>
                    <a:pt x="50901" y="16823"/>
                  </a:lnTo>
                  <a:lnTo>
                    <a:pt x="77720" y="13922"/>
                  </a:lnTo>
                  <a:lnTo>
                    <a:pt x="103540" y="9691"/>
                  </a:lnTo>
                  <a:lnTo>
                    <a:pt x="129064" y="3969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SMARTInkShape-454"/>
            <p:cNvSpPr/>
            <p:nvPr>
              <p:custDataLst>
                <p:tags r:id="rId164"/>
              </p:custDataLst>
            </p:nvPr>
          </p:nvSpPr>
          <p:spPr>
            <a:xfrm>
              <a:off x="2044700" y="1200412"/>
              <a:ext cx="12057" cy="196589"/>
            </a:xfrm>
            <a:custGeom>
              <a:avLst/>
              <a:gdLst/>
              <a:ahLst/>
              <a:cxnLst/>
              <a:rect l="0" t="0" r="0" b="0"/>
              <a:pathLst>
                <a:path w="12057" h="196589">
                  <a:moveTo>
                    <a:pt x="6350" y="6088"/>
                  </a:moveTo>
                  <a:lnTo>
                    <a:pt x="6350" y="6088"/>
                  </a:lnTo>
                  <a:lnTo>
                    <a:pt x="11817" y="621"/>
                  </a:lnTo>
                  <a:lnTo>
                    <a:pt x="11406" y="326"/>
                  </a:lnTo>
                  <a:lnTo>
                    <a:pt x="9067" y="0"/>
                  </a:lnTo>
                  <a:lnTo>
                    <a:pt x="11251" y="25843"/>
                  </a:lnTo>
                  <a:lnTo>
                    <a:pt x="12056" y="47323"/>
                  </a:lnTo>
                  <a:lnTo>
                    <a:pt x="10532" y="72863"/>
                  </a:lnTo>
                  <a:lnTo>
                    <a:pt x="8209" y="99971"/>
                  </a:lnTo>
                  <a:lnTo>
                    <a:pt x="7176" y="126131"/>
                  </a:lnTo>
                  <a:lnTo>
                    <a:pt x="4836" y="148105"/>
                  </a:lnTo>
                  <a:lnTo>
                    <a:pt x="955" y="178466"/>
                  </a:lnTo>
                  <a:lnTo>
                    <a:pt x="0" y="1965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4" name="SMARTInkShape-Group97"/>
          <p:cNvGrpSpPr/>
          <p:nvPr/>
        </p:nvGrpSpPr>
        <p:grpSpPr>
          <a:xfrm>
            <a:off x="2349985" y="1074656"/>
            <a:ext cx="1218716" cy="519195"/>
            <a:chOff x="2349985" y="1074656"/>
            <a:chExt cx="1218716" cy="519195"/>
          </a:xfrm>
        </p:grpSpPr>
        <p:sp>
          <p:nvSpPr>
            <p:cNvPr id="414" name="SMARTInkShape-455"/>
            <p:cNvSpPr/>
            <p:nvPr>
              <p:custDataLst>
                <p:tags r:id="rId152"/>
              </p:custDataLst>
            </p:nvPr>
          </p:nvSpPr>
          <p:spPr>
            <a:xfrm>
              <a:off x="3511550" y="1352550"/>
              <a:ext cx="6351" cy="114301"/>
            </a:xfrm>
            <a:custGeom>
              <a:avLst/>
              <a:gdLst/>
              <a:ahLst/>
              <a:cxnLst/>
              <a:rect l="0" t="0" r="0" b="0"/>
              <a:pathLst>
                <a:path w="6351" h="114301">
                  <a:moveTo>
                    <a:pt x="6350" y="0"/>
                  </a:moveTo>
                  <a:lnTo>
                    <a:pt x="6350" y="0"/>
                  </a:lnTo>
                  <a:lnTo>
                    <a:pt x="2979" y="24419"/>
                  </a:lnTo>
                  <a:lnTo>
                    <a:pt x="588" y="55676"/>
                  </a:lnTo>
                  <a:lnTo>
                    <a:pt x="116" y="87145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SMARTInkShape-456"/>
            <p:cNvSpPr/>
            <p:nvPr>
              <p:custDataLst>
                <p:tags r:id="rId153"/>
              </p:custDataLst>
            </p:nvPr>
          </p:nvSpPr>
          <p:spPr>
            <a:xfrm>
              <a:off x="3455283" y="1397174"/>
              <a:ext cx="113418" cy="6177"/>
            </a:xfrm>
            <a:custGeom>
              <a:avLst/>
              <a:gdLst/>
              <a:ahLst/>
              <a:cxnLst/>
              <a:rect l="0" t="0" r="0" b="0"/>
              <a:pathLst>
                <a:path w="113418" h="6177">
                  <a:moveTo>
                    <a:pt x="5467" y="6176"/>
                  </a:moveTo>
                  <a:lnTo>
                    <a:pt x="5467" y="6176"/>
                  </a:lnTo>
                  <a:lnTo>
                    <a:pt x="0" y="6176"/>
                  </a:lnTo>
                  <a:lnTo>
                    <a:pt x="15911" y="1812"/>
                  </a:lnTo>
                  <a:lnTo>
                    <a:pt x="41801" y="414"/>
                  </a:lnTo>
                  <a:lnTo>
                    <a:pt x="70404" y="0"/>
                  </a:lnTo>
                  <a:lnTo>
                    <a:pt x="97865" y="1742"/>
                  </a:lnTo>
                  <a:lnTo>
                    <a:pt x="113417" y="6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SMARTInkShape-457"/>
            <p:cNvSpPr/>
            <p:nvPr>
              <p:custDataLst>
                <p:tags r:id="rId154"/>
              </p:custDataLst>
            </p:nvPr>
          </p:nvSpPr>
          <p:spPr>
            <a:xfrm>
              <a:off x="3271157" y="1074656"/>
              <a:ext cx="66029" cy="106445"/>
            </a:xfrm>
            <a:custGeom>
              <a:avLst/>
              <a:gdLst/>
              <a:ahLst/>
              <a:cxnLst/>
              <a:rect l="0" t="0" r="0" b="0"/>
              <a:pathLst>
                <a:path w="66029" h="106445">
                  <a:moveTo>
                    <a:pt x="5443" y="30244"/>
                  </a:moveTo>
                  <a:lnTo>
                    <a:pt x="5443" y="30244"/>
                  </a:lnTo>
                  <a:lnTo>
                    <a:pt x="5443" y="21406"/>
                  </a:lnTo>
                  <a:lnTo>
                    <a:pt x="12185" y="11946"/>
                  </a:lnTo>
                  <a:lnTo>
                    <a:pt x="23119" y="3577"/>
                  </a:lnTo>
                  <a:lnTo>
                    <a:pt x="42038" y="0"/>
                  </a:lnTo>
                  <a:lnTo>
                    <a:pt x="51811" y="1045"/>
                  </a:lnTo>
                  <a:lnTo>
                    <a:pt x="55405" y="2311"/>
                  </a:lnTo>
                  <a:lnTo>
                    <a:pt x="57801" y="4567"/>
                  </a:lnTo>
                  <a:lnTo>
                    <a:pt x="60463" y="10835"/>
                  </a:lnTo>
                  <a:lnTo>
                    <a:pt x="58591" y="25669"/>
                  </a:lnTo>
                  <a:lnTo>
                    <a:pt x="46826" y="43470"/>
                  </a:lnTo>
                  <a:lnTo>
                    <a:pt x="20229" y="63378"/>
                  </a:lnTo>
                  <a:lnTo>
                    <a:pt x="5983" y="75888"/>
                  </a:lnTo>
                  <a:lnTo>
                    <a:pt x="0" y="85739"/>
                  </a:lnTo>
                  <a:lnTo>
                    <a:pt x="1109" y="86997"/>
                  </a:lnTo>
                  <a:lnTo>
                    <a:pt x="8706" y="91431"/>
                  </a:lnTo>
                  <a:lnTo>
                    <a:pt x="36794" y="97905"/>
                  </a:lnTo>
                  <a:lnTo>
                    <a:pt x="54008" y="100151"/>
                  </a:lnTo>
                  <a:lnTo>
                    <a:pt x="56870" y="101543"/>
                  </a:lnTo>
                  <a:lnTo>
                    <a:pt x="61462" y="105476"/>
                  </a:lnTo>
                  <a:lnTo>
                    <a:pt x="66028" y="106253"/>
                  </a:lnTo>
                  <a:lnTo>
                    <a:pt x="62593" y="1064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SMARTInkShape-458"/>
            <p:cNvSpPr/>
            <p:nvPr>
              <p:custDataLst>
                <p:tags r:id="rId155"/>
              </p:custDataLst>
            </p:nvPr>
          </p:nvSpPr>
          <p:spPr>
            <a:xfrm>
              <a:off x="3124200" y="1200150"/>
              <a:ext cx="84438" cy="393701"/>
            </a:xfrm>
            <a:custGeom>
              <a:avLst/>
              <a:gdLst/>
              <a:ahLst/>
              <a:cxnLst/>
              <a:rect l="0" t="0" r="0" b="0"/>
              <a:pathLst>
                <a:path w="84438" h="393701">
                  <a:moveTo>
                    <a:pt x="12700" y="0"/>
                  </a:moveTo>
                  <a:lnTo>
                    <a:pt x="12700" y="0"/>
                  </a:lnTo>
                  <a:lnTo>
                    <a:pt x="21538" y="0"/>
                  </a:lnTo>
                  <a:lnTo>
                    <a:pt x="34369" y="10113"/>
                  </a:lnTo>
                  <a:lnTo>
                    <a:pt x="51576" y="33257"/>
                  </a:lnTo>
                  <a:lnTo>
                    <a:pt x="65726" y="56174"/>
                  </a:lnTo>
                  <a:lnTo>
                    <a:pt x="78601" y="84233"/>
                  </a:lnTo>
                  <a:lnTo>
                    <a:pt x="82034" y="100605"/>
                  </a:lnTo>
                  <a:lnTo>
                    <a:pt x="84322" y="117870"/>
                  </a:lnTo>
                  <a:lnTo>
                    <a:pt x="84437" y="137141"/>
                  </a:lnTo>
                  <a:lnTo>
                    <a:pt x="83103" y="157749"/>
                  </a:lnTo>
                  <a:lnTo>
                    <a:pt x="80802" y="179250"/>
                  </a:lnTo>
                  <a:lnTo>
                    <a:pt x="76446" y="201344"/>
                  </a:lnTo>
                  <a:lnTo>
                    <a:pt x="70719" y="223835"/>
                  </a:lnTo>
                  <a:lnTo>
                    <a:pt x="64079" y="246590"/>
                  </a:lnTo>
                  <a:lnTo>
                    <a:pt x="56831" y="267404"/>
                  </a:lnTo>
                  <a:lnTo>
                    <a:pt x="49176" y="286925"/>
                  </a:lnTo>
                  <a:lnTo>
                    <a:pt x="41251" y="305583"/>
                  </a:lnTo>
                  <a:lnTo>
                    <a:pt x="26800" y="335722"/>
                  </a:lnTo>
                  <a:lnTo>
                    <a:pt x="14734" y="359465"/>
                  </a:lnTo>
                  <a:lnTo>
                    <a:pt x="1387" y="390416"/>
                  </a:lnTo>
                  <a:lnTo>
                    <a:pt x="0" y="393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8" name="SMARTInkShape-459"/>
            <p:cNvSpPr/>
            <p:nvPr>
              <p:custDataLst>
                <p:tags r:id="rId156"/>
              </p:custDataLst>
            </p:nvPr>
          </p:nvSpPr>
          <p:spPr>
            <a:xfrm>
              <a:off x="2952750" y="1365250"/>
              <a:ext cx="139701" cy="16359"/>
            </a:xfrm>
            <a:custGeom>
              <a:avLst/>
              <a:gdLst/>
              <a:ahLst/>
              <a:cxnLst/>
              <a:rect l="0" t="0" r="0" b="0"/>
              <a:pathLst>
                <a:path w="139701" h="16359">
                  <a:moveTo>
                    <a:pt x="0" y="12700"/>
                  </a:moveTo>
                  <a:lnTo>
                    <a:pt x="0" y="12700"/>
                  </a:lnTo>
                  <a:lnTo>
                    <a:pt x="25348" y="13406"/>
                  </a:lnTo>
                  <a:lnTo>
                    <a:pt x="54156" y="16358"/>
                  </a:lnTo>
                  <a:lnTo>
                    <a:pt x="74634" y="14796"/>
                  </a:lnTo>
                  <a:lnTo>
                    <a:pt x="99258" y="9869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9" name="SMARTInkShape-460"/>
            <p:cNvSpPr/>
            <p:nvPr>
              <p:custDataLst>
                <p:tags r:id="rId157"/>
              </p:custDataLst>
            </p:nvPr>
          </p:nvSpPr>
          <p:spPr>
            <a:xfrm>
              <a:off x="2975075" y="1228529"/>
              <a:ext cx="91976" cy="289953"/>
            </a:xfrm>
            <a:custGeom>
              <a:avLst/>
              <a:gdLst/>
              <a:ahLst/>
              <a:cxnLst/>
              <a:rect l="0" t="0" r="0" b="0"/>
              <a:pathLst>
                <a:path w="91976" h="289953">
                  <a:moveTo>
                    <a:pt x="91975" y="3371"/>
                  </a:moveTo>
                  <a:lnTo>
                    <a:pt x="91975" y="3371"/>
                  </a:lnTo>
                  <a:lnTo>
                    <a:pt x="91975" y="0"/>
                  </a:lnTo>
                  <a:lnTo>
                    <a:pt x="91270" y="418"/>
                  </a:lnTo>
                  <a:lnTo>
                    <a:pt x="76395" y="31814"/>
                  </a:lnTo>
                  <a:lnTo>
                    <a:pt x="61532" y="63049"/>
                  </a:lnTo>
                  <a:lnTo>
                    <a:pt x="52629" y="81257"/>
                  </a:lnTo>
                  <a:lnTo>
                    <a:pt x="43873" y="99745"/>
                  </a:lnTo>
                  <a:lnTo>
                    <a:pt x="35212" y="118420"/>
                  </a:lnTo>
                  <a:lnTo>
                    <a:pt x="26617" y="137220"/>
                  </a:lnTo>
                  <a:lnTo>
                    <a:pt x="19475" y="156104"/>
                  </a:lnTo>
                  <a:lnTo>
                    <a:pt x="13303" y="175043"/>
                  </a:lnTo>
                  <a:lnTo>
                    <a:pt x="7777" y="194019"/>
                  </a:lnTo>
                  <a:lnTo>
                    <a:pt x="4093" y="210903"/>
                  </a:lnTo>
                  <a:lnTo>
                    <a:pt x="0" y="240952"/>
                  </a:lnTo>
                  <a:lnTo>
                    <a:pt x="3825" y="262774"/>
                  </a:lnTo>
                  <a:lnTo>
                    <a:pt x="12581" y="278117"/>
                  </a:lnTo>
                  <a:lnTo>
                    <a:pt x="23527" y="287287"/>
                  </a:lnTo>
                  <a:lnTo>
                    <a:pt x="37330" y="289952"/>
                  </a:lnTo>
                  <a:lnTo>
                    <a:pt x="44962" y="289675"/>
                  </a:lnTo>
                  <a:lnTo>
                    <a:pt x="74666" y="276138"/>
                  </a:lnTo>
                  <a:lnTo>
                    <a:pt x="85625" y="270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SMARTInkShape-461"/>
            <p:cNvSpPr/>
            <p:nvPr>
              <p:custDataLst>
                <p:tags r:id="rId158"/>
              </p:custDataLst>
            </p:nvPr>
          </p:nvSpPr>
          <p:spPr>
            <a:xfrm>
              <a:off x="2854023" y="1201915"/>
              <a:ext cx="108736" cy="322537"/>
            </a:xfrm>
            <a:custGeom>
              <a:avLst/>
              <a:gdLst/>
              <a:ahLst/>
              <a:cxnLst/>
              <a:rect l="0" t="0" r="0" b="0"/>
              <a:pathLst>
                <a:path w="108736" h="322537">
                  <a:moveTo>
                    <a:pt x="105077" y="10935"/>
                  </a:moveTo>
                  <a:lnTo>
                    <a:pt x="105077" y="10935"/>
                  </a:lnTo>
                  <a:lnTo>
                    <a:pt x="108448" y="4193"/>
                  </a:lnTo>
                  <a:lnTo>
                    <a:pt x="108735" y="2207"/>
                  </a:lnTo>
                  <a:lnTo>
                    <a:pt x="108221" y="883"/>
                  </a:lnTo>
                  <a:lnTo>
                    <a:pt x="107173" y="0"/>
                  </a:lnTo>
                  <a:lnTo>
                    <a:pt x="102246" y="901"/>
                  </a:lnTo>
                  <a:lnTo>
                    <a:pt x="98956" y="2129"/>
                  </a:lnTo>
                  <a:lnTo>
                    <a:pt x="77472" y="27454"/>
                  </a:lnTo>
                  <a:lnTo>
                    <a:pt x="60587" y="56377"/>
                  </a:lnTo>
                  <a:lnTo>
                    <a:pt x="52134" y="72980"/>
                  </a:lnTo>
                  <a:lnTo>
                    <a:pt x="43676" y="90398"/>
                  </a:lnTo>
                  <a:lnTo>
                    <a:pt x="35215" y="108360"/>
                  </a:lnTo>
                  <a:lnTo>
                    <a:pt x="26753" y="126685"/>
                  </a:lnTo>
                  <a:lnTo>
                    <a:pt x="19700" y="145957"/>
                  </a:lnTo>
                  <a:lnTo>
                    <a:pt x="13586" y="165861"/>
                  </a:lnTo>
                  <a:lnTo>
                    <a:pt x="8100" y="186186"/>
                  </a:lnTo>
                  <a:lnTo>
                    <a:pt x="4442" y="204674"/>
                  </a:lnTo>
                  <a:lnTo>
                    <a:pt x="2004" y="221939"/>
                  </a:lnTo>
                  <a:lnTo>
                    <a:pt x="0" y="252881"/>
                  </a:lnTo>
                  <a:lnTo>
                    <a:pt x="1461" y="278393"/>
                  </a:lnTo>
                  <a:lnTo>
                    <a:pt x="9622" y="305846"/>
                  </a:lnTo>
                  <a:lnTo>
                    <a:pt x="18908" y="316749"/>
                  </a:lnTo>
                  <a:lnTo>
                    <a:pt x="24347" y="320645"/>
                  </a:lnTo>
                  <a:lnTo>
                    <a:pt x="29385" y="322536"/>
                  </a:lnTo>
                  <a:lnTo>
                    <a:pt x="47927" y="3220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SMARTInkShape-462"/>
            <p:cNvSpPr/>
            <p:nvPr>
              <p:custDataLst>
                <p:tags r:id="rId159"/>
              </p:custDataLst>
            </p:nvPr>
          </p:nvSpPr>
          <p:spPr>
            <a:xfrm>
              <a:off x="2622550" y="1358900"/>
              <a:ext cx="107951" cy="158751"/>
            </a:xfrm>
            <a:custGeom>
              <a:avLst/>
              <a:gdLst/>
              <a:ahLst/>
              <a:cxnLst/>
              <a:rect l="0" t="0" r="0" b="0"/>
              <a:pathLst>
                <a:path w="107951" h="158751">
                  <a:moveTo>
                    <a:pt x="0" y="158750"/>
                  </a:moveTo>
                  <a:lnTo>
                    <a:pt x="0" y="158750"/>
                  </a:lnTo>
                  <a:lnTo>
                    <a:pt x="3371" y="145266"/>
                  </a:lnTo>
                  <a:lnTo>
                    <a:pt x="22322" y="120026"/>
                  </a:lnTo>
                  <a:lnTo>
                    <a:pt x="46909" y="90205"/>
                  </a:lnTo>
                  <a:lnTo>
                    <a:pt x="68697" y="59026"/>
                  </a:lnTo>
                  <a:lnTo>
                    <a:pt x="89247" y="2773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463"/>
            <p:cNvSpPr/>
            <p:nvPr>
              <p:custDataLst>
                <p:tags r:id="rId160"/>
              </p:custDataLst>
            </p:nvPr>
          </p:nvSpPr>
          <p:spPr>
            <a:xfrm>
              <a:off x="2616200" y="1377950"/>
              <a:ext cx="174889" cy="123681"/>
            </a:xfrm>
            <a:custGeom>
              <a:avLst/>
              <a:gdLst/>
              <a:ahLst/>
              <a:cxnLst/>
              <a:rect l="0" t="0" r="0" b="0"/>
              <a:pathLst>
                <a:path w="174889" h="123681">
                  <a:moveTo>
                    <a:pt x="0" y="0"/>
                  </a:moveTo>
                  <a:lnTo>
                    <a:pt x="0" y="0"/>
                  </a:lnTo>
                  <a:lnTo>
                    <a:pt x="1881" y="12552"/>
                  </a:lnTo>
                  <a:lnTo>
                    <a:pt x="3371" y="18951"/>
                  </a:lnTo>
                  <a:lnTo>
                    <a:pt x="25334" y="50206"/>
                  </a:lnTo>
                  <a:lnTo>
                    <a:pt x="45136" y="78689"/>
                  </a:lnTo>
                  <a:lnTo>
                    <a:pt x="76754" y="110193"/>
                  </a:lnTo>
                  <a:lnTo>
                    <a:pt x="93379" y="119530"/>
                  </a:lnTo>
                  <a:lnTo>
                    <a:pt x="110176" y="123680"/>
                  </a:lnTo>
                  <a:lnTo>
                    <a:pt x="132128" y="122645"/>
                  </a:lnTo>
                  <a:lnTo>
                    <a:pt x="157803" y="115269"/>
                  </a:lnTo>
                  <a:lnTo>
                    <a:pt x="171248" y="105572"/>
                  </a:lnTo>
                  <a:lnTo>
                    <a:pt x="174888" y="100308"/>
                  </a:lnTo>
                  <a:lnTo>
                    <a:pt x="174448" y="97211"/>
                  </a:lnTo>
                  <a:lnTo>
                    <a:pt x="1651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464"/>
            <p:cNvSpPr/>
            <p:nvPr>
              <p:custDataLst>
                <p:tags r:id="rId161"/>
              </p:custDataLst>
            </p:nvPr>
          </p:nvSpPr>
          <p:spPr>
            <a:xfrm>
              <a:off x="2349985" y="1169283"/>
              <a:ext cx="135152" cy="392222"/>
            </a:xfrm>
            <a:custGeom>
              <a:avLst/>
              <a:gdLst/>
              <a:ahLst/>
              <a:cxnLst/>
              <a:rect l="0" t="0" r="0" b="0"/>
              <a:pathLst>
                <a:path w="135152" h="392222">
                  <a:moveTo>
                    <a:pt x="88415" y="5467"/>
                  </a:moveTo>
                  <a:lnTo>
                    <a:pt x="88415" y="5467"/>
                  </a:lnTo>
                  <a:lnTo>
                    <a:pt x="88415" y="2096"/>
                  </a:lnTo>
                  <a:lnTo>
                    <a:pt x="87710" y="1103"/>
                  </a:lnTo>
                  <a:lnTo>
                    <a:pt x="86534" y="441"/>
                  </a:lnTo>
                  <a:lnTo>
                    <a:pt x="85044" y="0"/>
                  </a:lnTo>
                  <a:lnTo>
                    <a:pt x="83346" y="1822"/>
                  </a:lnTo>
                  <a:lnTo>
                    <a:pt x="79577" y="9491"/>
                  </a:lnTo>
                  <a:lnTo>
                    <a:pt x="75550" y="31244"/>
                  </a:lnTo>
                  <a:lnTo>
                    <a:pt x="73488" y="45935"/>
                  </a:lnTo>
                  <a:lnTo>
                    <a:pt x="69292" y="64196"/>
                  </a:lnTo>
                  <a:lnTo>
                    <a:pt x="63672" y="84836"/>
                  </a:lnTo>
                  <a:lnTo>
                    <a:pt x="57103" y="107063"/>
                  </a:lnTo>
                  <a:lnTo>
                    <a:pt x="51312" y="131053"/>
                  </a:lnTo>
                  <a:lnTo>
                    <a:pt x="46041" y="156219"/>
                  </a:lnTo>
                  <a:lnTo>
                    <a:pt x="41116" y="182168"/>
                  </a:lnTo>
                  <a:lnTo>
                    <a:pt x="36421" y="207229"/>
                  </a:lnTo>
                  <a:lnTo>
                    <a:pt x="31880" y="231697"/>
                  </a:lnTo>
                  <a:lnTo>
                    <a:pt x="27442" y="255770"/>
                  </a:lnTo>
                  <a:lnTo>
                    <a:pt x="23072" y="276758"/>
                  </a:lnTo>
                  <a:lnTo>
                    <a:pt x="18747" y="295689"/>
                  </a:lnTo>
                  <a:lnTo>
                    <a:pt x="14453" y="313248"/>
                  </a:lnTo>
                  <a:lnTo>
                    <a:pt x="7801" y="340285"/>
                  </a:lnTo>
                  <a:lnTo>
                    <a:pt x="0" y="371807"/>
                  </a:lnTo>
                  <a:lnTo>
                    <a:pt x="4680" y="341552"/>
                  </a:lnTo>
                  <a:lnTo>
                    <a:pt x="8396" y="313823"/>
                  </a:lnTo>
                  <a:lnTo>
                    <a:pt x="16162" y="282684"/>
                  </a:lnTo>
                  <a:lnTo>
                    <a:pt x="26669" y="254264"/>
                  </a:lnTo>
                  <a:lnTo>
                    <a:pt x="38395" y="236928"/>
                  </a:lnTo>
                  <a:lnTo>
                    <a:pt x="56896" y="222607"/>
                  </a:lnTo>
                  <a:lnTo>
                    <a:pt x="61758" y="220782"/>
                  </a:lnTo>
                  <a:lnTo>
                    <a:pt x="65705" y="220272"/>
                  </a:lnTo>
                  <a:lnTo>
                    <a:pt x="69041" y="220637"/>
                  </a:lnTo>
                  <a:lnTo>
                    <a:pt x="83851" y="231264"/>
                  </a:lnTo>
                  <a:lnTo>
                    <a:pt x="94902" y="247818"/>
                  </a:lnTo>
                  <a:lnTo>
                    <a:pt x="94856" y="255229"/>
                  </a:lnTo>
                  <a:lnTo>
                    <a:pt x="89161" y="272870"/>
                  </a:lnTo>
                  <a:lnTo>
                    <a:pt x="70684" y="302636"/>
                  </a:lnTo>
                  <a:lnTo>
                    <a:pt x="43964" y="330427"/>
                  </a:lnTo>
                  <a:lnTo>
                    <a:pt x="27188" y="343051"/>
                  </a:lnTo>
                  <a:lnTo>
                    <a:pt x="17749" y="346792"/>
                  </a:lnTo>
                  <a:lnTo>
                    <a:pt x="16610" y="343789"/>
                  </a:lnTo>
                  <a:lnTo>
                    <a:pt x="17226" y="331045"/>
                  </a:lnTo>
                  <a:lnTo>
                    <a:pt x="21733" y="319267"/>
                  </a:lnTo>
                  <a:lnTo>
                    <a:pt x="28441" y="306584"/>
                  </a:lnTo>
                  <a:lnTo>
                    <a:pt x="29382" y="303578"/>
                  </a:lnTo>
                  <a:lnTo>
                    <a:pt x="31421" y="302280"/>
                  </a:lnTo>
                  <a:lnTo>
                    <a:pt x="34191" y="302120"/>
                  </a:lnTo>
                  <a:lnTo>
                    <a:pt x="37449" y="302719"/>
                  </a:lnTo>
                  <a:lnTo>
                    <a:pt x="44832" y="309029"/>
                  </a:lnTo>
                  <a:lnTo>
                    <a:pt x="52112" y="319595"/>
                  </a:lnTo>
                  <a:lnTo>
                    <a:pt x="66297" y="347492"/>
                  </a:lnTo>
                  <a:lnTo>
                    <a:pt x="92434" y="373594"/>
                  </a:lnTo>
                  <a:lnTo>
                    <a:pt x="118293" y="388288"/>
                  </a:lnTo>
                  <a:lnTo>
                    <a:pt x="131659" y="391922"/>
                  </a:lnTo>
                  <a:lnTo>
                    <a:pt x="134178" y="392221"/>
                  </a:lnTo>
                  <a:lnTo>
                    <a:pt x="135151" y="391008"/>
                  </a:lnTo>
                  <a:lnTo>
                    <a:pt x="135095" y="388789"/>
                  </a:lnTo>
                  <a:lnTo>
                    <a:pt x="132865" y="380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9" name="SMARTInkShape-Group98"/>
          <p:cNvGrpSpPr/>
          <p:nvPr/>
        </p:nvGrpSpPr>
        <p:grpSpPr>
          <a:xfrm>
            <a:off x="3816699" y="1140682"/>
            <a:ext cx="494952" cy="445595"/>
            <a:chOff x="3816699" y="1140682"/>
            <a:chExt cx="494952" cy="445595"/>
          </a:xfrm>
        </p:grpSpPr>
        <p:sp>
          <p:nvSpPr>
            <p:cNvPr id="425" name="SMARTInkShape-465"/>
            <p:cNvSpPr/>
            <p:nvPr>
              <p:custDataLst>
                <p:tags r:id="rId148"/>
              </p:custDataLst>
            </p:nvPr>
          </p:nvSpPr>
          <p:spPr>
            <a:xfrm>
              <a:off x="4127500" y="1301750"/>
              <a:ext cx="184151" cy="158751"/>
            </a:xfrm>
            <a:custGeom>
              <a:avLst/>
              <a:gdLst/>
              <a:ahLst/>
              <a:cxnLst/>
              <a:rect l="0" t="0" r="0" b="0"/>
              <a:pathLst>
                <a:path w="184151" h="1587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8838" y="3371"/>
                  </a:lnTo>
                  <a:lnTo>
                    <a:pt x="14927" y="18951"/>
                  </a:lnTo>
                  <a:lnTo>
                    <a:pt x="17828" y="48184"/>
                  </a:lnTo>
                  <a:lnTo>
                    <a:pt x="18507" y="69628"/>
                  </a:lnTo>
                  <a:lnTo>
                    <a:pt x="20771" y="97771"/>
                  </a:lnTo>
                  <a:lnTo>
                    <a:pt x="30019" y="128693"/>
                  </a:lnTo>
                  <a:lnTo>
                    <a:pt x="30597" y="130246"/>
                  </a:lnTo>
                  <a:lnTo>
                    <a:pt x="30981" y="130575"/>
                  </a:lnTo>
                  <a:lnTo>
                    <a:pt x="31238" y="130089"/>
                  </a:lnTo>
                  <a:lnTo>
                    <a:pt x="38612" y="102786"/>
                  </a:lnTo>
                  <a:lnTo>
                    <a:pt x="46483" y="74670"/>
                  </a:lnTo>
                  <a:lnTo>
                    <a:pt x="58414" y="43677"/>
                  </a:lnTo>
                  <a:lnTo>
                    <a:pt x="63121" y="37051"/>
                  </a:lnTo>
                  <a:lnTo>
                    <a:pt x="65364" y="35284"/>
                  </a:lnTo>
                  <a:lnTo>
                    <a:pt x="71619" y="33321"/>
                  </a:lnTo>
                  <a:lnTo>
                    <a:pt x="75263" y="32797"/>
                  </a:lnTo>
                  <a:lnTo>
                    <a:pt x="81193" y="34097"/>
                  </a:lnTo>
                  <a:lnTo>
                    <a:pt x="83762" y="35431"/>
                  </a:lnTo>
                  <a:lnTo>
                    <a:pt x="94120" y="50793"/>
                  </a:lnTo>
                  <a:lnTo>
                    <a:pt x="105192" y="80563"/>
                  </a:lnTo>
                  <a:lnTo>
                    <a:pt x="112292" y="107557"/>
                  </a:lnTo>
                  <a:lnTo>
                    <a:pt x="114124" y="128438"/>
                  </a:lnTo>
                  <a:lnTo>
                    <a:pt x="114182" y="127958"/>
                  </a:lnTo>
                  <a:lnTo>
                    <a:pt x="123128" y="102665"/>
                  </a:lnTo>
                  <a:lnTo>
                    <a:pt x="129042" y="81848"/>
                  </a:lnTo>
                  <a:lnTo>
                    <a:pt x="137080" y="56838"/>
                  </a:lnTo>
                  <a:lnTo>
                    <a:pt x="147708" y="31611"/>
                  </a:lnTo>
                  <a:lnTo>
                    <a:pt x="160933" y="7681"/>
                  </a:lnTo>
                  <a:lnTo>
                    <a:pt x="162322" y="6532"/>
                  </a:lnTo>
                  <a:lnTo>
                    <a:pt x="163248" y="6471"/>
                  </a:lnTo>
                  <a:lnTo>
                    <a:pt x="167922" y="16499"/>
                  </a:lnTo>
                  <a:lnTo>
                    <a:pt x="175117" y="44626"/>
                  </a:lnTo>
                  <a:lnTo>
                    <a:pt x="177005" y="72567"/>
                  </a:lnTo>
                  <a:lnTo>
                    <a:pt x="177564" y="99034"/>
                  </a:lnTo>
                  <a:lnTo>
                    <a:pt x="177730" y="124045"/>
                  </a:lnTo>
                  <a:lnTo>
                    <a:pt x="178485" y="143763"/>
                  </a:lnTo>
                  <a:lnTo>
                    <a:pt x="18415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6" name="SMARTInkShape-466"/>
            <p:cNvSpPr/>
            <p:nvPr>
              <p:custDataLst>
                <p:tags r:id="rId149"/>
              </p:custDataLst>
            </p:nvPr>
          </p:nvSpPr>
          <p:spPr>
            <a:xfrm>
              <a:off x="3816699" y="1429894"/>
              <a:ext cx="183802" cy="156383"/>
            </a:xfrm>
            <a:custGeom>
              <a:avLst/>
              <a:gdLst/>
              <a:ahLst/>
              <a:cxnLst/>
              <a:rect l="0" t="0" r="0" b="0"/>
              <a:pathLst>
                <a:path w="183802" h="156383">
                  <a:moveTo>
                    <a:pt x="50451" y="11556"/>
                  </a:moveTo>
                  <a:lnTo>
                    <a:pt x="50451" y="11556"/>
                  </a:lnTo>
                  <a:lnTo>
                    <a:pt x="74870" y="2718"/>
                  </a:lnTo>
                  <a:lnTo>
                    <a:pt x="97981" y="0"/>
                  </a:lnTo>
                  <a:lnTo>
                    <a:pt x="112498" y="3127"/>
                  </a:lnTo>
                  <a:lnTo>
                    <a:pt x="123888" y="8515"/>
                  </a:lnTo>
                  <a:lnTo>
                    <a:pt x="128951" y="13262"/>
                  </a:lnTo>
                  <a:lnTo>
                    <a:pt x="128890" y="16927"/>
                  </a:lnTo>
                  <a:lnTo>
                    <a:pt x="125059" y="26643"/>
                  </a:lnTo>
                  <a:lnTo>
                    <a:pt x="96599" y="55197"/>
                  </a:lnTo>
                  <a:lnTo>
                    <a:pt x="70788" y="79677"/>
                  </a:lnTo>
                  <a:lnTo>
                    <a:pt x="41817" y="104804"/>
                  </a:lnTo>
                  <a:lnTo>
                    <a:pt x="16456" y="129418"/>
                  </a:lnTo>
                  <a:lnTo>
                    <a:pt x="1494" y="148313"/>
                  </a:lnTo>
                  <a:lnTo>
                    <a:pt x="174" y="151411"/>
                  </a:lnTo>
                  <a:lnTo>
                    <a:pt x="0" y="153476"/>
                  </a:lnTo>
                  <a:lnTo>
                    <a:pt x="2706" y="154853"/>
                  </a:lnTo>
                  <a:lnTo>
                    <a:pt x="13238" y="156382"/>
                  </a:lnTo>
                  <a:lnTo>
                    <a:pt x="32971" y="153299"/>
                  </a:lnTo>
                  <a:lnTo>
                    <a:pt x="57499" y="147931"/>
                  </a:lnTo>
                  <a:lnTo>
                    <a:pt x="82511" y="143193"/>
                  </a:lnTo>
                  <a:lnTo>
                    <a:pt x="105858" y="138735"/>
                  </a:lnTo>
                  <a:lnTo>
                    <a:pt x="136953" y="134140"/>
                  </a:lnTo>
                  <a:lnTo>
                    <a:pt x="166002" y="132588"/>
                  </a:lnTo>
                  <a:lnTo>
                    <a:pt x="169819" y="133166"/>
                  </a:lnTo>
                  <a:lnTo>
                    <a:pt x="172363" y="134257"/>
                  </a:lnTo>
                  <a:lnTo>
                    <a:pt x="175895" y="136645"/>
                  </a:lnTo>
                  <a:lnTo>
                    <a:pt x="183801" y="138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7" name="SMARTInkShape-467"/>
            <p:cNvSpPr/>
            <p:nvPr>
              <p:custDataLst>
                <p:tags r:id="rId150"/>
              </p:custDataLst>
            </p:nvPr>
          </p:nvSpPr>
          <p:spPr>
            <a:xfrm>
              <a:off x="3854450" y="1352653"/>
              <a:ext cx="152401" cy="18948"/>
            </a:xfrm>
            <a:custGeom>
              <a:avLst/>
              <a:gdLst/>
              <a:ahLst/>
              <a:cxnLst/>
              <a:rect l="0" t="0" r="0" b="0"/>
              <a:pathLst>
                <a:path w="152401" h="18948">
                  <a:moveTo>
                    <a:pt x="0" y="18947"/>
                  </a:moveTo>
                  <a:lnTo>
                    <a:pt x="0" y="18947"/>
                  </a:lnTo>
                  <a:lnTo>
                    <a:pt x="3371" y="15576"/>
                  </a:lnTo>
                  <a:lnTo>
                    <a:pt x="28561" y="11108"/>
                  </a:lnTo>
                  <a:lnTo>
                    <a:pt x="53618" y="5806"/>
                  </a:lnTo>
                  <a:lnTo>
                    <a:pt x="83385" y="1648"/>
                  </a:lnTo>
                  <a:lnTo>
                    <a:pt x="112666" y="416"/>
                  </a:lnTo>
                  <a:lnTo>
                    <a:pt x="141102" y="0"/>
                  </a:lnTo>
                  <a:lnTo>
                    <a:pt x="144868" y="671"/>
                  </a:lnTo>
                  <a:lnTo>
                    <a:pt x="147379" y="1824"/>
                  </a:lnTo>
                  <a:lnTo>
                    <a:pt x="152400" y="62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SMARTInkShape-468"/>
            <p:cNvSpPr/>
            <p:nvPr>
              <p:custDataLst>
                <p:tags r:id="rId151"/>
              </p:custDataLst>
            </p:nvPr>
          </p:nvSpPr>
          <p:spPr>
            <a:xfrm>
              <a:off x="3860800" y="1140682"/>
              <a:ext cx="111531" cy="232539"/>
            </a:xfrm>
            <a:custGeom>
              <a:avLst/>
              <a:gdLst/>
              <a:ahLst/>
              <a:cxnLst/>
              <a:rect l="0" t="0" r="0" b="0"/>
              <a:pathLst>
                <a:path w="111531" h="232539">
                  <a:moveTo>
                    <a:pt x="0" y="180118"/>
                  </a:moveTo>
                  <a:lnTo>
                    <a:pt x="0" y="180118"/>
                  </a:lnTo>
                  <a:lnTo>
                    <a:pt x="16606" y="157737"/>
                  </a:lnTo>
                  <a:lnTo>
                    <a:pt x="32907" y="131310"/>
                  </a:lnTo>
                  <a:lnTo>
                    <a:pt x="52554" y="99726"/>
                  </a:lnTo>
                  <a:lnTo>
                    <a:pt x="70394" y="73598"/>
                  </a:lnTo>
                  <a:lnTo>
                    <a:pt x="84438" y="47403"/>
                  </a:lnTo>
                  <a:lnTo>
                    <a:pt x="100278" y="16382"/>
                  </a:lnTo>
                  <a:lnTo>
                    <a:pt x="111530" y="0"/>
                  </a:lnTo>
                  <a:lnTo>
                    <a:pt x="93213" y="29773"/>
                  </a:lnTo>
                  <a:lnTo>
                    <a:pt x="83056" y="55443"/>
                  </a:lnTo>
                  <a:lnTo>
                    <a:pt x="76190" y="85666"/>
                  </a:lnTo>
                  <a:lnTo>
                    <a:pt x="72668" y="116032"/>
                  </a:lnTo>
                  <a:lnTo>
                    <a:pt x="70396" y="144580"/>
                  </a:lnTo>
                  <a:lnTo>
                    <a:pt x="67035" y="169027"/>
                  </a:lnTo>
                  <a:lnTo>
                    <a:pt x="67919" y="199253"/>
                  </a:lnTo>
                  <a:lnTo>
                    <a:pt x="69680" y="230859"/>
                  </a:lnTo>
                  <a:lnTo>
                    <a:pt x="69775" y="232538"/>
                  </a:lnTo>
                  <a:lnTo>
                    <a:pt x="69850" y="2309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9" name="SMARTInkShape-Group99"/>
          <p:cNvGrpSpPr/>
          <p:nvPr/>
        </p:nvGrpSpPr>
        <p:grpSpPr>
          <a:xfrm>
            <a:off x="4489450" y="1048142"/>
            <a:ext cx="730251" cy="455341"/>
            <a:chOff x="4489450" y="1048142"/>
            <a:chExt cx="730251" cy="455341"/>
          </a:xfrm>
        </p:grpSpPr>
        <p:sp>
          <p:nvSpPr>
            <p:cNvPr id="430" name="SMARTInkShape-469"/>
            <p:cNvSpPr/>
            <p:nvPr>
              <p:custDataLst>
                <p:tags r:id="rId139"/>
              </p:custDataLst>
            </p:nvPr>
          </p:nvSpPr>
          <p:spPr>
            <a:xfrm>
              <a:off x="5121070" y="1048142"/>
              <a:ext cx="98631" cy="132959"/>
            </a:xfrm>
            <a:custGeom>
              <a:avLst/>
              <a:gdLst/>
              <a:ahLst/>
              <a:cxnLst/>
              <a:rect l="0" t="0" r="0" b="0"/>
              <a:pathLst>
                <a:path w="98631" h="132959">
                  <a:moveTo>
                    <a:pt x="3380" y="5958"/>
                  </a:moveTo>
                  <a:lnTo>
                    <a:pt x="3380" y="5958"/>
                  </a:lnTo>
                  <a:lnTo>
                    <a:pt x="10122" y="2587"/>
                  </a:lnTo>
                  <a:lnTo>
                    <a:pt x="36018" y="0"/>
                  </a:lnTo>
                  <a:lnTo>
                    <a:pt x="47519" y="488"/>
                  </a:lnTo>
                  <a:lnTo>
                    <a:pt x="57334" y="3056"/>
                  </a:lnTo>
                  <a:lnTo>
                    <a:pt x="64519" y="8431"/>
                  </a:lnTo>
                  <a:lnTo>
                    <a:pt x="67423" y="11840"/>
                  </a:lnTo>
                  <a:lnTo>
                    <a:pt x="67947" y="16229"/>
                  </a:lnTo>
                  <a:lnTo>
                    <a:pt x="64768" y="26751"/>
                  </a:lnTo>
                  <a:lnTo>
                    <a:pt x="37430" y="55822"/>
                  </a:lnTo>
                  <a:lnTo>
                    <a:pt x="12066" y="84978"/>
                  </a:lnTo>
                  <a:lnTo>
                    <a:pt x="0" y="98002"/>
                  </a:lnTo>
                  <a:lnTo>
                    <a:pt x="421" y="99776"/>
                  </a:lnTo>
                  <a:lnTo>
                    <a:pt x="4652" y="103629"/>
                  </a:lnTo>
                  <a:lnTo>
                    <a:pt x="20277" y="111851"/>
                  </a:lnTo>
                  <a:lnTo>
                    <a:pt x="47195" y="120270"/>
                  </a:lnTo>
                  <a:lnTo>
                    <a:pt x="74427" y="125773"/>
                  </a:lnTo>
                  <a:lnTo>
                    <a:pt x="93022" y="126498"/>
                  </a:lnTo>
                  <a:lnTo>
                    <a:pt x="94891" y="127240"/>
                  </a:lnTo>
                  <a:lnTo>
                    <a:pt x="96137" y="128441"/>
                  </a:lnTo>
                  <a:lnTo>
                    <a:pt x="98630" y="132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SMARTInkShape-470"/>
            <p:cNvSpPr/>
            <p:nvPr>
              <p:custDataLst>
                <p:tags r:id="rId140"/>
              </p:custDataLst>
            </p:nvPr>
          </p:nvSpPr>
          <p:spPr>
            <a:xfrm>
              <a:off x="4984750" y="1132992"/>
              <a:ext cx="49909" cy="370491"/>
            </a:xfrm>
            <a:custGeom>
              <a:avLst/>
              <a:gdLst/>
              <a:ahLst/>
              <a:cxnLst/>
              <a:rect l="0" t="0" r="0" b="0"/>
              <a:pathLst>
                <a:path w="49909" h="370491">
                  <a:moveTo>
                    <a:pt x="12700" y="3658"/>
                  </a:moveTo>
                  <a:lnTo>
                    <a:pt x="12700" y="3658"/>
                  </a:lnTo>
                  <a:lnTo>
                    <a:pt x="12700" y="287"/>
                  </a:lnTo>
                  <a:lnTo>
                    <a:pt x="13405" y="0"/>
                  </a:lnTo>
                  <a:lnTo>
                    <a:pt x="16071" y="1562"/>
                  </a:lnTo>
                  <a:lnTo>
                    <a:pt x="23531" y="24933"/>
                  </a:lnTo>
                  <a:lnTo>
                    <a:pt x="27627" y="45569"/>
                  </a:lnTo>
                  <a:lnTo>
                    <a:pt x="35561" y="72615"/>
                  </a:lnTo>
                  <a:lnTo>
                    <a:pt x="44028" y="104155"/>
                  </a:lnTo>
                  <a:lnTo>
                    <a:pt x="46286" y="121456"/>
                  </a:lnTo>
                  <a:lnTo>
                    <a:pt x="47790" y="139340"/>
                  </a:lnTo>
                  <a:lnTo>
                    <a:pt x="48793" y="158318"/>
                  </a:lnTo>
                  <a:lnTo>
                    <a:pt x="49462" y="178026"/>
                  </a:lnTo>
                  <a:lnTo>
                    <a:pt x="49908" y="198220"/>
                  </a:lnTo>
                  <a:lnTo>
                    <a:pt x="48794" y="218033"/>
                  </a:lnTo>
                  <a:lnTo>
                    <a:pt x="46641" y="237591"/>
                  </a:lnTo>
                  <a:lnTo>
                    <a:pt x="43793" y="256980"/>
                  </a:lnTo>
                  <a:lnTo>
                    <a:pt x="39779" y="275551"/>
                  </a:lnTo>
                  <a:lnTo>
                    <a:pt x="34986" y="293575"/>
                  </a:lnTo>
                  <a:lnTo>
                    <a:pt x="29674" y="311236"/>
                  </a:lnTo>
                  <a:lnTo>
                    <a:pt x="20009" y="338385"/>
                  </a:lnTo>
                  <a:lnTo>
                    <a:pt x="5677" y="368697"/>
                  </a:lnTo>
                  <a:lnTo>
                    <a:pt x="3784" y="370490"/>
                  </a:lnTo>
                  <a:lnTo>
                    <a:pt x="2523" y="370274"/>
                  </a:lnTo>
                  <a:lnTo>
                    <a:pt x="0" y="365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SMARTInkShape-471"/>
            <p:cNvSpPr/>
            <p:nvPr>
              <p:custDataLst>
                <p:tags r:id="rId141"/>
              </p:custDataLst>
            </p:nvPr>
          </p:nvSpPr>
          <p:spPr>
            <a:xfrm>
              <a:off x="4801483" y="1295400"/>
              <a:ext cx="126118" cy="12701"/>
            </a:xfrm>
            <a:custGeom>
              <a:avLst/>
              <a:gdLst/>
              <a:ahLst/>
              <a:cxnLst/>
              <a:rect l="0" t="0" r="0" b="0"/>
              <a:pathLst>
                <a:path w="126118" h="12701">
                  <a:moveTo>
                    <a:pt x="5467" y="12700"/>
                  </a:moveTo>
                  <a:lnTo>
                    <a:pt x="5467" y="12700"/>
                  </a:lnTo>
                  <a:lnTo>
                    <a:pt x="0" y="7233"/>
                  </a:lnTo>
                  <a:lnTo>
                    <a:pt x="411" y="6938"/>
                  </a:lnTo>
                  <a:lnTo>
                    <a:pt x="14775" y="6428"/>
                  </a:lnTo>
                  <a:lnTo>
                    <a:pt x="42871" y="10729"/>
                  </a:lnTo>
                  <a:lnTo>
                    <a:pt x="67271" y="11411"/>
                  </a:lnTo>
                  <a:lnTo>
                    <a:pt x="92375" y="7457"/>
                  </a:lnTo>
                  <a:lnTo>
                    <a:pt x="1261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3" name="SMARTInkShape-472"/>
            <p:cNvSpPr/>
            <p:nvPr>
              <p:custDataLst>
                <p:tags r:id="rId142"/>
              </p:custDataLst>
            </p:nvPr>
          </p:nvSpPr>
          <p:spPr>
            <a:xfrm>
              <a:off x="4830562" y="1169283"/>
              <a:ext cx="58939" cy="268918"/>
            </a:xfrm>
            <a:custGeom>
              <a:avLst/>
              <a:gdLst/>
              <a:ahLst/>
              <a:cxnLst/>
              <a:rect l="0" t="0" r="0" b="0"/>
              <a:pathLst>
                <a:path w="58939" h="268918">
                  <a:moveTo>
                    <a:pt x="58938" y="5467"/>
                  </a:moveTo>
                  <a:lnTo>
                    <a:pt x="58938" y="5467"/>
                  </a:lnTo>
                  <a:lnTo>
                    <a:pt x="58938" y="0"/>
                  </a:lnTo>
                  <a:lnTo>
                    <a:pt x="48267" y="28745"/>
                  </a:lnTo>
                  <a:lnTo>
                    <a:pt x="37968" y="49679"/>
                  </a:lnTo>
                  <a:lnTo>
                    <a:pt x="26335" y="77798"/>
                  </a:lnTo>
                  <a:lnTo>
                    <a:pt x="15990" y="109110"/>
                  </a:lnTo>
                  <a:lnTo>
                    <a:pt x="11256" y="125363"/>
                  </a:lnTo>
                  <a:lnTo>
                    <a:pt x="4115" y="156591"/>
                  </a:lnTo>
                  <a:lnTo>
                    <a:pt x="0" y="186228"/>
                  </a:lnTo>
                  <a:lnTo>
                    <a:pt x="523" y="213511"/>
                  </a:lnTo>
                  <a:lnTo>
                    <a:pt x="8155" y="242558"/>
                  </a:lnTo>
                  <a:lnTo>
                    <a:pt x="17318" y="255715"/>
                  </a:lnTo>
                  <a:lnTo>
                    <a:pt x="27740" y="264855"/>
                  </a:lnTo>
                  <a:lnTo>
                    <a:pt x="37076" y="268917"/>
                  </a:lnTo>
                  <a:lnTo>
                    <a:pt x="41541" y="268589"/>
                  </a:lnTo>
                  <a:lnTo>
                    <a:pt x="58938" y="259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SMARTInkShape-473"/>
            <p:cNvSpPr/>
            <p:nvPr>
              <p:custDataLst>
                <p:tags r:id="rId143"/>
              </p:custDataLst>
            </p:nvPr>
          </p:nvSpPr>
          <p:spPr>
            <a:xfrm>
              <a:off x="4709833" y="1162050"/>
              <a:ext cx="90768" cy="279401"/>
            </a:xfrm>
            <a:custGeom>
              <a:avLst/>
              <a:gdLst/>
              <a:ahLst/>
              <a:cxnLst/>
              <a:rect l="0" t="0" r="0" b="0"/>
              <a:pathLst>
                <a:path w="90768" h="279401">
                  <a:moveTo>
                    <a:pt x="90767" y="0"/>
                  </a:moveTo>
                  <a:lnTo>
                    <a:pt x="90767" y="0"/>
                  </a:lnTo>
                  <a:lnTo>
                    <a:pt x="80654" y="0"/>
                  </a:lnTo>
                  <a:lnTo>
                    <a:pt x="70045" y="5644"/>
                  </a:lnTo>
                  <a:lnTo>
                    <a:pt x="42616" y="33257"/>
                  </a:lnTo>
                  <a:lnTo>
                    <a:pt x="30326" y="56174"/>
                  </a:lnTo>
                  <a:lnTo>
                    <a:pt x="20160" y="83527"/>
                  </a:lnTo>
                  <a:lnTo>
                    <a:pt x="10938" y="114499"/>
                  </a:lnTo>
                  <a:lnTo>
                    <a:pt x="4017" y="145198"/>
                  </a:lnTo>
                  <a:lnTo>
                    <a:pt x="0" y="173893"/>
                  </a:lnTo>
                  <a:lnTo>
                    <a:pt x="567" y="198406"/>
                  </a:lnTo>
                  <a:lnTo>
                    <a:pt x="4853" y="228669"/>
                  </a:lnTo>
                  <a:lnTo>
                    <a:pt x="7553" y="257698"/>
                  </a:lnTo>
                  <a:lnTo>
                    <a:pt x="8726" y="268893"/>
                  </a:lnTo>
                  <a:lnTo>
                    <a:pt x="14567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SMARTInkShape-474"/>
            <p:cNvSpPr/>
            <p:nvPr>
              <p:custDataLst>
                <p:tags r:id="rId144"/>
              </p:custDataLst>
            </p:nvPr>
          </p:nvSpPr>
          <p:spPr>
            <a:xfrm>
              <a:off x="4568516" y="1143000"/>
              <a:ext cx="21919" cy="31105"/>
            </a:xfrm>
            <a:custGeom>
              <a:avLst/>
              <a:gdLst/>
              <a:ahLst/>
              <a:cxnLst/>
              <a:rect l="0" t="0" r="0" b="0"/>
              <a:pathLst>
                <a:path w="21919" h="31105">
                  <a:moveTo>
                    <a:pt x="9834" y="0"/>
                  </a:moveTo>
                  <a:lnTo>
                    <a:pt x="9834" y="0"/>
                  </a:lnTo>
                  <a:lnTo>
                    <a:pt x="4808" y="11933"/>
                  </a:lnTo>
                  <a:lnTo>
                    <a:pt x="1995" y="20704"/>
                  </a:lnTo>
                  <a:lnTo>
                    <a:pt x="374" y="24386"/>
                  </a:lnTo>
                  <a:lnTo>
                    <a:pt x="0" y="26841"/>
                  </a:lnTo>
                  <a:lnTo>
                    <a:pt x="456" y="28477"/>
                  </a:lnTo>
                  <a:lnTo>
                    <a:pt x="1465" y="29568"/>
                  </a:lnTo>
                  <a:lnTo>
                    <a:pt x="4468" y="30780"/>
                  </a:lnTo>
                  <a:lnTo>
                    <a:pt x="6257" y="31104"/>
                  </a:lnTo>
                  <a:lnTo>
                    <a:pt x="15516" y="28187"/>
                  </a:lnTo>
                  <a:lnTo>
                    <a:pt x="17856" y="26553"/>
                  </a:lnTo>
                  <a:lnTo>
                    <a:pt x="20454" y="22855"/>
                  </a:lnTo>
                  <a:lnTo>
                    <a:pt x="21918" y="13435"/>
                  </a:lnTo>
                  <a:lnTo>
                    <a:pt x="21418" y="11074"/>
                  </a:lnTo>
                  <a:lnTo>
                    <a:pt x="20379" y="9499"/>
                  </a:lnTo>
                  <a:lnTo>
                    <a:pt x="17013" y="6972"/>
                  </a:lnTo>
                  <a:lnTo>
                    <a:pt x="10789" y="6405"/>
                  </a:lnTo>
                  <a:lnTo>
                    <a:pt x="10471" y="7092"/>
                  </a:lnTo>
                  <a:lnTo>
                    <a:pt x="9834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SMARTInkShape-475"/>
            <p:cNvSpPr/>
            <p:nvPr>
              <p:custDataLst>
                <p:tags r:id="rId145"/>
              </p:custDataLst>
            </p:nvPr>
          </p:nvSpPr>
          <p:spPr>
            <a:xfrm>
              <a:off x="4530241" y="1295400"/>
              <a:ext cx="98327" cy="152401"/>
            </a:xfrm>
            <a:custGeom>
              <a:avLst/>
              <a:gdLst/>
              <a:ahLst/>
              <a:cxnLst/>
              <a:rect l="0" t="0" r="0" b="0"/>
              <a:pathLst>
                <a:path w="98327" h="152401">
                  <a:moveTo>
                    <a:pt x="3659" y="152400"/>
                  </a:moveTo>
                  <a:lnTo>
                    <a:pt x="3659" y="152400"/>
                  </a:lnTo>
                  <a:lnTo>
                    <a:pt x="288" y="152400"/>
                  </a:lnTo>
                  <a:lnTo>
                    <a:pt x="0" y="150989"/>
                  </a:lnTo>
                  <a:lnTo>
                    <a:pt x="6408" y="134723"/>
                  </a:lnTo>
                  <a:lnTo>
                    <a:pt x="23801" y="108953"/>
                  </a:lnTo>
                  <a:lnTo>
                    <a:pt x="41556" y="80867"/>
                  </a:lnTo>
                  <a:lnTo>
                    <a:pt x="62024" y="51722"/>
                  </a:lnTo>
                  <a:lnTo>
                    <a:pt x="85038" y="21924"/>
                  </a:lnTo>
                  <a:lnTo>
                    <a:pt x="98326" y="938"/>
                  </a:lnTo>
                  <a:lnTo>
                    <a:pt x="97815" y="625"/>
                  </a:lnTo>
                  <a:lnTo>
                    <a:pt x="925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SMARTInkShape-476"/>
            <p:cNvSpPr/>
            <p:nvPr>
              <p:custDataLst>
                <p:tags r:id="rId146"/>
              </p:custDataLst>
            </p:nvPr>
          </p:nvSpPr>
          <p:spPr>
            <a:xfrm>
              <a:off x="4489450" y="1295661"/>
              <a:ext cx="173340" cy="150733"/>
            </a:xfrm>
            <a:custGeom>
              <a:avLst/>
              <a:gdLst/>
              <a:ahLst/>
              <a:cxnLst/>
              <a:rect l="0" t="0" r="0" b="0"/>
              <a:pathLst>
                <a:path w="173340" h="150733">
                  <a:moveTo>
                    <a:pt x="0" y="6089"/>
                  </a:moveTo>
                  <a:lnTo>
                    <a:pt x="0" y="6089"/>
                  </a:lnTo>
                  <a:lnTo>
                    <a:pt x="10935" y="622"/>
                  </a:lnTo>
                  <a:lnTo>
                    <a:pt x="15548" y="0"/>
                  </a:lnTo>
                  <a:lnTo>
                    <a:pt x="16715" y="619"/>
                  </a:lnTo>
                  <a:lnTo>
                    <a:pt x="17494" y="1737"/>
                  </a:lnTo>
                  <a:lnTo>
                    <a:pt x="27702" y="30192"/>
                  </a:lnTo>
                  <a:lnTo>
                    <a:pt x="38782" y="56505"/>
                  </a:lnTo>
                  <a:lnTo>
                    <a:pt x="52884" y="82175"/>
                  </a:lnTo>
                  <a:lnTo>
                    <a:pt x="76612" y="112762"/>
                  </a:lnTo>
                  <a:lnTo>
                    <a:pt x="101097" y="136832"/>
                  </a:lnTo>
                  <a:lnTo>
                    <a:pt x="119042" y="148973"/>
                  </a:lnTo>
                  <a:lnTo>
                    <a:pt x="129108" y="150732"/>
                  </a:lnTo>
                  <a:lnTo>
                    <a:pt x="140636" y="147751"/>
                  </a:lnTo>
                  <a:lnTo>
                    <a:pt x="157146" y="138139"/>
                  </a:lnTo>
                  <a:lnTo>
                    <a:pt x="169094" y="126354"/>
                  </a:lnTo>
                  <a:lnTo>
                    <a:pt x="171996" y="122249"/>
                  </a:lnTo>
                  <a:lnTo>
                    <a:pt x="173225" y="118807"/>
                  </a:lnTo>
                  <a:lnTo>
                    <a:pt x="173339" y="115806"/>
                  </a:lnTo>
                  <a:lnTo>
                    <a:pt x="171584" y="110591"/>
                  </a:lnTo>
                  <a:lnTo>
                    <a:pt x="165100" y="1013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SMARTInkShape-477"/>
            <p:cNvSpPr/>
            <p:nvPr>
              <p:custDataLst>
                <p:tags r:id="rId147"/>
              </p:custDataLst>
            </p:nvPr>
          </p:nvSpPr>
          <p:spPr>
            <a:xfrm>
              <a:off x="4489450" y="1301750"/>
              <a:ext cx="127001" cy="113418"/>
            </a:xfrm>
            <a:custGeom>
              <a:avLst/>
              <a:gdLst/>
              <a:ahLst/>
              <a:cxnLst/>
              <a:rect l="0" t="0" r="0" b="0"/>
              <a:pathLst>
                <a:path w="127001" h="113418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4746" y="33587"/>
                  </a:lnTo>
                  <a:lnTo>
                    <a:pt x="27888" y="57695"/>
                  </a:lnTo>
                  <a:lnTo>
                    <a:pt x="51291" y="87753"/>
                  </a:lnTo>
                  <a:lnTo>
                    <a:pt x="69996" y="104239"/>
                  </a:lnTo>
                  <a:lnTo>
                    <a:pt x="80733" y="109829"/>
                  </a:lnTo>
                  <a:lnTo>
                    <a:pt x="92382" y="113417"/>
                  </a:lnTo>
                  <a:lnTo>
                    <a:pt x="94044" y="113006"/>
                  </a:lnTo>
                  <a:lnTo>
                    <a:pt x="97772" y="110667"/>
                  </a:lnTo>
                  <a:lnTo>
                    <a:pt x="103836" y="102013"/>
                  </a:lnTo>
                  <a:lnTo>
                    <a:pt x="109290" y="75418"/>
                  </a:lnTo>
                  <a:lnTo>
                    <a:pt x="113640" y="55897"/>
                  </a:lnTo>
                  <a:lnTo>
                    <a:pt x="113860" y="55609"/>
                  </a:lnTo>
                  <a:lnTo>
                    <a:pt x="114292" y="57123"/>
                  </a:lnTo>
                  <a:lnTo>
                    <a:pt x="114300" y="63477"/>
                  </a:lnTo>
                  <a:lnTo>
                    <a:pt x="110929" y="66864"/>
                  </a:lnTo>
                  <a:lnTo>
                    <a:pt x="110642" y="67859"/>
                  </a:lnTo>
                  <a:lnTo>
                    <a:pt x="111155" y="68523"/>
                  </a:lnTo>
                  <a:lnTo>
                    <a:pt x="112203" y="68965"/>
                  </a:lnTo>
                  <a:lnTo>
                    <a:pt x="112902" y="68555"/>
                  </a:lnTo>
                  <a:lnTo>
                    <a:pt x="113679" y="66217"/>
                  </a:lnTo>
                  <a:lnTo>
                    <a:pt x="115700" y="37107"/>
                  </a:lnTo>
                  <a:lnTo>
                    <a:pt x="125233" y="18336"/>
                  </a:lnTo>
                  <a:lnTo>
                    <a:pt x="1270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8" name="SMARTInkShape-Group100"/>
          <p:cNvGrpSpPr/>
          <p:nvPr/>
        </p:nvGrpSpPr>
        <p:grpSpPr>
          <a:xfrm>
            <a:off x="1873250" y="1606550"/>
            <a:ext cx="1274539" cy="498172"/>
            <a:chOff x="1873250" y="1606550"/>
            <a:chExt cx="1274539" cy="498172"/>
          </a:xfrm>
        </p:grpSpPr>
        <p:sp>
          <p:nvSpPr>
            <p:cNvPr id="440" name="SMARTInkShape-478"/>
            <p:cNvSpPr/>
            <p:nvPr>
              <p:custDataLst>
                <p:tags r:id="rId131"/>
              </p:custDataLst>
            </p:nvPr>
          </p:nvSpPr>
          <p:spPr>
            <a:xfrm>
              <a:off x="2578100" y="1898650"/>
              <a:ext cx="127001" cy="11938"/>
            </a:xfrm>
            <a:custGeom>
              <a:avLst/>
              <a:gdLst/>
              <a:ahLst/>
              <a:cxnLst/>
              <a:rect l="0" t="0" r="0" b="0"/>
              <a:pathLst>
                <a:path w="127001" h="11938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8838"/>
                  </a:lnTo>
                  <a:lnTo>
                    <a:pt x="45150" y="11937"/>
                  </a:lnTo>
                  <a:lnTo>
                    <a:pt x="76172" y="11768"/>
                  </a:lnTo>
                  <a:lnTo>
                    <a:pt x="106690" y="7629"/>
                  </a:lnTo>
                  <a:lnTo>
                    <a:pt x="1270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1" name="SMARTInkShape-479"/>
            <p:cNvSpPr/>
            <p:nvPr>
              <p:custDataLst>
                <p:tags r:id="rId132"/>
              </p:custDataLst>
            </p:nvPr>
          </p:nvSpPr>
          <p:spPr>
            <a:xfrm>
              <a:off x="2616097" y="1790700"/>
              <a:ext cx="69954" cy="197032"/>
            </a:xfrm>
            <a:custGeom>
              <a:avLst/>
              <a:gdLst/>
              <a:ahLst/>
              <a:cxnLst/>
              <a:rect l="0" t="0" r="0" b="0"/>
              <a:pathLst>
                <a:path w="69954" h="197032">
                  <a:moveTo>
                    <a:pt x="50903" y="0"/>
                  </a:moveTo>
                  <a:lnTo>
                    <a:pt x="50903" y="0"/>
                  </a:lnTo>
                  <a:lnTo>
                    <a:pt x="54274" y="3371"/>
                  </a:lnTo>
                  <a:lnTo>
                    <a:pt x="54047" y="12552"/>
                  </a:lnTo>
                  <a:lnTo>
                    <a:pt x="52999" y="18951"/>
                  </a:lnTo>
                  <a:lnTo>
                    <a:pt x="38040" y="48184"/>
                  </a:lnTo>
                  <a:lnTo>
                    <a:pt x="25431" y="73391"/>
                  </a:lnTo>
                  <a:lnTo>
                    <a:pt x="13477" y="100351"/>
                  </a:lnTo>
                  <a:lnTo>
                    <a:pt x="3460" y="126445"/>
                  </a:lnTo>
                  <a:lnTo>
                    <a:pt x="0" y="158193"/>
                  </a:lnTo>
                  <a:lnTo>
                    <a:pt x="3820" y="172849"/>
                  </a:lnTo>
                  <a:lnTo>
                    <a:pt x="10928" y="184066"/>
                  </a:lnTo>
                  <a:lnTo>
                    <a:pt x="21141" y="193755"/>
                  </a:lnTo>
                  <a:lnTo>
                    <a:pt x="27534" y="196198"/>
                  </a:lnTo>
                  <a:lnTo>
                    <a:pt x="42163" y="197031"/>
                  </a:lnTo>
                  <a:lnTo>
                    <a:pt x="54309" y="193167"/>
                  </a:lnTo>
                  <a:lnTo>
                    <a:pt x="59524" y="190161"/>
                  </a:lnTo>
                  <a:lnTo>
                    <a:pt x="63001" y="186041"/>
                  </a:lnTo>
                  <a:lnTo>
                    <a:pt x="69953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2" name="SMARTInkShape-480"/>
            <p:cNvSpPr/>
            <p:nvPr>
              <p:custDataLst>
                <p:tags r:id="rId133"/>
              </p:custDataLst>
            </p:nvPr>
          </p:nvSpPr>
          <p:spPr>
            <a:xfrm>
              <a:off x="2514796" y="1904403"/>
              <a:ext cx="59266" cy="76052"/>
            </a:xfrm>
            <a:custGeom>
              <a:avLst/>
              <a:gdLst/>
              <a:ahLst/>
              <a:cxnLst/>
              <a:rect l="0" t="0" r="0" b="0"/>
              <a:pathLst>
                <a:path w="59266" h="76052">
                  <a:moveTo>
                    <a:pt x="37904" y="45047"/>
                  </a:moveTo>
                  <a:lnTo>
                    <a:pt x="37904" y="45047"/>
                  </a:lnTo>
                  <a:lnTo>
                    <a:pt x="37904" y="41676"/>
                  </a:lnTo>
                  <a:lnTo>
                    <a:pt x="36023" y="38139"/>
                  </a:lnTo>
                  <a:lnTo>
                    <a:pt x="34533" y="36209"/>
                  </a:lnTo>
                  <a:lnTo>
                    <a:pt x="27233" y="34063"/>
                  </a:lnTo>
                  <a:lnTo>
                    <a:pt x="12043" y="32686"/>
                  </a:lnTo>
                  <a:lnTo>
                    <a:pt x="5008" y="38142"/>
                  </a:lnTo>
                  <a:lnTo>
                    <a:pt x="1157" y="42560"/>
                  </a:lnTo>
                  <a:lnTo>
                    <a:pt x="0" y="46917"/>
                  </a:lnTo>
                  <a:lnTo>
                    <a:pt x="641" y="51233"/>
                  </a:lnTo>
                  <a:lnTo>
                    <a:pt x="5115" y="59791"/>
                  </a:lnTo>
                  <a:lnTo>
                    <a:pt x="11807" y="68298"/>
                  </a:lnTo>
                  <a:lnTo>
                    <a:pt x="19485" y="73020"/>
                  </a:lnTo>
                  <a:lnTo>
                    <a:pt x="33622" y="75678"/>
                  </a:lnTo>
                  <a:lnTo>
                    <a:pt x="39283" y="76051"/>
                  </a:lnTo>
                  <a:lnTo>
                    <a:pt x="43762" y="74888"/>
                  </a:lnTo>
                  <a:lnTo>
                    <a:pt x="50621" y="69834"/>
                  </a:lnTo>
                  <a:lnTo>
                    <a:pt x="58449" y="55684"/>
                  </a:lnTo>
                  <a:lnTo>
                    <a:pt x="59265" y="44130"/>
                  </a:lnTo>
                  <a:lnTo>
                    <a:pt x="54040" y="16095"/>
                  </a:lnTo>
                  <a:lnTo>
                    <a:pt x="50778" y="10223"/>
                  </a:lnTo>
                  <a:lnTo>
                    <a:pt x="41509" y="1818"/>
                  </a:lnTo>
                  <a:lnTo>
                    <a:pt x="36780" y="0"/>
                  </a:lnTo>
                  <a:lnTo>
                    <a:pt x="18854" y="5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3" name="SMARTInkShape-481"/>
            <p:cNvSpPr/>
            <p:nvPr>
              <p:custDataLst>
                <p:tags r:id="rId134"/>
              </p:custDataLst>
            </p:nvPr>
          </p:nvSpPr>
          <p:spPr>
            <a:xfrm>
              <a:off x="2432050" y="1923702"/>
              <a:ext cx="71207" cy="181020"/>
            </a:xfrm>
            <a:custGeom>
              <a:avLst/>
              <a:gdLst/>
              <a:ahLst/>
              <a:cxnLst/>
              <a:rect l="0" t="0" r="0" b="0"/>
              <a:pathLst>
                <a:path w="71207" h="181020">
                  <a:moveTo>
                    <a:pt x="19050" y="6698"/>
                  </a:moveTo>
                  <a:lnTo>
                    <a:pt x="19050" y="6698"/>
                  </a:lnTo>
                  <a:lnTo>
                    <a:pt x="19050" y="36209"/>
                  </a:lnTo>
                  <a:lnTo>
                    <a:pt x="19050" y="56503"/>
                  </a:lnTo>
                  <a:lnTo>
                    <a:pt x="19050" y="81985"/>
                  </a:lnTo>
                  <a:lnTo>
                    <a:pt x="19050" y="107892"/>
                  </a:lnTo>
                  <a:lnTo>
                    <a:pt x="19050" y="132107"/>
                  </a:lnTo>
                  <a:lnTo>
                    <a:pt x="19050" y="160194"/>
                  </a:lnTo>
                  <a:lnTo>
                    <a:pt x="19050" y="181019"/>
                  </a:lnTo>
                  <a:lnTo>
                    <a:pt x="18345" y="180767"/>
                  </a:lnTo>
                  <a:lnTo>
                    <a:pt x="15679" y="176725"/>
                  </a:lnTo>
                  <a:lnTo>
                    <a:pt x="8219" y="149671"/>
                  </a:lnTo>
                  <a:lnTo>
                    <a:pt x="4123" y="123393"/>
                  </a:lnTo>
                  <a:lnTo>
                    <a:pt x="3714" y="92900"/>
                  </a:lnTo>
                  <a:lnTo>
                    <a:pt x="6590" y="62649"/>
                  </a:lnTo>
                  <a:lnTo>
                    <a:pt x="12571" y="37445"/>
                  </a:lnTo>
                  <a:lnTo>
                    <a:pt x="21815" y="20128"/>
                  </a:lnTo>
                  <a:lnTo>
                    <a:pt x="37038" y="4327"/>
                  </a:lnTo>
                  <a:lnTo>
                    <a:pt x="41625" y="884"/>
                  </a:lnTo>
                  <a:lnTo>
                    <a:pt x="46800" y="0"/>
                  </a:lnTo>
                  <a:lnTo>
                    <a:pt x="58195" y="2780"/>
                  </a:lnTo>
                  <a:lnTo>
                    <a:pt x="66551" y="8720"/>
                  </a:lnTo>
                  <a:lnTo>
                    <a:pt x="69768" y="12279"/>
                  </a:lnTo>
                  <a:lnTo>
                    <a:pt x="71206" y="17474"/>
                  </a:lnTo>
                  <a:lnTo>
                    <a:pt x="70923" y="30772"/>
                  </a:lnTo>
                  <a:lnTo>
                    <a:pt x="60055" y="54126"/>
                  </a:lnTo>
                  <a:lnTo>
                    <a:pt x="40058" y="72178"/>
                  </a:lnTo>
                  <a:lnTo>
                    <a:pt x="19630" y="83093"/>
                  </a:lnTo>
                  <a:lnTo>
                    <a:pt x="14498" y="83733"/>
                  </a:lnTo>
                  <a:lnTo>
                    <a:pt x="10371" y="82749"/>
                  </a:lnTo>
                  <a:lnTo>
                    <a:pt x="0" y="765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482"/>
            <p:cNvSpPr/>
            <p:nvPr>
              <p:custDataLst>
                <p:tags r:id="rId135"/>
              </p:custDataLst>
            </p:nvPr>
          </p:nvSpPr>
          <p:spPr>
            <a:xfrm>
              <a:off x="2279650" y="1825331"/>
              <a:ext cx="165101" cy="16170"/>
            </a:xfrm>
            <a:custGeom>
              <a:avLst/>
              <a:gdLst/>
              <a:ahLst/>
              <a:cxnLst/>
              <a:rect l="0" t="0" r="0" b="0"/>
              <a:pathLst>
                <a:path w="165101" h="16170">
                  <a:moveTo>
                    <a:pt x="0" y="16169"/>
                  </a:moveTo>
                  <a:lnTo>
                    <a:pt x="0" y="16169"/>
                  </a:lnTo>
                  <a:lnTo>
                    <a:pt x="3371" y="12798"/>
                  </a:lnTo>
                  <a:lnTo>
                    <a:pt x="31109" y="9702"/>
                  </a:lnTo>
                  <a:lnTo>
                    <a:pt x="61037" y="5629"/>
                  </a:lnTo>
                  <a:lnTo>
                    <a:pt x="84277" y="4429"/>
                  </a:lnTo>
                  <a:lnTo>
                    <a:pt x="108718" y="2014"/>
                  </a:lnTo>
                  <a:lnTo>
                    <a:pt x="131575" y="0"/>
                  </a:lnTo>
                  <a:lnTo>
                    <a:pt x="165100" y="34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483"/>
            <p:cNvSpPr/>
            <p:nvPr>
              <p:custDataLst>
                <p:tags r:id="rId136"/>
              </p:custDataLst>
            </p:nvPr>
          </p:nvSpPr>
          <p:spPr>
            <a:xfrm>
              <a:off x="2266950" y="1905000"/>
              <a:ext cx="146051" cy="17907"/>
            </a:xfrm>
            <a:custGeom>
              <a:avLst/>
              <a:gdLst/>
              <a:ahLst/>
              <a:cxnLst/>
              <a:rect l="0" t="0" r="0" b="0"/>
              <a:pathLst>
                <a:path w="146051" h="17907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29180" y="13257"/>
                  </a:lnTo>
                  <a:lnTo>
                    <a:pt x="51774" y="16475"/>
                  </a:lnTo>
                  <a:lnTo>
                    <a:pt x="73576" y="17906"/>
                  </a:lnTo>
                  <a:lnTo>
                    <a:pt x="102312" y="15340"/>
                  </a:lnTo>
                  <a:lnTo>
                    <a:pt x="130825" y="8152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SMARTInkShape-484"/>
            <p:cNvSpPr/>
            <p:nvPr>
              <p:custDataLst>
                <p:tags r:id="rId137"/>
              </p:custDataLst>
            </p:nvPr>
          </p:nvSpPr>
          <p:spPr>
            <a:xfrm>
              <a:off x="2250864" y="1849256"/>
              <a:ext cx="174164" cy="162558"/>
            </a:xfrm>
            <a:custGeom>
              <a:avLst/>
              <a:gdLst/>
              <a:ahLst/>
              <a:cxnLst/>
              <a:rect l="0" t="0" r="0" b="0"/>
              <a:pathLst>
                <a:path w="174164" h="162558">
                  <a:moveTo>
                    <a:pt x="35136" y="17644"/>
                  </a:moveTo>
                  <a:lnTo>
                    <a:pt x="35136" y="17644"/>
                  </a:lnTo>
                  <a:lnTo>
                    <a:pt x="46692" y="0"/>
                  </a:lnTo>
                  <a:lnTo>
                    <a:pt x="47073" y="942"/>
                  </a:lnTo>
                  <a:lnTo>
                    <a:pt x="47497" y="5752"/>
                  </a:lnTo>
                  <a:lnTo>
                    <a:pt x="40994" y="29878"/>
                  </a:lnTo>
                  <a:lnTo>
                    <a:pt x="30213" y="53890"/>
                  </a:lnTo>
                  <a:lnTo>
                    <a:pt x="17426" y="79615"/>
                  </a:lnTo>
                  <a:lnTo>
                    <a:pt x="7039" y="102807"/>
                  </a:lnTo>
                  <a:lnTo>
                    <a:pt x="0" y="128955"/>
                  </a:lnTo>
                  <a:lnTo>
                    <a:pt x="235" y="141434"/>
                  </a:lnTo>
                  <a:lnTo>
                    <a:pt x="1285" y="146737"/>
                  </a:lnTo>
                  <a:lnTo>
                    <a:pt x="4808" y="150978"/>
                  </a:lnTo>
                  <a:lnTo>
                    <a:pt x="16247" y="157572"/>
                  </a:lnTo>
                  <a:lnTo>
                    <a:pt x="36384" y="159092"/>
                  </a:lnTo>
                  <a:lnTo>
                    <a:pt x="61796" y="157415"/>
                  </a:lnTo>
                  <a:lnTo>
                    <a:pt x="89554" y="154318"/>
                  </a:lnTo>
                  <a:lnTo>
                    <a:pt x="114590" y="152471"/>
                  </a:lnTo>
                  <a:lnTo>
                    <a:pt x="144756" y="151432"/>
                  </a:lnTo>
                  <a:lnTo>
                    <a:pt x="158645" y="151894"/>
                  </a:lnTo>
                  <a:lnTo>
                    <a:pt x="167169" y="154452"/>
                  </a:lnTo>
                  <a:lnTo>
                    <a:pt x="169725" y="156121"/>
                  </a:lnTo>
                  <a:lnTo>
                    <a:pt x="174163" y="162557"/>
                  </a:lnTo>
                  <a:lnTo>
                    <a:pt x="162136" y="1509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SMARTInkShape-485"/>
            <p:cNvSpPr/>
            <p:nvPr>
              <p:custDataLst>
                <p:tags r:id="rId138"/>
              </p:custDataLst>
            </p:nvPr>
          </p:nvSpPr>
          <p:spPr>
            <a:xfrm>
              <a:off x="1873250" y="1606550"/>
              <a:ext cx="1274539" cy="148606"/>
            </a:xfrm>
            <a:custGeom>
              <a:avLst/>
              <a:gdLst/>
              <a:ahLst/>
              <a:cxnLst/>
              <a:rect l="0" t="0" r="0" b="0"/>
              <a:pathLst>
                <a:path w="1274539" h="148606">
                  <a:moveTo>
                    <a:pt x="0" y="63500"/>
                  </a:moveTo>
                  <a:lnTo>
                    <a:pt x="0" y="63500"/>
                  </a:lnTo>
                  <a:lnTo>
                    <a:pt x="0" y="57411"/>
                  </a:lnTo>
                  <a:lnTo>
                    <a:pt x="3371" y="60598"/>
                  </a:lnTo>
                  <a:lnTo>
                    <a:pt x="10831" y="73771"/>
                  </a:lnTo>
                  <a:lnTo>
                    <a:pt x="24570" y="102116"/>
                  </a:lnTo>
                  <a:lnTo>
                    <a:pt x="43107" y="117432"/>
                  </a:lnTo>
                  <a:lnTo>
                    <a:pt x="66473" y="130907"/>
                  </a:lnTo>
                  <a:lnTo>
                    <a:pt x="98012" y="140466"/>
                  </a:lnTo>
                  <a:lnTo>
                    <a:pt x="121878" y="145449"/>
                  </a:lnTo>
                  <a:lnTo>
                    <a:pt x="147301" y="148605"/>
                  </a:lnTo>
                  <a:lnTo>
                    <a:pt x="175064" y="147656"/>
                  </a:lnTo>
                  <a:lnTo>
                    <a:pt x="203865" y="144882"/>
                  </a:lnTo>
                  <a:lnTo>
                    <a:pt x="234540" y="141298"/>
                  </a:lnTo>
                  <a:lnTo>
                    <a:pt x="251610" y="139354"/>
                  </a:lnTo>
                  <a:lnTo>
                    <a:pt x="269340" y="137352"/>
                  </a:lnTo>
                  <a:lnTo>
                    <a:pt x="287510" y="135313"/>
                  </a:lnTo>
                  <a:lnTo>
                    <a:pt x="305974" y="133247"/>
                  </a:lnTo>
                  <a:lnTo>
                    <a:pt x="324632" y="131165"/>
                  </a:lnTo>
                  <a:lnTo>
                    <a:pt x="344127" y="129071"/>
                  </a:lnTo>
                  <a:lnTo>
                    <a:pt x="364179" y="126970"/>
                  </a:lnTo>
                  <a:lnTo>
                    <a:pt x="384603" y="124863"/>
                  </a:lnTo>
                  <a:lnTo>
                    <a:pt x="404569" y="122753"/>
                  </a:lnTo>
                  <a:lnTo>
                    <a:pt x="424229" y="120641"/>
                  </a:lnTo>
                  <a:lnTo>
                    <a:pt x="443686" y="118527"/>
                  </a:lnTo>
                  <a:lnTo>
                    <a:pt x="463713" y="117118"/>
                  </a:lnTo>
                  <a:lnTo>
                    <a:pt x="484120" y="116179"/>
                  </a:lnTo>
                  <a:lnTo>
                    <a:pt x="504780" y="115552"/>
                  </a:lnTo>
                  <a:lnTo>
                    <a:pt x="524198" y="115135"/>
                  </a:lnTo>
                  <a:lnTo>
                    <a:pt x="542787" y="114857"/>
                  </a:lnTo>
                  <a:lnTo>
                    <a:pt x="560825" y="114671"/>
                  </a:lnTo>
                  <a:lnTo>
                    <a:pt x="577789" y="114547"/>
                  </a:lnTo>
                  <a:lnTo>
                    <a:pt x="594037" y="114465"/>
                  </a:lnTo>
                  <a:lnTo>
                    <a:pt x="623850" y="115079"/>
                  </a:lnTo>
                  <a:lnTo>
                    <a:pt x="648859" y="117704"/>
                  </a:lnTo>
                  <a:lnTo>
                    <a:pt x="679402" y="123148"/>
                  </a:lnTo>
                  <a:lnTo>
                    <a:pt x="711129" y="137596"/>
                  </a:lnTo>
                  <a:lnTo>
                    <a:pt x="720646" y="142943"/>
                  </a:lnTo>
                  <a:lnTo>
                    <a:pt x="721731" y="142567"/>
                  </a:lnTo>
                  <a:lnTo>
                    <a:pt x="722454" y="141612"/>
                  </a:lnTo>
                  <a:lnTo>
                    <a:pt x="722230" y="140974"/>
                  </a:lnTo>
                  <a:lnTo>
                    <a:pt x="721376" y="140550"/>
                  </a:lnTo>
                  <a:lnTo>
                    <a:pt x="720101" y="140266"/>
                  </a:lnTo>
                  <a:lnTo>
                    <a:pt x="719250" y="138666"/>
                  </a:lnTo>
                  <a:lnTo>
                    <a:pt x="717348" y="130378"/>
                  </a:lnTo>
                  <a:lnTo>
                    <a:pt x="712624" y="120899"/>
                  </a:lnTo>
                  <a:lnTo>
                    <a:pt x="712149" y="118700"/>
                  </a:lnTo>
                  <a:lnTo>
                    <a:pt x="714852" y="108862"/>
                  </a:lnTo>
                  <a:lnTo>
                    <a:pt x="726151" y="81190"/>
                  </a:lnTo>
                  <a:lnTo>
                    <a:pt x="735778" y="66468"/>
                  </a:lnTo>
                  <a:lnTo>
                    <a:pt x="754309" y="49798"/>
                  </a:lnTo>
                  <a:lnTo>
                    <a:pt x="777674" y="38195"/>
                  </a:lnTo>
                  <a:lnTo>
                    <a:pt x="805842" y="33660"/>
                  </a:lnTo>
                  <a:lnTo>
                    <a:pt x="836530" y="32316"/>
                  </a:lnTo>
                  <a:lnTo>
                    <a:pt x="859330" y="33883"/>
                  </a:lnTo>
                  <a:lnTo>
                    <a:pt x="884986" y="36931"/>
                  </a:lnTo>
                  <a:lnTo>
                    <a:pt x="915203" y="40638"/>
                  </a:lnTo>
                  <a:lnTo>
                    <a:pt x="945566" y="44637"/>
                  </a:lnTo>
                  <a:lnTo>
                    <a:pt x="975524" y="48767"/>
                  </a:lnTo>
                  <a:lnTo>
                    <a:pt x="1005301" y="52954"/>
                  </a:lnTo>
                  <a:lnTo>
                    <a:pt x="1034999" y="55285"/>
                  </a:lnTo>
                  <a:lnTo>
                    <a:pt x="1065366" y="56321"/>
                  </a:lnTo>
                  <a:lnTo>
                    <a:pt x="1081366" y="56597"/>
                  </a:lnTo>
                  <a:lnTo>
                    <a:pt x="1112785" y="56199"/>
                  </a:lnTo>
                  <a:lnTo>
                    <a:pt x="1140860" y="53670"/>
                  </a:lnTo>
                  <a:lnTo>
                    <a:pt x="1167449" y="52076"/>
                  </a:lnTo>
                  <a:lnTo>
                    <a:pt x="1192672" y="49956"/>
                  </a:lnTo>
                  <a:lnTo>
                    <a:pt x="1215641" y="44310"/>
                  </a:lnTo>
                  <a:lnTo>
                    <a:pt x="1241664" y="33198"/>
                  </a:lnTo>
                  <a:lnTo>
                    <a:pt x="1263645" y="21165"/>
                  </a:lnTo>
                  <a:lnTo>
                    <a:pt x="1274538" y="8580"/>
                  </a:lnTo>
                  <a:lnTo>
                    <a:pt x="1274436" y="7131"/>
                  </a:lnTo>
                  <a:lnTo>
                    <a:pt x="1270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4" name="SMARTInkShape-Group101"/>
          <p:cNvGrpSpPr/>
          <p:nvPr/>
        </p:nvGrpSpPr>
        <p:grpSpPr>
          <a:xfrm>
            <a:off x="3733800" y="1587500"/>
            <a:ext cx="1511301" cy="495301"/>
            <a:chOff x="3733800" y="1587500"/>
            <a:chExt cx="1511301" cy="495301"/>
          </a:xfrm>
        </p:grpSpPr>
        <p:sp>
          <p:nvSpPr>
            <p:cNvPr id="449" name="SMARTInkShape-486"/>
            <p:cNvSpPr/>
            <p:nvPr>
              <p:custDataLst>
                <p:tags r:id="rId126"/>
              </p:custDataLst>
            </p:nvPr>
          </p:nvSpPr>
          <p:spPr>
            <a:xfrm>
              <a:off x="4622800" y="1978819"/>
              <a:ext cx="76201" cy="103982"/>
            </a:xfrm>
            <a:custGeom>
              <a:avLst/>
              <a:gdLst/>
              <a:ahLst/>
              <a:cxnLst/>
              <a:rect l="0" t="0" r="0" b="0"/>
              <a:pathLst>
                <a:path w="76201" h="103982">
                  <a:moveTo>
                    <a:pt x="0" y="15081"/>
                  </a:moveTo>
                  <a:lnTo>
                    <a:pt x="0" y="15081"/>
                  </a:lnTo>
                  <a:lnTo>
                    <a:pt x="3371" y="15081"/>
                  </a:lnTo>
                  <a:lnTo>
                    <a:pt x="4364" y="16492"/>
                  </a:lnTo>
                  <a:lnTo>
                    <a:pt x="5762" y="25925"/>
                  </a:lnTo>
                  <a:lnTo>
                    <a:pt x="5470" y="41107"/>
                  </a:lnTo>
                  <a:lnTo>
                    <a:pt x="255" y="67568"/>
                  </a:lnTo>
                  <a:lnTo>
                    <a:pt x="876" y="69122"/>
                  </a:lnTo>
                  <a:lnTo>
                    <a:pt x="1995" y="70158"/>
                  </a:lnTo>
                  <a:lnTo>
                    <a:pt x="3446" y="70849"/>
                  </a:lnTo>
                  <a:lnTo>
                    <a:pt x="5120" y="69899"/>
                  </a:lnTo>
                  <a:lnTo>
                    <a:pt x="8861" y="65080"/>
                  </a:lnTo>
                  <a:lnTo>
                    <a:pt x="24746" y="37658"/>
                  </a:lnTo>
                  <a:lnTo>
                    <a:pt x="50671" y="9427"/>
                  </a:lnTo>
                  <a:lnTo>
                    <a:pt x="63069" y="0"/>
                  </a:lnTo>
                  <a:lnTo>
                    <a:pt x="66036" y="88"/>
                  </a:lnTo>
                  <a:lnTo>
                    <a:pt x="68718" y="1558"/>
                  </a:lnTo>
                  <a:lnTo>
                    <a:pt x="71212" y="3949"/>
                  </a:lnTo>
                  <a:lnTo>
                    <a:pt x="73983" y="14132"/>
                  </a:lnTo>
                  <a:lnTo>
                    <a:pt x="75762" y="43664"/>
                  </a:lnTo>
                  <a:lnTo>
                    <a:pt x="72699" y="68314"/>
                  </a:lnTo>
                  <a:lnTo>
                    <a:pt x="75567" y="99874"/>
                  </a:lnTo>
                  <a:lnTo>
                    <a:pt x="76200" y="1039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SMARTInkShape-487"/>
            <p:cNvSpPr/>
            <p:nvPr>
              <p:custDataLst>
                <p:tags r:id="rId127"/>
              </p:custDataLst>
            </p:nvPr>
          </p:nvSpPr>
          <p:spPr>
            <a:xfrm>
              <a:off x="4578350" y="19621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5467" y="0"/>
                  </a:lnTo>
                  <a:lnTo>
                    <a:pt x="5762" y="705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SMARTInkShape-488"/>
            <p:cNvSpPr/>
            <p:nvPr>
              <p:custDataLst>
                <p:tags r:id="rId128"/>
              </p:custDataLst>
            </p:nvPr>
          </p:nvSpPr>
          <p:spPr>
            <a:xfrm>
              <a:off x="4421649" y="1952429"/>
              <a:ext cx="156702" cy="127770"/>
            </a:xfrm>
            <a:custGeom>
              <a:avLst/>
              <a:gdLst/>
              <a:ahLst/>
              <a:cxnLst/>
              <a:rect l="0" t="0" r="0" b="0"/>
              <a:pathLst>
                <a:path w="156702" h="127770">
                  <a:moveTo>
                    <a:pt x="42401" y="3371"/>
                  </a:moveTo>
                  <a:lnTo>
                    <a:pt x="42401" y="3371"/>
                  </a:lnTo>
                  <a:lnTo>
                    <a:pt x="45772" y="0"/>
                  </a:lnTo>
                  <a:lnTo>
                    <a:pt x="46765" y="418"/>
                  </a:lnTo>
                  <a:lnTo>
                    <a:pt x="47868" y="4646"/>
                  </a:lnTo>
                  <a:lnTo>
                    <a:pt x="45119" y="21701"/>
                  </a:lnTo>
                  <a:lnTo>
                    <a:pt x="33093" y="48000"/>
                  </a:lnTo>
                  <a:lnTo>
                    <a:pt x="19495" y="78134"/>
                  </a:lnTo>
                  <a:lnTo>
                    <a:pt x="8034" y="107666"/>
                  </a:lnTo>
                  <a:lnTo>
                    <a:pt x="5960" y="113224"/>
                  </a:lnTo>
                  <a:lnTo>
                    <a:pt x="5407" y="114001"/>
                  </a:lnTo>
                  <a:lnTo>
                    <a:pt x="5038" y="113813"/>
                  </a:lnTo>
                  <a:lnTo>
                    <a:pt x="4792" y="112983"/>
                  </a:lnTo>
                  <a:lnTo>
                    <a:pt x="7818" y="101700"/>
                  </a:lnTo>
                  <a:lnTo>
                    <a:pt x="19924" y="78210"/>
                  </a:lnTo>
                  <a:lnTo>
                    <a:pt x="36917" y="48907"/>
                  </a:lnTo>
                  <a:lnTo>
                    <a:pt x="51986" y="31366"/>
                  </a:lnTo>
                  <a:lnTo>
                    <a:pt x="59126" y="26397"/>
                  </a:lnTo>
                  <a:lnTo>
                    <a:pt x="62018" y="25071"/>
                  </a:lnTo>
                  <a:lnTo>
                    <a:pt x="64651" y="25599"/>
                  </a:lnTo>
                  <a:lnTo>
                    <a:pt x="69458" y="29948"/>
                  </a:lnTo>
                  <a:lnTo>
                    <a:pt x="70317" y="33789"/>
                  </a:lnTo>
                  <a:lnTo>
                    <a:pt x="69389" y="43701"/>
                  </a:lnTo>
                  <a:lnTo>
                    <a:pt x="58159" y="61182"/>
                  </a:lnTo>
                  <a:lnTo>
                    <a:pt x="31037" y="85346"/>
                  </a:lnTo>
                  <a:lnTo>
                    <a:pt x="8328" y="100676"/>
                  </a:lnTo>
                  <a:lnTo>
                    <a:pt x="0" y="104123"/>
                  </a:lnTo>
                  <a:lnTo>
                    <a:pt x="23" y="102994"/>
                  </a:lnTo>
                  <a:lnTo>
                    <a:pt x="1929" y="97978"/>
                  </a:lnTo>
                  <a:lnTo>
                    <a:pt x="10340" y="87220"/>
                  </a:lnTo>
                  <a:lnTo>
                    <a:pt x="25141" y="78466"/>
                  </a:lnTo>
                  <a:lnTo>
                    <a:pt x="39560" y="74775"/>
                  </a:lnTo>
                  <a:lnTo>
                    <a:pt x="46547" y="75793"/>
                  </a:lnTo>
                  <a:lnTo>
                    <a:pt x="49399" y="77053"/>
                  </a:lnTo>
                  <a:lnTo>
                    <a:pt x="54448" y="82215"/>
                  </a:lnTo>
                  <a:lnTo>
                    <a:pt x="66810" y="97027"/>
                  </a:lnTo>
                  <a:lnTo>
                    <a:pt x="91183" y="113112"/>
                  </a:lnTo>
                  <a:lnTo>
                    <a:pt x="100443" y="116320"/>
                  </a:lnTo>
                  <a:lnTo>
                    <a:pt x="103673" y="115359"/>
                  </a:lnTo>
                  <a:lnTo>
                    <a:pt x="111025" y="110529"/>
                  </a:lnTo>
                  <a:lnTo>
                    <a:pt x="133300" y="83099"/>
                  </a:lnTo>
                  <a:lnTo>
                    <a:pt x="149353" y="56375"/>
                  </a:lnTo>
                  <a:lnTo>
                    <a:pt x="149686" y="57051"/>
                  </a:lnTo>
                  <a:lnTo>
                    <a:pt x="150312" y="86895"/>
                  </a:lnTo>
                  <a:lnTo>
                    <a:pt x="150348" y="117199"/>
                  </a:lnTo>
                  <a:lnTo>
                    <a:pt x="150350" y="127769"/>
                  </a:lnTo>
                  <a:lnTo>
                    <a:pt x="151056" y="127225"/>
                  </a:lnTo>
                  <a:lnTo>
                    <a:pt x="156701" y="11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SMARTInkShape-489"/>
            <p:cNvSpPr/>
            <p:nvPr>
              <p:custDataLst>
                <p:tags r:id="rId129"/>
              </p:custDataLst>
            </p:nvPr>
          </p:nvSpPr>
          <p:spPr>
            <a:xfrm>
              <a:off x="4238429" y="1866900"/>
              <a:ext cx="212922" cy="38101"/>
            </a:xfrm>
            <a:custGeom>
              <a:avLst/>
              <a:gdLst/>
              <a:ahLst/>
              <a:cxnLst/>
              <a:rect l="0" t="0" r="0" b="0"/>
              <a:pathLst>
                <a:path w="212922" h="38101">
                  <a:moveTo>
                    <a:pt x="3371" y="38100"/>
                  </a:moveTo>
                  <a:lnTo>
                    <a:pt x="3371" y="38100"/>
                  </a:lnTo>
                  <a:lnTo>
                    <a:pt x="0" y="38100"/>
                  </a:lnTo>
                  <a:lnTo>
                    <a:pt x="418" y="37394"/>
                  </a:lnTo>
                  <a:lnTo>
                    <a:pt x="4646" y="34729"/>
                  </a:lnTo>
                  <a:lnTo>
                    <a:pt x="31113" y="31633"/>
                  </a:lnTo>
                  <a:lnTo>
                    <a:pt x="54742" y="28640"/>
                  </a:lnTo>
                  <a:lnTo>
                    <a:pt x="79824" y="24959"/>
                  </a:lnTo>
                  <a:lnTo>
                    <a:pt x="105084" y="20970"/>
                  </a:lnTo>
                  <a:lnTo>
                    <a:pt x="130421" y="16846"/>
                  </a:lnTo>
                  <a:lnTo>
                    <a:pt x="153912" y="12661"/>
                  </a:lnTo>
                  <a:lnTo>
                    <a:pt x="185089" y="6338"/>
                  </a:lnTo>
                  <a:lnTo>
                    <a:pt x="2129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SMARTInkShape-490"/>
            <p:cNvSpPr/>
            <p:nvPr>
              <p:custDataLst>
                <p:tags r:id="rId130"/>
              </p:custDataLst>
            </p:nvPr>
          </p:nvSpPr>
          <p:spPr>
            <a:xfrm>
              <a:off x="3733800" y="1587500"/>
              <a:ext cx="1511301" cy="149048"/>
            </a:xfrm>
            <a:custGeom>
              <a:avLst/>
              <a:gdLst/>
              <a:ahLst/>
              <a:cxnLst/>
              <a:rect l="0" t="0" r="0" b="0"/>
              <a:pathLst>
                <a:path w="1511301" h="14904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8838" y="33878"/>
                  </a:lnTo>
                  <a:lnTo>
                    <a:pt x="21669" y="62641"/>
                  </a:lnTo>
                  <a:lnTo>
                    <a:pt x="45618" y="93506"/>
                  </a:lnTo>
                  <a:lnTo>
                    <a:pt x="70604" y="112584"/>
                  </a:lnTo>
                  <a:lnTo>
                    <a:pt x="100524" y="129060"/>
                  </a:lnTo>
                  <a:lnTo>
                    <a:pt x="116405" y="135429"/>
                  </a:lnTo>
                  <a:lnTo>
                    <a:pt x="132637" y="141086"/>
                  </a:lnTo>
                  <a:lnTo>
                    <a:pt x="150513" y="144857"/>
                  </a:lnTo>
                  <a:lnTo>
                    <a:pt x="169487" y="147371"/>
                  </a:lnTo>
                  <a:lnTo>
                    <a:pt x="189191" y="149047"/>
                  </a:lnTo>
                  <a:lnTo>
                    <a:pt x="210089" y="148754"/>
                  </a:lnTo>
                  <a:lnTo>
                    <a:pt x="231781" y="147147"/>
                  </a:lnTo>
                  <a:lnTo>
                    <a:pt x="254004" y="144665"/>
                  </a:lnTo>
                  <a:lnTo>
                    <a:pt x="275875" y="141599"/>
                  </a:lnTo>
                  <a:lnTo>
                    <a:pt x="297511" y="138144"/>
                  </a:lnTo>
                  <a:lnTo>
                    <a:pt x="318991" y="134429"/>
                  </a:lnTo>
                  <a:lnTo>
                    <a:pt x="340366" y="130541"/>
                  </a:lnTo>
                  <a:lnTo>
                    <a:pt x="361672" y="126539"/>
                  </a:lnTo>
                  <a:lnTo>
                    <a:pt x="382931" y="122459"/>
                  </a:lnTo>
                  <a:lnTo>
                    <a:pt x="404160" y="119034"/>
                  </a:lnTo>
                  <a:lnTo>
                    <a:pt x="425368" y="116045"/>
                  </a:lnTo>
                  <a:lnTo>
                    <a:pt x="446562" y="113347"/>
                  </a:lnTo>
                  <a:lnTo>
                    <a:pt x="467747" y="110136"/>
                  </a:lnTo>
                  <a:lnTo>
                    <a:pt x="488926" y="106586"/>
                  </a:lnTo>
                  <a:lnTo>
                    <a:pt x="510100" y="102807"/>
                  </a:lnTo>
                  <a:lnTo>
                    <a:pt x="531273" y="98877"/>
                  </a:lnTo>
                  <a:lnTo>
                    <a:pt x="552442" y="94846"/>
                  </a:lnTo>
                  <a:lnTo>
                    <a:pt x="573611" y="90747"/>
                  </a:lnTo>
                  <a:lnTo>
                    <a:pt x="595485" y="88015"/>
                  </a:lnTo>
                  <a:lnTo>
                    <a:pt x="617829" y="86193"/>
                  </a:lnTo>
                  <a:lnTo>
                    <a:pt x="640486" y="84979"/>
                  </a:lnTo>
                  <a:lnTo>
                    <a:pt x="660529" y="84169"/>
                  </a:lnTo>
                  <a:lnTo>
                    <a:pt x="678831" y="83630"/>
                  </a:lnTo>
                  <a:lnTo>
                    <a:pt x="695970" y="83270"/>
                  </a:lnTo>
                  <a:lnTo>
                    <a:pt x="726303" y="86633"/>
                  </a:lnTo>
                  <a:lnTo>
                    <a:pt x="753190" y="92831"/>
                  </a:lnTo>
                  <a:lnTo>
                    <a:pt x="776899" y="100290"/>
                  </a:lnTo>
                  <a:lnTo>
                    <a:pt x="806710" y="115793"/>
                  </a:lnTo>
                  <a:lnTo>
                    <a:pt x="830516" y="129856"/>
                  </a:lnTo>
                  <a:lnTo>
                    <a:pt x="837188" y="138264"/>
                  </a:lnTo>
                  <a:lnTo>
                    <a:pt x="837525" y="137332"/>
                  </a:lnTo>
                  <a:lnTo>
                    <a:pt x="838161" y="107006"/>
                  </a:lnTo>
                  <a:lnTo>
                    <a:pt x="838900" y="80440"/>
                  </a:lnTo>
                  <a:lnTo>
                    <a:pt x="843974" y="63580"/>
                  </a:lnTo>
                  <a:lnTo>
                    <a:pt x="850409" y="53893"/>
                  </a:lnTo>
                  <a:lnTo>
                    <a:pt x="859854" y="46765"/>
                  </a:lnTo>
                  <a:lnTo>
                    <a:pt x="883164" y="33070"/>
                  </a:lnTo>
                  <a:lnTo>
                    <a:pt x="901223" y="30690"/>
                  </a:lnTo>
                  <a:lnTo>
                    <a:pt x="924066" y="31985"/>
                  </a:lnTo>
                  <a:lnTo>
                    <a:pt x="950681" y="34912"/>
                  </a:lnTo>
                  <a:lnTo>
                    <a:pt x="966104" y="37386"/>
                  </a:lnTo>
                  <a:lnTo>
                    <a:pt x="982736" y="40446"/>
                  </a:lnTo>
                  <a:lnTo>
                    <a:pt x="1000174" y="43897"/>
                  </a:lnTo>
                  <a:lnTo>
                    <a:pt x="1018855" y="48315"/>
                  </a:lnTo>
                  <a:lnTo>
                    <a:pt x="1038364" y="53377"/>
                  </a:lnTo>
                  <a:lnTo>
                    <a:pt x="1058426" y="58868"/>
                  </a:lnTo>
                  <a:lnTo>
                    <a:pt x="1078856" y="64645"/>
                  </a:lnTo>
                  <a:lnTo>
                    <a:pt x="1099532" y="70613"/>
                  </a:lnTo>
                  <a:lnTo>
                    <a:pt x="1120371" y="76709"/>
                  </a:lnTo>
                  <a:lnTo>
                    <a:pt x="1141319" y="82184"/>
                  </a:lnTo>
                  <a:lnTo>
                    <a:pt x="1162341" y="87245"/>
                  </a:lnTo>
                  <a:lnTo>
                    <a:pt x="1183410" y="92030"/>
                  </a:lnTo>
                  <a:lnTo>
                    <a:pt x="1205218" y="95220"/>
                  </a:lnTo>
                  <a:lnTo>
                    <a:pt x="1227518" y="97347"/>
                  </a:lnTo>
                  <a:lnTo>
                    <a:pt x="1250145" y="98764"/>
                  </a:lnTo>
                  <a:lnTo>
                    <a:pt x="1272991" y="99004"/>
                  </a:lnTo>
                  <a:lnTo>
                    <a:pt x="1295983" y="98458"/>
                  </a:lnTo>
                  <a:lnTo>
                    <a:pt x="1319072" y="97389"/>
                  </a:lnTo>
                  <a:lnTo>
                    <a:pt x="1340815" y="95970"/>
                  </a:lnTo>
                  <a:lnTo>
                    <a:pt x="1361660" y="94319"/>
                  </a:lnTo>
                  <a:lnTo>
                    <a:pt x="1381906" y="92513"/>
                  </a:lnTo>
                  <a:lnTo>
                    <a:pt x="1401754" y="89192"/>
                  </a:lnTo>
                  <a:lnTo>
                    <a:pt x="1421336" y="84861"/>
                  </a:lnTo>
                  <a:lnTo>
                    <a:pt x="1440741" y="79857"/>
                  </a:lnTo>
                  <a:lnTo>
                    <a:pt x="1469827" y="68653"/>
                  </a:lnTo>
                  <a:lnTo>
                    <a:pt x="1498305" y="52327"/>
                  </a:lnTo>
                  <a:lnTo>
                    <a:pt x="1504754" y="47584"/>
                  </a:lnTo>
                  <a:lnTo>
                    <a:pt x="1508347" y="42306"/>
                  </a:lnTo>
                  <a:lnTo>
                    <a:pt x="15113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7" name="SMARTInkShape-Group102"/>
          <p:cNvGrpSpPr/>
          <p:nvPr/>
        </p:nvGrpSpPr>
        <p:grpSpPr>
          <a:xfrm>
            <a:off x="4221539" y="1930816"/>
            <a:ext cx="172662" cy="132935"/>
            <a:chOff x="4221539" y="1930816"/>
            <a:chExt cx="172662" cy="132935"/>
          </a:xfrm>
        </p:grpSpPr>
        <p:sp>
          <p:nvSpPr>
            <p:cNvPr id="455" name="SMARTInkShape-491"/>
            <p:cNvSpPr/>
            <p:nvPr>
              <p:custDataLst>
                <p:tags r:id="rId124"/>
              </p:custDataLst>
            </p:nvPr>
          </p:nvSpPr>
          <p:spPr>
            <a:xfrm>
              <a:off x="4248150" y="1974850"/>
              <a:ext cx="146051" cy="25401"/>
            </a:xfrm>
            <a:custGeom>
              <a:avLst/>
              <a:gdLst/>
              <a:ahLst/>
              <a:cxnLst/>
              <a:rect l="0" t="0" r="0" b="0"/>
              <a:pathLst>
                <a:path w="146051" h="25401">
                  <a:moveTo>
                    <a:pt x="0" y="25400"/>
                  </a:moveTo>
                  <a:lnTo>
                    <a:pt x="0" y="25400"/>
                  </a:lnTo>
                  <a:lnTo>
                    <a:pt x="26053" y="21036"/>
                  </a:lnTo>
                  <a:lnTo>
                    <a:pt x="47563" y="19933"/>
                  </a:lnTo>
                  <a:lnTo>
                    <a:pt x="73115" y="15679"/>
                  </a:lnTo>
                  <a:lnTo>
                    <a:pt x="98818" y="10496"/>
                  </a:lnTo>
                  <a:lnTo>
                    <a:pt x="127744" y="6873"/>
                  </a:lnTo>
                  <a:lnTo>
                    <a:pt x="143762" y="2350"/>
                  </a:lnTo>
                  <a:lnTo>
                    <a:pt x="145230" y="1567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SMARTInkShape-492"/>
            <p:cNvSpPr/>
            <p:nvPr>
              <p:custDataLst>
                <p:tags r:id="rId125"/>
              </p:custDataLst>
            </p:nvPr>
          </p:nvSpPr>
          <p:spPr>
            <a:xfrm>
              <a:off x="4221539" y="1930816"/>
              <a:ext cx="158580" cy="132935"/>
            </a:xfrm>
            <a:custGeom>
              <a:avLst/>
              <a:gdLst/>
              <a:ahLst/>
              <a:cxnLst/>
              <a:rect l="0" t="0" r="0" b="0"/>
              <a:pathLst>
                <a:path w="158580" h="132935">
                  <a:moveTo>
                    <a:pt x="52011" y="18634"/>
                  </a:moveTo>
                  <a:lnTo>
                    <a:pt x="52011" y="18634"/>
                  </a:lnTo>
                  <a:lnTo>
                    <a:pt x="60739" y="9200"/>
                  </a:lnTo>
                  <a:lnTo>
                    <a:pt x="62946" y="4328"/>
                  </a:lnTo>
                  <a:lnTo>
                    <a:pt x="62829" y="2747"/>
                  </a:lnTo>
                  <a:lnTo>
                    <a:pt x="62045" y="1692"/>
                  </a:lnTo>
                  <a:lnTo>
                    <a:pt x="59089" y="0"/>
                  </a:lnTo>
                  <a:lnTo>
                    <a:pt x="37734" y="31032"/>
                  </a:lnTo>
                  <a:lnTo>
                    <a:pt x="25910" y="52366"/>
                  </a:lnTo>
                  <a:lnTo>
                    <a:pt x="8764" y="83505"/>
                  </a:lnTo>
                  <a:lnTo>
                    <a:pt x="0" y="109508"/>
                  </a:lnTo>
                  <a:lnTo>
                    <a:pt x="202" y="121582"/>
                  </a:lnTo>
                  <a:lnTo>
                    <a:pt x="3360" y="125366"/>
                  </a:lnTo>
                  <a:lnTo>
                    <a:pt x="14396" y="129570"/>
                  </a:lnTo>
                  <a:lnTo>
                    <a:pt x="43218" y="131937"/>
                  </a:lnTo>
                  <a:lnTo>
                    <a:pt x="68329" y="130610"/>
                  </a:lnTo>
                  <a:lnTo>
                    <a:pt x="94541" y="128373"/>
                  </a:lnTo>
                  <a:lnTo>
                    <a:pt x="117950" y="127379"/>
                  </a:lnTo>
                  <a:lnTo>
                    <a:pt x="149468" y="131105"/>
                  </a:lnTo>
                  <a:lnTo>
                    <a:pt x="158579" y="132693"/>
                  </a:lnTo>
                  <a:lnTo>
                    <a:pt x="158334" y="132774"/>
                  </a:lnTo>
                  <a:lnTo>
                    <a:pt x="153611" y="1329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6" name="SMARTInkShape-Group103"/>
          <p:cNvGrpSpPr/>
          <p:nvPr/>
        </p:nvGrpSpPr>
        <p:grpSpPr>
          <a:xfrm>
            <a:off x="6350000" y="771042"/>
            <a:ext cx="2108201" cy="438849"/>
            <a:chOff x="6350000" y="771042"/>
            <a:chExt cx="2108201" cy="438849"/>
          </a:xfrm>
        </p:grpSpPr>
        <p:sp>
          <p:nvSpPr>
            <p:cNvPr id="458" name="SMARTInkShape-493"/>
            <p:cNvSpPr/>
            <p:nvPr>
              <p:custDataLst>
                <p:tags r:id="rId106"/>
              </p:custDataLst>
            </p:nvPr>
          </p:nvSpPr>
          <p:spPr>
            <a:xfrm>
              <a:off x="8299450" y="850900"/>
              <a:ext cx="158751" cy="6235"/>
            </a:xfrm>
            <a:custGeom>
              <a:avLst/>
              <a:gdLst/>
              <a:ahLst/>
              <a:cxnLst/>
              <a:rect l="0" t="0" r="0" b="0"/>
              <a:pathLst>
                <a:path w="158751" h="6235">
                  <a:moveTo>
                    <a:pt x="0" y="0"/>
                  </a:moveTo>
                  <a:lnTo>
                    <a:pt x="0" y="0"/>
                  </a:lnTo>
                  <a:lnTo>
                    <a:pt x="28411" y="3371"/>
                  </a:lnTo>
                  <a:lnTo>
                    <a:pt x="59923" y="5467"/>
                  </a:lnTo>
                  <a:lnTo>
                    <a:pt x="81900" y="5958"/>
                  </a:lnTo>
                  <a:lnTo>
                    <a:pt x="110345" y="6234"/>
                  </a:lnTo>
                  <a:lnTo>
                    <a:pt x="138919" y="2956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SMARTInkShape-494"/>
            <p:cNvSpPr/>
            <p:nvPr>
              <p:custDataLst>
                <p:tags r:id="rId107"/>
              </p:custDataLst>
            </p:nvPr>
          </p:nvSpPr>
          <p:spPr>
            <a:xfrm>
              <a:off x="8332832" y="771042"/>
              <a:ext cx="68219" cy="177680"/>
            </a:xfrm>
            <a:custGeom>
              <a:avLst/>
              <a:gdLst/>
              <a:ahLst/>
              <a:cxnLst/>
              <a:rect l="0" t="0" r="0" b="0"/>
              <a:pathLst>
                <a:path w="68219" h="177680">
                  <a:moveTo>
                    <a:pt x="30118" y="3658"/>
                  </a:moveTo>
                  <a:lnTo>
                    <a:pt x="30118" y="3658"/>
                  </a:lnTo>
                  <a:lnTo>
                    <a:pt x="33489" y="287"/>
                  </a:lnTo>
                  <a:lnTo>
                    <a:pt x="34482" y="0"/>
                  </a:lnTo>
                  <a:lnTo>
                    <a:pt x="35144" y="513"/>
                  </a:lnTo>
                  <a:lnTo>
                    <a:pt x="35586" y="1562"/>
                  </a:lnTo>
                  <a:lnTo>
                    <a:pt x="21791" y="24933"/>
                  </a:lnTo>
                  <a:lnTo>
                    <a:pt x="13246" y="45569"/>
                  </a:lnTo>
                  <a:lnTo>
                    <a:pt x="6627" y="68852"/>
                  </a:lnTo>
                  <a:lnTo>
                    <a:pt x="2039" y="92605"/>
                  </a:lnTo>
                  <a:lnTo>
                    <a:pt x="0" y="114922"/>
                  </a:lnTo>
                  <a:lnTo>
                    <a:pt x="5593" y="143948"/>
                  </a:lnTo>
                  <a:lnTo>
                    <a:pt x="12817" y="167051"/>
                  </a:lnTo>
                  <a:lnTo>
                    <a:pt x="16467" y="171854"/>
                  </a:lnTo>
                  <a:lnTo>
                    <a:pt x="26168" y="177189"/>
                  </a:lnTo>
                  <a:lnTo>
                    <a:pt x="35653" y="177679"/>
                  </a:lnTo>
                  <a:lnTo>
                    <a:pt x="40158" y="176822"/>
                  </a:lnTo>
                  <a:lnTo>
                    <a:pt x="68218" y="156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SMARTInkShape-495"/>
            <p:cNvSpPr/>
            <p:nvPr>
              <p:custDataLst>
                <p:tags r:id="rId108"/>
              </p:custDataLst>
            </p:nvPr>
          </p:nvSpPr>
          <p:spPr>
            <a:xfrm>
              <a:off x="8097733" y="869950"/>
              <a:ext cx="147496" cy="92038"/>
            </a:xfrm>
            <a:custGeom>
              <a:avLst/>
              <a:gdLst/>
              <a:ahLst/>
              <a:cxnLst/>
              <a:rect l="0" t="0" r="0" b="0"/>
              <a:pathLst>
                <a:path w="147496" h="92038">
                  <a:moveTo>
                    <a:pt x="23917" y="6350"/>
                  </a:moveTo>
                  <a:lnTo>
                    <a:pt x="23917" y="6350"/>
                  </a:lnTo>
                  <a:lnTo>
                    <a:pt x="20546" y="6350"/>
                  </a:lnTo>
                  <a:lnTo>
                    <a:pt x="11708" y="19834"/>
                  </a:lnTo>
                  <a:lnTo>
                    <a:pt x="1854" y="49674"/>
                  </a:lnTo>
                  <a:lnTo>
                    <a:pt x="0" y="66057"/>
                  </a:lnTo>
                  <a:lnTo>
                    <a:pt x="2938" y="78983"/>
                  </a:lnTo>
                  <a:lnTo>
                    <a:pt x="5699" y="84405"/>
                  </a:lnTo>
                  <a:lnTo>
                    <a:pt x="9654" y="88020"/>
                  </a:lnTo>
                  <a:lnTo>
                    <a:pt x="19695" y="92037"/>
                  </a:lnTo>
                  <a:lnTo>
                    <a:pt x="24630" y="91697"/>
                  </a:lnTo>
                  <a:lnTo>
                    <a:pt x="33876" y="87556"/>
                  </a:lnTo>
                  <a:lnTo>
                    <a:pt x="50387" y="73920"/>
                  </a:lnTo>
                  <a:lnTo>
                    <a:pt x="61942" y="56474"/>
                  </a:lnTo>
                  <a:lnTo>
                    <a:pt x="67803" y="42461"/>
                  </a:lnTo>
                  <a:lnTo>
                    <a:pt x="69403" y="41007"/>
                  </a:lnTo>
                  <a:lnTo>
                    <a:pt x="71175" y="40038"/>
                  </a:lnTo>
                  <a:lnTo>
                    <a:pt x="72355" y="40098"/>
                  </a:lnTo>
                  <a:lnTo>
                    <a:pt x="73143" y="40843"/>
                  </a:lnTo>
                  <a:lnTo>
                    <a:pt x="77777" y="50479"/>
                  </a:lnTo>
                  <a:lnTo>
                    <a:pt x="83368" y="56067"/>
                  </a:lnTo>
                  <a:lnTo>
                    <a:pt x="96330" y="63179"/>
                  </a:lnTo>
                  <a:lnTo>
                    <a:pt x="111695" y="67873"/>
                  </a:lnTo>
                  <a:lnTo>
                    <a:pt x="129529" y="69460"/>
                  </a:lnTo>
                  <a:lnTo>
                    <a:pt x="133130" y="68179"/>
                  </a:lnTo>
                  <a:lnTo>
                    <a:pt x="139014" y="62992"/>
                  </a:lnTo>
                  <a:lnTo>
                    <a:pt x="142099" y="54102"/>
                  </a:lnTo>
                  <a:lnTo>
                    <a:pt x="147451" y="27777"/>
                  </a:lnTo>
                  <a:lnTo>
                    <a:pt x="147495" y="15638"/>
                  </a:lnTo>
                  <a:lnTo>
                    <a:pt x="145162" y="6950"/>
                  </a:lnTo>
                  <a:lnTo>
                    <a:pt x="143553" y="4633"/>
                  </a:lnTo>
                  <a:lnTo>
                    <a:pt x="1382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SMARTInkShape-496"/>
            <p:cNvSpPr/>
            <p:nvPr>
              <p:custDataLst>
                <p:tags r:id="rId109"/>
              </p:custDataLst>
            </p:nvPr>
          </p:nvSpPr>
          <p:spPr>
            <a:xfrm>
              <a:off x="8039100" y="8064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706"/>
                  </a:lnTo>
                  <a:lnTo>
                    <a:pt x="1324" y="1881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SMARTInkShape-497"/>
            <p:cNvSpPr/>
            <p:nvPr>
              <p:custDataLst>
                <p:tags r:id="rId110"/>
              </p:custDataLst>
            </p:nvPr>
          </p:nvSpPr>
          <p:spPr>
            <a:xfrm>
              <a:off x="8001588" y="889000"/>
              <a:ext cx="50213" cy="79545"/>
            </a:xfrm>
            <a:custGeom>
              <a:avLst/>
              <a:gdLst/>
              <a:ahLst/>
              <a:cxnLst/>
              <a:rect l="0" t="0" r="0" b="0"/>
              <a:pathLst>
                <a:path w="50213" h="79545">
                  <a:moveTo>
                    <a:pt x="5762" y="0"/>
                  </a:moveTo>
                  <a:lnTo>
                    <a:pt x="5762" y="0"/>
                  </a:lnTo>
                  <a:lnTo>
                    <a:pt x="1398" y="16620"/>
                  </a:lnTo>
                  <a:lnTo>
                    <a:pt x="0" y="41221"/>
                  </a:lnTo>
                  <a:lnTo>
                    <a:pt x="292" y="61838"/>
                  </a:lnTo>
                  <a:lnTo>
                    <a:pt x="2860" y="72404"/>
                  </a:lnTo>
                  <a:lnTo>
                    <a:pt x="5944" y="75786"/>
                  </a:lnTo>
                  <a:lnTo>
                    <a:pt x="15015" y="79544"/>
                  </a:lnTo>
                  <a:lnTo>
                    <a:pt x="27984" y="77451"/>
                  </a:lnTo>
                  <a:lnTo>
                    <a:pt x="50212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SMARTInkShape-498"/>
            <p:cNvSpPr/>
            <p:nvPr>
              <p:custDataLst>
                <p:tags r:id="rId111"/>
              </p:custDataLst>
            </p:nvPr>
          </p:nvSpPr>
          <p:spPr>
            <a:xfrm>
              <a:off x="7766050" y="996244"/>
              <a:ext cx="158751" cy="143962"/>
            </a:xfrm>
            <a:custGeom>
              <a:avLst/>
              <a:gdLst/>
              <a:ahLst/>
              <a:cxnLst/>
              <a:rect l="0" t="0" r="0" b="0"/>
              <a:pathLst>
                <a:path w="158751" h="143962">
                  <a:moveTo>
                    <a:pt x="0" y="45156"/>
                  </a:moveTo>
                  <a:lnTo>
                    <a:pt x="0" y="45156"/>
                  </a:lnTo>
                  <a:lnTo>
                    <a:pt x="0" y="48527"/>
                  </a:lnTo>
                  <a:lnTo>
                    <a:pt x="705" y="49520"/>
                  </a:lnTo>
                  <a:lnTo>
                    <a:pt x="1882" y="50182"/>
                  </a:lnTo>
                  <a:lnTo>
                    <a:pt x="30404" y="55696"/>
                  </a:lnTo>
                  <a:lnTo>
                    <a:pt x="55262" y="55805"/>
                  </a:lnTo>
                  <a:lnTo>
                    <a:pt x="72068" y="50829"/>
                  </a:lnTo>
                  <a:lnTo>
                    <a:pt x="83300" y="43915"/>
                  </a:lnTo>
                  <a:lnTo>
                    <a:pt x="87283" y="40095"/>
                  </a:lnTo>
                  <a:lnTo>
                    <a:pt x="89233" y="36138"/>
                  </a:lnTo>
                  <a:lnTo>
                    <a:pt x="89083" y="12079"/>
                  </a:lnTo>
                  <a:lnTo>
                    <a:pt x="86199" y="7582"/>
                  </a:lnTo>
                  <a:lnTo>
                    <a:pt x="75470" y="705"/>
                  </a:lnTo>
                  <a:lnTo>
                    <a:pt x="68658" y="0"/>
                  </a:lnTo>
                  <a:lnTo>
                    <a:pt x="53563" y="2979"/>
                  </a:lnTo>
                  <a:lnTo>
                    <a:pt x="39328" y="14651"/>
                  </a:lnTo>
                  <a:lnTo>
                    <a:pt x="19414" y="44819"/>
                  </a:lnTo>
                  <a:lnTo>
                    <a:pt x="8628" y="69701"/>
                  </a:lnTo>
                  <a:lnTo>
                    <a:pt x="3835" y="92519"/>
                  </a:lnTo>
                  <a:lnTo>
                    <a:pt x="5468" y="110656"/>
                  </a:lnTo>
                  <a:lnTo>
                    <a:pt x="7879" y="118456"/>
                  </a:lnTo>
                  <a:lnTo>
                    <a:pt x="19965" y="130886"/>
                  </a:lnTo>
                  <a:lnTo>
                    <a:pt x="28126" y="136176"/>
                  </a:lnTo>
                  <a:lnTo>
                    <a:pt x="50365" y="142054"/>
                  </a:lnTo>
                  <a:lnTo>
                    <a:pt x="75301" y="143961"/>
                  </a:lnTo>
                  <a:lnTo>
                    <a:pt x="98143" y="142456"/>
                  </a:lnTo>
                  <a:lnTo>
                    <a:pt x="127465" y="134271"/>
                  </a:lnTo>
                  <a:lnTo>
                    <a:pt x="141553" y="124980"/>
                  </a:lnTo>
                  <a:lnTo>
                    <a:pt x="158750" y="1086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SMARTInkShape-499"/>
            <p:cNvSpPr/>
            <p:nvPr>
              <p:custDataLst>
                <p:tags r:id="rId112"/>
              </p:custDataLst>
            </p:nvPr>
          </p:nvSpPr>
          <p:spPr>
            <a:xfrm>
              <a:off x="7596888" y="1079500"/>
              <a:ext cx="56787" cy="78591"/>
            </a:xfrm>
            <a:custGeom>
              <a:avLst/>
              <a:gdLst/>
              <a:ahLst/>
              <a:cxnLst/>
              <a:rect l="0" t="0" r="0" b="0"/>
              <a:pathLst>
                <a:path w="56787" h="78591">
                  <a:moveTo>
                    <a:pt x="23112" y="12700"/>
                  </a:moveTo>
                  <a:lnTo>
                    <a:pt x="23112" y="12700"/>
                  </a:lnTo>
                  <a:lnTo>
                    <a:pt x="5436" y="30377"/>
                  </a:lnTo>
                  <a:lnTo>
                    <a:pt x="1144" y="40312"/>
                  </a:lnTo>
                  <a:lnTo>
                    <a:pt x="0" y="45925"/>
                  </a:lnTo>
                  <a:lnTo>
                    <a:pt x="649" y="51077"/>
                  </a:lnTo>
                  <a:lnTo>
                    <a:pt x="5132" y="60566"/>
                  </a:lnTo>
                  <a:lnTo>
                    <a:pt x="11827" y="67605"/>
                  </a:lnTo>
                  <a:lnTo>
                    <a:pt x="25413" y="75535"/>
                  </a:lnTo>
                  <a:lnTo>
                    <a:pt x="30997" y="77873"/>
                  </a:lnTo>
                  <a:lnTo>
                    <a:pt x="40962" y="78590"/>
                  </a:lnTo>
                  <a:lnTo>
                    <a:pt x="45596" y="77793"/>
                  </a:lnTo>
                  <a:lnTo>
                    <a:pt x="49390" y="75146"/>
                  </a:lnTo>
                  <a:lnTo>
                    <a:pt x="55488" y="66559"/>
                  </a:lnTo>
                  <a:lnTo>
                    <a:pt x="56786" y="53806"/>
                  </a:lnTo>
                  <a:lnTo>
                    <a:pt x="54306" y="39436"/>
                  </a:lnTo>
                  <a:lnTo>
                    <a:pt x="44977" y="20151"/>
                  </a:lnTo>
                  <a:lnTo>
                    <a:pt x="37298" y="9897"/>
                  </a:lnTo>
                  <a:lnTo>
                    <a:pt x="27301" y="4399"/>
                  </a:lnTo>
                  <a:lnTo>
                    <a:pt x="1041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5" name="SMARTInkShape-500"/>
            <p:cNvSpPr/>
            <p:nvPr>
              <p:custDataLst>
                <p:tags r:id="rId113"/>
              </p:custDataLst>
            </p:nvPr>
          </p:nvSpPr>
          <p:spPr>
            <a:xfrm>
              <a:off x="7385050" y="984250"/>
              <a:ext cx="133351" cy="158751"/>
            </a:xfrm>
            <a:custGeom>
              <a:avLst/>
              <a:gdLst/>
              <a:ahLst/>
              <a:cxnLst/>
              <a:rect l="0" t="0" r="0" b="0"/>
              <a:pathLst>
                <a:path w="133351" h="158751">
                  <a:moveTo>
                    <a:pt x="0" y="158750"/>
                  </a:moveTo>
                  <a:lnTo>
                    <a:pt x="0" y="158750"/>
                  </a:lnTo>
                  <a:lnTo>
                    <a:pt x="5775" y="151564"/>
                  </a:lnTo>
                  <a:lnTo>
                    <a:pt x="18723" y="132005"/>
                  </a:lnTo>
                  <a:lnTo>
                    <a:pt x="47410" y="104180"/>
                  </a:lnTo>
                  <a:lnTo>
                    <a:pt x="77861" y="73594"/>
                  </a:lnTo>
                  <a:lnTo>
                    <a:pt x="103660" y="42894"/>
                  </a:lnTo>
                  <a:lnTo>
                    <a:pt x="123853" y="12523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6" name="SMARTInkShape-501"/>
            <p:cNvSpPr/>
            <p:nvPr>
              <p:custDataLst>
                <p:tags r:id="rId114"/>
              </p:custDataLst>
            </p:nvPr>
          </p:nvSpPr>
          <p:spPr>
            <a:xfrm>
              <a:off x="7413141" y="1016000"/>
              <a:ext cx="131735" cy="102891"/>
            </a:xfrm>
            <a:custGeom>
              <a:avLst/>
              <a:gdLst/>
              <a:ahLst/>
              <a:cxnLst/>
              <a:rect l="0" t="0" r="0" b="0"/>
              <a:pathLst>
                <a:path w="131735" h="102891">
                  <a:moveTo>
                    <a:pt x="3659" y="0"/>
                  </a:moveTo>
                  <a:lnTo>
                    <a:pt x="3659" y="0"/>
                  </a:lnTo>
                  <a:lnTo>
                    <a:pt x="0" y="20984"/>
                  </a:lnTo>
                  <a:lnTo>
                    <a:pt x="3673" y="47688"/>
                  </a:lnTo>
                  <a:lnTo>
                    <a:pt x="9780" y="65175"/>
                  </a:lnTo>
                  <a:lnTo>
                    <a:pt x="22842" y="80472"/>
                  </a:lnTo>
                  <a:lnTo>
                    <a:pt x="39701" y="92915"/>
                  </a:lnTo>
                  <a:lnTo>
                    <a:pt x="56602" y="100798"/>
                  </a:lnTo>
                  <a:lnTo>
                    <a:pt x="77283" y="102890"/>
                  </a:lnTo>
                  <a:lnTo>
                    <a:pt x="107082" y="100101"/>
                  </a:lnTo>
                  <a:lnTo>
                    <a:pt x="129373" y="96208"/>
                  </a:lnTo>
                  <a:lnTo>
                    <a:pt x="131212" y="95183"/>
                  </a:lnTo>
                  <a:lnTo>
                    <a:pt x="131734" y="93794"/>
                  </a:lnTo>
                  <a:lnTo>
                    <a:pt x="13065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SMARTInkShape-502"/>
            <p:cNvSpPr/>
            <p:nvPr>
              <p:custDataLst>
                <p:tags r:id="rId115"/>
              </p:custDataLst>
            </p:nvPr>
          </p:nvSpPr>
          <p:spPr>
            <a:xfrm>
              <a:off x="7175500" y="106045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25417" y="1324"/>
                  </a:lnTo>
                  <a:lnTo>
                    <a:pt x="48923" y="2274"/>
                  </a:lnTo>
                  <a:lnTo>
                    <a:pt x="79200" y="5545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8" name="SMARTInkShape-503"/>
            <p:cNvSpPr/>
            <p:nvPr>
              <p:custDataLst>
                <p:tags r:id="rId116"/>
              </p:custDataLst>
            </p:nvPr>
          </p:nvSpPr>
          <p:spPr>
            <a:xfrm>
              <a:off x="6953250" y="10985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5697" y="3144"/>
                  </a:lnTo>
                  <a:lnTo>
                    <a:pt x="42063" y="621"/>
                  </a:lnTo>
                  <a:lnTo>
                    <a:pt x="68673" y="123"/>
                  </a:lnTo>
                  <a:lnTo>
                    <a:pt x="82985" y="742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9" name="SMARTInkShape-504"/>
            <p:cNvSpPr/>
            <p:nvPr>
              <p:custDataLst>
                <p:tags r:id="rId117"/>
              </p:custDataLst>
            </p:nvPr>
          </p:nvSpPr>
          <p:spPr>
            <a:xfrm>
              <a:off x="6972300" y="1050991"/>
              <a:ext cx="88901" cy="15810"/>
            </a:xfrm>
            <a:custGeom>
              <a:avLst/>
              <a:gdLst/>
              <a:ahLst/>
              <a:cxnLst/>
              <a:rect l="0" t="0" r="0" b="0"/>
              <a:pathLst>
                <a:path w="88901" h="15810">
                  <a:moveTo>
                    <a:pt x="0" y="9459"/>
                  </a:moveTo>
                  <a:lnTo>
                    <a:pt x="0" y="9459"/>
                  </a:lnTo>
                  <a:lnTo>
                    <a:pt x="0" y="6088"/>
                  </a:lnTo>
                  <a:lnTo>
                    <a:pt x="705" y="5095"/>
                  </a:lnTo>
                  <a:lnTo>
                    <a:pt x="1882" y="4433"/>
                  </a:lnTo>
                  <a:lnTo>
                    <a:pt x="3371" y="3992"/>
                  </a:lnTo>
                  <a:lnTo>
                    <a:pt x="8838" y="0"/>
                  </a:lnTo>
                  <a:lnTo>
                    <a:pt x="16628" y="81"/>
                  </a:lnTo>
                  <a:lnTo>
                    <a:pt x="42247" y="5882"/>
                  </a:lnTo>
                  <a:lnTo>
                    <a:pt x="68709" y="13116"/>
                  </a:lnTo>
                  <a:lnTo>
                    <a:pt x="88900" y="158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SMARTInkShape-505"/>
            <p:cNvSpPr/>
            <p:nvPr>
              <p:custDataLst>
                <p:tags r:id="rId118"/>
              </p:custDataLst>
            </p:nvPr>
          </p:nvSpPr>
          <p:spPr>
            <a:xfrm>
              <a:off x="6788150" y="927100"/>
              <a:ext cx="48657" cy="254001"/>
            </a:xfrm>
            <a:custGeom>
              <a:avLst/>
              <a:gdLst/>
              <a:ahLst/>
              <a:cxnLst/>
              <a:rect l="0" t="0" r="0" b="0"/>
              <a:pathLst>
                <a:path w="48657" h="2540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6742"/>
                  </a:lnTo>
                  <a:lnTo>
                    <a:pt x="27136" y="24419"/>
                  </a:lnTo>
                  <a:lnTo>
                    <a:pt x="35109" y="47071"/>
                  </a:lnTo>
                  <a:lnTo>
                    <a:pt x="41004" y="75248"/>
                  </a:lnTo>
                  <a:lnTo>
                    <a:pt x="45975" y="104234"/>
                  </a:lnTo>
                  <a:lnTo>
                    <a:pt x="48656" y="133580"/>
                  </a:lnTo>
                  <a:lnTo>
                    <a:pt x="47730" y="162380"/>
                  </a:lnTo>
                  <a:lnTo>
                    <a:pt x="40263" y="189291"/>
                  </a:lnTo>
                  <a:lnTo>
                    <a:pt x="33652" y="211600"/>
                  </a:lnTo>
                  <a:lnTo>
                    <a:pt x="27030" y="242175"/>
                  </a:lnTo>
                  <a:lnTo>
                    <a:pt x="2540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SMARTInkShape-506"/>
            <p:cNvSpPr/>
            <p:nvPr>
              <p:custDataLst>
                <p:tags r:id="rId119"/>
              </p:custDataLst>
            </p:nvPr>
          </p:nvSpPr>
          <p:spPr>
            <a:xfrm>
              <a:off x="6648450" y="1041400"/>
              <a:ext cx="114301" cy="19051"/>
            </a:xfrm>
            <a:custGeom>
              <a:avLst/>
              <a:gdLst/>
              <a:ahLst/>
              <a:cxnLst/>
              <a:rect l="0" t="0" r="0" b="0"/>
              <a:pathLst>
                <a:path w="114301" h="19051">
                  <a:moveTo>
                    <a:pt x="0" y="19050"/>
                  </a:moveTo>
                  <a:lnTo>
                    <a:pt x="0" y="19050"/>
                  </a:lnTo>
                  <a:lnTo>
                    <a:pt x="29886" y="19050"/>
                  </a:lnTo>
                  <a:lnTo>
                    <a:pt x="53618" y="19050"/>
                  </a:lnTo>
                  <a:lnTo>
                    <a:pt x="78525" y="15679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2" name="SMARTInkShape-507"/>
            <p:cNvSpPr/>
            <p:nvPr>
              <p:custDataLst>
                <p:tags r:id="rId120"/>
              </p:custDataLst>
            </p:nvPr>
          </p:nvSpPr>
          <p:spPr>
            <a:xfrm>
              <a:off x="6669967" y="958850"/>
              <a:ext cx="61034" cy="192787"/>
            </a:xfrm>
            <a:custGeom>
              <a:avLst/>
              <a:gdLst/>
              <a:ahLst/>
              <a:cxnLst/>
              <a:rect l="0" t="0" r="0" b="0"/>
              <a:pathLst>
                <a:path w="61034" h="192787">
                  <a:moveTo>
                    <a:pt x="35633" y="0"/>
                  </a:moveTo>
                  <a:lnTo>
                    <a:pt x="35633" y="0"/>
                  </a:lnTo>
                  <a:lnTo>
                    <a:pt x="34928" y="6481"/>
                  </a:lnTo>
                  <a:lnTo>
                    <a:pt x="26844" y="32325"/>
                  </a:lnTo>
                  <a:lnTo>
                    <a:pt x="19732" y="53878"/>
                  </a:lnTo>
                  <a:lnTo>
                    <a:pt x="11868" y="77568"/>
                  </a:lnTo>
                  <a:lnTo>
                    <a:pt x="5550" y="104089"/>
                  </a:lnTo>
                  <a:lnTo>
                    <a:pt x="1096" y="130223"/>
                  </a:lnTo>
                  <a:lnTo>
                    <a:pt x="0" y="159391"/>
                  </a:lnTo>
                  <a:lnTo>
                    <a:pt x="4744" y="172205"/>
                  </a:lnTo>
                  <a:lnTo>
                    <a:pt x="13438" y="180723"/>
                  </a:lnTo>
                  <a:lnTo>
                    <a:pt x="36266" y="191940"/>
                  </a:lnTo>
                  <a:lnTo>
                    <a:pt x="46733" y="192786"/>
                  </a:lnTo>
                  <a:lnTo>
                    <a:pt x="51499" y="192024"/>
                  </a:lnTo>
                  <a:lnTo>
                    <a:pt x="54677" y="190105"/>
                  </a:lnTo>
                  <a:lnTo>
                    <a:pt x="56796" y="187414"/>
                  </a:lnTo>
                  <a:lnTo>
                    <a:pt x="61033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3" name="SMARTInkShape-508"/>
            <p:cNvSpPr/>
            <p:nvPr>
              <p:custDataLst>
                <p:tags r:id="rId121"/>
              </p:custDataLst>
            </p:nvPr>
          </p:nvSpPr>
          <p:spPr>
            <a:xfrm>
              <a:off x="6576668" y="958850"/>
              <a:ext cx="52733" cy="209551"/>
            </a:xfrm>
            <a:custGeom>
              <a:avLst/>
              <a:gdLst/>
              <a:ahLst/>
              <a:cxnLst/>
              <a:rect l="0" t="0" r="0" b="0"/>
              <a:pathLst>
                <a:path w="52733" h="209551">
                  <a:moveTo>
                    <a:pt x="52732" y="0"/>
                  </a:moveTo>
                  <a:lnTo>
                    <a:pt x="52732" y="0"/>
                  </a:lnTo>
                  <a:lnTo>
                    <a:pt x="49361" y="0"/>
                  </a:lnTo>
                  <a:lnTo>
                    <a:pt x="25596" y="29886"/>
                  </a:lnTo>
                  <a:lnTo>
                    <a:pt x="15742" y="51147"/>
                  </a:lnTo>
                  <a:lnTo>
                    <a:pt x="7364" y="76354"/>
                  </a:lnTo>
                  <a:lnTo>
                    <a:pt x="1289" y="101669"/>
                  </a:lnTo>
                  <a:lnTo>
                    <a:pt x="0" y="125149"/>
                  </a:lnTo>
                  <a:lnTo>
                    <a:pt x="3240" y="156320"/>
                  </a:lnTo>
                  <a:lnTo>
                    <a:pt x="10552" y="181549"/>
                  </a:lnTo>
                  <a:lnTo>
                    <a:pt x="22293" y="202294"/>
                  </a:lnTo>
                  <a:lnTo>
                    <a:pt x="26974" y="206325"/>
                  </a:lnTo>
                  <a:lnTo>
                    <a:pt x="33682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4" name="SMARTInkShape-509"/>
            <p:cNvSpPr/>
            <p:nvPr>
              <p:custDataLst>
                <p:tags r:id="rId122"/>
              </p:custDataLst>
            </p:nvPr>
          </p:nvSpPr>
          <p:spPr>
            <a:xfrm>
              <a:off x="6350000" y="1054100"/>
              <a:ext cx="114301" cy="146051"/>
            </a:xfrm>
            <a:custGeom>
              <a:avLst/>
              <a:gdLst/>
              <a:ahLst/>
              <a:cxnLst/>
              <a:rect l="0" t="0" r="0" b="0"/>
              <a:pathLst>
                <a:path w="114301" h="146051">
                  <a:moveTo>
                    <a:pt x="0" y="146050"/>
                  </a:moveTo>
                  <a:lnTo>
                    <a:pt x="0" y="146050"/>
                  </a:lnTo>
                  <a:lnTo>
                    <a:pt x="0" y="142679"/>
                  </a:lnTo>
                  <a:lnTo>
                    <a:pt x="22604" y="117488"/>
                  </a:lnTo>
                  <a:lnTo>
                    <a:pt x="53618" y="86159"/>
                  </a:lnTo>
                  <a:lnTo>
                    <a:pt x="75154" y="57827"/>
                  </a:lnTo>
                  <a:lnTo>
                    <a:pt x="97029" y="27494"/>
                  </a:lnTo>
                  <a:lnTo>
                    <a:pt x="112005" y="12536"/>
                  </a:lnTo>
                  <a:lnTo>
                    <a:pt x="113474" y="906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SMARTInkShape-510"/>
            <p:cNvSpPr/>
            <p:nvPr>
              <p:custDataLst>
                <p:tags r:id="rId123"/>
              </p:custDataLst>
            </p:nvPr>
          </p:nvSpPr>
          <p:spPr>
            <a:xfrm>
              <a:off x="6362778" y="1050442"/>
              <a:ext cx="171869" cy="159449"/>
            </a:xfrm>
            <a:custGeom>
              <a:avLst/>
              <a:gdLst/>
              <a:ahLst/>
              <a:cxnLst/>
              <a:rect l="0" t="0" r="0" b="0"/>
              <a:pathLst>
                <a:path w="171869" h="159449">
                  <a:moveTo>
                    <a:pt x="6272" y="3658"/>
                  </a:moveTo>
                  <a:lnTo>
                    <a:pt x="6272" y="3658"/>
                  </a:lnTo>
                  <a:lnTo>
                    <a:pt x="2901" y="3658"/>
                  </a:lnTo>
                  <a:lnTo>
                    <a:pt x="1908" y="2952"/>
                  </a:lnTo>
                  <a:lnTo>
                    <a:pt x="1246" y="1777"/>
                  </a:lnTo>
                  <a:lnTo>
                    <a:pt x="805" y="287"/>
                  </a:lnTo>
                  <a:lnTo>
                    <a:pt x="510" y="0"/>
                  </a:lnTo>
                  <a:lnTo>
                    <a:pt x="314" y="513"/>
                  </a:lnTo>
                  <a:lnTo>
                    <a:pt x="0" y="9779"/>
                  </a:lnTo>
                  <a:lnTo>
                    <a:pt x="6687" y="34635"/>
                  </a:lnTo>
                  <a:lnTo>
                    <a:pt x="11865" y="56937"/>
                  </a:lnTo>
                  <a:lnTo>
                    <a:pt x="17224" y="80254"/>
                  </a:lnTo>
                  <a:lnTo>
                    <a:pt x="24310" y="102376"/>
                  </a:lnTo>
                  <a:lnTo>
                    <a:pt x="42974" y="131294"/>
                  </a:lnTo>
                  <a:lnTo>
                    <a:pt x="69750" y="150994"/>
                  </a:lnTo>
                  <a:lnTo>
                    <a:pt x="91634" y="157335"/>
                  </a:lnTo>
                  <a:lnTo>
                    <a:pt x="114766" y="159448"/>
                  </a:lnTo>
                  <a:lnTo>
                    <a:pt x="145506" y="155965"/>
                  </a:lnTo>
                  <a:lnTo>
                    <a:pt x="158935" y="149902"/>
                  </a:lnTo>
                  <a:lnTo>
                    <a:pt x="167726" y="142503"/>
                  </a:lnTo>
                  <a:lnTo>
                    <a:pt x="171057" y="138555"/>
                  </a:lnTo>
                  <a:lnTo>
                    <a:pt x="171868" y="133100"/>
                  </a:lnTo>
                  <a:lnTo>
                    <a:pt x="165022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6" name="SMARTInkShape-Group104"/>
          <p:cNvGrpSpPr/>
          <p:nvPr/>
        </p:nvGrpSpPr>
        <p:grpSpPr>
          <a:xfrm>
            <a:off x="6350000" y="1358900"/>
            <a:ext cx="711201" cy="336551"/>
            <a:chOff x="6350000" y="1358900"/>
            <a:chExt cx="711201" cy="336551"/>
          </a:xfrm>
        </p:grpSpPr>
        <p:sp>
          <p:nvSpPr>
            <p:cNvPr id="477" name="SMARTInkShape-511"/>
            <p:cNvSpPr/>
            <p:nvPr>
              <p:custDataLst>
                <p:tags r:id="rId97"/>
              </p:custDataLst>
            </p:nvPr>
          </p:nvSpPr>
          <p:spPr>
            <a:xfrm>
              <a:off x="6997700" y="152400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1" y="5026"/>
                  </a:lnTo>
                  <a:lnTo>
                    <a:pt x="6480" y="5762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SMARTInkShape-512"/>
            <p:cNvSpPr/>
            <p:nvPr>
              <p:custDataLst>
                <p:tags r:id="rId98"/>
              </p:custDataLst>
            </p:nvPr>
          </p:nvSpPr>
          <p:spPr>
            <a:xfrm>
              <a:off x="6997700" y="14986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56185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SMARTInkShape-513"/>
            <p:cNvSpPr/>
            <p:nvPr>
              <p:custDataLst>
                <p:tags r:id="rId99"/>
              </p:custDataLst>
            </p:nvPr>
          </p:nvSpPr>
          <p:spPr>
            <a:xfrm>
              <a:off x="6813550" y="1358900"/>
              <a:ext cx="46880" cy="336551"/>
            </a:xfrm>
            <a:custGeom>
              <a:avLst/>
              <a:gdLst/>
              <a:ahLst/>
              <a:cxnLst/>
              <a:rect l="0" t="0" r="0" b="0"/>
              <a:pathLst>
                <a:path w="46880" h="336551">
                  <a:moveTo>
                    <a:pt x="0" y="0"/>
                  </a:moveTo>
                  <a:lnTo>
                    <a:pt x="0" y="0"/>
                  </a:lnTo>
                  <a:lnTo>
                    <a:pt x="5775" y="7186"/>
                  </a:lnTo>
                  <a:lnTo>
                    <a:pt x="21654" y="37351"/>
                  </a:lnTo>
                  <a:lnTo>
                    <a:pt x="31496" y="61756"/>
                  </a:lnTo>
                  <a:lnTo>
                    <a:pt x="35109" y="77154"/>
                  </a:lnTo>
                  <a:lnTo>
                    <a:pt x="38222" y="93769"/>
                  </a:lnTo>
                  <a:lnTo>
                    <a:pt x="41004" y="111902"/>
                  </a:lnTo>
                  <a:lnTo>
                    <a:pt x="43564" y="131045"/>
                  </a:lnTo>
                  <a:lnTo>
                    <a:pt x="45976" y="150864"/>
                  </a:lnTo>
                  <a:lnTo>
                    <a:pt x="46879" y="170426"/>
                  </a:lnTo>
                  <a:lnTo>
                    <a:pt x="46775" y="189817"/>
                  </a:lnTo>
                  <a:lnTo>
                    <a:pt x="46000" y="209095"/>
                  </a:lnTo>
                  <a:lnTo>
                    <a:pt x="43366" y="227591"/>
                  </a:lnTo>
                  <a:lnTo>
                    <a:pt x="39494" y="245566"/>
                  </a:lnTo>
                  <a:lnTo>
                    <a:pt x="34796" y="263194"/>
                  </a:lnTo>
                  <a:lnTo>
                    <a:pt x="25813" y="290307"/>
                  </a:lnTo>
                  <a:lnTo>
                    <a:pt x="14704" y="317674"/>
                  </a:lnTo>
                  <a:lnTo>
                    <a:pt x="6350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0" name="SMARTInkShape-514"/>
            <p:cNvSpPr/>
            <p:nvPr>
              <p:custDataLst>
                <p:tags r:id="rId100"/>
              </p:custDataLst>
            </p:nvPr>
          </p:nvSpPr>
          <p:spPr>
            <a:xfrm>
              <a:off x="6687432" y="1517650"/>
              <a:ext cx="113419" cy="12701"/>
            </a:xfrm>
            <a:custGeom>
              <a:avLst/>
              <a:gdLst/>
              <a:ahLst/>
              <a:cxnLst/>
              <a:rect l="0" t="0" r="0" b="0"/>
              <a:pathLst>
                <a:path w="113419" h="12701">
                  <a:moveTo>
                    <a:pt x="5468" y="12700"/>
                  </a:moveTo>
                  <a:lnTo>
                    <a:pt x="5468" y="12700"/>
                  </a:lnTo>
                  <a:lnTo>
                    <a:pt x="0" y="12700"/>
                  </a:lnTo>
                  <a:lnTo>
                    <a:pt x="29081" y="12700"/>
                  </a:lnTo>
                  <a:lnTo>
                    <a:pt x="56131" y="12700"/>
                  </a:lnTo>
                  <a:lnTo>
                    <a:pt x="83117" y="9329"/>
                  </a:lnTo>
                  <a:lnTo>
                    <a:pt x="1134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1" name="SMARTInkShape-515"/>
            <p:cNvSpPr/>
            <p:nvPr>
              <p:custDataLst>
                <p:tags r:id="rId101"/>
              </p:custDataLst>
            </p:nvPr>
          </p:nvSpPr>
          <p:spPr>
            <a:xfrm>
              <a:off x="6703913" y="1397000"/>
              <a:ext cx="77888" cy="236254"/>
            </a:xfrm>
            <a:custGeom>
              <a:avLst/>
              <a:gdLst/>
              <a:ahLst/>
              <a:cxnLst/>
              <a:rect l="0" t="0" r="0" b="0"/>
              <a:pathLst>
                <a:path w="77888" h="236254">
                  <a:moveTo>
                    <a:pt x="46137" y="0"/>
                  </a:moveTo>
                  <a:lnTo>
                    <a:pt x="46137" y="0"/>
                  </a:lnTo>
                  <a:lnTo>
                    <a:pt x="46137" y="13484"/>
                  </a:lnTo>
                  <a:lnTo>
                    <a:pt x="36024" y="42095"/>
                  </a:lnTo>
                  <a:lnTo>
                    <a:pt x="25414" y="67157"/>
                  </a:lnTo>
                  <a:lnTo>
                    <a:pt x="15055" y="95464"/>
                  </a:lnTo>
                  <a:lnTo>
                    <a:pt x="8098" y="126860"/>
                  </a:lnTo>
                  <a:lnTo>
                    <a:pt x="2655" y="155865"/>
                  </a:lnTo>
                  <a:lnTo>
                    <a:pt x="0" y="180751"/>
                  </a:lnTo>
                  <a:lnTo>
                    <a:pt x="3524" y="198867"/>
                  </a:lnTo>
                  <a:lnTo>
                    <a:pt x="13442" y="220966"/>
                  </a:lnTo>
                  <a:lnTo>
                    <a:pt x="23140" y="230616"/>
                  </a:lnTo>
                  <a:lnTo>
                    <a:pt x="28688" y="234178"/>
                  </a:lnTo>
                  <a:lnTo>
                    <a:pt x="42381" y="236253"/>
                  </a:lnTo>
                  <a:lnTo>
                    <a:pt x="56462" y="234118"/>
                  </a:lnTo>
                  <a:lnTo>
                    <a:pt x="67424" y="228465"/>
                  </a:lnTo>
                  <a:lnTo>
                    <a:pt x="70912" y="224277"/>
                  </a:lnTo>
                  <a:lnTo>
                    <a:pt x="77887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SMARTInkShape-516"/>
            <p:cNvSpPr/>
            <p:nvPr>
              <p:custDataLst>
                <p:tags r:id="rId102"/>
              </p:custDataLst>
            </p:nvPr>
          </p:nvSpPr>
          <p:spPr>
            <a:xfrm>
              <a:off x="6600317" y="1384300"/>
              <a:ext cx="67184" cy="273051"/>
            </a:xfrm>
            <a:custGeom>
              <a:avLst/>
              <a:gdLst/>
              <a:ahLst/>
              <a:cxnLst/>
              <a:rect l="0" t="0" r="0" b="0"/>
              <a:pathLst>
                <a:path w="67184" h="273051">
                  <a:moveTo>
                    <a:pt x="67183" y="0"/>
                  </a:moveTo>
                  <a:lnTo>
                    <a:pt x="67183" y="0"/>
                  </a:lnTo>
                  <a:lnTo>
                    <a:pt x="44579" y="26367"/>
                  </a:lnTo>
                  <a:lnTo>
                    <a:pt x="31031" y="48408"/>
                  </a:lnTo>
                  <a:lnTo>
                    <a:pt x="20306" y="74666"/>
                  </a:lnTo>
                  <a:lnTo>
                    <a:pt x="15471" y="89994"/>
                  </a:lnTo>
                  <a:lnTo>
                    <a:pt x="10836" y="106563"/>
                  </a:lnTo>
                  <a:lnTo>
                    <a:pt x="6335" y="123959"/>
                  </a:lnTo>
                  <a:lnTo>
                    <a:pt x="3334" y="140495"/>
                  </a:lnTo>
                  <a:lnTo>
                    <a:pt x="0" y="172038"/>
                  </a:lnTo>
                  <a:lnTo>
                    <a:pt x="399" y="200639"/>
                  </a:lnTo>
                  <a:lnTo>
                    <a:pt x="4340" y="225345"/>
                  </a:lnTo>
                  <a:lnTo>
                    <a:pt x="13148" y="243381"/>
                  </a:lnTo>
                  <a:lnTo>
                    <a:pt x="30005" y="262064"/>
                  </a:lnTo>
                  <a:lnTo>
                    <a:pt x="40312" y="268167"/>
                  </a:lnTo>
                  <a:lnTo>
                    <a:pt x="54483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SMARTInkShape-517"/>
            <p:cNvSpPr/>
            <p:nvPr>
              <p:custDataLst>
                <p:tags r:id="rId103"/>
              </p:custDataLst>
            </p:nvPr>
          </p:nvSpPr>
          <p:spPr>
            <a:xfrm>
              <a:off x="6413500" y="13970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19050"/>
                  </a:moveTo>
                  <a:lnTo>
                    <a:pt x="0" y="19050"/>
                  </a:lnTo>
                  <a:lnTo>
                    <a:pt x="5026" y="7116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SMARTInkShape-518"/>
            <p:cNvSpPr/>
            <p:nvPr>
              <p:custDataLst>
                <p:tags r:id="rId104"/>
              </p:custDataLst>
            </p:nvPr>
          </p:nvSpPr>
          <p:spPr>
            <a:xfrm>
              <a:off x="6357232" y="1517650"/>
              <a:ext cx="132469" cy="94989"/>
            </a:xfrm>
            <a:custGeom>
              <a:avLst/>
              <a:gdLst/>
              <a:ahLst/>
              <a:cxnLst/>
              <a:rect l="0" t="0" r="0" b="0"/>
              <a:pathLst>
                <a:path w="132469" h="94989">
                  <a:moveTo>
                    <a:pt x="5468" y="88900"/>
                  </a:moveTo>
                  <a:lnTo>
                    <a:pt x="5468" y="88900"/>
                  </a:lnTo>
                  <a:lnTo>
                    <a:pt x="0" y="94367"/>
                  </a:lnTo>
                  <a:lnTo>
                    <a:pt x="6121" y="94988"/>
                  </a:lnTo>
                  <a:lnTo>
                    <a:pt x="36041" y="88718"/>
                  </a:lnTo>
                  <a:lnTo>
                    <a:pt x="65640" y="73559"/>
                  </a:lnTo>
                  <a:lnTo>
                    <a:pt x="95342" y="51507"/>
                  </a:lnTo>
                  <a:lnTo>
                    <a:pt x="116764" y="27805"/>
                  </a:lnTo>
                  <a:lnTo>
                    <a:pt x="1324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SMARTInkShape-519"/>
            <p:cNvSpPr/>
            <p:nvPr>
              <p:custDataLst>
                <p:tags r:id="rId105"/>
              </p:custDataLst>
            </p:nvPr>
          </p:nvSpPr>
          <p:spPr>
            <a:xfrm>
              <a:off x="6350000" y="1471424"/>
              <a:ext cx="165101" cy="179858"/>
            </a:xfrm>
            <a:custGeom>
              <a:avLst/>
              <a:gdLst/>
              <a:ahLst/>
              <a:cxnLst/>
              <a:rect l="0" t="0" r="0" b="0"/>
              <a:pathLst>
                <a:path w="165101" h="179858">
                  <a:moveTo>
                    <a:pt x="0" y="14476"/>
                  </a:moveTo>
                  <a:lnTo>
                    <a:pt x="0" y="14476"/>
                  </a:lnTo>
                  <a:lnTo>
                    <a:pt x="8838" y="170"/>
                  </a:lnTo>
                  <a:lnTo>
                    <a:pt x="10831" y="0"/>
                  </a:lnTo>
                  <a:lnTo>
                    <a:pt x="12865" y="1298"/>
                  </a:lnTo>
                  <a:lnTo>
                    <a:pt x="14927" y="3574"/>
                  </a:lnTo>
                  <a:lnTo>
                    <a:pt x="18941" y="28916"/>
                  </a:lnTo>
                  <a:lnTo>
                    <a:pt x="22059" y="49822"/>
                  </a:lnTo>
                  <a:lnTo>
                    <a:pt x="27677" y="73224"/>
                  </a:lnTo>
                  <a:lnTo>
                    <a:pt x="36995" y="97031"/>
                  </a:lnTo>
                  <a:lnTo>
                    <a:pt x="52896" y="119371"/>
                  </a:lnTo>
                  <a:lnTo>
                    <a:pt x="78311" y="145039"/>
                  </a:lnTo>
                  <a:lnTo>
                    <a:pt x="103715" y="166050"/>
                  </a:lnTo>
                  <a:lnTo>
                    <a:pt x="129116" y="178939"/>
                  </a:lnTo>
                  <a:lnTo>
                    <a:pt x="136172" y="179857"/>
                  </a:lnTo>
                  <a:lnTo>
                    <a:pt x="147774" y="177114"/>
                  </a:lnTo>
                  <a:lnTo>
                    <a:pt x="155753" y="171191"/>
                  </a:lnTo>
                  <a:lnTo>
                    <a:pt x="165100" y="1605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0" name="SMARTInkShape-Group105"/>
          <p:cNvGrpSpPr/>
          <p:nvPr/>
        </p:nvGrpSpPr>
        <p:grpSpPr>
          <a:xfrm>
            <a:off x="7163061" y="1136650"/>
            <a:ext cx="1479290" cy="472490"/>
            <a:chOff x="7163061" y="1136650"/>
            <a:chExt cx="1479290" cy="472490"/>
          </a:xfrm>
        </p:grpSpPr>
        <p:sp>
          <p:nvSpPr>
            <p:cNvPr id="487" name="SMARTInkShape-520"/>
            <p:cNvSpPr/>
            <p:nvPr>
              <p:custDataLst>
                <p:tags r:id="rId84"/>
              </p:custDataLst>
            </p:nvPr>
          </p:nvSpPr>
          <p:spPr>
            <a:xfrm>
              <a:off x="8521700" y="1193800"/>
              <a:ext cx="120651" cy="31751"/>
            </a:xfrm>
            <a:custGeom>
              <a:avLst/>
              <a:gdLst/>
              <a:ahLst/>
              <a:cxnLst/>
              <a:rect l="0" t="0" r="0" b="0"/>
              <a:pathLst>
                <a:path w="120651" h="31751">
                  <a:moveTo>
                    <a:pt x="0" y="31750"/>
                  </a:moveTo>
                  <a:lnTo>
                    <a:pt x="0" y="31750"/>
                  </a:lnTo>
                  <a:lnTo>
                    <a:pt x="3371" y="28379"/>
                  </a:lnTo>
                  <a:lnTo>
                    <a:pt x="30404" y="21624"/>
                  </a:lnTo>
                  <a:lnTo>
                    <a:pt x="55262" y="19107"/>
                  </a:lnTo>
                  <a:lnTo>
                    <a:pt x="79795" y="14206"/>
                  </a:lnTo>
                  <a:lnTo>
                    <a:pt x="110566" y="4153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SMARTInkShape-521"/>
            <p:cNvSpPr/>
            <p:nvPr>
              <p:custDataLst>
                <p:tags r:id="rId85"/>
              </p:custDataLst>
            </p:nvPr>
          </p:nvSpPr>
          <p:spPr>
            <a:xfrm>
              <a:off x="8538970" y="1136650"/>
              <a:ext cx="84331" cy="181492"/>
            </a:xfrm>
            <a:custGeom>
              <a:avLst/>
              <a:gdLst/>
              <a:ahLst/>
              <a:cxnLst/>
              <a:rect l="0" t="0" r="0" b="0"/>
              <a:pathLst>
                <a:path w="84331" h="181492">
                  <a:moveTo>
                    <a:pt x="46230" y="0"/>
                  </a:moveTo>
                  <a:lnTo>
                    <a:pt x="46230" y="0"/>
                  </a:lnTo>
                  <a:lnTo>
                    <a:pt x="46230" y="18951"/>
                  </a:lnTo>
                  <a:lnTo>
                    <a:pt x="29375" y="48184"/>
                  </a:lnTo>
                  <a:lnTo>
                    <a:pt x="17337" y="71509"/>
                  </a:lnTo>
                  <a:lnTo>
                    <a:pt x="7989" y="96693"/>
                  </a:lnTo>
                  <a:lnTo>
                    <a:pt x="1482" y="124349"/>
                  </a:lnTo>
                  <a:lnTo>
                    <a:pt x="0" y="147459"/>
                  </a:lnTo>
                  <a:lnTo>
                    <a:pt x="594" y="157572"/>
                  </a:lnTo>
                  <a:lnTo>
                    <a:pt x="4517" y="165021"/>
                  </a:lnTo>
                  <a:lnTo>
                    <a:pt x="18283" y="175178"/>
                  </a:lnTo>
                  <a:lnTo>
                    <a:pt x="42496" y="181491"/>
                  </a:lnTo>
                  <a:lnTo>
                    <a:pt x="57271" y="179205"/>
                  </a:lnTo>
                  <a:lnTo>
                    <a:pt x="64174" y="176620"/>
                  </a:lnTo>
                  <a:lnTo>
                    <a:pt x="73725" y="168103"/>
                  </a:lnTo>
                  <a:lnTo>
                    <a:pt x="8433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9" name="SMARTInkShape-522"/>
            <p:cNvSpPr/>
            <p:nvPr>
              <p:custDataLst>
                <p:tags r:id="rId86"/>
              </p:custDataLst>
            </p:nvPr>
          </p:nvSpPr>
          <p:spPr>
            <a:xfrm>
              <a:off x="8326876" y="1219200"/>
              <a:ext cx="144752" cy="102653"/>
            </a:xfrm>
            <a:custGeom>
              <a:avLst/>
              <a:gdLst/>
              <a:ahLst/>
              <a:cxnLst/>
              <a:rect l="0" t="0" r="0" b="0"/>
              <a:pathLst>
                <a:path w="144752" h="102653">
                  <a:moveTo>
                    <a:pt x="17024" y="31750"/>
                  </a:moveTo>
                  <a:lnTo>
                    <a:pt x="17024" y="31750"/>
                  </a:lnTo>
                  <a:lnTo>
                    <a:pt x="17024" y="28379"/>
                  </a:lnTo>
                  <a:lnTo>
                    <a:pt x="16319" y="28092"/>
                  </a:lnTo>
                  <a:lnTo>
                    <a:pt x="13653" y="29654"/>
                  </a:lnTo>
                  <a:lnTo>
                    <a:pt x="4814" y="44613"/>
                  </a:lnTo>
                  <a:lnTo>
                    <a:pt x="0" y="66919"/>
                  </a:lnTo>
                  <a:lnTo>
                    <a:pt x="2637" y="79366"/>
                  </a:lnTo>
                  <a:lnTo>
                    <a:pt x="8514" y="88896"/>
                  </a:lnTo>
                  <a:lnTo>
                    <a:pt x="15829" y="95483"/>
                  </a:lnTo>
                  <a:lnTo>
                    <a:pt x="25665" y="98881"/>
                  </a:lnTo>
                  <a:lnTo>
                    <a:pt x="31251" y="99788"/>
                  </a:lnTo>
                  <a:lnTo>
                    <a:pt x="36387" y="98981"/>
                  </a:lnTo>
                  <a:lnTo>
                    <a:pt x="45856" y="94321"/>
                  </a:lnTo>
                  <a:lnTo>
                    <a:pt x="48945" y="90397"/>
                  </a:lnTo>
                  <a:lnTo>
                    <a:pt x="61052" y="59490"/>
                  </a:lnTo>
                  <a:lnTo>
                    <a:pt x="69189" y="45535"/>
                  </a:lnTo>
                  <a:lnTo>
                    <a:pt x="73840" y="41405"/>
                  </a:lnTo>
                  <a:lnTo>
                    <a:pt x="76068" y="40303"/>
                  </a:lnTo>
                  <a:lnTo>
                    <a:pt x="78259" y="41685"/>
                  </a:lnTo>
                  <a:lnTo>
                    <a:pt x="92342" y="68179"/>
                  </a:lnTo>
                  <a:lnTo>
                    <a:pt x="99556" y="93509"/>
                  </a:lnTo>
                  <a:lnTo>
                    <a:pt x="105681" y="101061"/>
                  </a:lnTo>
                  <a:lnTo>
                    <a:pt x="109290" y="102652"/>
                  </a:lnTo>
                  <a:lnTo>
                    <a:pt x="117063" y="102538"/>
                  </a:lnTo>
                  <a:lnTo>
                    <a:pt x="125220" y="96372"/>
                  </a:lnTo>
                  <a:lnTo>
                    <a:pt x="141956" y="71796"/>
                  </a:lnTo>
                  <a:lnTo>
                    <a:pt x="144751" y="54252"/>
                  </a:lnTo>
                  <a:lnTo>
                    <a:pt x="142357" y="26423"/>
                  </a:lnTo>
                  <a:lnTo>
                    <a:pt x="13767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0" name="SMARTInkShape-523"/>
            <p:cNvSpPr/>
            <p:nvPr>
              <p:custDataLst>
                <p:tags r:id="rId87"/>
              </p:custDataLst>
            </p:nvPr>
          </p:nvSpPr>
          <p:spPr>
            <a:xfrm>
              <a:off x="8235950" y="11747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1" name="SMARTInkShape-524"/>
            <p:cNvSpPr/>
            <p:nvPr>
              <p:custDataLst>
                <p:tags r:id="rId88"/>
              </p:custDataLst>
            </p:nvPr>
          </p:nvSpPr>
          <p:spPr>
            <a:xfrm>
              <a:off x="8192101" y="1257300"/>
              <a:ext cx="69250" cy="70387"/>
            </a:xfrm>
            <a:custGeom>
              <a:avLst/>
              <a:gdLst/>
              <a:ahLst/>
              <a:cxnLst/>
              <a:rect l="0" t="0" r="0" b="0"/>
              <a:pathLst>
                <a:path w="69250" h="70387">
                  <a:moveTo>
                    <a:pt x="18449" y="0"/>
                  </a:moveTo>
                  <a:lnTo>
                    <a:pt x="18449" y="0"/>
                  </a:lnTo>
                  <a:lnTo>
                    <a:pt x="6239" y="12209"/>
                  </a:lnTo>
                  <a:lnTo>
                    <a:pt x="2439" y="21654"/>
                  </a:lnTo>
                  <a:lnTo>
                    <a:pt x="0" y="44964"/>
                  </a:lnTo>
                  <a:lnTo>
                    <a:pt x="1916" y="50437"/>
                  </a:lnTo>
                  <a:lnTo>
                    <a:pt x="9690" y="60281"/>
                  </a:lnTo>
                  <a:lnTo>
                    <a:pt x="29338" y="70386"/>
                  </a:lnTo>
                  <a:lnTo>
                    <a:pt x="44925" y="69853"/>
                  </a:lnTo>
                  <a:lnTo>
                    <a:pt x="69249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SMARTInkShape-525"/>
            <p:cNvSpPr/>
            <p:nvPr>
              <p:custDataLst>
                <p:tags r:id="rId89"/>
              </p:custDataLst>
            </p:nvPr>
          </p:nvSpPr>
          <p:spPr>
            <a:xfrm>
              <a:off x="7984217" y="1413952"/>
              <a:ext cx="131084" cy="139513"/>
            </a:xfrm>
            <a:custGeom>
              <a:avLst/>
              <a:gdLst/>
              <a:ahLst/>
              <a:cxnLst/>
              <a:rect l="0" t="0" r="0" b="0"/>
              <a:pathLst>
                <a:path w="131084" h="139513">
                  <a:moveTo>
                    <a:pt x="16783" y="33848"/>
                  </a:moveTo>
                  <a:lnTo>
                    <a:pt x="16783" y="33848"/>
                  </a:lnTo>
                  <a:lnTo>
                    <a:pt x="16783" y="40590"/>
                  </a:lnTo>
                  <a:lnTo>
                    <a:pt x="19605" y="43281"/>
                  </a:lnTo>
                  <a:lnTo>
                    <a:pt x="48766" y="54863"/>
                  </a:lnTo>
                  <a:lnTo>
                    <a:pt x="67652" y="57949"/>
                  </a:lnTo>
                  <a:lnTo>
                    <a:pt x="90024" y="52121"/>
                  </a:lnTo>
                  <a:lnTo>
                    <a:pt x="100604" y="45262"/>
                  </a:lnTo>
                  <a:lnTo>
                    <a:pt x="106953" y="37510"/>
                  </a:lnTo>
                  <a:lnTo>
                    <a:pt x="109776" y="29361"/>
                  </a:lnTo>
                  <a:lnTo>
                    <a:pt x="105385" y="17272"/>
                  </a:lnTo>
                  <a:lnTo>
                    <a:pt x="101251" y="10097"/>
                  </a:lnTo>
                  <a:lnTo>
                    <a:pt x="94967" y="5314"/>
                  </a:lnTo>
                  <a:lnTo>
                    <a:pt x="78578" y="0"/>
                  </a:lnTo>
                  <a:lnTo>
                    <a:pt x="57653" y="3282"/>
                  </a:lnTo>
                  <a:lnTo>
                    <a:pt x="46146" y="7121"/>
                  </a:lnTo>
                  <a:lnTo>
                    <a:pt x="27716" y="20793"/>
                  </a:lnTo>
                  <a:lnTo>
                    <a:pt x="13881" y="38629"/>
                  </a:lnTo>
                  <a:lnTo>
                    <a:pt x="2831" y="69210"/>
                  </a:lnTo>
                  <a:lnTo>
                    <a:pt x="0" y="92603"/>
                  </a:lnTo>
                  <a:lnTo>
                    <a:pt x="2066" y="102651"/>
                  </a:lnTo>
                  <a:lnTo>
                    <a:pt x="11888" y="119461"/>
                  </a:lnTo>
                  <a:lnTo>
                    <a:pt x="29424" y="130224"/>
                  </a:lnTo>
                  <a:lnTo>
                    <a:pt x="51329" y="136654"/>
                  </a:lnTo>
                  <a:lnTo>
                    <a:pt x="75176" y="139512"/>
                  </a:lnTo>
                  <a:lnTo>
                    <a:pt x="105659" y="134379"/>
                  </a:lnTo>
                  <a:lnTo>
                    <a:pt x="118137" y="127682"/>
                  </a:lnTo>
                  <a:lnTo>
                    <a:pt x="131083" y="1163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3" name="SMARTInkShape-526"/>
            <p:cNvSpPr/>
            <p:nvPr>
              <p:custDataLst>
                <p:tags r:id="rId90"/>
              </p:custDataLst>
            </p:nvPr>
          </p:nvSpPr>
          <p:spPr>
            <a:xfrm>
              <a:off x="7717324" y="1409700"/>
              <a:ext cx="151737" cy="116906"/>
            </a:xfrm>
            <a:custGeom>
              <a:avLst/>
              <a:gdLst/>
              <a:ahLst/>
              <a:cxnLst/>
              <a:rect l="0" t="0" r="0" b="0"/>
              <a:pathLst>
                <a:path w="151737" h="116906">
                  <a:moveTo>
                    <a:pt x="10626" y="44450"/>
                  </a:moveTo>
                  <a:lnTo>
                    <a:pt x="10626" y="44450"/>
                  </a:lnTo>
                  <a:lnTo>
                    <a:pt x="17533" y="22465"/>
                  </a:lnTo>
                  <a:lnTo>
                    <a:pt x="19464" y="19210"/>
                  </a:lnTo>
                  <a:lnTo>
                    <a:pt x="20046" y="17040"/>
                  </a:lnTo>
                  <a:lnTo>
                    <a:pt x="19728" y="15593"/>
                  </a:lnTo>
                  <a:lnTo>
                    <a:pt x="18811" y="14629"/>
                  </a:lnTo>
                  <a:lnTo>
                    <a:pt x="15909" y="21083"/>
                  </a:lnTo>
                  <a:lnTo>
                    <a:pt x="4928" y="51594"/>
                  </a:lnTo>
                  <a:lnTo>
                    <a:pt x="0" y="77925"/>
                  </a:lnTo>
                  <a:lnTo>
                    <a:pt x="2611" y="91313"/>
                  </a:lnTo>
                  <a:lnTo>
                    <a:pt x="5282" y="96858"/>
                  </a:lnTo>
                  <a:lnTo>
                    <a:pt x="13896" y="104902"/>
                  </a:lnTo>
                  <a:lnTo>
                    <a:pt x="19156" y="108034"/>
                  </a:lnTo>
                  <a:lnTo>
                    <a:pt x="24073" y="109417"/>
                  </a:lnTo>
                  <a:lnTo>
                    <a:pt x="33301" y="109073"/>
                  </a:lnTo>
                  <a:lnTo>
                    <a:pt x="42105" y="104686"/>
                  </a:lnTo>
                  <a:lnTo>
                    <a:pt x="50017" y="98033"/>
                  </a:lnTo>
                  <a:lnTo>
                    <a:pt x="57732" y="87059"/>
                  </a:lnTo>
                  <a:lnTo>
                    <a:pt x="61037" y="79731"/>
                  </a:lnTo>
                  <a:lnTo>
                    <a:pt x="62578" y="78554"/>
                  </a:lnTo>
                  <a:lnTo>
                    <a:pt x="64310" y="77769"/>
                  </a:lnTo>
                  <a:lnTo>
                    <a:pt x="69999" y="78779"/>
                  </a:lnTo>
                  <a:lnTo>
                    <a:pt x="77230" y="82285"/>
                  </a:lnTo>
                  <a:lnTo>
                    <a:pt x="88530" y="92192"/>
                  </a:lnTo>
                  <a:lnTo>
                    <a:pt x="100908" y="106301"/>
                  </a:lnTo>
                  <a:lnTo>
                    <a:pt x="114517" y="113811"/>
                  </a:lnTo>
                  <a:lnTo>
                    <a:pt x="124533" y="116905"/>
                  </a:lnTo>
                  <a:lnTo>
                    <a:pt x="131336" y="115928"/>
                  </a:lnTo>
                  <a:lnTo>
                    <a:pt x="142505" y="108040"/>
                  </a:lnTo>
                  <a:lnTo>
                    <a:pt x="151379" y="90024"/>
                  </a:lnTo>
                  <a:lnTo>
                    <a:pt x="151736" y="63441"/>
                  </a:lnTo>
                  <a:lnTo>
                    <a:pt x="144002" y="36593"/>
                  </a:lnTo>
                  <a:lnTo>
                    <a:pt x="136144" y="14135"/>
                  </a:lnTo>
                  <a:lnTo>
                    <a:pt x="132405" y="9423"/>
                  </a:lnTo>
                  <a:lnTo>
                    <a:pt x="11222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4" name="SMARTInkShape-527"/>
            <p:cNvSpPr/>
            <p:nvPr>
              <p:custDataLst>
                <p:tags r:id="rId91"/>
              </p:custDataLst>
            </p:nvPr>
          </p:nvSpPr>
          <p:spPr>
            <a:xfrm>
              <a:off x="7639128" y="1372483"/>
              <a:ext cx="6273" cy="11818"/>
            </a:xfrm>
            <a:custGeom>
              <a:avLst/>
              <a:gdLst/>
              <a:ahLst/>
              <a:cxnLst/>
              <a:rect l="0" t="0" r="0" b="0"/>
              <a:pathLst>
                <a:path w="6273" h="11818">
                  <a:moveTo>
                    <a:pt x="6272" y="5467"/>
                  </a:moveTo>
                  <a:lnTo>
                    <a:pt x="6272" y="5467"/>
                  </a:lnTo>
                  <a:lnTo>
                    <a:pt x="2901" y="5467"/>
                  </a:lnTo>
                  <a:lnTo>
                    <a:pt x="1908" y="4761"/>
                  </a:lnTo>
                  <a:lnTo>
                    <a:pt x="1246" y="3586"/>
                  </a:lnTo>
                  <a:lnTo>
                    <a:pt x="183" y="0"/>
                  </a:lnTo>
                  <a:lnTo>
                    <a:pt x="0" y="2750"/>
                  </a:lnTo>
                  <a:lnTo>
                    <a:pt x="1838" y="6141"/>
                  </a:lnTo>
                  <a:lnTo>
                    <a:pt x="6272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5" name="SMARTInkShape-528"/>
            <p:cNvSpPr/>
            <p:nvPr>
              <p:custDataLst>
                <p:tags r:id="rId92"/>
              </p:custDataLst>
            </p:nvPr>
          </p:nvSpPr>
          <p:spPr>
            <a:xfrm>
              <a:off x="7604812" y="1460500"/>
              <a:ext cx="59639" cy="78044"/>
            </a:xfrm>
            <a:custGeom>
              <a:avLst/>
              <a:gdLst/>
              <a:ahLst/>
              <a:cxnLst/>
              <a:rect l="0" t="0" r="0" b="0"/>
              <a:pathLst>
                <a:path w="59639" h="78044">
                  <a:moveTo>
                    <a:pt x="8838" y="0"/>
                  </a:moveTo>
                  <a:lnTo>
                    <a:pt x="8838" y="0"/>
                  </a:lnTo>
                  <a:lnTo>
                    <a:pt x="0" y="29886"/>
                  </a:lnTo>
                  <a:lnTo>
                    <a:pt x="653" y="50248"/>
                  </a:lnTo>
                  <a:lnTo>
                    <a:pt x="5436" y="61373"/>
                  </a:lnTo>
                  <a:lnTo>
                    <a:pt x="8686" y="66315"/>
                  </a:lnTo>
                  <a:lnTo>
                    <a:pt x="17943" y="73688"/>
                  </a:lnTo>
                  <a:lnTo>
                    <a:pt x="23374" y="76642"/>
                  </a:lnTo>
                  <a:lnTo>
                    <a:pt x="35054" y="78043"/>
                  </a:lnTo>
                  <a:lnTo>
                    <a:pt x="41132" y="77429"/>
                  </a:lnTo>
                  <a:lnTo>
                    <a:pt x="45890" y="75608"/>
                  </a:lnTo>
                  <a:lnTo>
                    <a:pt x="5963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6" name="SMARTInkShape-529"/>
            <p:cNvSpPr/>
            <p:nvPr>
              <p:custDataLst>
                <p:tags r:id="rId93"/>
              </p:custDataLst>
            </p:nvPr>
          </p:nvSpPr>
          <p:spPr>
            <a:xfrm>
              <a:off x="7477993" y="1536700"/>
              <a:ext cx="45405" cy="72440"/>
            </a:xfrm>
            <a:custGeom>
              <a:avLst/>
              <a:gdLst/>
              <a:ahLst/>
              <a:cxnLst/>
              <a:rect l="0" t="0" r="0" b="0"/>
              <a:pathLst>
                <a:path w="45405" h="72440">
                  <a:moveTo>
                    <a:pt x="21357" y="31750"/>
                  </a:moveTo>
                  <a:lnTo>
                    <a:pt x="21357" y="31750"/>
                  </a:lnTo>
                  <a:lnTo>
                    <a:pt x="21357" y="28379"/>
                  </a:lnTo>
                  <a:lnTo>
                    <a:pt x="20652" y="27386"/>
                  </a:lnTo>
                  <a:lnTo>
                    <a:pt x="19475" y="26724"/>
                  </a:lnTo>
                  <a:lnTo>
                    <a:pt x="17985" y="26283"/>
                  </a:lnTo>
                  <a:lnTo>
                    <a:pt x="12568" y="29555"/>
                  </a:lnTo>
                  <a:lnTo>
                    <a:pt x="6162" y="35714"/>
                  </a:lnTo>
                  <a:lnTo>
                    <a:pt x="963" y="43154"/>
                  </a:lnTo>
                  <a:lnTo>
                    <a:pt x="0" y="47114"/>
                  </a:lnTo>
                  <a:lnTo>
                    <a:pt x="812" y="55276"/>
                  </a:lnTo>
                  <a:lnTo>
                    <a:pt x="3524" y="61727"/>
                  </a:lnTo>
                  <a:lnTo>
                    <a:pt x="5235" y="64434"/>
                  </a:lnTo>
                  <a:lnTo>
                    <a:pt x="14385" y="71616"/>
                  </a:lnTo>
                  <a:lnTo>
                    <a:pt x="18120" y="72439"/>
                  </a:lnTo>
                  <a:lnTo>
                    <a:pt x="26033" y="71471"/>
                  </a:lnTo>
                  <a:lnTo>
                    <a:pt x="32373" y="66807"/>
                  </a:lnTo>
                  <a:lnTo>
                    <a:pt x="37541" y="59326"/>
                  </a:lnTo>
                  <a:lnTo>
                    <a:pt x="43713" y="42507"/>
                  </a:lnTo>
                  <a:lnTo>
                    <a:pt x="45404" y="27829"/>
                  </a:lnTo>
                  <a:lnTo>
                    <a:pt x="44444" y="22081"/>
                  </a:lnTo>
                  <a:lnTo>
                    <a:pt x="39614" y="13812"/>
                  </a:lnTo>
                  <a:lnTo>
                    <a:pt x="2135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SMARTInkShape-530"/>
            <p:cNvSpPr/>
            <p:nvPr>
              <p:custDataLst>
                <p:tags r:id="rId94"/>
              </p:custDataLst>
            </p:nvPr>
          </p:nvSpPr>
          <p:spPr>
            <a:xfrm>
              <a:off x="7309732" y="1435100"/>
              <a:ext cx="113419" cy="127001"/>
            </a:xfrm>
            <a:custGeom>
              <a:avLst/>
              <a:gdLst/>
              <a:ahLst/>
              <a:cxnLst/>
              <a:rect l="0" t="0" r="0" b="0"/>
              <a:pathLst>
                <a:path w="113419" h="127001">
                  <a:moveTo>
                    <a:pt x="5468" y="127000"/>
                  </a:moveTo>
                  <a:lnTo>
                    <a:pt x="5468" y="127000"/>
                  </a:lnTo>
                  <a:lnTo>
                    <a:pt x="2097" y="127000"/>
                  </a:lnTo>
                  <a:lnTo>
                    <a:pt x="1104" y="125589"/>
                  </a:lnTo>
                  <a:lnTo>
                    <a:pt x="0" y="120258"/>
                  </a:lnTo>
                  <a:lnTo>
                    <a:pt x="8917" y="109422"/>
                  </a:lnTo>
                  <a:lnTo>
                    <a:pt x="33772" y="85573"/>
                  </a:lnTo>
                  <a:lnTo>
                    <a:pt x="59715" y="59927"/>
                  </a:lnTo>
                  <a:lnTo>
                    <a:pt x="84074" y="32299"/>
                  </a:lnTo>
                  <a:lnTo>
                    <a:pt x="1134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SMARTInkShape-531"/>
            <p:cNvSpPr/>
            <p:nvPr>
              <p:custDataLst>
                <p:tags r:id="rId95"/>
              </p:custDataLst>
            </p:nvPr>
          </p:nvSpPr>
          <p:spPr>
            <a:xfrm>
              <a:off x="7327900" y="1450492"/>
              <a:ext cx="114301" cy="120919"/>
            </a:xfrm>
            <a:custGeom>
              <a:avLst/>
              <a:gdLst/>
              <a:ahLst/>
              <a:cxnLst/>
              <a:rect l="0" t="0" r="0" b="0"/>
              <a:pathLst>
                <a:path w="114301" h="120919">
                  <a:moveTo>
                    <a:pt x="0" y="3658"/>
                  </a:moveTo>
                  <a:lnTo>
                    <a:pt x="0" y="3658"/>
                  </a:lnTo>
                  <a:lnTo>
                    <a:pt x="6742" y="287"/>
                  </a:lnTo>
                  <a:lnTo>
                    <a:pt x="9434" y="0"/>
                  </a:lnTo>
                  <a:lnTo>
                    <a:pt x="14305" y="1562"/>
                  </a:lnTo>
                  <a:lnTo>
                    <a:pt x="15887" y="4377"/>
                  </a:lnTo>
                  <a:lnTo>
                    <a:pt x="18425" y="25986"/>
                  </a:lnTo>
                  <a:lnTo>
                    <a:pt x="20746" y="52842"/>
                  </a:lnTo>
                  <a:lnTo>
                    <a:pt x="27784" y="83848"/>
                  </a:lnTo>
                  <a:lnTo>
                    <a:pt x="31222" y="93101"/>
                  </a:lnTo>
                  <a:lnTo>
                    <a:pt x="42569" y="107146"/>
                  </a:lnTo>
                  <a:lnTo>
                    <a:pt x="57020" y="116680"/>
                  </a:lnTo>
                  <a:lnTo>
                    <a:pt x="72850" y="120918"/>
                  </a:lnTo>
                  <a:lnTo>
                    <a:pt x="94258" y="119932"/>
                  </a:lnTo>
                  <a:lnTo>
                    <a:pt x="103746" y="115073"/>
                  </a:lnTo>
                  <a:lnTo>
                    <a:pt x="107263" y="111801"/>
                  </a:lnTo>
                  <a:lnTo>
                    <a:pt x="111173" y="104403"/>
                  </a:lnTo>
                  <a:lnTo>
                    <a:pt x="114300" y="92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9" name="SMARTInkShape-532"/>
            <p:cNvSpPr/>
            <p:nvPr>
              <p:custDataLst>
                <p:tags r:id="rId96"/>
              </p:custDataLst>
            </p:nvPr>
          </p:nvSpPr>
          <p:spPr>
            <a:xfrm>
              <a:off x="7163061" y="1511300"/>
              <a:ext cx="63240" cy="6351"/>
            </a:xfrm>
            <a:custGeom>
              <a:avLst/>
              <a:gdLst/>
              <a:ahLst/>
              <a:cxnLst/>
              <a:rect l="0" t="0" r="0" b="0"/>
              <a:pathLst>
                <a:path w="63240" h="6351">
                  <a:moveTo>
                    <a:pt x="6089" y="0"/>
                  </a:moveTo>
                  <a:lnTo>
                    <a:pt x="6089" y="0"/>
                  </a:lnTo>
                  <a:lnTo>
                    <a:pt x="0" y="0"/>
                  </a:lnTo>
                  <a:lnTo>
                    <a:pt x="3187" y="0"/>
                  </a:lnTo>
                  <a:lnTo>
                    <a:pt x="27581" y="5761"/>
                  </a:lnTo>
                  <a:lnTo>
                    <a:pt x="57764" y="6327"/>
                  </a:lnTo>
                  <a:lnTo>
                    <a:pt x="6323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3" name="SMARTInkShape-Group106"/>
          <p:cNvGrpSpPr/>
          <p:nvPr/>
        </p:nvGrpSpPr>
        <p:grpSpPr>
          <a:xfrm>
            <a:off x="1663700" y="2552700"/>
            <a:ext cx="139701" cy="69851"/>
            <a:chOff x="1663700" y="2552700"/>
            <a:chExt cx="139701" cy="69851"/>
          </a:xfrm>
        </p:grpSpPr>
        <p:sp>
          <p:nvSpPr>
            <p:cNvPr id="501" name="SMARTInkShape-533"/>
            <p:cNvSpPr/>
            <p:nvPr>
              <p:custDataLst>
                <p:tags r:id="rId82"/>
              </p:custDataLst>
            </p:nvPr>
          </p:nvSpPr>
          <p:spPr>
            <a:xfrm>
              <a:off x="1689100" y="26162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7612" y="0"/>
                  </a:lnTo>
                  <a:lnTo>
                    <a:pt x="38378" y="705"/>
                  </a:lnTo>
                  <a:lnTo>
                    <a:pt x="52372" y="3658"/>
                  </a:lnTo>
                  <a:lnTo>
                    <a:pt x="64044" y="2103"/>
                  </a:lnTo>
                  <a:lnTo>
                    <a:pt x="65979" y="2813"/>
                  </a:lnTo>
                  <a:lnTo>
                    <a:pt x="67270" y="3992"/>
                  </a:lnTo>
                  <a:lnTo>
                    <a:pt x="72466" y="5302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SMARTInkShape-534"/>
            <p:cNvSpPr/>
            <p:nvPr>
              <p:custDataLst>
                <p:tags r:id="rId83"/>
              </p:custDataLst>
            </p:nvPr>
          </p:nvSpPr>
          <p:spPr>
            <a:xfrm>
              <a:off x="1663700" y="2552700"/>
              <a:ext cx="139701" cy="6299"/>
            </a:xfrm>
            <a:custGeom>
              <a:avLst/>
              <a:gdLst/>
              <a:ahLst/>
              <a:cxnLst/>
              <a:rect l="0" t="0" r="0" b="0"/>
              <a:pathLst>
                <a:path w="139701" h="6299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6213" y="4364"/>
                  </a:lnTo>
                  <a:lnTo>
                    <a:pt x="85370" y="5958"/>
                  </a:lnTo>
                  <a:lnTo>
                    <a:pt x="113966" y="6298"/>
                  </a:lnTo>
                  <a:lnTo>
                    <a:pt x="127685" y="5629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2" name="SMARTInkShape-Group107"/>
          <p:cNvGrpSpPr/>
          <p:nvPr/>
        </p:nvGrpSpPr>
        <p:grpSpPr>
          <a:xfrm>
            <a:off x="2032000" y="2330450"/>
            <a:ext cx="807760" cy="463551"/>
            <a:chOff x="2032000" y="2330450"/>
            <a:chExt cx="807760" cy="463551"/>
          </a:xfrm>
        </p:grpSpPr>
        <p:sp>
          <p:nvSpPr>
            <p:cNvPr id="504" name="SMARTInkShape-535"/>
            <p:cNvSpPr/>
            <p:nvPr>
              <p:custDataLst>
                <p:tags r:id="rId74"/>
              </p:custDataLst>
            </p:nvPr>
          </p:nvSpPr>
          <p:spPr>
            <a:xfrm>
              <a:off x="2768324" y="2382394"/>
              <a:ext cx="71436" cy="113157"/>
            </a:xfrm>
            <a:custGeom>
              <a:avLst/>
              <a:gdLst/>
              <a:ahLst/>
              <a:cxnLst/>
              <a:rect l="0" t="0" r="0" b="0"/>
              <a:pathLst>
                <a:path w="71436" h="113157">
                  <a:moveTo>
                    <a:pt x="25676" y="11556"/>
                  </a:moveTo>
                  <a:lnTo>
                    <a:pt x="25676" y="11556"/>
                  </a:lnTo>
                  <a:lnTo>
                    <a:pt x="31451" y="6486"/>
                  </a:lnTo>
                  <a:lnTo>
                    <a:pt x="41577" y="1430"/>
                  </a:lnTo>
                  <a:lnTo>
                    <a:pt x="49441" y="0"/>
                  </a:lnTo>
                  <a:lnTo>
                    <a:pt x="57640" y="1246"/>
                  </a:lnTo>
                  <a:lnTo>
                    <a:pt x="68308" y="5914"/>
                  </a:lnTo>
                  <a:lnTo>
                    <a:pt x="71031" y="7795"/>
                  </a:lnTo>
                  <a:lnTo>
                    <a:pt x="71435" y="11871"/>
                  </a:lnTo>
                  <a:lnTo>
                    <a:pt x="68121" y="23925"/>
                  </a:lnTo>
                  <a:lnTo>
                    <a:pt x="51579" y="46579"/>
                  </a:lnTo>
                  <a:lnTo>
                    <a:pt x="22062" y="71165"/>
                  </a:lnTo>
                  <a:lnTo>
                    <a:pt x="3360" y="89582"/>
                  </a:lnTo>
                  <a:lnTo>
                    <a:pt x="921" y="93912"/>
                  </a:lnTo>
                  <a:lnTo>
                    <a:pt x="0" y="97505"/>
                  </a:lnTo>
                  <a:lnTo>
                    <a:pt x="92" y="100605"/>
                  </a:lnTo>
                  <a:lnTo>
                    <a:pt x="1565" y="102672"/>
                  </a:lnTo>
                  <a:lnTo>
                    <a:pt x="3957" y="104050"/>
                  </a:lnTo>
                  <a:lnTo>
                    <a:pt x="15948" y="105990"/>
                  </a:lnTo>
                  <a:lnTo>
                    <a:pt x="47574" y="106734"/>
                  </a:lnTo>
                  <a:lnTo>
                    <a:pt x="58851" y="106792"/>
                  </a:lnTo>
                  <a:lnTo>
                    <a:pt x="60492" y="107502"/>
                  </a:lnTo>
                  <a:lnTo>
                    <a:pt x="61587" y="108681"/>
                  </a:lnTo>
                  <a:lnTo>
                    <a:pt x="63776" y="1131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5" name="SMARTInkShape-536"/>
            <p:cNvSpPr/>
            <p:nvPr>
              <p:custDataLst>
                <p:tags r:id="rId75"/>
              </p:custDataLst>
            </p:nvPr>
          </p:nvSpPr>
          <p:spPr>
            <a:xfrm>
              <a:off x="2775212" y="2597150"/>
              <a:ext cx="58535" cy="101305"/>
            </a:xfrm>
            <a:custGeom>
              <a:avLst/>
              <a:gdLst/>
              <a:ahLst/>
              <a:cxnLst/>
              <a:rect l="0" t="0" r="0" b="0"/>
              <a:pathLst>
                <a:path w="58535" h="101305">
                  <a:moveTo>
                    <a:pt x="6088" y="44450"/>
                  </a:moveTo>
                  <a:lnTo>
                    <a:pt x="6088" y="44450"/>
                  </a:lnTo>
                  <a:lnTo>
                    <a:pt x="5383" y="54589"/>
                  </a:lnTo>
                  <a:lnTo>
                    <a:pt x="621" y="74304"/>
                  </a:lnTo>
                  <a:lnTo>
                    <a:pt x="0" y="90219"/>
                  </a:lnTo>
                  <a:lnTo>
                    <a:pt x="1324" y="94013"/>
                  </a:lnTo>
                  <a:lnTo>
                    <a:pt x="3617" y="96542"/>
                  </a:lnTo>
                  <a:lnTo>
                    <a:pt x="9929" y="99352"/>
                  </a:lnTo>
                  <a:lnTo>
                    <a:pt x="29598" y="101304"/>
                  </a:lnTo>
                  <a:lnTo>
                    <a:pt x="39820" y="95824"/>
                  </a:lnTo>
                  <a:lnTo>
                    <a:pt x="50008" y="86333"/>
                  </a:lnTo>
                  <a:lnTo>
                    <a:pt x="56888" y="75059"/>
                  </a:lnTo>
                  <a:lnTo>
                    <a:pt x="58534" y="59230"/>
                  </a:lnTo>
                  <a:lnTo>
                    <a:pt x="56209" y="41846"/>
                  </a:lnTo>
                  <a:lnTo>
                    <a:pt x="50471" y="27065"/>
                  </a:lnTo>
                  <a:lnTo>
                    <a:pt x="43218" y="17203"/>
                  </a:lnTo>
                  <a:lnTo>
                    <a:pt x="34585" y="10468"/>
                  </a:lnTo>
                  <a:lnTo>
                    <a:pt x="1243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SMARTInkShape-537"/>
            <p:cNvSpPr/>
            <p:nvPr>
              <p:custDataLst>
                <p:tags r:id="rId76"/>
              </p:custDataLst>
            </p:nvPr>
          </p:nvSpPr>
          <p:spPr>
            <a:xfrm>
              <a:off x="2571750" y="2527300"/>
              <a:ext cx="101601" cy="107951"/>
            </a:xfrm>
            <a:custGeom>
              <a:avLst/>
              <a:gdLst/>
              <a:ahLst/>
              <a:cxnLst/>
              <a:rect l="0" t="0" r="0" b="0"/>
              <a:pathLst>
                <a:path w="101601" h="107951">
                  <a:moveTo>
                    <a:pt x="0" y="107950"/>
                  </a:moveTo>
                  <a:lnTo>
                    <a:pt x="0" y="107950"/>
                  </a:lnTo>
                  <a:lnTo>
                    <a:pt x="0" y="101208"/>
                  </a:lnTo>
                  <a:lnTo>
                    <a:pt x="6742" y="86902"/>
                  </a:lnTo>
                  <a:lnTo>
                    <a:pt x="36165" y="58036"/>
                  </a:lnTo>
                  <a:lnTo>
                    <a:pt x="61437" y="34207"/>
                  </a:lnTo>
                  <a:lnTo>
                    <a:pt x="89616" y="1059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7" name="SMARTInkShape-538"/>
            <p:cNvSpPr/>
            <p:nvPr>
              <p:custDataLst>
                <p:tags r:id="rId77"/>
              </p:custDataLst>
            </p:nvPr>
          </p:nvSpPr>
          <p:spPr>
            <a:xfrm>
              <a:off x="2590800" y="2512112"/>
              <a:ext cx="140270" cy="151480"/>
            </a:xfrm>
            <a:custGeom>
              <a:avLst/>
              <a:gdLst/>
              <a:ahLst/>
              <a:cxnLst/>
              <a:rect l="0" t="0" r="0" b="0"/>
              <a:pathLst>
                <a:path w="140270" h="151480">
                  <a:moveTo>
                    <a:pt x="0" y="8838"/>
                  </a:moveTo>
                  <a:lnTo>
                    <a:pt x="0" y="8838"/>
                  </a:lnTo>
                  <a:lnTo>
                    <a:pt x="0" y="0"/>
                  </a:lnTo>
                  <a:lnTo>
                    <a:pt x="705" y="829"/>
                  </a:lnTo>
                  <a:lnTo>
                    <a:pt x="5069" y="14932"/>
                  </a:lnTo>
                  <a:lnTo>
                    <a:pt x="8838" y="36476"/>
                  </a:lnTo>
                  <a:lnTo>
                    <a:pt x="14747" y="62514"/>
                  </a:lnTo>
                  <a:lnTo>
                    <a:pt x="22782" y="89844"/>
                  </a:lnTo>
                  <a:lnTo>
                    <a:pt x="33409" y="116102"/>
                  </a:lnTo>
                  <a:lnTo>
                    <a:pt x="48951" y="134357"/>
                  </a:lnTo>
                  <a:lnTo>
                    <a:pt x="67617" y="145763"/>
                  </a:lnTo>
                  <a:lnTo>
                    <a:pt x="95843" y="151479"/>
                  </a:lnTo>
                  <a:lnTo>
                    <a:pt x="108684" y="150315"/>
                  </a:lnTo>
                  <a:lnTo>
                    <a:pt x="119094" y="143683"/>
                  </a:lnTo>
                  <a:lnTo>
                    <a:pt x="132889" y="126168"/>
                  </a:lnTo>
                  <a:lnTo>
                    <a:pt x="137276" y="118808"/>
                  </a:lnTo>
                  <a:lnTo>
                    <a:pt x="140269" y="104986"/>
                  </a:lnTo>
                  <a:lnTo>
                    <a:pt x="139700" y="850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8" name="SMARTInkShape-539"/>
            <p:cNvSpPr/>
            <p:nvPr>
              <p:custDataLst>
                <p:tags r:id="rId78"/>
              </p:custDataLst>
            </p:nvPr>
          </p:nvSpPr>
          <p:spPr>
            <a:xfrm>
              <a:off x="2324419" y="2330450"/>
              <a:ext cx="126682" cy="380558"/>
            </a:xfrm>
            <a:custGeom>
              <a:avLst/>
              <a:gdLst/>
              <a:ahLst/>
              <a:cxnLst/>
              <a:rect l="0" t="0" r="0" b="0"/>
              <a:pathLst>
                <a:path w="126682" h="380558">
                  <a:moveTo>
                    <a:pt x="44131" y="0"/>
                  </a:moveTo>
                  <a:lnTo>
                    <a:pt x="44131" y="0"/>
                  </a:lnTo>
                  <a:lnTo>
                    <a:pt x="38356" y="28170"/>
                  </a:lnTo>
                  <a:lnTo>
                    <a:pt x="31922" y="57676"/>
                  </a:lnTo>
                  <a:lnTo>
                    <a:pt x="28936" y="76550"/>
                  </a:lnTo>
                  <a:lnTo>
                    <a:pt x="26240" y="97600"/>
                  </a:lnTo>
                  <a:lnTo>
                    <a:pt x="23737" y="120100"/>
                  </a:lnTo>
                  <a:lnTo>
                    <a:pt x="20657" y="143567"/>
                  </a:lnTo>
                  <a:lnTo>
                    <a:pt x="17193" y="167678"/>
                  </a:lnTo>
                  <a:lnTo>
                    <a:pt x="13472" y="192218"/>
                  </a:lnTo>
                  <a:lnTo>
                    <a:pt x="10992" y="214223"/>
                  </a:lnTo>
                  <a:lnTo>
                    <a:pt x="9338" y="234538"/>
                  </a:lnTo>
                  <a:lnTo>
                    <a:pt x="8236" y="253725"/>
                  </a:lnTo>
                  <a:lnTo>
                    <a:pt x="5130" y="284452"/>
                  </a:lnTo>
                  <a:lnTo>
                    <a:pt x="1295" y="314058"/>
                  </a:lnTo>
                  <a:lnTo>
                    <a:pt x="0" y="327011"/>
                  </a:lnTo>
                  <a:lnTo>
                    <a:pt x="8512" y="296506"/>
                  </a:lnTo>
                  <a:lnTo>
                    <a:pt x="17012" y="271480"/>
                  </a:lnTo>
                  <a:lnTo>
                    <a:pt x="30196" y="243895"/>
                  </a:lnTo>
                  <a:lnTo>
                    <a:pt x="46744" y="217453"/>
                  </a:lnTo>
                  <a:lnTo>
                    <a:pt x="56111" y="209534"/>
                  </a:lnTo>
                  <a:lnTo>
                    <a:pt x="60584" y="207423"/>
                  </a:lnTo>
                  <a:lnTo>
                    <a:pt x="64978" y="208132"/>
                  </a:lnTo>
                  <a:lnTo>
                    <a:pt x="73622" y="214564"/>
                  </a:lnTo>
                  <a:lnTo>
                    <a:pt x="83051" y="233457"/>
                  </a:lnTo>
                  <a:lnTo>
                    <a:pt x="82360" y="250749"/>
                  </a:lnTo>
                  <a:lnTo>
                    <a:pt x="80201" y="260299"/>
                  </a:lnTo>
                  <a:lnTo>
                    <a:pt x="60306" y="290595"/>
                  </a:lnTo>
                  <a:lnTo>
                    <a:pt x="28698" y="318544"/>
                  </a:lnTo>
                  <a:lnTo>
                    <a:pt x="8021" y="334969"/>
                  </a:lnTo>
                  <a:lnTo>
                    <a:pt x="9992" y="322598"/>
                  </a:lnTo>
                  <a:lnTo>
                    <a:pt x="21786" y="301058"/>
                  </a:lnTo>
                  <a:lnTo>
                    <a:pt x="29026" y="292553"/>
                  </a:lnTo>
                  <a:lnTo>
                    <a:pt x="31944" y="290286"/>
                  </a:lnTo>
                  <a:lnTo>
                    <a:pt x="35301" y="290890"/>
                  </a:lnTo>
                  <a:lnTo>
                    <a:pt x="42794" y="297207"/>
                  </a:lnTo>
                  <a:lnTo>
                    <a:pt x="51574" y="312663"/>
                  </a:lnTo>
                  <a:lnTo>
                    <a:pt x="62273" y="341213"/>
                  </a:lnTo>
                  <a:lnTo>
                    <a:pt x="71950" y="354850"/>
                  </a:lnTo>
                  <a:lnTo>
                    <a:pt x="83306" y="364204"/>
                  </a:lnTo>
                  <a:lnTo>
                    <a:pt x="106611" y="378759"/>
                  </a:lnTo>
                  <a:lnTo>
                    <a:pt x="115896" y="380557"/>
                  </a:lnTo>
                  <a:lnTo>
                    <a:pt x="120241" y="378921"/>
                  </a:lnTo>
                  <a:lnTo>
                    <a:pt x="126681" y="374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9" name="SMARTInkShape-540"/>
            <p:cNvSpPr/>
            <p:nvPr>
              <p:custDataLst>
                <p:tags r:id="rId79"/>
              </p:custDataLst>
            </p:nvPr>
          </p:nvSpPr>
          <p:spPr>
            <a:xfrm>
              <a:off x="2067115" y="2663690"/>
              <a:ext cx="98363" cy="130311"/>
            </a:xfrm>
            <a:custGeom>
              <a:avLst/>
              <a:gdLst/>
              <a:ahLst/>
              <a:cxnLst/>
              <a:rect l="0" t="0" r="0" b="0"/>
              <a:pathLst>
                <a:path w="98363" h="130311">
                  <a:moveTo>
                    <a:pt x="9335" y="16010"/>
                  </a:moveTo>
                  <a:lnTo>
                    <a:pt x="9335" y="16010"/>
                  </a:lnTo>
                  <a:lnTo>
                    <a:pt x="19448" y="9268"/>
                  </a:lnTo>
                  <a:lnTo>
                    <a:pt x="46192" y="3781"/>
                  </a:lnTo>
                  <a:lnTo>
                    <a:pt x="66117" y="0"/>
                  </a:lnTo>
                  <a:lnTo>
                    <a:pt x="84720" y="2721"/>
                  </a:lnTo>
                  <a:lnTo>
                    <a:pt x="94815" y="6106"/>
                  </a:lnTo>
                  <a:lnTo>
                    <a:pt x="97366" y="9407"/>
                  </a:lnTo>
                  <a:lnTo>
                    <a:pt x="98362" y="13725"/>
                  </a:lnTo>
                  <a:lnTo>
                    <a:pt x="98319" y="18720"/>
                  </a:lnTo>
                  <a:lnTo>
                    <a:pt x="90747" y="31796"/>
                  </a:lnTo>
                  <a:lnTo>
                    <a:pt x="66853" y="55024"/>
                  </a:lnTo>
                  <a:lnTo>
                    <a:pt x="38607" y="77899"/>
                  </a:lnTo>
                  <a:lnTo>
                    <a:pt x="10100" y="101221"/>
                  </a:lnTo>
                  <a:lnTo>
                    <a:pt x="2620" y="110561"/>
                  </a:lnTo>
                  <a:lnTo>
                    <a:pt x="0" y="118005"/>
                  </a:lnTo>
                  <a:lnTo>
                    <a:pt x="290" y="119990"/>
                  </a:lnTo>
                  <a:lnTo>
                    <a:pt x="1188" y="121313"/>
                  </a:lnTo>
                  <a:lnTo>
                    <a:pt x="7831" y="122784"/>
                  </a:lnTo>
                  <a:lnTo>
                    <a:pt x="32713" y="123728"/>
                  </a:lnTo>
                  <a:lnTo>
                    <a:pt x="63394" y="120256"/>
                  </a:lnTo>
                  <a:lnTo>
                    <a:pt x="90056" y="123774"/>
                  </a:lnTo>
                  <a:lnTo>
                    <a:pt x="98235" y="1303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0" name="SMARTInkShape-541"/>
            <p:cNvSpPr/>
            <p:nvPr>
              <p:custDataLst>
                <p:tags r:id="rId80"/>
              </p:custDataLst>
            </p:nvPr>
          </p:nvSpPr>
          <p:spPr>
            <a:xfrm>
              <a:off x="2032000" y="2597658"/>
              <a:ext cx="133351" cy="12193"/>
            </a:xfrm>
            <a:custGeom>
              <a:avLst/>
              <a:gdLst/>
              <a:ahLst/>
              <a:cxnLst/>
              <a:rect l="0" t="0" r="0" b="0"/>
              <a:pathLst>
                <a:path w="133351" h="12193">
                  <a:moveTo>
                    <a:pt x="0" y="12192"/>
                  </a:moveTo>
                  <a:lnTo>
                    <a:pt x="0" y="12192"/>
                  </a:lnTo>
                  <a:lnTo>
                    <a:pt x="6481" y="11486"/>
                  </a:lnTo>
                  <a:lnTo>
                    <a:pt x="32325" y="5285"/>
                  </a:lnTo>
                  <a:lnTo>
                    <a:pt x="63670" y="1208"/>
                  </a:lnTo>
                  <a:lnTo>
                    <a:pt x="93419" y="0"/>
                  </a:lnTo>
                  <a:lnTo>
                    <a:pt x="116345" y="1524"/>
                  </a:lnTo>
                  <a:lnTo>
                    <a:pt x="133350" y="58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1" name="SMARTInkShape-542"/>
            <p:cNvSpPr/>
            <p:nvPr>
              <p:custDataLst>
                <p:tags r:id="rId81"/>
              </p:custDataLst>
            </p:nvPr>
          </p:nvSpPr>
          <p:spPr>
            <a:xfrm>
              <a:off x="2032000" y="2372491"/>
              <a:ext cx="105145" cy="231010"/>
            </a:xfrm>
            <a:custGeom>
              <a:avLst/>
              <a:gdLst/>
              <a:ahLst/>
              <a:cxnLst/>
              <a:rect l="0" t="0" r="0" b="0"/>
              <a:pathLst>
                <a:path w="105145" h="231010">
                  <a:moveTo>
                    <a:pt x="0" y="154809"/>
                  </a:moveTo>
                  <a:lnTo>
                    <a:pt x="0" y="154809"/>
                  </a:lnTo>
                  <a:lnTo>
                    <a:pt x="3371" y="154809"/>
                  </a:lnTo>
                  <a:lnTo>
                    <a:pt x="30507" y="128294"/>
                  </a:lnTo>
                  <a:lnTo>
                    <a:pt x="50432" y="103287"/>
                  </a:lnTo>
                  <a:lnTo>
                    <a:pt x="61455" y="81816"/>
                  </a:lnTo>
                  <a:lnTo>
                    <a:pt x="71763" y="58162"/>
                  </a:lnTo>
                  <a:lnTo>
                    <a:pt x="83400" y="33538"/>
                  </a:lnTo>
                  <a:lnTo>
                    <a:pt x="103742" y="1970"/>
                  </a:lnTo>
                  <a:lnTo>
                    <a:pt x="105144" y="0"/>
                  </a:lnTo>
                  <a:lnTo>
                    <a:pt x="93766" y="22945"/>
                  </a:lnTo>
                  <a:lnTo>
                    <a:pt x="86829" y="43992"/>
                  </a:lnTo>
                  <a:lnTo>
                    <a:pt x="81395" y="67457"/>
                  </a:lnTo>
                  <a:lnTo>
                    <a:pt x="78509" y="95760"/>
                  </a:lnTo>
                  <a:lnTo>
                    <a:pt x="76521" y="125743"/>
                  </a:lnTo>
                  <a:lnTo>
                    <a:pt x="73285" y="153180"/>
                  </a:lnTo>
                  <a:lnTo>
                    <a:pt x="71377" y="177603"/>
                  </a:lnTo>
                  <a:lnTo>
                    <a:pt x="72184" y="205542"/>
                  </a:lnTo>
                  <a:lnTo>
                    <a:pt x="76200" y="231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0" name="SMARTInkShape-Group108"/>
          <p:cNvGrpSpPr/>
          <p:nvPr/>
        </p:nvGrpSpPr>
        <p:grpSpPr>
          <a:xfrm>
            <a:off x="3019890" y="2152650"/>
            <a:ext cx="663380" cy="504455"/>
            <a:chOff x="3019890" y="2152650"/>
            <a:chExt cx="663380" cy="504455"/>
          </a:xfrm>
        </p:grpSpPr>
        <p:sp>
          <p:nvSpPr>
            <p:cNvPr id="513" name="SMARTInkShape-543"/>
            <p:cNvSpPr/>
            <p:nvPr>
              <p:custDataLst>
                <p:tags r:id="rId67"/>
              </p:custDataLst>
            </p:nvPr>
          </p:nvSpPr>
          <p:spPr>
            <a:xfrm>
              <a:off x="3568700" y="2216150"/>
              <a:ext cx="114301" cy="9722"/>
            </a:xfrm>
            <a:custGeom>
              <a:avLst/>
              <a:gdLst/>
              <a:ahLst/>
              <a:cxnLst/>
              <a:rect l="0" t="0" r="0" b="0"/>
              <a:pathLst>
                <a:path w="114301" h="9722">
                  <a:moveTo>
                    <a:pt x="0" y="6350"/>
                  </a:moveTo>
                  <a:lnTo>
                    <a:pt x="0" y="6350"/>
                  </a:lnTo>
                  <a:lnTo>
                    <a:pt x="6742" y="9721"/>
                  </a:lnTo>
                  <a:lnTo>
                    <a:pt x="36871" y="7748"/>
                  </a:lnTo>
                  <a:lnTo>
                    <a:pt x="65096" y="6059"/>
                  </a:lnTo>
                  <a:lnTo>
                    <a:pt x="94311" y="140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4" name="SMARTInkShape-544"/>
            <p:cNvSpPr/>
            <p:nvPr>
              <p:custDataLst>
                <p:tags r:id="rId68"/>
              </p:custDataLst>
            </p:nvPr>
          </p:nvSpPr>
          <p:spPr>
            <a:xfrm>
              <a:off x="3604299" y="2152650"/>
              <a:ext cx="78971" cy="160761"/>
            </a:xfrm>
            <a:custGeom>
              <a:avLst/>
              <a:gdLst/>
              <a:ahLst/>
              <a:cxnLst/>
              <a:rect l="0" t="0" r="0" b="0"/>
              <a:pathLst>
                <a:path w="78971" h="160761">
                  <a:moveTo>
                    <a:pt x="53301" y="0"/>
                  </a:moveTo>
                  <a:lnTo>
                    <a:pt x="53301" y="0"/>
                  </a:lnTo>
                  <a:lnTo>
                    <a:pt x="46559" y="3371"/>
                  </a:lnTo>
                  <a:lnTo>
                    <a:pt x="28882" y="25693"/>
                  </a:lnTo>
                  <a:lnTo>
                    <a:pt x="15637" y="47403"/>
                  </a:lnTo>
                  <a:lnTo>
                    <a:pt x="4812" y="71162"/>
                  </a:lnTo>
                  <a:lnTo>
                    <a:pt x="0" y="95833"/>
                  </a:lnTo>
                  <a:lnTo>
                    <a:pt x="662" y="126781"/>
                  </a:lnTo>
                  <a:lnTo>
                    <a:pt x="7328" y="143130"/>
                  </a:lnTo>
                  <a:lnTo>
                    <a:pt x="12069" y="150454"/>
                  </a:lnTo>
                  <a:lnTo>
                    <a:pt x="18757" y="155336"/>
                  </a:lnTo>
                  <a:lnTo>
                    <a:pt x="35597" y="160760"/>
                  </a:lnTo>
                  <a:lnTo>
                    <a:pt x="61539" y="160443"/>
                  </a:lnTo>
                  <a:lnTo>
                    <a:pt x="76987" y="155881"/>
                  </a:lnTo>
                  <a:lnTo>
                    <a:pt x="78970" y="152604"/>
                  </a:lnTo>
                  <a:lnTo>
                    <a:pt x="78701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5" name="SMARTInkShape-545"/>
            <p:cNvSpPr/>
            <p:nvPr>
              <p:custDataLst>
                <p:tags r:id="rId69"/>
              </p:custDataLst>
            </p:nvPr>
          </p:nvSpPr>
          <p:spPr>
            <a:xfrm>
              <a:off x="3431027" y="2241550"/>
              <a:ext cx="123197" cy="99140"/>
            </a:xfrm>
            <a:custGeom>
              <a:avLst/>
              <a:gdLst/>
              <a:ahLst/>
              <a:cxnLst/>
              <a:rect l="0" t="0" r="0" b="0"/>
              <a:pathLst>
                <a:path w="123197" h="99140">
                  <a:moveTo>
                    <a:pt x="17023" y="25400"/>
                  </a:moveTo>
                  <a:lnTo>
                    <a:pt x="17023" y="25400"/>
                  </a:lnTo>
                  <a:lnTo>
                    <a:pt x="17023" y="22029"/>
                  </a:lnTo>
                  <a:lnTo>
                    <a:pt x="16318" y="22447"/>
                  </a:lnTo>
                  <a:lnTo>
                    <a:pt x="4814" y="43730"/>
                  </a:lnTo>
                  <a:lnTo>
                    <a:pt x="0" y="66658"/>
                  </a:lnTo>
                  <a:lnTo>
                    <a:pt x="2637" y="81131"/>
                  </a:lnTo>
                  <a:lnTo>
                    <a:pt x="5316" y="87954"/>
                  </a:lnTo>
                  <a:lnTo>
                    <a:pt x="9218" y="92502"/>
                  </a:lnTo>
                  <a:lnTo>
                    <a:pt x="19198" y="97557"/>
                  </a:lnTo>
                  <a:lnTo>
                    <a:pt x="28808" y="97922"/>
                  </a:lnTo>
                  <a:lnTo>
                    <a:pt x="33347" y="97031"/>
                  </a:lnTo>
                  <a:lnTo>
                    <a:pt x="46475" y="89036"/>
                  </a:lnTo>
                  <a:lnTo>
                    <a:pt x="51280" y="81669"/>
                  </a:lnTo>
                  <a:lnTo>
                    <a:pt x="54898" y="59607"/>
                  </a:lnTo>
                  <a:lnTo>
                    <a:pt x="54973" y="59494"/>
                  </a:lnTo>
                  <a:lnTo>
                    <a:pt x="55056" y="61249"/>
                  </a:lnTo>
                  <a:lnTo>
                    <a:pt x="63956" y="80979"/>
                  </a:lnTo>
                  <a:lnTo>
                    <a:pt x="76790" y="93295"/>
                  </a:lnTo>
                  <a:lnTo>
                    <a:pt x="87257" y="99139"/>
                  </a:lnTo>
                  <a:lnTo>
                    <a:pt x="94334" y="98625"/>
                  </a:lnTo>
                  <a:lnTo>
                    <a:pt x="110376" y="92546"/>
                  </a:lnTo>
                  <a:lnTo>
                    <a:pt x="116839" y="82994"/>
                  </a:lnTo>
                  <a:lnTo>
                    <a:pt x="121358" y="68636"/>
                  </a:lnTo>
                  <a:lnTo>
                    <a:pt x="123196" y="41425"/>
                  </a:lnTo>
                  <a:lnTo>
                    <a:pt x="119735" y="12233"/>
                  </a:lnTo>
                  <a:lnTo>
                    <a:pt x="119365" y="8155"/>
                  </a:lnTo>
                  <a:lnTo>
                    <a:pt x="118412" y="5437"/>
                  </a:lnTo>
                  <a:lnTo>
                    <a:pt x="117071" y="3625"/>
                  </a:lnTo>
                  <a:lnTo>
                    <a:pt x="1122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6" name="SMARTInkShape-546"/>
            <p:cNvSpPr/>
            <p:nvPr>
              <p:custDataLst>
                <p:tags r:id="rId70"/>
              </p:custDataLst>
            </p:nvPr>
          </p:nvSpPr>
          <p:spPr>
            <a:xfrm>
              <a:off x="3384550" y="2217033"/>
              <a:ext cx="1" cy="5468"/>
            </a:xfrm>
            <a:custGeom>
              <a:avLst/>
              <a:gdLst/>
              <a:ahLst/>
              <a:cxnLst/>
              <a:rect l="0" t="0" r="0" b="0"/>
              <a:pathLst>
                <a:path w="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7" name="SMARTInkShape-547"/>
            <p:cNvSpPr/>
            <p:nvPr>
              <p:custDataLst>
                <p:tags r:id="rId71"/>
              </p:custDataLst>
            </p:nvPr>
          </p:nvSpPr>
          <p:spPr>
            <a:xfrm>
              <a:off x="3350545" y="2279650"/>
              <a:ext cx="27656" cy="69851"/>
            </a:xfrm>
            <a:custGeom>
              <a:avLst/>
              <a:gdLst/>
              <a:ahLst/>
              <a:cxnLst/>
              <a:rect l="0" t="0" r="0" b="0"/>
              <a:pathLst>
                <a:path w="27656" h="69851">
                  <a:moveTo>
                    <a:pt x="27655" y="0"/>
                  </a:moveTo>
                  <a:lnTo>
                    <a:pt x="27655" y="0"/>
                  </a:lnTo>
                  <a:lnTo>
                    <a:pt x="24284" y="0"/>
                  </a:lnTo>
                  <a:lnTo>
                    <a:pt x="20748" y="1881"/>
                  </a:lnTo>
                  <a:lnTo>
                    <a:pt x="18817" y="3371"/>
                  </a:lnTo>
                  <a:lnTo>
                    <a:pt x="3530" y="31706"/>
                  </a:lnTo>
                  <a:lnTo>
                    <a:pt x="0" y="43725"/>
                  </a:lnTo>
                  <a:lnTo>
                    <a:pt x="782" y="53770"/>
                  </a:lnTo>
                  <a:lnTo>
                    <a:pt x="3482" y="61057"/>
                  </a:lnTo>
                  <a:lnTo>
                    <a:pt x="5190" y="63988"/>
                  </a:lnTo>
                  <a:lnTo>
                    <a:pt x="8445" y="65942"/>
                  </a:lnTo>
                  <a:lnTo>
                    <a:pt x="27655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8" name="SMARTInkShape-548"/>
            <p:cNvSpPr/>
            <p:nvPr>
              <p:custDataLst>
                <p:tags r:id="rId72"/>
              </p:custDataLst>
            </p:nvPr>
          </p:nvSpPr>
          <p:spPr>
            <a:xfrm>
              <a:off x="3186620" y="2223331"/>
              <a:ext cx="113258" cy="144387"/>
            </a:xfrm>
            <a:custGeom>
              <a:avLst/>
              <a:gdLst/>
              <a:ahLst/>
              <a:cxnLst/>
              <a:rect l="0" t="0" r="0" b="0"/>
              <a:pathLst>
                <a:path w="113258" h="144387">
                  <a:moveTo>
                    <a:pt x="26480" y="56319"/>
                  </a:moveTo>
                  <a:lnTo>
                    <a:pt x="26480" y="56319"/>
                  </a:lnTo>
                  <a:lnTo>
                    <a:pt x="26480" y="52948"/>
                  </a:lnTo>
                  <a:lnTo>
                    <a:pt x="33222" y="40739"/>
                  </a:lnTo>
                  <a:lnTo>
                    <a:pt x="59118" y="13371"/>
                  </a:lnTo>
                  <a:lnTo>
                    <a:pt x="71325" y="5481"/>
                  </a:lnTo>
                  <a:lnTo>
                    <a:pt x="95990" y="0"/>
                  </a:lnTo>
                  <a:lnTo>
                    <a:pt x="98220" y="1134"/>
                  </a:lnTo>
                  <a:lnTo>
                    <a:pt x="99707" y="3301"/>
                  </a:lnTo>
                  <a:lnTo>
                    <a:pt x="100698" y="6157"/>
                  </a:lnTo>
                  <a:lnTo>
                    <a:pt x="95351" y="23661"/>
                  </a:lnTo>
                  <a:lnTo>
                    <a:pt x="74717" y="50092"/>
                  </a:lnTo>
                  <a:lnTo>
                    <a:pt x="54269" y="70014"/>
                  </a:lnTo>
                  <a:lnTo>
                    <a:pt x="24601" y="99182"/>
                  </a:lnTo>
                  <a:lnTo>
                    <a:pt x="2355" y="127580"/>
                  </a:lnTo>
                  <a:lnTo>
                    <a:pt x="519" y="132049"/>
                  </a:lnTo>
                  <a:lnTo>
                    <a:pt x="0" y="135733"/>
                  </a:lnTo>
                  <a:lnTo>
                    <a:pt x="360" y="138895"/>
                  </a:lnTo>
                  <a:lnTo>
                    <a:pt x="4128" y="141003"/>
                  </a:lnTo>
                  <a:lnTo>
                    <a:pt x="35523" y="144386"/>
                  </a:lnTo>
                  <a:lnTo>
                    <a:pt x="63496" y="143091"/>
                  </a:lnTo>
                  <a:lnTo>
                    <a:pt x="94862" y="139703"/>
                  </a:lnTo>
                  <a:lnTo>
                    <a:pt x="113254" y="138942"/>
                  </a:lnTo>
                  <a:lnTo>
                    <a:pt x="113257" y="138918"/>
                  </a:lnTo>
                  <a:lnTo>
                    <a:pt x="111379" y="138891"/>
                  </a:lnTo>
                  <a:lnTo>
                    <a:pt x="108192" y="136997"/>
                  </a:lnTo>
                  <a:lnTo>
                    <a:pt x="102680" y="1325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9" name="SMARTInkShape-549"/>
            <p:cNvSpPr/>
            <p:nvPr>
              <p:custDataLst>
                <p:tags r:id="rId73"/>
              </p:custDataLst>
            </p:nvPr>
          </p:nvSpPr>
          <p:spPr>
            <a:xfrm>
              <a:off x="3019890" y="2502640"/>
              <a:ext cx="193211" cy="154465"/>
            </a:xfrm>
            <a:custGeom>
              <a:avLst/>
              <a:gdLst/>
              <a:ahLst/>
              <a:cxnLst/>
              <a:rect l="0" t="0" r="0" b="0"/>
              <a:pathLst>
                <a:path w="193211" h="154465">
                  <a:moveTo>
                    <a:pt x="2710" y="50060"/>
                  </a:moveTo>
                  <a:lnTo>
                    <a:pt x="2710" y="50060"/>
                  </a:lnTo>
                  <a:lnTo>
                    <a:pt x="9191" y="50765"/>
                  </a:lnTo>
                  <a:lnTo>
                    <a:pt x="38684" y="58898"/>
                  </a:lnTo>
                  <a:lnTo>
                    <a:pt x="62601" y="64987"/>
                  </a:lnTo>
                  <a:lnTo>
                    <a:pt x="79188" y="63514"/>
                  </a:lnTo>
                  <a:lnTo>
                    <a:pt x="109460" y="51071"/>
                  </a:lnTo>
                  <a:lnTo>
                    <a:pt x="114094" y="46501"/>
                  </a:lnTo>
                  <a:lnTo>
                    <a:pt x="119242" y="35778"/>
                  </a:lnTo>
                  <a:lnTo>
                    <a:pt x="117767" y="22075"/>
                  </a:lnTo>
                  <a:lnTo>
                    <a:pt x="115398" y="14470"/>
                  </a:lnTo>
                  <a:lnTo>
                    <a:pt x="110996" y="8695"/>
                  </a:lnTo>
                  <a:lnTo>
                    <a:pt x="98580" y="396"/>
                  </a:lnTo>
                  <a:lnTo>
                    <a:pt x="79891" y="0"/>
                  </a:lnTo>
                  <a:lnTo>
                    <a:pt x="68981" y="1870"/>
                  </a:lnTo>
                  <a:lnTo>
                    <a:pt x="47451" y="17118"/>
                  </a:lnTo>
                  <a:lnTo>
                    <a:pt x="26828" y="39652"/>
                  </a:lnTo>
                  <a:lnTo>
                    <a:pt x="8255" y="63779"/>
                  </a:lnTo>
                  <a:lnTo>
                    <a:pt x="0" y="88613"/>
                  </a:lnTo>
                  <a:lnTo>
                    <a:pt x="95" y="111645"/>
                  </a:lnTo>
                  <a:lnTo>
                    <a:pt x="7192" y="128936"/>
                  </a:lnTo>
                  <a:lnTo>
                    <a:pt x="19284" y="141796"/>
                  </a:lnTo>
                  <a:lnTo>
                    <a:pt x="26459" y="147201"/>
                  </a:lnTo>
                  <a:lnTo>
                    <a:pt x="51365" y="153206"/>
                  </a:lnTo>
                  <a:lnTo>
                    <a:pt x="82190" y="154464"/>
                  </a:lnTo>
                  <a:lnTo>
                    <a:pt x="112353" y="150319"/>
                  </a:lnTo>
                  <a:lnTo>
                    <a:pt x="140340" y="143773"/>
                  </a:lnTo>
                  <a:lnTo>
                    <a:pt x="164068" y="136160"/>
                  </a:lnTo>
                  <a:lnTo>
                    <a:pt x="179317" y="128073"/>
                  </a:lnTo>
                  <a:lnTo>
                    <a:pt x="183948" y="123235"/>
                  </a:lnTo>
                  <a:lnTo>
                    <a:pt x="193210" y="1008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21" name="SMARTInkShape-550"/>
          <p:cNvSpPr/>
          <p:nvPr>
            <p:custDataLst>
              <p:tags r:id="rId2"/>
            </p:custDataLst>
          </p:nvPr>
        </p:nvSpPr>
        <p:spPr>
          <a:xfrm>
            <a:off x="3854450" y="2540002"/>
            <a:ext cx="165048" cy="12699"/>
          </a:xfrm>
          <a:custGeom>
            <a:avLst/>
            <a:gdLst/>
            <a:ahLst/>
            <a:cxnLst/>
            <a:rect l="0" t="0" r="0" b="0"/>
            <a:pathLst>
              <a:path w="165048" h="12699">
                <a:moveTo>
                  <a:pt x="0" y="12698"/>
                </a:moveTo>
                <a:lnTo>
                  <a:pt x="0" y="12698"/>
                </a:lnTo>
                <a:lnTo>
                  <a:pt x="0" y="6426"/>
                </a:lnTo>
                <a:lnTo>
                  <a:pt x="3371" y="9742"/>
                </a:lnTo>
                <a:lnTo>
                  <a:pt x="15580" y="11822"/>
                </a:lnTo>
                <a:lnTo>
                  <a:pt x="39346" y="12438"/>
                </a:lnTo>
                <a:lnTo>
                  <a:pt x="68730" y="9250"/>
                </a:lnTo>
                <a:lnTo>
                  <a:pt x="99778" y="7208"/>
                </a:lnTo>
                <a:lnTo>
                  <a:pt x="124579" y="3232"/>
                </a:lnTo>
                <a:lnTo>
                  <a:pt x="154668" y="424"/>
                </a:lnTo>
                <a:lnTo>
                  <a:pt x="165047" y="0"/>
                </a:lnTo>
                <a:lnTo>
                  <a:pt x="158750" y="634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31" name="SMARTInkShape-Group110"/>
          <p:cNvGrpSpPr/>
          <p:nvPr/>
        </p:nvGrpSpPr>
        <p:grpSpPr>
          <a:xfrm>
            <a:off x="4273550" y="2287144"/>
            <a:ext cx="1263651" cy="442891"/>
            <a:chOff x="4273550" y="2287144"/>
            <a:chExt cx="1263651" cy="442891"/>
          </a:xfrm>
        </p:grpSpPr>
        <p:sp>
          <p:nvSpPr>
            <p:cNvPr id="522" name="SMARTInkShape-551"/>
            <p:cNvSpPr/>
            <p:nvPr>
              <p:custDataLst>
                <p:tags r:id="rId58"/>
              </p:custDataLst>
            </p:nvPr>
          </p:nvSpPr>
          <p:spPr>
            <a:xfrm>
              <a:off x="5463933" y="2287144"/>
              <a:ext cx="73268" cy="132207"/>
            </a:xfrm>
            <a:custGeom>
              <a:avLst/>
              <a:gdLst/>
              <a:ahLst/>
              <a:cxnLst/>
              <a:rect l="0" t="0" r="0" b="0"/>
              <a:pathLst>
                <a:path w="73268" h="132207">
                  <a:moveTo>
                    <a:pt x="35167" y="11556"/>
                  </a:moveTo>
                  <a:lnTo>
                    <a:pt x="35167" y="11556"/>
                  </a:lnTo>
                  <a:lnTo>
                    <a:pt x="35167" y="2718"/>
                  </a:lnTo>
                  <a:lnTo>
                    <a:pt x="36579" y="1430"/>
                  </a:lnTo>
                  <a:lnTo>
                    <a:pt x="41909" y="0"/>
                  </a:lnTo>
                  <a:lnTo>
                    <a:pt x="48982" y="1246"/>
                  </a:lnTo>
                  <a:lnTo>
                    <a:pt x="52843" y="2566"/>
                  </a:lnTo>
                  <a:lnTo>
                    <a:pt x="59016" y="7796"/>
                  </a:lnTo>
                  <a:lnTo>
                    <a:pt x="64111" y="15529"/>
                  </a:lnTo>
                  <a:lnTo>
                    <a:pt x="68727" y="26022"/>
                  </a:lnTo>
                  <a:lnTo>
                    <a:pt x="68829" y="31783"/>
                  </a:lnTo>
                  <a:lnTo>
                    <a:pt x="65180" y="43829"/>
                  </a:lnTo>
                  <a:lnTo>
                    <a:pt x="51820" y="62511"/>
                  </a:lnTo>
                  <a:lnTo>
                    <a:pt x="20321" y="91445"/>
                  </a:lnTo>
                  <a:lnTo>
                    <a:pt x="2078" y="110331"/>
                  </a:lnTo>
                  <a:lnTo>
                    <a:pt x="408" y="113389"/>
                  </a:lnTo>
                  <a:lnTo>
                    <a:pt x="0" y="115428"/>
                  </a:lnTo>
                  <a:lnTo>
                    <a:pt x="433" y="116788"/>
                  </a:lnTo>
                  <a:lnTo>
                    <a:pt x="1428" y="117694"/>
                  </a:lnTo>
                  <a:lnTo>
                    <a:pt x="12941" y="122340"/>
                  </a:lnTo>
                  <a:lnTo>
                    <a:pt x="39453" y="125867"/>
                  </a:lnTo>
                  <a:lnTo>
                    <a:pt x="70595" y="131917"/>
                  </a:lnTo>
                  <a:lnTo>
                    <a:pt x="73267" y="132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3" name="SMARTInkShape-552"/>
            <p:cNvSpPr/>
            <p:nvPr>
              <p:custDataLst>
                <p:tags r:id="rId59"/>
              </p:custDataLst>
            </p:nvPr>
          </p:nvSpPr>
          <p:spPr>
            <a:xfrm>
              <a:off x="5243706" y="2446871"/>
              <a:ext cx="200008" cy="137956"/>
            </a:xfrm>
            <a:custGeom>
              <a:avLst/>
              <a:gdLst/>
              <a:ahLst/>
              <a:cxnLst/>
              <a:rect l="0" t="0" r="0" b="0"/>
              <a:pathLst>
                <a:path w="200008" h="137956">
                  <a:moveTo>
                    <a:pt x="90294" y="55029"/>
                  </a:moveTo>
                  <a:lnTo>
                    <a:pt x="90294" y="55029"/>
                  </a:lnTo>
                  <a:lnTo>
                    <a:pt x="90294" y="26023"/>
                  </a:lnTo>
                  <a:lnTo>
                    <a:pt x="90294" y="8741"/>
                  </a:lnTo>
                  <a:lnTo>
                    <a:pt x="88177" y="3709"/>
                  </a:lnTo>
                  <a:lnTo>
                    <a:pt x="84649" y="1060"/>
                  </a:lnTo>
                  <a:lnTo>
                    <a:pt x="80181" y="0"/>
                  </a:lnTo>
                  <a:lnTo>
                    <a:pt x="67690" y="6347"/>
                  </a:lnTo>
                  <a:lnTo>
                    <a:pt x="60408" y="11991"/>
                  </a:lnTo>
                  <a:lnTo>
                    <a:pt x="44791" y="33314"/>
                  </a:lnTo>
                  <a:lnTo>
                    <a:pt x="28443" y="60195"/>
                  </a:lnTo>
                  <a:lnTo>
                    <a:pt x="11769" y="86253"/>
                  </a:lnTo>
                  <a:lnTo>
                    <a:pt x="0" y="117981"/>
                  </a:lnTo>
                  <a:lnTo>
                    <a:pt x="464" y="125219"/>
                  </a:lnTo>
                  <a:lnTo>
                    <a:pt x="2891" y="130750"/>
                  </a:lnTo>
                  <a:lnTo>
                    <a:pt x="6625" y="135143"/>
                  </a:lnTo>
                  <a:lnTo>
                    <a:pt x="11937" y="137366"/>
                  </a:lnTo>
                  <a:lnTo>
                    <a:pt x="25365" y="137955"/>
                  </a:lnTo>
                  <a:lnTo>
                    <a:pt x="52163" y="127577"/>
                  </a:lnTo>
                  <a:lnTo>
                    <a:pt x="75703" y="111097"/>
                  </a:lnTo>
                  <a:lnTo>
                    <a:pt x="85691" y="97117"/>
                  </a:lnTo>
                  <a:lnTo>
                    <a:pt x="97851" y="75259"/>
                  </a:lnTo>
                  <a:lnTo>
                    <a:pt x="99566" y="73454"/>
                  </a:lnTo>
                  <a:lnTo>
                    <a:pt x="100708" y="72957"/>
                  </a:lnTo>
                  <a:lnTo>
                    <a:pt x="101470" y="73331"/>
                  </a:lnTo>
                  <a:lnTo>
                    <a:pt x="120537" y="100528"/>
                  </a:lnTo>
                  <a:lnTo>
                    <a:pt x="137686" y="123675"/>
                  </a:lnTo>
                  <a:lnTo>
                    <a:pt x="148752" y="130929"/>
                  </a:lnTo>
                  <a:lnTo>
                    <a:pt x="170253" y="135609"/>
                  </a:lnTo>
                  <a:lnTo>
                    <a:pt x="187755" y="133624"/>
                  </a:lnTo>
                  <a:lnTo>
                    <a:pt x="191957" y="130709"/>
                  </a:lnTo>
                  <a:lnTo>
                    <a:pt x="198507" y="121826"/>
                  </a:lnTo>
                  <a:lnTo>
                    <a:pt x="200007" y="108940"/>
                  </a:lnTo>
                  <a:lnTo>
                    <a:pt x="196885" y="80175"/>
                  </a:lnTo>
                  <a:lnTo>
                    <a:pt x="193407" y="56327"/>
                  </a:lnTo>
                  <a:lnTo>
                    <a:pt x="186776" y="29151"/>
                  </a:lnTo>
                  <a:lnTo>
                    <a:pt x="179977" y="19304"/>
                  </a:lnTo>
                  <a:lnTo>
                    <a:pt x="176893" y="17101"/>
                  </a:lnTo>
                  <a:lnTo>
                    <a:pt x="174132" y="16338"/>
                  </a:lnTo>
                  <a:lnTo>
                    <a:pt x="166494" y="169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4" name="SMARTInkShape-553"/>
            <p:cNvSpPr/>
            <p:nvPr>
              <p:custDataLst>
                <p:tags r:id="rId60"/>
              </p:custDataLst>
            </p:nvPr>
          </p:nvSpPr>
          <p:spPr>
            <a:xfrm>
              <a:off x="5067300" y="2318166"/>
              <a:ext cx="82551" cy="88485"/>
            </a:xfrm>
            <a:custGeom>
              <a:avLst/>
              <a:gdLst/>
              <a:ahLst/>
              <a:cxnLst/>
              <a:rect l="0" t="0" r="0" b="0"/>
              <a:pathLst>
                <a:path w="82551" h="88485">
                  <a:moveTo>
                    <a:pt x="0" y="18634"/>
                  </a:moveTo>
                  <a:lnTo>
                    <a:pt x="0" y="18634"/>
                  </a:lnTo>
                  <a:lnTo>
                    <a:pt x="13815" y="6701"/>
                  </a:lnTo>
                  <a:lnTo>
                    <a:pt x="17677" y="4328"/>
                  </a:lnTo>
                  <a:lnTo>
                    <a:pt x="42742" y="521"/>
                  </a:lnTo>
                  <a:lnTo>
                    <a:pt x="53333" y="0"/>
                  </a:lnTo>
                  <a:lnTo>
                    <a:pt x="57428" y="1273"/>
                  </a:lnTo>
                  <a:lnTo>
                    <a:pt x="63859" y="6449"/>
                  </a:lnTo>
                  <a:lnTo>
                    <a:pt x="64445" y="11216"/>
                  </a:lnTo>
                  <a:lnTo>
                    <a:pt x="61333" y="24039"/>
                  </a:lnTo>
                  <a:lnTo>
                    <a:pt x="51483" y="37264"/>
                  </a:lnTo>
                  <a:lnTo>
                    <a:pt x="19845" y="68673"/>
                  </a:lnTo>
                  <a:lnTo>
                    <a:pt x="7213" y="81987"/>
                  </a:lnTo>
                  <a:lnTo>
                    <a:pt x="6220" y="84153"/>
                  </a:lnTo>
                  <a:lnTo>
                    <a:pt x="6263" y="85596"/>
                  </a:lnTo>
                  <a:lnTo>
                    <a:pt x="8410" y="86559"/>
                  </a:lnTo>
                  <a:lnTo>
                    <a:pt x="39544" y="88315"/>
                  </a:lnTo>
                  <a:lnTo>
                    <a:pt x="71182" y="88469"/>
                  </a:lnTo>
                  <a:lnTo>
                    <a:pt x="82550" y="88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5" name="SMARTInkShape-554"/>
            <p:cNvSpPr/>
            <p:nvPr>
              <p:custDataLst>
                <p:tags r:id="rId61"/>
              </p:custDataLst>
            </p:nvPr>
          </p:nvSpPr>
          <p:spPr>
            <a:xfrm>
              <a:off x="5063641" y="2546350"/>
              <a:ext cx="61084" cy="71763"/>
            </a:xfrm>
            <a:custGeom>
              <a:avLst/>
              <a:gdLst/>
              <a:ahLst/>
              <a:cxnLst/>
              <a:rect l="0" t="0" r="0" b="0"/>
              <a:pathLst>
                <a:path w="61084" h="71763">
                  <a:moveTo>
                    <a:pt x="3659" y="6350"/>
                  </a:moveTo>
                  <a:lnTo>
                    <a:pt x="3659" y="6350"/>
                  </a:lnTo>
                  <a:lnTo>
                    <a:pt x="2953" y="20853"/>
                  </a:lnTo>
                  <a:lnTo>
                    <a:pt x="0" y="34479"/>
                  </a:lnTo>
                  <a:lnTo>
                    <a:pt x="2967" y="50903"/>
                  </a:lnTo>
                  <a:lnTo>
                    <a:pt x="6409" y="60488"/>
                  </a:lnTo>
                  <a:lnTo>
                    <a:pt x="14054" y="67571"/>
                  </a:lnTo>
                  <a:lnTo>
                    <a:pt x="19055" y="70447"/>
                  </a:lnTo>
                  <a:lnTo>
                    <a:pt x="23096" y="71659"/>
                  </a:lnTo>
                  <a:lnTo>
                    <a:pt x="26494" y="71762"/>
                  </a:lnTo>
                  <a:lnTo>
                    <a:pt x="33563" y="69288"/>
                  </a:lnTo>
                  <a:lnTo>
                    <a:pt x="48738" y="59257"/>
                  </a:lnTo>
                  <a:lnTo>
                    <a:pt x="58031" y="48914"/>
                  </a:lnTo>
                  <a:lnTo>
                    <a:pt x="60368" y="43193"/>
                  </a:lnTo>
                  <a:lnTo>
                    <a:pt x="61083" y="31191"/>
                  </a:lnTo>
                  <a:lnTo>
                    <a:pt x="55287" y="18802"/>
                  </a:lnTo>
                  <a:lnTo>
                    <a:pt x="50777" y="12535"/>
                  </a:lnTo>
                  <a:lnTo>
                    <a:pt x="40123" y="5571"/>
                  </a:lnTo>
                  <a:lnTo>
                    <a:pt x="36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6" name="SMARTInkShape-555"/>
            <p:cNvSpPr/>
            <p:nvPr>
              <p:custDataLst>
                <p:tags r:id="rId62"/>
              </p:custDataLst>
            </p:nvPr>
          </p:nvSpPr>
          <p:spPr>
            <a:xfrm>
              <a:off x="4864100" y="2470150"/>
              <a:ext cx="95251" cy="107951"/>
            </a:xfrm>
            <a:custGeom>
              <a:avLst/>
              <a:gdLst/>
              <a:ahLst/>
              <a:cxnLst/>
              <a:rect l="0" t="0" r="0" b="0"/>
              <a:pathLst>
                <a:path w="95251" h="107951">
                  <a:moveTo>
                    <a:pt x="0" y="107950"/>
                  </a:moveTo>
                  <a:lnTo>
                    <a:pt x="0" y="107950"/>
                  </a:lnTo>
                  <a:lnTo>
                    <a:pt x="706" y="97105"/>
                  </a:lnTo>
                  <a:lnTo>
                    <a:pt x="3371" y="86902"/>
                  </a:lnTo>
                  <a:lnTo>
                    <a:pt x="25334" y="62400"/>
                  </a:lnTo>
                  <a:lnTo>
                    <a:pt x="52668" y="34877"/>
                  </a:lnTo>
                  <a:lnTo>
                    <a:pt x="82534" y="1170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7" name="SMARTInkShape-556"/>
            <p:cNvSpPr/>
            <p:nvPr>
              <p:custDataLst>
                <p:tags r:id="rId63"/>
              </p:custDataLst>
            </p:nvPr>
          </p:nvSpPr>
          <p:spPr>
            <a:xfrm>
              <a:off x="4565650" y="2474680"/>
              <a:ext cx="165101" cy="160571"/>
            </a:xfrm>
            <a:custGeom>
              <a:avLst/>
              <a:gdLst/>
              <a:ahLst/>
              <a:cxnLst/>
              <a:rect l="0" t="0" r="0" b="0"/>
              <a:pathLst>
                <a:path w="165101" h="160571">
                  <a:moveTo>
                    <a:pt x="0" y="8170"/>
                  </a:moveTo>
                  <a:lnTo>
                    <a:pt x="0" y="8170"/>
                  </a:lnTo>
                  <a:lnTo>
                    <a:pt x="4364" y="147"/>
                  </a:lnTo>
                  <a:lnTo>
                    <a:pt x="5026" y="0"/>
                  </a:lnTo>
                  <a:lnTo>
                    <a:pt x="5467" y="606"/>
                  </a:lnTo>
                  <a:lnTo>
                    <a:pt x="4352" y="31171"/>
                  </a:lnTo>
                  <a:lnTo>
                    <a:pt x="1290" y="60141"/>
                  </a:lnTo>
                  <a:lnTo>
                    <a:pt x="382" y="87304"/>
                  </a:lnTo>
                  <a:lnTo>
                    <a:pt x="1995" y="106876"/>
                  </a:lnTo>
                  <a:lnTo>
                    <a:pt x="5490" y="119390"/>
                  </a:lnTo>
                  <a:lnTo>
                    <a:pt x="6482" y="119711"/>
                  </a:lnTo>
                  <a:lnTo>
                    <a:pt x="9466" y="118186"/>
                  </a:lnTo>
                  <a:lnTo>
                    <a:pt x="21063" y="98814"/>
                  </a:lnTo>
                  <a:lnTo>
                    <a:pt x="36381" y="68643"/>
                  </a:lnTo>
                  <a:lnTo>
                    <a:pt x="52580" y="45188"/>
                  </a:lnTo>
                  <a:lnTo>
                    <a:pt x="57000" y="42261"/>
                  </a:lnTo>
                  <a:lnTo>
                    <a:pt x="59167" y="41481"/>
                  </a:lnTo>
                  <a:lnTo>
                    <a:pt x="60611" y="42372"/>
                  </a:lnTo>
                  <a:lnTo>
                    <a:pt x="67611" y="62379"/>
                  </a:lnTo>
                  <a:lnTo>
                    <a:pt x="69555" y="91169"/>
                  </a:lnTo>
                  <a:lnTo>
                    <a:pt x="67837" y="99856"/>
                  </a:lnTo>
                  <a:lnTo>
                    <a:pt x="66392" y="103161"/>
                  </a:lnTo>
                  <a:lnTo>
                    <a:pt x="66133" y="106069"/>
                  </a:lnTo>
                  <a:lnTo>
                    <a:pt x="67728" y="111183"/>
                  </a:lnTo>
                  <a:lnTo>
                    <a:pt x="69141" y="112123"/>
                  </a:lnTo>
                  <a:lnTo>
                    <a:pt x="70789" y="112044"/>
                  </a:lnTo>
                  <a:lnTo>
                    <a:pt x="72592" y="111286"/>
                  </a:lnTo>
                  <a:lnTo>
                    <a:pt x="96448" y="82340"/>
                  </a:lnTo>
                  <a:lnTo>
                    <a:pt x="116537" y="56487"/>
                  </a:lnTo>
                  <a:lnTo>
                    <a:pt x="136599" y="26484"/>
                  </a:lnTo>
                  <a:lnTo>
                    <a:pt x="149600" y="4659"/>
                  </a:lnTo>
                  <a:lnTo>
                    <a:pt x="152650" y="1596"/>
                  </a:lnTo>
                  <a:lnTo>
                    <a:pt x="154684" y="1671"/>
                  </a:lnTo>
                  <a:lnTo>
                    <a:pt x="156039" y="3837"/>
                  </a:lnTo>
                  <a:lnTo>
                    <a:pt x="156942" y="7398"/>
                  </a:lnTo>
                  <a:lnTo>
                    <a:pt x="154843" y="29265"/>
                  </a:lnTo>
                  <a:lnTo>
                    <a:pt x="151604" y="50001"/>
                  </a:lnTo>
                  <a:lnTo>
                    <a:pt x="148519" y="73328"/>
                  </a:lnTo>
                  <a:lnTo>
                    <a:pt x="147147" y="97807"/>
                  </a:lnTo>
                  <a:lnTo>
                    <a:pt x="146375" y="125275"/>
                  </a:lnTo>
                  <a:lnTo>
                    <a:pt x="149958" y="138063"/>
                  </a:lnTo>
                  <a:lnTo>
                    <a:pt x="165100" y="1605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8" name="SMARTInkShape-557"/>
            <p:cNvSpPr/>
            <p:nvPr>
              <p:custDataLst>
                <p:tags r:id="rId64"/>
              </p:custDataLst>
            </p:nvPr>
          </p:nvSpPr>
          <p:spPr>
            <a:xfrm>
              <a:off x="4282760" y="2578100"/>
              <a:ext cx="135228" cy="151935"/>
            </a:xfrm>
            <a:custGeom>
              <a:avLst/>
              <a:gdLst/>
              <a:ahLst/>
              <a:cxnLst/>
              <a:rect l="0" t="0" r="0" b="0"/>
              <a:pathLst>
                <a:path w="135228" h="151935">
                  <a:moveTo>
                    <a:pt x="28890" y="0"/>
                  </a:moveTo>
                  <a:lnTo>
                    <a:pt x="28890" y="0"/>
                  </a:lnTo>
                  <a:lnTo>
                    <a:pt x="55570" y="1881"/>
                  </a:lnTo>
                  <a:lnTo>
                    <a:pt x="73720" y="8789"/>
                  </a:lnTo>
                  <a:lnTo>
                    <a:pt x="95444" y="23765"/>
                  </a:lnTo>
                  <a:lnTo>
                    <a:pt x="100803" y="33846"/>
                  </a:lnTo>
                  <a:lnTo>
                    <a:pt x="102232" y="39497"/>
                  </a:lnTo>
                  <a:lnTo>
                    <a:pt x="98175" y="53302"/>
                  </a:lnTo>
                  <a:lnTo>
                    <a:pt x="88611" y="68140"/>
                  </a:lnTo>
                  <a:lnTo>
                    <a:pt x="59476" y="94912"/>
                  </a:lnTo>
                  <a:lnTo>
                    <a:pt x="34895" y="114200"/>
                  </a:lnTo>
                  <a:lnTo>
                    <a:pt x="4412" y="136603"/>
                  </a:lnTo>
                  <a:lnTo>
                    <a:pt x="372" y="144438"/>
                  </a:lnTo>
                  <a:lnTo>
                    <a:pt x="0" y="147092"/>
                  </a:lnTo>
                  <a:lnTo>
                    <a:pt x="458" y="148861"/>
                  </a:lnTo>
                  <a:lnTo>
                    <a:pt x="1468" y="150041"/>
                  </a:lnTo>
                  <a:lnTo>
                    <a:pt x="28438" y="151934"/>
                  </a:lnTo>
                  <a:lnTo>
                    <a:pt x="57527" y="151556"/>
                  </a:lnTo>
                  <a:lnTo>
                    <a:pt x="87783" y="147995"/>
                  </a:lnTo>
                  <a:lnTo>
                    <a:pt x="118004" y="146434"/>
                  </a:lnTo>
                  <a:lnTo>
                    <a:pt x="125646" y="146926"/>
                  </a:lnTo>
                  <a:lnTo>
                    <a:pt x="135227" y="151540"/>
                  </a:lnTo>
                  <a:lnTo>
                    <a:pt x="135059" y="151121"/>
                  </a:lnTo>
                  <a:lnTo>
                    <a:pt x="13049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9" name="SMARTInkShape-558"/>
            <p:cNvSpPr/>
            <p:nvPr>
              <p:custDataLst>
                <p:tags r:id="rId65"/>
              </p:custDataLst>
            </p:nvPr>
          </p:nvSpPr>
          <p:spPr>
            <a:xfrm>
              <a:off x="4273550" y="2520950"/>
              <a:ext cx="152401" cy="6351"/>
            </a:xfrm>
            <a:custGeom>
              <a:avLst/>
              <a:gdLst/>
              <a:ahLst/>
              <a:cxnLst/>
              <a:rect l="0" t="0" r="0" b="0"/>
              <a:pathLst>
                <a:path w="152401" h="6351">
                  <a:moveTo>
                    <a:pt x="0" y="6350"/>
                  </a:moveTo>
                  <a:lnTo>
                    <a:pt x="0" y="6350"/>
                  </a:lnTo>
                  <a:lnTo>
                    <a:pt x="30443" y="4469"/>
                  </a:lnTo>
                  <a:lnTo>
                    <a:pt x="47397" y="2692"/>
                  </a:lnTo>
                  <a:lnTo>
                    <a:pt x="70253" y="4247"/>
                  </a:lnTo>
                  <a:lnTo>
                    <a:pt x="98740" y="1572"/>
                  </a:lnTo>
                  <a:lnTo>
                    <a:pt x="127407" y="465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0" name="SMARTInkShape-559"/>
            <p:cNvSpPr/>
            <p:nvPr>
              <p:custDataLst>
                <p:tags r:id="rId66"/>
              </p:custDataLst>
            </p:nvPr>
          </p:nvSpPr>
          <p:spPr>
            <a:xfrm>
              <a:off x="4350633" y="2344033"/>
              <a:ext cx="5468" cy="170568"/>
            </a:xfrm>
            <a:custGeom>
              <a:avLst/>
              <a:gdLst/>
              <a:ahLst/>
              <a:cxnLst/>
              <a:rect l="0" t="0" r="0" b="0"/>
              <a:pathLst>
                <a:path w="5468" h="170568">
                  <a:moveTo>
                    <a:pt x="5467" y="5467"/>
                  </a:moveTo>
                  <a:lnTo>
                    <a:pt x="5467" y="5467"/>
                  </a:lnTo>
                  <a:lnTo>
                    <a:pt x="5467" y="0"/>
                  </a:lnTo>
                  <a:lnTo>
                    <a:pt x="3585" y="25600"/>
                  </a:lnTo>
                  <a:lnTo>
                    <a:pt x="1103" y="46870"/>
                  </a:lnTo>
                  <a:lnTo>
                    <a:pt x="0" y="70435"/>
                  </a:lnTo>
                  <a:lnTo>
                    <a:pt x="2749" y="100760"/>
                  </a:lnTo>
                  <a:lnTo>
                    <a:pt x="4662" y="127619"/>
                  </a:lnTo>
                  <a:lnTo>
                    <a:pt x="4603" y="155498"/>
                  </a:lnTo>
                  <a:lnTo>
                    <a:pt x="1761" y="165789"/>
                  </a:lnTo>
                  <a:lnTo>
                    <a:pt x="2291" y="167382"/>
                  </a:lnTo>
                  <a:lnTo>
                    <a:pt x="5467" y="170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32" name="SMARTInkShape-560"/>
          <p:cNvSpPr/>
          <p:nvPr>
            <p:custDataLst>
              <p:tags r:id="rId3"/>
            </p:custDataLst>
          </p:nvPr>
        </p:nvSpPr>
        <p:spPr>
          <a:xfrm>
            <a:off x="4892479" y="2457450"/>
            <a:ext cx="117672" cy="128663"/>
          </a:xfrm>
          <a:custGeom>
            <a:avLst/>
            <a:gdLst/>
            <a:ahLst/>
            <a:cxnLst/>
            <a:rect l="0" t="0" r="0" b="0"/>
            <a:pathLst>
              <a:path w="117672" h="128663">
                <a:moveTo>
                  <a:pt x="3371" y="0"/>
                </a:moveTo>
                <a:lnTo>
                  <a:pt x="3371" y="0"/>
                </a:lnTo>
                <a:lnTo>
                  <a:pt x="2665" y="6481"/>
                </a:lnTo>
                <a:lnTo>
                  <a:pt x="0" y="15580"/>
                </a:lnTo>
                <a:lnTo>
                  <a:pt x="1275" y="39345"/>
                </a:lnTo>
                <a:lnTo>
                  <a:pt x="9492" y="68730"/>
                </a:lnTo>
                <a:lnTo>
                  <a:pt x="20864" y="96407"/>
                </a:lnTo>
                <a:lnTo>
                  <a:pt x="34664" y="110111"/>
                </a:lnTo>
                <a:lnTo>
                  <a:pt x="65527" y="127035"/>
                </a:lnTo>
                <a:lnTo>
                  <a:pt x="80855" y="128662"/>
                </a:lnTo>
                <a:lnTo>
                  <a:pt x="101589" y="125611"/>
                </a:lnTo>
                <a:lnTo>
                  <a:pt x="106950" y="123957"/>
                </a:lnTo>
                <a:lnTo>
                  <a:pt x="110523" y="120738"/>
                </a:lnTo>
                <a:lnTo>
                  <a:pt x="114494" y="111517"/>
                </a:lnTo>
                <a:lnTo>
                  <a:pt x="117671" y="825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40" name="SMARTInkShape-Group112"/>
          <p:cNvGrpSpPr/>
          <p:nvPr/>
        </p:nvGrpSpPr>
        <p:grpSpPr>
          <a:xfrm>
            <a:off x="5719242" y="2139950"/>
            <a:ext cx="751409" cy="430939"/>
            <a:chOff x="5719242" y="2139950"/>
            <a:chExt cx="751409" cy="430939"/>
          </a:xfrm>
        </p:grpSpPr>
        <p:sp>
          <p:nvSpPr>
            <p:cNvPr id="533" name="SMARTInkShape-561"/>
            <p:cNvSpPr/>
            <p:nvPr>
              <p:custDataLst>
                <p:tags r:id="rId51"/>
              </p:custDataLst>
            </p:nvPr>
          </p:nvSpPr>
          <p:spPr>
            <a:xfrm>
              <a:off x="6330950" y="2225903"/>
              <a:ext cx="139701" cy="12669"/>
            </a:xfrm>
            <a:custGeom>
              <a:avLst/>
              <a:gdLst/>
              <a:ahLst/>
              <a:cxnLst/>
              <a:rect l="0" t="0" r="0" b="0"/>
              <a:pathLst>
                <a:path w="139701" h="12669">
                  <a:moveTo>
                    <a:pt x="0" y="9297"/>
                  </a:moveTo>
                  <a:lnTo>
                    <a:pt x="0" y="9297"/>
                  </a:lnTo>
                  <a:lnTo>
                    <a:pt x="27789" y="12668"/>
                  </a:lnTo>
                  <a:lnTo>
                    <a:pt x="48334" y="12441"/>
                  </a:lnTo>
                  <a:lnTo>
                    <a:pt x="70871" y="9989"/>
                  </a:lnTo>
                  <a:lnTo>
                    <a:pt x="101981" y="4641"/>
                  </a:lnTo>
                  <a:lnTo>
                    <a:pt x="123820" y="0"/>
                  </a:lnTo>
                  <a:lnTo>
                    <a:pt x="139700" y="29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4" name="SMARTInkShape-562"/>
            <p:cNvSpPr/>
            <p:nvPr>
              <p:custDataLst>
                <p:tags r:id="rId52"/>
              </p:custDataLst>
            </p:nvPr>
          </p:nvSpPr>
          <p:spPr>
            <a:xfrm>
              <a:off x="6365980" y="2139950"/>
              <a:ext cx="79271" cy="193856"/>
            </a:xfrm>
            <a:custGeom>
              <a:avLst/>
              <a:gdLst/>
              <a:ahLst/>
              <a:cxnLst/>
              <a:rect l="0" t="0" r="0" b="0"/>
              <a:pathLst>
                <a:path w="79271" h="193856">
                  <a:moveTo>
                    <a:pt x="53870" y="0"/>
                  </a:moveTo>
                  <a:lnTo>
                    <a:pt x="53870" y="0"/>
                  </a:lnTo>
                  <a:lnTo>
                    <a:pt x="43199" y="14433"/>
                  </a:lnTo>
                  <a:lnTo>
                    <a:pt x="27189" y="42376"/>
                  </a:lnTo>
                  <a:lnTo>
                    <a:pt x="15906" y="66812"/>
                  </a:lnTo>
                  <a:lnTo>
                    <a:pt x="6188" y="96487"/>
                  </a:lnTo>
                  <a:lnTo>
                    <a:pt x="928" y="122846"/>
                  </a:lnTo>
                  <a:lnTo>
                    <a:pt x="0" y="145615"/>
                  </a:lnTo>
                  <a:lnTo>
                    <a:pt x="4293" y="165142"/>
                  </a:lnTo>
                  <a:lnTo>
                    <a:pt x="14669" y="179465"/>
                  </a:lnTo>
                  <a:lnTo>
                    <a:pt x="21385" y="185260"/>
                  </a:lnTo>
                  <a:lnTo>
                    <a:pt x="36375" y="191699"/>
                  </a:lnTo>
                  <a:lnTo>
                    <a:pt x="51034" y="193855"/>
                  </a:lnTo>
                  <a:lnTo>
                    <a:pt x="62252" y="192462"/>
                  </a:lnTo>
                  <a:lnTo>
                    <a:pt x="71942" y="185727"/>
                  </a:lnTo>
                  <a:lnTo>
                    <a:pt x="76501" y="180968"/>
                  </a:lnTo>
                  <a:lnTo>
                    <a:pt x="78835" y="174973"/>
                  </a:lnTo>
                  <a:lnTo>
                    <a:pt x="7927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5" name="SMARTInkShape-563"/>
            <p:cNvSpPr/>
            <p:nvPr>
              <p:custDataLst>
                <p:tags r:id="rId53"/>
              </p:custDataLst>
            </p:nvPr>
          </p:nvSpPr>
          <p:spPr>
            <a:xfrm>
              <a:off x="6166712" y="2254250"/>
              <a:ext cx="119789" cy="101177"/>
            </a:xfrm>
            <a:custGeom>
              <a:avLst/>
              <a:gdLst/>
              <a:ahLst/>
              <a:cxnLst/>
              <a:rect l="0" t="0" r="0" b="0"/>
              <a:pathLst>
                <a:path w="119789" h="101177">
                  <a:moveTo>
                    <a:pt x="24538" y="19050"/>
                  </a:moveTo>
                  <a:lnTo>
                    <a:pt x="24538" y="19050"/>
                  </a:lnTo>
                  <a:lnTo>
                    <a:pt x="8958" y="38001"/>
                  </a:lnTo>
                  <a:lnTo>
                    <a:pt x="3502" y="50756"/>
                  </a:lnTo>
                  <a:lnTo>
                    <a:pt x="0" y="76191"/>
                  </a:lnTo>
                  <a:lnTo>
                    <a:pt x="1829" y="81838"/>
                  </a:lnTo>
                  <a:lnTo>
                    <a:pt x="9506" y="91876"/>
                  </a:lnTo>
                  <a:lnTo>
                    <a:pt x="16211" y="97278"/>
                  </a:lnTo>
                  <a:lnTo>
                    <a:pt x="18986" y="98719"/>
                  </a:lnTo>
                  <a:lnTo>
                    <a:pt x="22248" y="98974"/>
                  </a:lnTo>
                  <a:lnTo>
                    <a:pt x="29635" y="97375"/>
                  </a:lnTo>
                  <a:lnTo>
                    <a:pt x="35741" y="92432"/>
                  </a:lnTo>
                  <a:lnTo>
                    <a:pt x="40806" y="84825"/>
                  </a:lnTo>
                  <a:lnTo>
                    <a:pt x="51688" y="64576"/>
                  </a:lnTo>
                  <a:lnTo>
                    <a:pt x="59393" y="53000"/>
                  </a:lnTo>
                  <a:lnTo>
                    <a:pt x="60475" y="50150"/>
                  </a:lnTo>
                  <a:lnTo>
                    <a:pt x="61195" y="49661"/>
                  </a:lnTo>
                  <a:lnTo>
                    <a:pt x="61677" y="50746"/>
                  </a:lnTo>
                  <a:lnTo>
                    <a:pt x="62916" y="55715"/>
                  </a:lnTo>
                  <a:lnTo>
                    <a:pt x="65818" y="62627"/>
                  </a:lnTo>
                  <a:lnTo>
                    <a:pt x="65698" y="72284"/>
                  </a:lnTo>
                  <a:lnTo>
                    <a:pt x="64678" y="77823"/>
                  </a:lnTo>
                  <a:lnTo>
                    <a:pt x="65409" y="82221"/>
                  </a:lnTo>
                  <a:lnTo>
                    <a:pt x="67307" y="85858"/>
                  </a:lnTo>
                  <a:lnTo>
                    <a:pt x="73180" y="91781"/>
                  </a:lnTo>
                  <a:lnTo>
                    <a:pt x="83714" y="98377"/>
                  </a:lnTo>
                  <a:lnTo>
                    <a:pt x="92323" y="100645"/>
                  </a:lnTo>
                  <a:lnTo>
                    <a:pt x="99585" y="101176"/>
                  </a:lnTo>
                  <a:lnTo>
                    <a:pt x="102791" y="99906"/>
                  </a:lnTo>
                  <a:lnTo>
                    <a:pt x="108236" y="94732"/>
                  </a:lnTo>
                  <a:lnTo>
                    <a:pt x="115267" y="83886"/>
                  </a:lnTo>
                  <a:lnTo>
                    <a:pt x="118895" y="53076"/>
                  </a:lnTo>
                  <a:lnTo>
                    <a:pt x="119612" y="22844"/>
                  </a:lnTo>
                  <a:lnTo>
                    <a:pt x="1197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6" name="SMARTInkShape-564"/>
            <p:cNvSpPr/>
            <p:nvPr>
              <p:custDataLst>
                <p:tags r:id="rId54"/>
              </p:custDataLst>
            </p:nvPr>
          </p:nvSpPr>
          <p:spPr>
            <a:xfrm>
              <a:off x="6127750" y="2223383"/>
              <a:ext cx="12701" cy="5468"/>
            </a:xfrm>
            <a:custGeom>
              <a:avLst/>
              <a:gdLst/>
              <a:ahLst/>
              <a:cxnLst/>
              <a:rect l="0" t="0" r="0" b="0"/>
              <a:pathLst>
                <a:path w="12701" h="5468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6467" y="411"/>
                  </a:lnTo>
                  <a:lnTo>
                    <a:pt x="127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7" name="SMARTInkShape-565"/>
            <p:cNvSpPr/>
            <p:nvPr>
              <p:custDataLst>
                <p:tags r:id="rId55"/>
              </p:custDataLst>
            </p:nvPr>
          </p:nvSpPr>
          <p:spPr>
            <a:xfrm>
              <a:off x="6080733" y="2280533"/>
              <a:ext cx="27968" cy="81668"/>
            </a:xfrm>
            <a:custGeom>
              <a:avLst/>
              <a:gdLst/>
              <a:ahLst/>
              <a:cxnLst/>
              <a:rect l="0" t="0" r="0" b="0"/>
              <a:pathLst>
                <a:path w="27968" h="81668">
                  <a:moveTo>
                    <a:pt x="27967" y="5467"/>
                  </a:moveTo>
                  <a:lnTo>
                    <a:pt x="27967" y="5467"/>
                  </a:lnTo>
                  <a:lnTo>
                    <a:pt x="27967" y="2096"/>
                  </a:lnTo>
                  <a:lnTo>
                    <a:pt x="26556" y="1103"/>
                  </a:lnTo>
                  <a:lnTo>
                    <a:pt x="21226" y="0"/>
                  </a:lnTo>
                  <a:lnTo>
                    <a:pt x="18533" y="1822"/>
                  </a:lnTo>
                  <a:lnTo>
                    <a:pt x="11373" y="14500"/>
                  </a:lnTo>
                  <a:lnTo>
                    <a:pt x="495" y="43920"/>
                  </a:lnTo>
                  <a:lnTo>
                    <a:pt x="0" y="54542"/>
                  </a:lnTo>
                  <a:lnTo>
                    <a:pt x="855" y="59351"/>
                  </a:lnTo>
                  <a:lnTo>
                    <a:pt x="5569" y="68456"/>
                  </a:lnTo>
                  <a:lnTo>
                    <a:pt x="15267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8" name="SMARTInkShape-566"/>
            <p:cNvSpPr/>
            <p:nvPr>
              <p:custDataLst>
                <p:tags r:id="rId56"/>
              </p:custDataLst>
            </p:nvPr>
          </p:nvSpPr>
          <p:spPr>
            <a:xfrm>
              <a:off x="5940095" y="2207667"/>
              <a:ext cx="86056" cy="148184"/>
            </a:xfrm>
            <a:custGeom>
              <a:avLst/>
              <a:gdLst/>
              <a:ahLst/>
              <a:cxnLst/>
              <a:rect l="0" t="0" r="0" b="0"/>
              <a:pathLst>
                <a:path w="86056" h="148184">
                  <a:moveTo>
                    <a:pt x="28905" y="27533"/>
                  </a:moveTo>
                  <a:lnTo>
                    <a:pt x="28905" y="27533"/>
                  </a:lnTo>
                  <a:lnTo>
                    <a:pt x="58759" y="1050"/>
                  </a:lnTo>
                  <a:lnTo>
                    <a:pt x="62918" y="0"/>
                  </a:lnTo>
                  <a:lnTo>
                    <a:pt x="71304" y="715"/>
                  </a:lnTo>
                  <a:lnTo>
                    <a:pt x="77852" y="3384"/>
                  </a:lnTo>
                  <a:lnTo>
                    <a:pt x="80586" y="5084"/>
                  </a:lnTo>
                  <a:lnTo>
                    <a:pt x="82409" y="8333"/>
                  </a:lnTo>
                  <a:lnTo>
                    <a:pt x="84435" y="17589"/>
                  </a:lnTo>
                  <a:lnTo>
                    <a:pt x="77809" y="32521"/>
                  </a:lnTo>
                  <a:lnTo>
                    <a:pt x="58212" y="58879"/>
                  </a:lnTo>
                  <a:lnTo>
                    <a:pt x="34531" y="84563"/>
                  </a:lnTo>
                  <a:lnTo>
                    <a:pt x="7987" y="111784"/>
                  </a:lnTo>
                  <a:lnTo>
                    <a:pt x="1969" y="121657"/>
                  </a:lnTo>
                  <a:lnTo>
                    <a:pt x="364" y="126266"/>
                  </a:lnTo>
                  <a:lnTo>
                    <a:pt x="0" y="130044"/>
                  </a:lnTo>
                  <a:lnTo>
                    <a:pt x="1476" y="136123"/>
                  </a:lnTo>
                  <a:lnTo>
                    <a:pt x="6366" y="141177"/>
                  </a:lnTo>
                  <a:lnTo>
                    <a:pt x="9646" y="143512"/>
                  </a:lnTo>
                  <a:lnTo>
                    <a:pt x="24375" y="146799"/>
                  </a:lnTo>
                  <a:lnTo>
                    <a:pt x="55808" y="148001"/>
                  </a:lnTo>
                  <a:lnTo>
                    <a:pt x="86055" y="1481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9" name="SMARTInkShape-567"/>
            <p:cNvSpPr/>
            <p:nvPr>
              <p:custDataLst>
                <p:tags r:id="rId57"/>
              </p:custDataLst>
            </p:nvPr>
          </p:nvSpPr>
          <p:spPr>
            <a:xfrm>
              <a:off x="5719242" y="2435483"/>
              <a:ext cx="160859" cy="135406"/>
            </a:xfrm>
            <a:custGeom>
              <a:avLst/>
              <a:gdLst/>
              <a:ahLst/>
              <a:cxnLst/>
              <a:rect l="0" t="0" r="0" b="0"/>
              <a:pathLst>
                <a:path w="160859" h="135406">
                  <a:moveTo>
                    <a:pt x="21158" y="53717"/>
                  </a:moveTo>
                  <a:lnTo>
                    <a:pt x="21158" y="53717"/>
                  </a:lnTo>
                  <a:lnTo>
                    <a:pt x="24529" y="53717"/>
                  </a:lnTo>
                  <a:lnTo>
                    <a:pt x="48294" y="59184"/>
                  </a:lnTo>
                  <a:lnTo>
                    <a:pt x="67937" y="59187"/>
                  </a:lnTo>
                  <a:lnTo>
                    <a:pt x="83937" y="54946"/>
                  </a:lnTo>
                  <a:lnTo>
                    <a:pt x="90923" y="51206"/>
                  </a:lnTo>
                  <a:lnTo>
                    <a:pt x="105520" y="33622"/>
                  </a:lnTo>
                  <a:lnTo>
                    <a:pt x="111099" y="24560"/>
                  </a:lnTo>
                  <a:lnTo>
                    <a:pt x="111457" y="19462"/>
                  </a:lnTo>
                  <a:lnTo>
                    <a:pt x="108093" y="8154"/>
                  </a:lnTo>
                  <a:lnTo>
                    <a:pt x="104515" y="4291"/>
                  </a:lnTo>
                  <a:lnTo>
                    <a:pt x="94894" y="0"/>
                  </a:lnTo>
                  <a:lnTo>
                    <a:pt x="79800" y="1856"/>
                  </a:lnTo>
                  <a:lnTo>
                    <a:pt x="61332" y="8795"/>
                  </a:lnTo>
                  <a:lnTo>
                    <a:pt x="31807" y="28569"/>
                  </a:lnTo>
                  <a:lnTo>
                    <a:pt x="13662" y="44186"/>
                  </a:lnTo>
                  <a:lnTo>
                    <a:pt x="3714" y="60535"/>
                  </a:lnTo>
                  <a:lnTo>
                    <a:pt x="0" y="76503"/>
                  </a:lnTo>
                  <a:lnTo>
                    <a:pt x="701" y="90655"/>
                  </a:lnTo>
                  <a:lnTo>
                    <a:pt x="7126" y="104000"/>
                  </a:lnTo>
                  <a:lnTo>
                    <a:pt x="11804" y="110523"/>
                  </a:lnTo>
                  <a:lnTo>
                    <a:pt x="38612" y="126444"/>
                  </a:lnTo>
                  <a:lnTo>
                    <a:pt x="63252" y="131901"/>
                  </a:lnTo>
                  <a:lnTo>
                    <a:pt x="89255" y="134327"/>
                  </a:lnTo>
                  <a:lnTo>
                    <a:pt x="112571" y="135405"/>
                  </a:lnTo>
                  <a:lnTo>
                    <a:pt x="138790" y="132640"/>
                  </a:lnTo>
                  <a:lnTo>
                    <a:pt x="153222" y="127353"/>
                  </a:lnTo>
                  <a:lnTo>
                    <a:pt x="155768" y="124680"/>
                  </a:lnTo>
                  <a:lnTo>
                    <a:pt x="160858" y="110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6" name="SMARTInkShape-Group113"/>
          <p:cNvGrpSpPr/>
          <p:nvPr/>
        </p:nvGrpSpPr>
        <p:grpSpPr>
          <a:xfrm>
            <a:off x="5365750" y="2755900"/>
            <a:ext cx="474839" cy="488951"/>
            <a:chOff x="5365750" y="2755900"/>
            <a:chExt cx="474839" cy="488951"/>
          </a:xfrm>
        </p:grpSpPr>
        <p:sp>
          <p:nvSpPr>
            <p:cNvPr id="541" name="SMARTInkShape-568"/>
            <p:cNvSpPr/>
            <p:nvPr>
              <p:custDataLst>
                <p:tags r:id="rId46"/>
              </p:custDataLst>
            </p:nvPr>
          </p:nvSpPr>
          <p:spPr>
            <a:xfrm>
              <a:off x="5626100" y="3107841"/>
              <a:ext cx="184151" cy="137010"/>
            </a:xfrm>
            <a:custGeom>
              <a:avLst/>
              <a:gdLst/>
              <a:ahLst/>
              <a:cxnLst/>
              <a:rect l="0" t="0" r="0" b="0"/>
              <a:pathLst>
                <a:path w="184151" h="137010">
                  <a:moveTo>
                    <a:pt x="0" y="3659"/>
                  </a:moveTo>
                  <a:lnTo>
                    <a:pt x="0" y="3659"/>
                  </a:lnTo>
                  <a:lnTo>
                    <a:pt x="3371" y="288"/>
                  </a:lnTo>
                  <a:lnTo>
                    <a:pt x="5069" y="0"/>
                  </a:lnTo>
                  <a:lnTo>
                    <a:pt x="6907" y="515"/>
                  </a:lnTo>
                  <a:lnTo>
                    <a:pt x="8838" y="1563"/>
                  </a:lnTo>
                  <a:lnTo>
                    <a:pt x="14927" y="19893"/>
                  </a:lnTo>
                  <a:lnTo>
                    <a:pt x="17828" y="47666"/>
                  </a:lnTo>
                  <a:lnTo>
                    <a:pt x="18688" y="74867"/>
                  </a:lnTo>
                  <a:lnTo>
                    <a:pt x="19684" y="102156"/>
                  </a:lnTo>
                  <a:lnTo>
                    <a:pt x="20884" y="105307"/>
                  </a:lnTo>
                  <a:lnTo>
                    <a:pt x="22389" y="107408"/>
                  </a:lnTo>
                  <a:lnTo>
                    <a:pt x="25943" y="109742"/>
                  </a:lnTo>
                  <a:lnTo>
                    <a:pt x="27879" y="110364"/>
                  </a:lnTo>
                  <a:lnTo>
                    <a:pt x="29875" y="108662"/>
                  </a:lnTo>
                  <a:lnTo>
                    <a:pt x="36055" y="95449"/>
                  </a:lnTo>
                  <a:lnTo>
                    <a:pt x="46346" y="64176"/>
                  </a:lnTo>
                  <a:lnTo>
                    <a:pt x="57712" y="38288"/>
                  </a:lnTo>
                  <a:lnTo>
                    <a:pt x="65161" y="26105"/>
                  </a:lnTo>
                  <a:lnTo>
                    <a:pt x="70823" y="20691"/>
                  </a:lnTo>
                  <a:lnTo>
                    <a:pt x="74026" y="19952"/>
                  </a:lnTo>
                  <a:lnTo>
                    <a:pt x="81349" y="21013"/>
                  </a:lnTo>
                  <a:lnTo>
                    <a:pt x="83866" y="22990"/>
                  </a:lnTo>
                  <a:lnTo>
                    <a:pt x="86662" y="28948"/>
                  </a:lnTo>
                  <a:lnTo>
                    <a:pt x="88605" y="60307"/>
                  </a:lnTo>
                  <a:lnTo>
                    <a:pt x="88883" y="87553"/>
                  </a:lnTo>
                  <a:lnTo>
                    <a:pt x="90299" y="87810"/>
                  </a:lnTo>
                  <a:lnTo>
                    <a:pt x="95638" y="84334"/>
                  </a:lnTo>
                  <a:lnTo>
                    <a:pt x="121537" y="54700"/>
                  </a:lnTo>
                  <a:lnTo>
                    <a:pt x="151106" y="24857"/>
                  </a:lnTo>
                  <a:lnTo>
                    <a:pt x="158410" y="20136"/>
                  </a:lnTo>
                  <a:lnTo>
                    <a:pt x="160640" y="19582"/>
                  </a:lnTo>
                  <a:lnTo>
                    <a:pt x="162127" y="19919"/>
                  </a:lnTo>
                  <a:lnTo>
                    <a:pt x="163118" y="20849"/>
                  </a:lnTo>
                  <a:lnTo>
                    <a:pt x="169073" y="41914"/>
                  </a:lnTo>
                  <a:lnTo>
                    <a:pt x="174508" y="73529"/>
                  </a:lnTo>
                  <a:lnTo>
                    <a:pt x="179247" y="105262"/>
                  </a:lnTo>
                  <a:lnTo>
                    <a:pt x="184150" y="137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2" name="SMARTInkShape-569"/>
            <p:cNvSpPr/>
            <p:nvPr>
              <p:custDataLst>
                <p:tags r:id="rId47"/>
              </p:custDataLst>
            </p:nvPr>
          </p:nvSpPr>
          <p:spPr>
            <a:xfrm>
              <a:off x="5549900" y="3029289"/>
              <a:ext cx="290689" cy="12362"/>
            </a:xfrm>
            <a:custGeom>
              <a:avLst/>
              <a:gdLst/>
              <a:ahLst/>
              <a:cxnLst/>
              <a:rect l="0" t="0" r="0" b="0"/>
              <a:pathLst>
                <a:path w="290689" h="12362">
                  <a:moveTo>
                    <a:pt x="0" y="12361"/>
                  </a:moveTo>
                  <a:lnTo>
                    <a:pt x="0" y="12361"/>
                  </a:lnTo>
                  <a:lnTo>
                    <a:pt x="3371" y="8990"/>
                  </a:lnTo>
                  <a:lnTo>
                    <a:pt x="25693" y="3523"/>
                  </a:lnTo>
                  <a:lnTo>
                    <a:pt x="53047" y="1377"/>
                  </a:lnTo>
                  <a:lnTo>
                    <a:pt x="69231" y="805"/>
                  </a:lnTo>
                  <a:lnTo>
                    <a:pt x="87076" y="424"/>
                  </a:lnTo>
                  <a:lnTo>
                    <a:pt x="106029" y="169"/>
                  </a:lnTo>
                  <a:lnTo>
                    <a:pt x="125719" y="0"/>
                  </a:lnTo>
                  <a:lnTo>
                    <a:pt x="144491" y="592"/>
                  </a:lnTo>
                  <a:lnTo>
                    <a:pt x="162649" y="1693"/>
                  </a:lnTo>
                  <a:lnTo>
                    <a:pt x="180400" y="3132"/>
                  </a:lnTo>
                  <a:lnTo>
                    <a:pt x="197878" y="4092"/>
                  </a:lnTo>
                  <a:lnTo>
                    <a:pt x="215174" y="4732"/>
                  </a:lnTo>
                  <a:lnTo>
                    <a:pt x="246622" y="5442"/>
                  </a:lnTo>
                  <a:lnTo>
                    <a:pt x="278076" y="5843"/>
                  </a:lnTo>
                  <a:lnTo>
                    <a:pt x="290688" y="5961"/>
                  </a:lnTo>
                  <a:lnTo>
                    <a:pt x="285750" y="60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3" name="SMARTInkShape-570"/>
            <p:cNvSpPr/>
            <p:nvPr>
              <p:custDataLst>
                <p:tags r:id="rId48"/>
              </p:custDataLst>
            </p:nvPr>
          </p:nvSpPr>
          <p:spPr>
            <a:xfrm>
              <a:off x="5636404" y="2766994"/>
              <a:ext cx="134952" cy="248844"/>
            </a:xfrm>
            <a:custGeom>
              <a:avLst/>
              <a:gdLst/>
              <a:ahLst/>
              <a:cxnLst/>
              <a:rect l="0" t="0" r="0" b="0"/>
              <a:pathLst>
                <a:path w="134952" h="248844">
                  <a:moveTo>
                    <a:pt x="53196" y="14306"/>
                  </a:moveTo>
                  <a:lnTo>
                    <a:pt x="53196" y="14306"/>
                  </a:lnTo>
                  <a:lnTo>
                    <a:pt x="53196" y="0"/>
                  </a:lnTo>
                  <a:lnTo>
                    <a:pt x="46455" y="13517"/>
                  </a:lnTo>
                  <a:lnTo>
                    <a:pt x="37500" y="37944"/>
                  </a:lnTo>
                  <a:lnTo>
                    <a:pt x="32148" y="53348"/>
                  </a:lnTo>
                  <a:lnTo>
                    <a:pt x="27170" y="69967"/>
                  </a:lnTo>
                  <a:lnTo>
                    <a:pt x="22440" y="87397"/>
                  </a:lnTo>
                  <a:lnTo>
                    <a:pt x="17875" y="105366"/>
                  </a:lnTo>
                  <a:lnTo>
                    <a:pt x="14127" y="122991"/>
                  </a:lnTo>
                  <a:lnTo>
                    <a:pt x="10922" y="140385"/>
                  </a:lnTo>
                  <a:lnTo>
                    <a:pt x="8080" y="157625"/>
                  </a:lnTo>
                  <a:lnTo>
                    <a:pt x="3041" y="186189"/>
                  </a:lnTo>
                  <a:lnTo>
                    <a:pt x="0" y="214577"/>
                  </a:lnTo>
                  <a:lnTo>
                    <a:pt x="1923" y="227119"/>
                  </a:lnTo>
                  <a:lnTo>
                    <a:pt x="3492" y="226031"/>
                  </a:lnTo>
                  <a:lnTo>
                    <a:pt x="8998" y="219178"/>
                  </a:lnTo>
                  <a:lnTo>
                    <a:pt x="20031" y="193307"/>
                  </a:lnTo>
                  <a:lnTo>
                    <a:pt x="31871" y="168886"/>
                  </a:lnTo>
                  <a:lnTo>
                    <a:pt x="45834" y="144391"/>
                  </a:lnTo>
                  <a:lnTo>
                    <a:pt x="68283" y="117064"/>
                  </a:lnTo>
                  <a:lnTo>
                    <a:pt x="71721" y="114562"/>
                  </a:lnTo>
                  <a:lnTo>
                    <a:pt x="74718" y="115010"/>
                  </a:lnTo>
                  <a:lnTo>
                    <a:pt x="77422" y="117425"/>
                  </a:lnTo>
                  <a:lnTo>
                    <a:pt x="79930" y="121152"/>
                  </a:lnTo>
                  <a:lnTo>
                    <a:pt x="80835" y="130938"/>
                  </a:lnTo>
                  <a:lnTo>
                    <a:pt x="80089" y="136511"/>
                  </a:lnTo>
                  <a:lnTo>
                    <a:pt x="68925" y="157838"/>
                  </a:lnTo>
                  <a:lnTo>
                    <a:pt x="46190" y="184553"/>
                  </a:lnTo>
                  <a:lnTo>
                    <a:pt x="25123" y="201860"/>
                  </a:lnTo>
                  <a:lnTo>
                    <a:pt x="23897" y="202136"/>
                  </a:lnTo>
                  <a:lnTo>
                    <a:pt x="23080" y="201615"/>
                  </a:lnTo>
                  <a:lnTo>
                    <a:pt x="22535" y="200562"/>
                  </a:lnTo>
                  <a:lnTo>
                    <a:pt x="35847" y="175497"/>
                  </a:lnTo>
                  <a:lnTo>
                    <a:pt x="40311" y="170613"/>
                  </a:lnTo>
                  <a:lnTo>
                    <a:pt x="42490" y="169310"/>
                  </a:lnTo>
                  <a:lnTo>
                    <a:pt x="44648" y="169148"/>
                  </a:lnTo>
                  <a:lnTo>
                    <a:pt x="48926" y="170849"/>
                  </a:lnTo>
                  <a:lnTo>
                    <a:pt x="50350" y="172996"/>
                  </a:lnTo>
                  <a:lnTo>
                    <a:pt x="59563" y="193910"/>
                  </a:lnTo>
                  <a:lnTo>
                    <a:pt x="74132" y="211690"/>
                  </a:lnTo>
                  <a:lnTo>
                    <a:pt x="101677" y="230886"/>
                  </a:lnTo>
                  <a:lnTo>
                    <a:pt x="133064" y="247863"/>
                  </a:lnTo>
                  <a:lnTo>
                    <a:pt x="134951" y="248843"/>
                  </a:lnTo>
                  <a:lnTo>
                    <a:pt x="123046" y="236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4" name="SMARTInkShape-571"/>
            <p:cNvSpPr/>
            <p:nvPr>
              <p:custDataLst>
                <p:tags r:id="rId49"/>
              </p:custDataLst>
            </p:nvPr>
          </p:nvSpPr>
          <p:spPr>
            <a:xfrm>
              <a:off x="5441950" y="2762250"/>
              <a:ext cx="63501" cy="127001"/>
            </a:xfrm>
            <a:custGeom>
              <a:avLst/>
              <a:gdLst/>
              <a:ahLst/>
              <a:cxnLst/>
              <a:rect l="0" t="0" r="0" b="0"/>
              <a:pathLst>
                <a:path w="63501" h="1270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2117"/>
                  </a:lnTo>
                  <a:lnTo>
                    <a:pt x="9459" y="29886"/>
                  </a:lnTo>
                  <a:lnTo>
                    <a:pt x="15111" y="56990"/>
                  </a:lnTo>
                  <a:lnTo>
                    <a:pt x="27996" y="83992"/>
                  </a:lnTo>
                  <a:lnTo>
                    <a:pt x="46244" y="111919"/>
                  </a:lnTo>
                  <a:lnTo>
                    <a:pt x="6350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5" name="SMARTInkShape-572"/>
            <p:cNvSpPr/>
            <p:nvPr>
              <p:custDataLst>
                <p:tags r:id="rId50"/>
              </p:custDataLst>
            </p:nvPr>
          </p:nvSpPr>
          <p:spPr>
            <a:xfrm>
              <a:off x="5365750" y="2755900"/>
              <a:ext cx="69851" cy="114301"/>
            </a:xfrm>
            <a:custGeom>
              <a:avLst/>
              <a:gdLst/>
              <a:ahLst/>
              <a:cxnLst/>
              <a:rect l="0" t="0" r="0" b="0"/>
              <a:pathLst>
                <a:path w="69851" h="114301">
                  <a:moveTo>
                    <a:pt x="0" y="0"/>
                  </a:moveTo>
                  <a:lnTo>
                    <a:pt x="0" y="0"/>
                  </a:lnTo>
                  <a:lnTo>
                    <a:pt x="3371" y="27790"/>
                  </a:lnTo>
                  <a:lnTo>
                    <a:pt x="12209" y="56368"/>
                  </a:lnTo>
                  <a:lnTo>
                    <a:pt x="27136" y="83808"/>
                  </a:lnTo>
                  <a:lnTo>
                    <a:pt x="44965" y="103070"/>
                  </a:lnTo>
                  <a:lnTo>
                    <a:pt x="55497" y="109309"/>
                  </a:lnTo>
                  <a:lnTo>
                    <a:pt x="698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9" name="SMARTInkShape-Group114"/>
          <p:cNvGrpSpPr/>
          <p:nvPr/>
        </p:nvGrpSpPr>
        <p:grpSpPr>
          <a:xfrm>
            <a:off x="1695450" y="3460750"/>
            <a:ext cx="171451" cy="101601"/>
            <a:chOff x="1695450" y="3460750"/>
            <a:chExt cx="171451" cy="101601"/>
          </a:xfrm>
        </p:grpSpPr>
        <p:sp>
          <p:nvSpPr>
            <p:cNvPr id="547" name="SMARTInkShape-573"/>
            <p:cNvSpPr/>
            <p:nvPr>
              <p:custDataLst>
                <p:tags r:id="rId44"/>
              </p:custDataLst>
            </p:nvPr>
          </p:nvSpPr>
          <p:spPr>
            <a:xfrm>
              <a:off x="1695450" y="3556000"/>
              <a:ext cx="171451" cy="6351"/>
            </a:xfrm>
            <a:custGeom>
              <a:avLst/>
              <a:gdLst/>
              <a:ahLst/>
              <a:cxnLst/>
              <a:rect l="0" t="0" r="0" b="0"/>
              <a:pathLst>
                <a:path w="171451" h="6351">
                  <a:moveTo>
                    <a:pt x="0" y="6350"/>
                  </a:moveTo>
                  <a:lnTo>
                    <a:pt x="0" y="6350"/>
                  </a:lnTo>
                  <a:lnTo>
                    <a:pt x="28143" y="6350"/>
                  </a:lnTo>
                  <a:lnTo>
                    <a:pt x="55689" y="5644"/>
                  </a:lnTo>
                  <a:lnTo>
                    <a:pt x="78373" y="2979"/>
                  </a:lnTo>
                  <a:lnTo>
                    <a:pt x="100684" y="1324"/>
                  </a:lnTo>
                  <a:lnTo>
                    <a:pt x="131197" y="392"/>
                  </a:lnTo>
                  <a:lnTo>
                    <a:pt x="160050" y="78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8" name="SMARTInkShape-574"/>
            <p:cNvSpPr/>
            <p:nvPr>
              <p:custDataLst>
                <p:tags r:id="rId45"/>
              </p:custDataLst>
            </p:nvPr>
          </p:nvSpPr>
          <p:spPr>
            <a:xfrm>
              <a:off x="1711129" y="3460750"/>
              <a:ext cx="143072" cy="31751"/>
            </a:xfrm>
            <a:custGeom>
              <a:avLst/>
              <a:gdLst/>
              <a:ahLst/>
              <a:cxnLst/>
              <a:rect l="0" t="0" r="0" b="0"/>
              <a:pathLst>
                <a:path w="143072" h="3175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418" y="705"/>
                  </a:lnTo>
                  <a:lnTo>
                    <a:pt x="4646" y="3371"/>
                  </a:lnTo>
                  <a:lnTo>
                    <a:pt x="34772" y="10831"/>
                  </a:lnTo>
                  <a:lnTo>
                    <a:pt x="56838" y="14927"/>
                  </a:lnTo>
                  <a:lnTo>
                    <a:pt x="78875" y="17218"/>
                  </a:lnTo>
                  <a:lnTo>
                    <a:pt x="107352" y="20388"/>
                  </a:lnTo>
                  <a:lnTo>
                    <a:pt x="143071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50" name="SMARTInkShape-575"/>
          <p:cNvSpPr/>
          <p:nvPr>
            <p:custDataLst>
              <p:tags r:id="rId4"/>
            </p:custDataLst>
          </p:nvPr>
        </p:nvSpPr>
        <p:spPr>
          <a:xfrm>
            <a:off x="2048468" y="3394762"/>
            <a:ext cx="211017" cy="323615"/>
          </a:xfrm>
          <a:custGeom>
            <a:avLst/>
            <a:gdLst/>
            <a:ahLst/>
            <a:cxnLst/>
            <a:rect l="0" t="0" r="0" b="0"/>
            <a:pathLst>
              <a:path w="211017" h="323615">
                <a:moveTo>
                  <a:pt x="72432" y="8838"/>
                </a:moveTo>
                <a:lnTo>
                  <a:pt x="72432" y="8838"/>
                </a:lnTo>
                <a:lnTo>
                  <a:pt x="72432" y="5467"/>
                </a:lnTo>
                <a:lnTo>
                  <a:pt x="68669" y="1930"/>
                </a:lnTo>
                <a:lnTo>
                  <a:pt x="65690" y="0"/>
                </a:lnTo>
                <a:lnTo>
                  <a:pt x="61587" y="123"/>
                </a:lnTo>
                <a:lnTo>
                  <a:pt x="51384" y="4024"/>
                </a:lnTo>
                <a:lnTo>
                  <a:pt x="33740" y="24267"/>
                </a:lnTo>
                <a:lnTo>
                  <a:pt x="19488" y="50267"/>
                </a:lnTo>
                <a:lnTo>
                  <a:pt x="11736" y="66091"/>
                </a:lnTo>
                <a:lnTo>
                  <a:pt x="6568" y="85106"/>
                </a:lnTo>
                <a:lnTo>
                  <a:pt x="3123" y="106251"/>
                </a:lnTo>
                <a:lnTo>
                  <a:pt x="826" y="128813"/>
                </a:lnTo>
                <a:lnTo>
                  <a:pt x="0" y="153027"/>
                </a:lnTo>
                <a:lnTo>
                  <a:pt x="155" y="178342"/>
                </a:lnTo>
                <a:lnTo>
                  <a:pt x="964" y="204390"/>
                </a:lnTo>
                <a:lnTo>
                  <a:pt x="4326" y="227401"/>
                </a:lnTo>
                <a:lnTo>
                  <a:pt x="9389" y="248385"/>
                </a:lnTo>
                <a:lnTo>
                  <a:pt x="15587" y="268020"/>
                </a:lnTo>
                <a:lnTo>
                  <a:pt x="31881" y="295480"/>
                </a:lnTo>
                <a:lnTo>
                  <a:pt x="41164" y="305766"/>
                </a:lnTo>
                <a:lnTo>
                  <a:pt x="64650" y="319076"/>
                </a:lnTo>
                <a:lnTo>
                  <a:pt x="77827" y="323614"/>
                </a:lnTo>
                <a:lnTo>
                  <a:pt x="103758" y="323010"/>
                </a:lnTo>
                <a:lnTo>
                  <a:pt x="129394" y="313570"/>
                </a:lnTo>
                <a:lnTo>
                  <a:pt x="154898" y="295263"/>
                </a:lnTo>
                <a:lnTo>
                  <a:pt x="174700" y="269253"/>
                </a:lnTo>
                <a:lnTo>
                  <a:pt x="182944" y="254414"/>
                </a:lnTo>
                <a:lnTo>
                  <a:pt x="190557" y="236761"/>
                </a:lnTo>
                <a:lnTo>
                  <a:pt x="197748" y="217231"/>
                </a:lnTo>
                <a:lnTo>
                  <a:pt x="204660" y="196450"/>
                </a:lnTo>
                <a:lnTo>
                  <a:pt x="208561" y="174835"/>
                </a:lnTo>
                <a:lnTo>
                  <a:pt x="210457" y="152664"/>
                </a:lnTo>
                <a:lnTo>
                  <a:pt x="211016" y="130122"/>
                </a:lnTo>
                <a:lnTo>
                  <a:pt x="209977" y="109449"/>
                </a:lnTo>
                <a:lnTo>
                  <a:pt x="207873" y="90023"/>
                </a:lnTo>
                <a:lnTo>
                  <a:pt x="205059" y="71428"/>
                </a:lnTo>
                <a:lnTo>
                  <a:pt x="194407" y="43241"/>
                </a:lnTo>
                <a:lnTo>
                  <a:pt x="187615" y="31773"/>
                </a:lnTo>
                <a:lnTo>
                  <a:pt x="168780" y="17150"/>
                </a:lnTo>
                <a:lnTo>
                  <a:pt x="157831" y="12263"/>
                </a:lnTo>
                <a:lnTo>
                  <a:pt x="130613" y="12477"/>
                </a:lnTo>
                <a:lnTo>
                  <a:pt x="100407" y="20333"/>
                </a:lnTo>
                <a:lnTo>
                  <a:pt x="70519" y="33232"/>
                </a:lnTo>
                <a:lnTo>
                  <a:pt x="40682" y="4693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57" name="SMARTInkShape-Group116"/>
          <p:cNvGrpSpPr/>
          <p:nvPr/>
        </p:nvGrpSpPr>
        <p:grpSpPr>
          <a:xfrm>
            <a:off x="2562029" y="3359618"/>
            <a:ext cx="739972" cy="494833"/>
            <a:chOff x="2562029" y="3359618"/>
            <a:chExt cx="739972" cy="494833"/>
          </a:xfrm>
        </p:grpSpPr>
        <p:sp>
          <p:nvSpPr>
            <p:cNvPr id="551" name="SMARTInkShape-576"/>
            <p:cNvSpPr/>
            <p:nvPr>
              <p:custDataLst>
                <p:tags r:id="rId38"/>
              </p:custDataLst>
            </p:nvPr>
          </p:nvSpPr>
          <p:spPr>
            <a:xfrm>
              <a:off x="3194050" y="3810000"/>
              <a:ext cx="25401" cy="44451"/>
            </a:xfrm>
            <a:custGeom>
              <a:avLst/>
              <a:gdLst/>
              <a:ahLst/>
              <a:cxnLst/>
              <a:rect l="0" t="0" r="0" b="0"/>
              <a:pathLst>
                <a:path w="25401" h="444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8838" y="3371"/>
                  </a:lnTo>
                  <a:lnTo>
                    <a:pt x="14747" y="5026"/>
                  </a:lnTo>
                  <a:lnTo>
                    <a:pt x="18298" y="5467"/>
                  </a:lnTo>
                  <a:lnTo>
                    <a:pt x="20665" y="6467"/>
                  </a:lnTo>
                  <a:lnTo>
                    <a:pt x="22244" y="7839"/>
                  </a:lnTo>
                  <a:lnTo>
                    <a:pt x="23296" y="9459"/>
                  </a:lnTo>
                  <a:lnTo>
                    <a:pt x="254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2" name="SMARTInkShape-577"/>
            <p:cNvSpPr/>
            <p:nvPr>
              <p:custDataLst>
                <p:tags r:id="rId39"/>
              </p:custDataLst>
            </p:nvPr>
          </p:nvSpPr>
          <p:spPr>
            <a:xfrm>
              <a:off x="3130550" y="3371552"/>
              <a:ext cx="171451" cy="336849"/>
            </a:xfrm>
            <a:custGeom>
              <a:avLst/>
              <a:gdLst/>
              <a:ahLst/>
              <a:cxnLst/>
              <a:rect l="0" t="0" r="0" b="0"/>
              <a:pathLst>
                <a:path w="171451" h="336849">
                  <a:moveTo>
                    <a:pt x="0" y="44748"/>
                  </a:moveTo>
                  <a:lnTo>
                    <a:pt x="0" y="44748"/>
                  </a:lnTo>
                  <a:lnTo>
                    <a:pt x="5775" y="21517"/>
                  </a:lnTo>
                  <a:lnTo>
                    <a:pt x="12209" y="10669"/>
                  </a:lnTo>
                  <a:lnTo>
                    <a:pt x="25417" y="3026"/>
                  </a:lnTo>
                  <a:lnTo>
                    <a:pt x="33878" y="0"/>
                  </a:lnTo>
                  <a:lnTo>
                    <a:pt x="52687" y="401"/>
                  </a:lnTo>
                  <a:lnTo>
                    <a:pt x="83109" y="10441"/>
                  </a:lnTo>
                  <a:lnTo>
                    <a:pt x="103260" y="22445"/>
                  </a:lnTo>
                  <a:lnTo>
                    <a:pt x="121623" y="39539"/>
                  </a:lnTo>
                  <a:lnTo>
                    <a:pt x="133547" y="60777"/>
                  </a:lnTo>
                  <a:lnTo>
                    <a:pt x="137715" y="72367"/>
                  </a:lnTo>
                  <a:lnTo>
                    <a:pt x="132938" y="102179"/>
                  </a:lnTo>
                  <a:lnTo>
                    <a:pt x="126725" y="119018"/>
                  </a:lnTo>
                  <a:lnTo>
                    <a:pt x="116939" y="135889"/>
                  </a:lnTo>
                  <a:lnTo>
                    <a:pt x="104771" y="152781"/>
                  </a:lnTo>
                  <a:lnTo>
                    <a:pt x="79020" y="184485"/>
                  </a:lnTo>
                  <a:lnTo>
                    <a:pt x="58168" y="210335"/>
                  </a:lnTo>
                  <a:lnTo>
                    <a:pt x="37304" y="241350"/>
                  </a:lnTo>
                  <a:lnTo>
                    <a:pt x="28927" y="261672"/>
                  </a:lnTo>
                  <a:lnTo>
                    <a:pt x="29868" y="267681"/>
                  </a:lnTo>
                  <a:lnTo>
                    <a:pt x="36558" y="280001"/>
                  </a:lnTo>
                  <a:lnTo>
                    <a:pt x="55596" y="295467"/>
                  </a:lnTo>
                  <a:lnTo>
                    <a:pt x="85853" y="302244"/>
                  </a:lnTo>
                  <a:lnTo>
                    <a:pt x="114886" y="307623"/>
                  </a:lnTo>
                  <a:lnTo>
                    <a:pt x="144206" y="316467"/>
                  </a:lnTo>
                  <a:lnTo>
                    <a:pt x="171450" y="3368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3" name="SMARTInkShape-578"/>
            <p:cNvSpPr/>
            <p:nvPr>
              <p:custDataLst>
                <p:tags r:id="rId40"/>
              </p:custDataLst>
            </p:nvPr>
          </p:nvSpPr>
          <p:spPr>
            <a:xfrm>
              <a:off x="2908300" y="3778250"/>
              <a:ext cx="50801" cy="19051"/>
            </a:xfrm>
            <a:custGeom>
              <a:avLst/>
              <a:gdLst/>
              <a:ahLst/>
              <a:cxnLst/>
              <a:rect l="0" t="0" r="0" b="0"/>
              <a:pathLst>
                <a:path w="508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24799" y="8998"/>
                  </a:lnTo>
                  <a:lnTo>
                    <a:pt x="41418" y="5993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4" name="SMARTInkShape-579"/>
            <p:cNvSpPr/>
            <p:nvPr>
              <p:custDataLst>
                <p:tags r:id="rId41"/>
              </p:custDataLst>
            </p:nvPr>
          </p:nvSpPr>
          <p:spPr>
            <a:xfrm>
              <a:off x="2894470" y="3398394"/>
              <a:ext cx="147181" cy="310007"/>
            </a:xfrm>
            <a:custGeom>
              <a:avLst/>
              <a:gdLst/>
              <a:ahLst/>
              <a:cxnLst/>
              <a:rect l="0" t="0" r="0" b="0"/>
              <a:pathLst>
                <a:path w="147181" h="310007">
                  <a:moveTo>
                    <a:pt x="20180" y="11556"/>
                  </a:moveTo>
                  <a:lnTo>
                    <a:pt x="20180" y="11556"/>
                  </a:lnTo>
                  <a:lnTo>
                    <a:pt x="16809" y="8185"/>
                  </a:lnTo>
                  <a:lnTo>
                    <a:pt x="15154" y="4649"/>
                  </a:lnTo>
                  <a:lnTo>
                    <a:pt x="14713" y="2718"/>
                  </a:lnTo>
                  <a:lnTo>
                    <a:pt x="17241" y="1430"/>
                  </a:lnTo>
                  <a:lnTo>
                    <a:pt x="27575" y="0"/>
                  </a:lnTo>
                  <a:lnTo>
                    <a:pt x="52632" y="2566"/>
                  </a:lnTo>
                  <a:lnTo>
                    <a:pt x="74114" y="7795"/>
                  </a:lnTo>
                  <a:lnTo>
                    <a:pt x="97773" y="15529"/>
                  </a:lnTo>
                  <a:lnTo>
                    <a:pt x="122399" y="26022"/>
                  </a:lnTo>
                  <a:lnTo>
                    <a:pt x="138048" y="41504"/>
                  </a:lnTo>
                  <a:lnTo>
                    <a:pt x="143209" y="50571"/>
                  </a:lnTo>
                  <a:lnTo>
                    <a:pt x="143121" y="61555"/>
                  </a:lnTo>
                  <a:lnTo>
                    <a:pt x="133617" y="86930"/>
                  </a:lnTo>
                  <a:lnTo>
                    <a:pt x="111989" y="118433"/>
                  </a:lnTo>
                  <a:lnTo>
                    <a:pt x="98319" y="135724"/>
                  </a:lnTo>
                  <a:lnTo>
                    <a:pt x="82856" y="152190"/>
                  </a:lnTo>
                  <a:lnTo>
                    <a:pt x="66198" y="168107"/>
                  </a:lnTo>
                  <a:lnTo>
                    <a:pt x="34988" y="197551"/>
                  </a:lnTo>
                  <a:lnTo>
                    <a:pt x="14061" y="222396"/>
                  </a:lnTo>
                  <a:lnTo>
                    <a:pt x="493" y="246104"/>
                  </a:lnTo>
                  <a:lnTo>
                    <a:pt x="0" y="251177"/>
                  </a:lnTo>
                  <a:lnTo>
                    <a:pt x="1082" y="255264"/>
                  </a:lnTo>
                  <a:lnTo>
                    <a:pt x="3215" y="258695"/>
                  </a:lnTo>
                  <a:lnTo>
                    <a:pt x="16873" y="264388"/>
                  </a:lnTo>
                  <a:lnTo>
                    <a:pt x="48364" y="269678"/>
                  </a:lnTo>
                  <a:lnTo>
                    <a:pt x="71511" y="271622"/>
                  </a:lnTo>
                  <a:lnTo>
                    <a:pt x="93559" y="274837"/>
                  </a:lnTo>
                  <a:lnTo>
                    <a:pt x="122434" y="277243"/>
                  </a:lnTo>
                  <a:lnTo>
                    <a:pt x="136417" y="281569"/>
                  </a:lnTo>
                  <a:lnTo>
                    <a:pt x="142121" y="284698"/>
                  </a:lnTo>
                  <a:lnTo>
                    <a:pt x="145218" y="288900"/>
                  </a:lnTo>
                  <a:lnTo>
                    <a:pt x="146578" y="293819"/>
                  </a:lnTo>
                  <a:lnTo>
                    <a:pt x="147180" y="3100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5" name="SMARTInkShape-580"/>
            <p:cNvSpPr/>
            <p:nvPr>
              <p:custDataLst>
                <p:tags r:id="rId42"/>
              </p:custDataLst>
            </p:nvPr>
          </p:nvSpPr>
          <p:spPr>
            <a:xfrm>
              <a:off x="2707792" y="3797300"/>
              <a:ext cx="29059" cy="31751"/>
            </a:xfrm>
            <a:custGeom>
              <a:avLst/>
              <a:gdLst/>
              <a:ahLst/>
              <a:cxnLst/>
              <a:rect l="0" t="0" r="0" b="0"/>
              <a:pathLst>
                <a:path w="29059" h="31751">
                  <a:moveTo>
                    <a:pt x="3658" y="31750"/>
                  </a:moveTo>
                  <a:lnTo>
                    <a:pt x="3658" y="31750"/>
                  </a:lnTo>
                  <a:lnTo>
                    <a:pt x="287" y="28379"/>
                  </a:lnTo>
                  <a:lnTo>
                    <a:pt x="0" y="26680"/>
                  </a:lnTo>
                  <a:lnTo>
                    <a:pt x="514" y="24843"/>
                  </a:lnTo>
                  <a:lnTo>
                    <a:pt x="2261" y="20919"/>
                  </a:lnTo>
                  <a:lnTo>
                    <a:pt x="3949" y="14743"/>
                  </a:lnTo>
                  <a:lnTo>
                    <a:pt x="6845" y="10551"/>
                  </a:lnTo>
                  <a:lnTo>
                    <a:pt x="10484" y="8217"/>
                  </a:lnTo>
                  <a:lnTo>
                    <a:pt x="290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6" name="SMARTInkShape-581"/>
            <p:cNvSpPr/>
            <p:nvPr>
              <p:custDataLst>
                <p:tags r:id="rId43"/>
              </p:custDataLst>
            </p:nvPr>
          </p:nvSpPr>
          <p:spPr>
            <a:xfrm>
              <a:off x="2562029" y="3359618"/>
              <a:ext cx="244672" cy="379820"/>
            </a:xfrm>
            <a:custGeom>
              <a:avLst/>
              <a:gdLst/>
              <a:ahLst/>
              <a:cxnLst/>
              <a:rect l="0" t="0" r="0" b="0"/>
              <a:pathLst>
                <a:path w="244672" h="379820">
                  <a:moveTo>
                    <a:pt x="3371" y="88432"/>
                  </a:moveTo>
                  <a:lnTo>
                    <a:pt x="3371" y="88432"/>
                  </a:lnTo>
                  <a:lnTo>
                    <a:pt x="0" y="78319"/>
                  </a:lnTo>
                  <a:lnTo>
                    <a:pt x="1275" y="58546"/>
                  </a:lnTo>
                  <a:lnTo>
                    <a:pt x="13728" y="42929"/>
                  </a:lnTo>
                  <a:lnTo>
                    <a:pt x="34785" y="27286"/>
                  </a:lnTo>
                  <a:lnTo>
                    <a:pt x="62959" y="13278"/>
                  </a:lnTo>
                  <a:lnTo>
                    <a:pt x="92414" y="3760"/>
                  </a:lnTo>
                  <a:lnTo>
                    <a:pt x="121262" y="0"/>
                  </a:lnTo>
                  <a:lnTo>
                    <a:pt x="148195" y="5384"/>
                  </a:lnTo>
                  <a:lnTo>
                    <a:pt x="170513" y="18596"/>
                  </a:lnTo>
                  <a:lnTo>
                    <a:pt x="180416" y="27058"/>
                  </a:lnTo>
                  <a:lnTo>
                    <a:pt x="191419" y="53393"/>
                  </a:lnTo>
                  <a:lnTo>
                    <a:pt x="194353" y="69306"/>
                  </a:lnTo>
                  <a:lnTo>
                    <a:pt x="193487" y="86970"/>
                  </a:lnTo>
                  <a:lnTo>
                    <a:pt x="190087" y="105802"/>
                  </a:lnTo>
                  <a:lnTo>
                    <a:pt x="184998" y="125412"/>
                  </a:lnTo>
                  <a:lnTo>
                    <a:pt x="175256" y="146952"/>
                  </a:lnTo>
                  <a:lnTo>
                    <a:pt x="162411" y="169779"/>
                  </a:lnTo>
                  <a:lnTo>
                    <a:pt x="147497" y="193463"/>
                  </a:lnTo>
                  <a:lnTo>
                    <a:pt x="130500" y="216308"/>
                  </a:lnTo>
                  <a:lnTo>
                    <a:pt x="112112" y="238594"/>
                  </a:lnTo>
                  <a:lnTo>
                    <a:pt x="92798" y="260507"/>
                  </a:lnTo>
                  <a:lnTo>
                    <a:pt x="76395" y="280054"/>
                  </a:lnTo>
                  <a:lnTo>
                    <a:pt x="61931" y="298024"/>
                  </a:lnTo>
                  <a:lnTo>
                    <a:pt x="39981" y="329045"/>
                  </a:lnTo>
                  <a:lnTo>
                    <a:pt x="30226" y="352240"/>
                  </a:lnTo>
                  <a:lnTo>
                    <a:pt x="29741" y="360965"/>
                  </a:lnTo>
                  <a:lnTo>
                    <a:pt x="31534" y="368192"/>
                  </a:lnTo>
                  <a:lnTo>
                    <a:pt x="34847" y="374422"/>
                  </a:lnTo>
                  <a:lnTo>
                    <a:pt x="43405" y="377870"/>
                  </a:lnTo>
                  <a:lnTo>
                    <a:pt x="69847" y="379819"/>
                  </a:lnTo>
                  <a:lnTo>
                    <a:pt x="85788" y="377940"/>
                  </a:lnTo>
                  <a:lnTo>
                    <a:pt x="102766" y="374571"/>
                  </a:lnTo>
                  <a:lnTo>
                    <a:pt x="120434" y="370208"/>
                  </a:lnTo>
                  <a:lnTo>
                    <a:pt x="137858" y="366593"/>
                  </a:lnTo>
                  <a:lnTo>
                    <a:pt x="155118" y="363479"/>
                  </a:lnTo>
                  <a:lnTo>
                    <a:pt x="172269" y="360696"/>
                  </a:lnTo>
                  <a:lnTo>
                    <a:pt x="200733" y="353842"/>
                  </a:lnTo>
                  <a:lnTo>
                    <a:pt x="229065" y="345812"/>
                  </a:lnTo>
                  <a:lnTo>
                    <a:pt x="237735" y="344640"/>
                  </a:lnTo>
                  <a:lnTo>
                    <a:pt x="240047" y="345315"/>
                  </a:lnTo>
                  <a:lnTo>
                    <a:pt x="244671" y="3487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4" name="SMARTInkShape-Group117"/>
          <p:cNvGrpSpPr/>
          <p:nvPr/>
        </p:nvGrpSpPr>
        <p:grpSpPr>
          <a:xfrm>
            <a:off x="927100" y="4387850"/>
            <a:ext cx="511705" cy="305742"/>
            <a:chOff x="927100" y="4387850"/>
            <a:chExt cx="511705" cy="305742"/>
          </a:xfrm>
        </p:grpSpPr>
        <p:sp>
          <p:nvSpPr>
            <p:cNvPr id="558" name="SMARTInkShape-582"/>
            <p:cNvSpPr/>
            <p:nvPr>
              <p:custDataLst>
                <p:tags r:id="rId32"/>
              </p:custDataLst>
            </p:nvPr>
          </p:nvSpPr>
          <p:spPr>
            <a:xfrm>
              <a:off x="1365250" y="4394200"/>
              <a:ext cx="73555" cy="273051"/>
            </a:xfrm>
            <a:custGeom>
              <a:avLst/>
              <a:gdLst/>
              <a:ahLst/>
              <a:cxnLst/>
              <a:rect l="0" t="0" r="0" b="0"/>
              <a:pathLst>
                <a:path w="73555" h="2730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23779" y="28156"/>
                  </a:lnTo>
                  <a:lnTo>
                    <a:pt x="39967" y="51555"/>
                  </a:lnTo>
                  <a:lnTo>
                    <a:pt x="53276" y="80298"/>
                  </a:lnTo>
                  <a:lnTo>
                    <a:pt x="58801" y="95865"/>
                  </a:lnTo>
                  <a:lnTo>
                    <a:pt x="63189" y="112594"/>
                  </a:lnTo>
                  <a:lnTo>
                    <a:pt x="66821" y="130096"/>
                  </a:lnTo>
                  <a:lnTo>
                    <a:pt x="69947" y="148114"/>
                  </a:lnTo>
                  <a:lnTo>
                    <a:pt x="72031" y="165065"/>
                  </a:lnTo>
                  <a:lnTo>
                    <a:pt x="73421" y="181304"/>
                  </a:lnTo>
                  <a:lnTo>
                    <a:pt x="73554" y="211107"/>
                  </a:lnTo>
                  <a:lnTo>
                    <a:pt x="68909" y="236112"/>
                  </a:lnTo>
                  <a:lnTo>
                    <a:pt x="59187" y="267210"/>
                  </a:lnTo>
                  <a:lnTo>
                    <a:pt x="5715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9" name="SMARTInkShape-583"/>
            <p:cNvSpPr/>
            <p:nvPr>
              <p:custDataLst>
                <p:tags r:id="rId33"/>
              </p:custDataLst>
            </p:nvPr>
          </p:nvSpPr>
          <p:spPr>
            <a:xfrm>
              <a:off x="1238250" y="45402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6" y="1986"/>
                  </a:lnTo>
                  <a:lnTo>
                    <a:pt x="1882" y="1324"/>
                  </a:lnTo>
                  <a:lnTo>
                    <a:pt x="3371" y="883"/>
                  </a:lnTo>
                  <a:lnTo>
                    <a:pt x="32604" y="5545"/>
                  </a:lnTo>
                  <a:lnTo>
                    <a:pt x="62388" y="548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0" name="SMARTInkShape-584"/>
            <p:cNvSpPr/>
            <p:nvPr>
              <p:custDataLst>
                <p:tags r:id="rId34"/>
              </p:custDataLst>
            </p:nvPr>
          </p:nvSpPr>
          <p:spPr>
            <a:xfrm>
              <a:off x="1261588" y="4409548"/>
              <a:ext cx="52863" cy="239313"/>
            </a:xfrm>
            <a:custGeom>
              <a:avLst/>
              <a:gdLst/>
              <a:ahLst/>
              <a:cxnLst/>
              <a:rect l="0" t="0" r="0" b="0"/>
              <a:pathLst>
                <a:path w="52863" h="239313">
                  <a:moveTo>
                    <a:pt x="33812" y="16402"/>
                  </a:moveTo>
                  <a:lnTo>
                    <a:pt x="33812" y="16402"/>
                  </a:lnTo>
                  <a:lnTo>
                    <a:pt x="39279" y="0"/>
                  </a:lnTo>
                  <a:lnTo>
                    <a:pt x="29849" y="25339"/>
                  </a:lnTo>
                  <a:lnTo>
                    <a:pt x="22408" y="51889"/>
                  </a:lnTo>
                  <a:lnTo>
                    <a:pt x="18448" y="67576"/>
                  </a:lnTo>
                  <a:lnTo>
                    <a:pt x="14397" y="84385"/>
                  </a:lnTo>
                  <a:lnTo>
                    <a:pt x="10286" y="101941"/>
                  </a:lnTo>
                  <a:lnTo>
                    <a:pt x="6839" y="119289"/>
                  </a:lnTo>
                  <a:lnTo>
                    <a:pt x="3836" y="136499"/>
                  </a:lnTo>
                  <a:lnTo>
                    <a:pt x="1128" y="153616"/>
                  </a:lnTo>
                  <a:lnTo>
                    <a:pt x="0" y="182043"/>
                  </a:lnTo>
                  <a:lnTo>
                    <a:pt x="2557" y="205026"/>
                  </a:lnTo>
                  <a:lnTo>
                    <a:pt x="13815" y="233264"/>
                  </a:lnTo>
                  <a:lnTo>
                    <a:pt x="16247" y="237177"/>
                  </a:lnTo>
                  <a:lnTo>
                    <a:pt x="19985" y="239079"/>
                  </a:lnTo>
                  <a:lnTo>
                    <a:pt x="29783" y="239312"/>
                  </a:lnTo>
                  <a:lnTo>
                    <a:pt x="39312" y="235182"/>
                  </a:lnTo>
                  <a:lnTo>
                    <a:pt x="43829" y="232106"/>
                  </a:lnTo>
                  <a:lnTo>
                    <a:pt x="46840" y="227232"/>
                  </a:lnTo>
                  <a:lnTo>
                    <a:pt x="52862" y="2005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1" name="SMARTInkShape-585"/>
            <p:cNvSpPr/>
            <p:nvPr>
              <p:custDataLst>
                <p:tags r:id="rId35"/>
              </p:custDataLst>
            </p:nvPr>
          </p:nvSpPr>
          <p:spPr>
            <a:xfrm>
              <a:off x="1168297" y="4387850"/>
              <a:ext cx="89004" cy="266701"/>
            </a:xfrm>
            <a:custGeom>
              <a:avLst/>
              <a:gdLst/>
              <a:ahLst/>
              <a:cxnLst/>
              <a:rect l="0" t="0" r="0" b="0"/>
              <a:pathLst>
                <a:path w="89004" h="266701">
                  <a:moveTo>
                    <a:pt x="89003" y="0"/>
                  </a:moveTo>
                  <a:lnTo>
                    <a:pt x="89003" y="0"/>
                  </a:lnTo>
                  <a:lnTo>
                    <a:pt x="78890" y="6742"/>
                  </a:lnTo>
                  <a:lnTo>
                    <a:pt x="55746" y="34532"/>
                  </a:lnTo>
                  <a:lnTo>
                    <a:pt x="38474" y="64030"/>
                  </a:lnTo>
                  <a:lnTo>
                    <a:pt x="29917" y="80787"/>
                  </a:lnTo>
                  <a:lnTo>
                    <a:pt x="22801" y="97603"/>
                  </a:lnTo>
                  <a:lnTo>
                    <a:pt x="16646" y="114457"/>
                  </a:lnTo>
                  <a:lnTo>
                    <a:pt x="11132" y="131338"/>
                  </a:lnTo>
                  <a:lnTo>
                    <a:pt x="6750" y="147531"/>
                  </a:lnTo>
                  <a:lnTo>
                    <a:pt x="0" y="178693"/>
                  </a:lnTo>
                  <a:lnTo>
                    <a:pt x="292" y="203362"/>
                  </a:lnTo>
                  <a:lnTo>
                    <a:pt x="6509" y="231235"/>
                  </a:lnTo>
                  <a:lnTo>
                    <a:pt x="17277" y="262053"/>
                  </a:lnTo>
                  <a:lnTo>
                    <a:pt x="19153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2" name="SMARTInkShape-586"/>
            <p:cNvSpPr/>
            <p:nvPr>
              <p:custDataLst>
                <p:tags r:id="rId36"/>
              </p:custDataLst>
            </p:nvPr>
          </p:nvSpPr>
          <p:spPr>
            <a:xfrm>
              <a:off x="929748" y="4495800"/>
              <a:ext cx="156103" cy="190501"/>
            </a:xfrm>
            <a:custGeom>
              <a:avLst/>
              <a:gdLst/>
              <a:ahLst/>
              <a:cxnLst/>
              <a:rect l="0" t="0" r="0" b="0"/>
              <a:pathLst>
                <a:path w="156103" h="190501">
                  <a:moveTo>
                    <a:pt x="16402" y="190500"/>
                  </a:moveTo>
                  <a:lnTo>
                    <a:pt x="16402" y="190500"/>
                  </a:lnTo>
                  <a:lnTo>
                    <a:pt x="0" y="190500"/>
                  </a:lnTo>
                  <a:lnTo>
                    <a:pt x="2292" y="184855"/>
                  </a:lnTo>
                  <a:lnTo>
                    <a:pt x="25374" y="153872"/>
                  </a:lnTo>
                  <a:lnTo>
                    <a:pt x="45790" y="131182"/>
                  </a:lnTo>
                  <a:lnTo>
                    <a:pt x="68269" y="106986"/>
                  </a:lnTo>
                  <a:lnTo>
                    <a:pt x="90019" y="82121"/>
                  </a:lnTo>
                  <a:lnTo>
                    <a:pt x="118726" y="51065"/>
                  </a:lnTo>
                  <a:lnTo>
                    <a:pt x="142866" y="21062"/>
                  </a:lnTo>
                  <a:lnTo>
                    <a:pt x="15610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3" name="SMARTInkShape-587"/>
            <p:cNvSpPr/>
            <p:nvPr>
              <p:custDataLst>
                <p:tags r:id="rId37"/>
              </p:custDataLst>
            </p:nvPr>
          </p:nvSpPr>
          <p:spPr>
            <a:xfrm>
              <a:off x="927100" y="4504842"/>
              <a:ext cx="178773" cy="188750"/>
            </a:xfrm>
            <a:custGeom>
              <a:avLst/>
              <a:gdLst/>
              <a:ahLst/>
              <a:cxnLst/>
              <a:rect l="0" t="0" r="0" b="0"/>
              <a:pathLst>
                <a:path w="178773" h="188750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0" y="1562"/>
                  </a:lnTo>
                  <a:lnTo>
                    <a:pt x="1882" y="4608"/>
                  </a:lnTo>
                  <a:lnTo>
                    <a:pt x="3371" y="6407"/>
                  </a:lnTo>
                  <a:lnTo>
                    <a:pt x="11537" y="36056"/>
                  </a:lnTo>
                  <a:lnTo>
                    <a:pt x="18298" y="60625"/>
                  </a:lnTo>
                  <a:lnTo>
                    <a:pt x="29770" y="88008"/>
                  </a:lnTo>
                  <a:lnTo>
                    <a:pt x="43570" y="115936"/>
                  </a:lnTo>
                  <a:lnTo>
                    <a:pt x="56759" y="142459"/>
                  </a:lnTo>
                  <a:lnTo>
                    <a:pt x="82826" y="171079"/>
                  </a:lnTo>
                  <a:lnTo>
                    <a:pt x="106150" y="186222"/>
                  </a:lnTo>
                  <a:lnTo>
                    <a:pt x="121732" y="188749"/>
                  </a:lnTo>
                  <a:lnTo>
                    <a:pt x="151359" y="184623"/>
                  </a:lnTo>
                  <a:lnTo>
                    <a:pt x="167771" y="175654"/>
                  </a:lnTo>
                  <a:lnTo>
                    <a:pt x="178199" y="164059"/>
                  </a:lnTo>
                  <a:lnTo>
                    <a:pt x="178772" y="159981"/>
                  </a:lnTo>
                  <a:lnTo>
                    <a:pt x="175645" y="151687"/>
                  </a:lnTo>
                  <a:lnTo>
                    <a:pt x="158750" y="130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7" name="SMARTInkShape-Group118"/>
          <p:cNvGrpSpPr/>
          <p:nvPr/>
        </p:nvGrpSpPr>
        <p:grpSpPr>
          <a:xfrm>
            <a:off x="1670498" y="4503510"/>
            <a:ext cx="218284" cy="312745"/>
            <a:chOff x="1670498" y="4503510"/>
            <a:chExt cx="218284" cy="312745"/>
          </a:xfrm>
        </p:grpSpPr>
        <p:sp>
          <p:nvSpPr>
            <p:cNvPr id="565" name="SMARTInkShape-588"/>
            <p:cNvSpPr/>
            <p:nvPr>
              <p:custDataLst>
                <p:tags r:id="rId30"/>
              </p:custDataLst>
            </p:nvPr>
          </p:nvSpPr>
          <p:spPr>
            <a:xfrm>
              <a:off x="1733550" y="4504438"/>
              <a:ext cx="155232" cy="311817"/>
            </a:xfrm>
            <a:custGeom>
              <a:avLst/>
              <a:gdLst/>
              <a:ahLst/>
              <a:cxnLst/>
              <a:rect l="0" t="0" r="0" b="0"/>
              <a:pathLst>
                <a:path w="155232" h="311817">
                  <a:moveTo>
                    <a:pt x="120650" y="23112"/>
                  </a:moveTo>
                  <a:lnTo>
                    <a:pt x="120650" y="23112"/>
                  </a:lnTo>
                  <a:lnTo>
                    <a:pt x="124021" y="16370"/>
                  </a:lnTo>
                  <a:lnTo>
                    <a:pt x="123794" y="9297"/>
                  </a:lnTo>
                  <a:lnTo>
                    <a:pt x="122746" y="5435"/>
                  </a:lnTo>
                  <a:lnTo>
                    <a:pt x="121342" y="2861"/>
                  </a:lnTo>
                  <a:lnTo>
                    <a:pt x="119700" y="1144"/>
                  </a:lnTo>
                  <a:lnTo>
                    <a:pt x="117900" y="0"/>
                  </a:lnTo>
                  <a:lnTo>
                    <a:pt x="110255" y="611"/>
                  </a:lnTo>
                  <a:lnTo>
                    <a:pt x="105254" y="1761"/>
                  </a:lnTo>
                  <a:lnTo>
                    <a:pt x="88101" y="13493"/>
                  </a:lnTo>
                  <a:lnTo>
                    <a:pt x="81489" y="24481"/>
                  </a:lnTo>
                  <a:lnTo>
                    <a:pt x="79256" y="35009"/>
                  </a:lnTo>
                  <a:lnTo>
                    <a:pt x="80616" y="42040"/>
                  </a:lnTo>
                  <a:lnTo>
                    <a:pt x="85453" y="47517"/>
                  </a:lnTo>
                  <a:lnTo>
                    <a:pt x="88719" y="49965"/>
                  </a:lnTo>
                  <a:lnTo>
                    <a:pt x="92307" y="50892"/>
                  </a:lnTo>
                  <a:lnTo>
                    <a:pt x="100057" y="50040"/>
                  </a:lnTo>
                  <a:lnTo>
                    <a:pt x="108205" y="43547"/>
                  </a:lnTo>
                  <a:lnTo>
                    <a:pt x="124934" y="22131"/>
                  </a:lnTo>
                  <a:lnTo>
                    <a:pt x="129609" y="11858"/>
                  </a:lnTo>
                  <a:lnTo>
                    <a:pt x="130856" y="7142"/>
                  </a:lnTo>
                  <a:lnTo>
                    <a:pt x="132393" y="4704"/>
                  </a:lnTo>
                  <a:lnTo>
                    <a:pt x="134123" y="3784"/>
                  </a:lnTo>
                  <a:lnTo>
                    <a:pt x="135982" y="3877"/>
                  </a:lnTo>
                  <a:lnTo>
                    <a:pt x="139929" y="13387"/>
                  </a:lnTo>
                  <a:lnTo>
                    <a:pt x="144035" y="32901"/>
                  </a:lnTo>
                  <a:lnTo>
                    <a:pt x="146118" y="47983"/>
                  </a:lnTo>
                  <a:lnTo>
                    <a:pt x="148212" y="65092"/>
                  </a:lnTo>
                  <a:lnTo>
                    <a:pt x="150314" y="84260"/>
                  </a:lnTo>
                  <a:lnTo>
                    <a:pt x="152420" y="104800"/>
                  </a:lnTo>
                  <a:lnTo>
                    <a:pt x="154530" y="126254"/>
                  </a:lnTo>
                  <a:lnTo>
                    <a:pt x="155231" y="148318"/>
                  </a:lnTo>
                  <a:lnTo>
                    <a:pt x="154993" y="170788"/>
                  </a:lnTo>
                  <a:lnTo>
                    <a:pt x="154129" y="193530"/>
                  </a:lnTo>
                  <a:lnTo>
                    <a:pt x="152141" y="213629"/>
                  </a:lnTo>
                  <a:lnTo>
                    <a:pt x="149406" y="231967"/>
                  </a:lnTo>
                  <a:lnTo>
                    <a:pt x="141897" y="263398"/>
                  </a:lnTo>
                  <a:lnTo>
                    <a:pt x="131504" y="286774"/>
                  </a:lnTo>
                  <a:lnTo>
                    <a:pt x="117948" y="302808"/>
                  </a:lnTo>
                  <a:lnTo>
                    <a:pt x="110382" y="309060"/>
                  </a:lnTo>
                  <a:lnTo>
                    <a:pt x="102516" y="311816"/>
                  </a:lnTo>
                  <a:lnTo>
                    <a:pt x="86250" y="311115"/>
                  </a:lnTo>
                  <a:lnTo>
                    <a:pt x="57854" y="296046"/>
                  </a:lnTo>
                  <a:lnTo>
                    <a:pt x="30469" y="266965"/>
                  </a:lnTo>
                  <a:lnTo>
                    <a:pt x="7482" y="239490"/>
                  </a:lnTo>
                  <a:lnTo>
                    <a:pt x="0" y="2199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6" name="SMARTInkShape-589"/>
            <p:cNvSpPr/>
            <p:nvPr>
              <p:custDataLst>
                <p:tags r:id="rId31"/>
              </p:custDataLst>
            </p:nvPr>
          </p:nvSpPr>
          <p:spPr>
            <a:xfrm>
              <a:off x="1670498" y="4503510"/>
              <a:ext cx="110507" cy="130866"/>
            </a:xfrm>
            <a:custGeom>
              <a:avLst/>
              <a:gdLst/>
              <a:ahLst/>
              <a:cxnLst/>
              <a:rect l="0" t="0" r="0" b="0"/>
              <a:pathLst>
                <a:path w="110507" h="130866">
                  <a:moveTo>
                    <a:pt x="56702" y="17690"/>
                  </a:moveTo>
                  <a:lnTo>
                    <a:pt x="56702" y="17690"/>
                  </a:lnTo>
                  <a:lnTo>
                    <a:pt x="49960" y="17690"/>
                  </a:lnTo>
                  <a:lnTo>
                    <a:pt x="32284" y="27803"/>
                  </a:lnTo>
                  <a:lnTo>
                    <a:pt x="12543" y="54318"/>
                  </a:lnTo>
                  <a:lnTo>
                    <a:pt x="30" y="85614"/>
                  </a:lnTo>
                  <a:lnTo>
                    <a:pt x="0" y="104793"/>
                  </a:lnTo>
                  <a:lnTo>
                    <a:pt x="1967" y="113859"/>
                  </a:lnTo>
                  <a:lnTo>
                    <a:pt x="7512" y="120608"/>
                  </a:lnTo>
                  <a:lnTo>
                    <a:pt x="24962" y="129989"/>
                  </a:lnTo>
                  <a:lnTo>
                    <a:pt x="44947" y="130865"/>
                  </a:lnTo>
                  <a:lnTo>
                    <a:pt x="64883" y="125140"/>
                  </a:lnTo>
                  <a:lnTo>
                    <a:pt x="83151" y="113188"/>
                  </a:lnTo>
                  <a:lnTo>
                    <a:pt x="102560" y="87221"/>
                  </a:lnTo>
                  <a:lnTo>
                    <a:pt x="108834" y="65526"/>
                  </a:lnTo>
                  <a:lnTo>
                    <a:pt x="110506" y="53814"/>
                  </a:lnTo>
                  <a:lnTo>
                    <a:pt x="104839" y="31393"/>
                  </a:lnTo>
                  <a:lnTo>
                    <a:pt x="93619" y="12491"/>
                  </a:lnTo>
                  <a:lnTo>
                    <a:pt x="81576" y="1739"/>
                  </a:lnTo>
                  <a:lnTo>
                    <a:pt x="76107" y="0"/>
                  </a:lnTo>
                  <a:lnTo>
                    <a:pt x="71050" y="252"/>
                  </a:lnTo>
                  <a:lnTo>
                    <a:pt x="56702" y="49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5" name="SMARTInkShape-Group119"/>
          <p:cNvGrpSpPr/>
          <p:nvPr/>
        </p:nvGrpSpPr>
        <p:grpSpPr>
          <a:xfrm>
            <a:off x="2279650" y="4298950"/>
            <a:ext cx="477102" cy="322983"/>
            <a:chOff x="2279650" y="4298950"/>
            <a:chExt cx="477102" cy="322983"/>
          </a:xfrm>
        </p:grpSpPr>
        <p:sp>
          <p:nvSpPr>
            <p:cNvPr id="568" name="SMARTInkShape-590"/>
            <p:cNvSpPr/>
            <p:nvPr>
              <p:custDataLst>
                <p:tags r:id="rId23"/>
              </p:custDataLst>
            </p:nvPr>
          </p:nvSpPr>
          <p:spPr>
            <a:xfrm>
              <a:off x="2717800" y="4298950"/>
              <a:ext cx="38952" cy="317501"/>
            </a:xfrm>
            <a:custGeom>
              <a:avLst/>
              <a:gdLst/>
              <a:ahLst/>
              <a:cxnLst/>
              <a:rect l="0" t="0" r="0" b="0"/>
              <a:pathLst>
                <a:path w="38952" h="3175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1933" y="14433"/>
                  </a:lnTo>
                  <a:lnTo>
                    <a:pt x="20704" y="44258"/>
                  </a:lnTo>
                  <a:lnTo>
                    <a:pt x="28252" y="72587"/>
                  </a:lnTo>
                  <a:lnTo>
                    <a:pt x="32240" y="90019"/>
                  </a:lnTo>
                  <a:lnTo>
                    <a:pt x="36310" y="108696"/>
                  </a:lnTo>
                  <a:lnTo>
                    <a:pt x="38318" y="127497"/>
                  </a:lnTo>
                  <a:lnTo>
                    <a:pt x="38951" y="146381"/>
                  </a:lnTo>
                  <a:lnTo>
                    <a:pt x="38667" y="165321"/>
                  </a:lnTo>
                  <a:lnTo>
                    <a:pt x="37067" y="185003"/>
                  </a:lnTo>
                  <a:lnTo>
                    <a:pt x="34589" y="205179"/>
                  </a:lnTo>
                  <a:lnTo>
                    <a:pt x="31526" y="225686"/>
                  </a:lnTo>
                  <a:lnTo>
                    <a:pt x="28778" y="242885"/>
                  </a:lnTo>
                  <a:lnTo>
                    <a:pt x="23844" y="271403"/>
                  </a:lnTo>
                  <a:lnTo>
                    <a:pt x="13729" y="300549"/>
                  </a:lnTo>
                  <a:lnTo>
                    <a:pt x="635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9" name="SMARTInkShape-591"/>
            <p:cNvSpPr/>
            <p:nvPr>
              <p:custDataLst>
                <p:tags r:id="rId24"/>
              </p:custDataLst>
            </p:nvPr>
          </p:nvSpPr>
          <p:spPr>
            <a:xfrm>
              <a:off x="2566283" y="4464050"/>
              <a:ext cx="107068" cy="11579"/>
            </a:xfrm>
            <a:custGeom>
              <a:avLst/>
              <a:gdLst/>
              <a:ahLst/>
              <a:cxnLst/>
              <a:rect l="0" t="0" r="0" b="0"/>
              <a:pathLst>
                <a:path w="107068" h="11579">
                  <a:moveTo>
                    <a:pt x="5467" y="6350"/>
                  </a:moveTo>
                  <a:lnTo>
                    <a:pt x="5467" y="6350"/>
                  </a:lnTo>
                  <a:lnTo>
                    <a:pt x="0" y="883"/>
                  </a:lnTo>
                  <a:lnTo>
                    <a:pt x="23613" y="8916"/>
                  </a:lnTo>
                  <a:lnTo>
                    <a:pt x="53412" y="11578"/>
                  </a:lnTo>
                  <a:lnTo>
                    <a:pt x="74989" y="8439"/>
                  </a:lnTo>
                  <a:lnTo>
                    <a:pt x="1070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0" name="SMARTInkShape-592"/>
            <p:cNvSpPr/>
            <p:nvPr>
              <p:custDataLst>
                <p:tags r:id="rId25"/>
              </p:custDataLst>
            </p:nvPr>
          </p:nvSpPr>
          <p:spPr>
            <a:xfrm>
              <a:off x="2594111" y="4337050"/>
              <a:ext cx="66540" cy="241934"/>
            </a:xfrm>
            <a:custGeom>
              <a:avLst/>
              <a:gdLst/>
              <a:ahLst/>
              <a:cxnLst/>
              <a:rect l="0" t="0" r="0" b="0"/>
              <a:pathLst>
                <a:path w="66540" h="241934">
                  <a:moveTo>
                    <a:pt x="60189" y="0"/>
                  </a:moveTo>
                  <a:lnTo>
                    <a:pt x="60189" y="0"/>
                  </a:lnTo>
                  <a:lnTo>
                    <a:pt x="49344" y="27464"/>
                  </a:lnTo>
                  <a:lnTo>
                    <a:pt x="39141" y="54304"/>
                  </a:lnTo>
                  <a:lnTo>
                    <a:pt x="32752" y="70070"/>
                  </a:lnTo>
                  <a:lnTo>
                    <a:pt x="25669" y="86930"/>
                  </a:lnTo>
                  <a:lnTo>
                    <a:pt x="18126" y="104520"/>
                  </a:lnTo>
                  <a:lnTo>
                    <a:pt x="12392" y="121186"/>
                  </a:lnTo>
                  <a:lnTo>
                    <a:pt x="4138" y="152873"/>
                  </a:lnTo>
                  <a:lnTo>
                    <a:pt x="0" y="179656"/>
                  </a:lnTo>
                  <a:lnTo>
                    <a:pt x="277" y="202614"/>
                  </a:lnTo>
                  <a:lnTo>
                    <a:pt x="7456" y="222224"/>
                  </a:lnTo>
                  <a:lnTo>
                    <a:pt x="17702" y="234704"/>
                  </a:lnTo>
                  <a:lnTo>
                    <a:pt x="23398" y="239019"/>
                  </a:lnTo>
                  <a:lnTo>
                    <a:pt x="37252" y="241933"/>
                  </a:lnTo>
                  <a:lnTo>
                    <a:pt x="51406" y="240170"/>
                  </a:lnTo>
                  <a:lnTo>
                    <a:pt x="62400" y="234683"/>
                  </a:lnTo>
                  <a:lnTo>
                    <a:pt x="65191" y="229833"/>
                  </a:lnTo>
                  <a:lnTo>
                    <a:pt x="66539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1" name="SMARTInkShape-593"/>
            <p:cNvSpPr/>
            <p:nvPr>
              <p:custDataLst>
                <p:tags r:id="rId26"/>
              </p:custDataLst>
            </p:nvPr>
          </p:nvSpPr>
          <p:spPr>
            <a:xfrm>
              <a:off x="2470614" y="4322457"/>
              <a:ext cx="101137" cy="288995"/>
            </a:xfrm>
            <a:custGeom>
              <a:avLst/>
              <a:gdLst/>
              <a:ahLst/>
              <a:cxnLst/>
              <a:rect l="0" t="0" r="0" b="0"/>
              <a:pathLst>
                <a:path w="101137" h="288995">
                  <a:moveTo>
                    <a:pt x="101136" y="20943"/>
                  </a:moveTo>
                  <a:lnTo>
                    <a:pt x="101136" y="20943"/>
                  </a:lnTo>
                  <a:lnTo>
                    <a:pt x="101136" y="1170"/>
                  </a:lnTo>
                  <a:lnTo>
                    <a:pt x="99019" y="0"/>
                  </a:lnTo>
                  <a:lnTo>
                    <a:pt x="91023" y="581"/>
                  </a:lnTo>
                  <a:lnTo>
                    <a:pt x="80413" y="12599"/>
                  </a:lnTo>
                  <a:lnTo>
                    <a:pt x="67232" y="34168"/>
                  </a:lnTo>
                  <a:lnTo>
                    <a:pt x="49614" y="64921"/>
                  </a:lnTo>
                  <a:lnTo>
                    <a:pt x="40682" y="82717"/>
                  </a:lnTo>
                  <a:lnTo>
                    <a:pt x="31906" y="101637"/>
                  </a:lnTo>
                  <a:lnTo>
                    <a:pt x="23233" y="121305"/>
                  </a:lnTo>
                  <a:lnTo>
                    <a:pt x="16039" y="141474"/>
                  </a:lnTo>
                  <a:lnTo>
                    <a:pt x="9833" y="161975"/>
                  </a:lnTo>
                  <a:lnTo>
                    <a:pt x="4284" y="182697"/>
                  </a:lnTo>
                  <a:lnTo>
                    <a:pt x="1290" y="201451"/>
                  </a:lnTo>
                  <a:lnTo>
                    <a:pt x="0" y="218893"/>
                  </a:lnTo>
                  <a:lnTo>
                    <a:pt x="1153" y="249326"/>
                  </a:lnTo>
                  <a:lnTo>
                    <a:pt x="6369" y="272259"/>
                  </a:lnTo>
                  <a:lnTo>
                    <a:pt x="11147" y="279504"/>
                  </a:lnTo>
                  <a:lnTo>
                    <a:pt x="17154" y="284334"/>
                  </a:lnTo>
                  <a:lnTo>
                    <a:pt x="29944" y="288994"/>
                  </a:lnTo>
                  <a:lnTo>
                    <a:pt x="50336" y="2876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2" name="SMARTInkShape-594"/>
            <p:cNvSpPr/>
            <p:nvPr>
              <p:custDataLst>
                <p:tags r:id="rId27"/>
              </p:custDataLst>
            </p:nvPr>
          </p:nvSpPr>
          <p:spPr>
            <a:xfrm>
              <a:off x="2330450" y="439420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12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3" name="SMARTInkShape-595"/>
            <p:cNvSpPr/>
            <p:nvPr>
              <p:custDataLst>
                <p:tags r:id="rId28"/>
              </p:custDataLst>
            </p:nvPr>
          </p:nvSpPr>
          <p:spPr>
            <a:xfrm>
              <a:off x="2287765" y="4489450"/>
              <a:ext cx="99836" cy="94368"/>
            </a:xfrm>
            <a:custGeom>
              <a:avLst/>
              <a:gdLst/>
              <a:ahLst/>
              <a:cxnLst/>
              <a:rect l="0" t="0" r="0" b="0"/>
              <a:pathLst>
                <a:path w="99836" h="94368">
                  <a:moveTo>
                    <a:pt x="10935" y="88900"/>
                  </a:moveTo>
                  <a:lnTo>
                    <a:pt x="10935" y="88900"/>
                  </a:lnTo>
                  <a:lnTo>
                    <a:pt x="0" y="94367"/>
                  </a:lnTo>
                  <a:lnTo>
                    <a:pt x="30140" y="77886"/>
                  </a:lnTo>
                  <a:lnTo>
                    <a:pt x="53941" y="57258"/>
                  </a:lnTo>
                  <a:lnTo>
                    <a:pt x="83505" y="28766"/>
                  </a:lnTo>
                  <a:lnTo>
                    <a:pt x="92577" y="18429"/>
                  </a:lnTo>
                  <a:lnTo>
                    <a:pt x="998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4" name="SMARTInkShape-596"/>
            <p:cNvSpPr/>
            <p:nvPr>
              <p:custDataLst>
                <p:tags r:id="rId29"/>
              </p:custDataLst>
            </p:nvPr>
          </p:nvSpPr>
          <p:spPr>
            <a:xfrm>
              <a:off x="2279650" y="4457700"/>
              <a:ext cx="135794" cy="164233"/>
            </a:xfrm>
            <a:custGeom>
              <a:avLst/>
              <a:gdLst/>
              <a:ahLst/>
              <a:cxnLst/>
              <a:rect l="0" t="0" r="0" b="0"/>
              <a:pathLst>
                <a:path w="135794" h="164233">
                  <a:moveTo>
                    <a:pt x="0" y="0"/>
                  </a:moveTo>
                  <a:lnTo>
                    <a:pt x="0" y="0"/>
                  </a:lnTo>
                  <a:lnTo>
                    <a:pt x="3371" y="25693"/>
                  </a:lnTo>
                  <a:lnTo>
                    <a:pt x="6908" y="49284"/>
                  </a:lnTo>
                  <a:lnTo>
                    <a:pt x="11537" y="76232"/>
                  </a:lnTo>
                  <a:lnTo>
                    <a:pt x="18298" y="104672"/>
                  </a:lnTo>
                  <a:lnTo>
                    <a:pt x="29770" y="128130"/>
                  </a:lnTo>
                  <a:lnTo>
                    <a:pt x="45686" y="146552"/>
                  </a:lnTo>
                  <a:lnTo>
                    <a:pt x="66872" y="159443"/>
                  </a:lnTo>
                  <a:lnTo>
                    <a:pt x="90399" y="164232"/>
                  </a:lnTo>
                  <a:lnTo>
                    <a:pt x="119918" y="162961"/>
                  </a:lnTo>
                  <a:lnTo>
                    <a:pt x="126512" y="161557"/>
                  </a:lnTo>
                  <a:lnTo>
                    <a:pt x="130908" y="159210"/>
                  </a:lnTo>
                  <a:lnTo>
                    <a:pt x="133839" y="156235"/>
                  </a:lnTo>
                  <a:lnTo>
                    <a:pt x="135793" y="152840"/>
                  </a:lnTo>
                  <a:lnTo>
                    <a:pt x="135684" y="148460"/>
                  </a:lnTo>
                  <a:lnTo>
                    <a:pt x="12700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9" name="SMARTInkShape-Group120"/>
          <p:cNvGrpSpPr/>
          <p:nvPr/>
        </p:nvGrpSpPr>
        <p:grpSpPr>
          <a:xfrm>
            <a:off x="3143433" y="4222253"/>
            <a:ext cx="1089093" cy="447345"/>
            <a:chOff x="3143433" y="4222253"/>
            <a:chExt cx="1089093" cy="447345"/>
          </a:xfrm>
        </p:grpSpPr>
        <p:sp>
          <p:nvSpPr>
            <p:cNvPr id="576" name="SMARTInkShape-597"/>
            <p:cNvSpPr/>
            <p:nvPr>
              <p:custDataLst>
                <p:tags r:id="rId20"/>
              </p:custDataLst>
            </p:nvPr>
          </p:nvSpPr>
          <p:spPr>
            <a:xfrm>
              <a:off x="3986318" y="4222253"/>
              <a:ext cx="246208" cy="263215"/>
            </a:xfrm>
            <a:custGeom>
              <a:avLst/>
              <a:gdLst/>
              <a:ahLst/>
              <a:cxnLst/>
              <a:rect l="0" t="0" r="0" b="0"/>
              <a:pathLst>
                <a:path w="246208" h="263215">
                  <a:moveTo>
                    <a:pt x="77682" y="13197"/>
                  </a:moveTo>
                  <a:lnTo>
                    <a:pt x="77682" y="13197"/>
                  </a:lnTo>
                  <a:lnTo>
                    <a:pt x="86410" y="811"/>
                  </a:lnTo>
                  <a:lnTo>
                    <a:pt x="87734" y="0"/>
                  </a:lnTo>
                  <a:lnTo>
                    <a:pt x="88617" y="166"/>
                  </a:lnTo>
                  <a:lnTo>
                    <a:pt x="79746" y="20624"/>
                  </a:lnTo>
                  <a:lnTo>
                    <a:pt x="65664" y="47543"/>
                  </a:lnTo>
                  <a:lnTo>
                    <a:pt x="56970" y="63611"/>
                  </a:lnTo>
                  <a:lnTo>
                    <a:pt x="48352" y="81378"/>
                  </a:lnTo>
                  <a:lnTo>
                    <a:pt x="39784" y="100279"/>
                  </a:lnTo>
                  <a:lnTo>
                    <a:pt x="31250" y="119935"/>
                  </a:lnTo>
                  <a:lnTo>
                    <a:pt x="24150" y="137978"/>
                  </a:lnTo>
                  <a:lnTo>
                    <a:pt x="18005" y="154945"/>
                  </a:lnTo>
                  <a:lnTo>
                    <a:pt x="8120" y="184146"/>
                  </a:lnTo>
                  <a:lnTo>
                    <a:pt x="0" y="211074"/>
                  </a:lnTo>
                  <a:lnTo>
                    <a:pt x="353" y="220617"/>
                  </a:lnTo>
                  <a:lnTo>
                    <a:pt x="1435" y="222738"/>
                  </a:lnTo>
                  <a:lnTo>
                    <a:pt x="2861" y="223446"/>
                  </a:lnTo>
                  <a:lnTo>
                    <a:pt x="4518" y="223213"/>
                  </a:lnTo>
                  <a:lnTo>
                    <a:pt x="22386" y="196786"/>
                  </a:lnTo>
                  <a:lnTo>
                    <a:pt x="39426" y="165666"/>
                  </a:lnTo>
                  <a:lnTo>
                    <a:pt x="49155" y="149400"/>
                  </a:lnTo>
                  <a:lnTo>
                    <a:pt x="54431" y="144215"/>
                  </a:lnTo>
                  <a:lnTo>
                    <a:pt x="65937" y="138455"/>
                  </a:lnTo>
                  <a:lnTo>
                    <a:pt x="70558" y="138330"/>
                  </a:lnTo>
                  <a:lnTo>
                    <a:pt x="74343" y="139658"/>
                  </a:lnTo>
                  <a:lnTo>
                    <a:pt x="77573" y="141954"/>
                  </a:lnTo>
                  <a:lnTo>
                    <a:pt x="79021" y="147013"/>
                  </a:lnTo>
                  <a:lnTo>
                    <a:pt x="78747" y="162041"/>
                  </a:lnTo>
                  <a:lnTo>
                    <a:pt x="67885" y="193706"/>
                  </a:lnTo>
                  <a:lnTo>
                    <a:pt x="47890" y="223158"/>
                  </a:lnTo>
                  <a:lnTo>
                    <a:pt x="23035" y="251913"/>
                  </a:lnTo>
                  <a:lnTo>
                    <a:pt x="18117" y="259933"/>
                  </a:lnTo>
                  <a:lnTo>
                    <a:pt x="16100" y="260944"/>
                  </a:lnTo>
                  <a:lnTo>
                    <a:pt x="14049" y="260206"/>
                  </a:lnTo>
                  <a:lnTo>
                    <a:pt x="11977" y="258303"/>
                  </a:lnTo>
                  <a:lnTo>
                    <a:pt x="11556" y="246781"/>
                  </a:lnTo>
                  <a:lnTo>
                    <a:pt x="17035" y="220752"/>
                  </a:lnTo>
                  <a:lnTo>
                    <a:pt x="20859" y="214805"/>
                  </a:lnTo>
                  <a:lnTo>
                    <a:pt x="22867" y="213219"/>
                  </a:lnTo>
                  <a:lnTo>
                    <a:pt x="25616" y="213573"/>
                  </a:lnTo>
                  <a:lnTo>
                    <a:pt x="36933" y="219401"/>
                  </a:lnTo>
                  <a:lnTo>
                    <a:pt x="61245" y="222086"/>
                  </a:lnTo>
                  <a:lnTo>
                    <a:pt x="77432" y="221042"/>
                  </a:lnTo>
                  <a:lnTo>
                    <a:pt x="106379" y="211110"/>
                  </a:lnTo>
                  <a:lnTo>
                    <a:pt x="136593" y="190920"/>
                  </a:lnTo>
                  <a:lnTo>
                    <a:pt x="154900" y="175205"/>
                  </a:lnTo>
                  <a:lnTo>
                    <a:pt x="166799" y="156932"/>
                  </a:lnTo>
                  <a:lnTo>
                    <a:pt x="173029" y="139168"/>
                  </a:lnTo>
                  <a:lnTo>
                    <a:pt x="173445" y="126569"/>
                  </a:lnTo>
                  <a:lnTo>
                    <a:pt x="171158" y="123351"/>
                  </a:lnTo>
                  <a:lnTo>
                    <a:pt x="167516" y="121911"/>
                  </a:lnTo>
                  <a:lnTo>
                    <a:pt x="162971" y="121656"/>
                  </a:lnTo>
                  <a:lnTo>
                    <a:pt x="150395" y="128899"/>
                  </a:lnTo>
                  <a:lnTo>
                    <a:pt x="137516" y="140820"/>
                  </a:lnTo>
                  <a:lnTo>
                    <a:pt x="129439" y="153174"/>
                  </a:lnTo>
                  <a:lnTo>
                    <a:pt x="124297" y="172029"/>
                  </a:lnTo>
                  <a:lnTo>
                    <a:pt x="124976" y="182802"/>
                  </a:lnTo>
                  <a:lnTo>
                    <a:pt x="132384" y="214299"/>
                  </a:lnTo>
                  <a:lnTo>
                    <a:pt x="134510" y="242496"/>
                  </a:lnTo>
                  <a:lnTo>
                    <a:pt x="133206" y="247202"/>
                  </a:lnTo>
                  <a:lnTo>
                    <a:pt x="127994" y="254312"/>
                  </a:lnTo>
                  <a:lnTo>
                    <a:pt x="117127" y="262282"/>
                  </a:lnTo>
                  <a:lnTo>
                    <a:pt x="114562" y="263214"/>
                  </a:lnTo>
                  <a:lnTo>
                    <a:pt x="112852" y="263131"/>
                  </a:lnTo>
                  <a:lnTo>
                    <a:pt x="111712" y="262369"/>
                  </a:lnTo>
                  <a:lnTo>
                    <a:pt x="106736" y="247814"/>
                  </a:lnTo>
                  <a:lnTo>
                    <a:pt x="106588" y="237180"/>
                  </a:lnTo>
                  <a:lnTo>
                    <a:pt x="108870" y="222227"/>
                  </a:lnTo>
                  <a:lnTo>
                    <a:pt x="110468" y="220284"/>
                  </a:lnTo>
                  <a:lnTo>
                    <a:pt x="116008" y="218124"/>
                  </a:lnTo>
                  <a:lnTo>
                    <a:pt x="145564" y="216033"/>
                  </a:lnTo>
                  <a:lnTo>
                    <a:pt x="171565" y="211428"/>
                  </a:lnTo>
                  <a:lnTo>
                    <a:pt x="200592" y="204185"/>
                  </a:lnTo>
                  <a:lnTo>
                    <a:pt x="225970" y="189260"/>
                  </a:lnTo>
                  <a:lnTo>
                    <a:pt x="237897" y="177525"/>
                  </a:lnTo>
                  <a:lnTo>
                    <a:pt x="244139" y="165254"/>
                  </a:lnTo>
                  <a:lnTo>
                    <a:pt x="246207" y="154155"/>
                  </a:lnTo>
                  <a:lnTo>
                    <a:pt x="244775" y="146871"/>
                  </a:lnTo>
                  <a:lnTo>
                    <a:pt x="241288" y="146057"/>
                  </a:lnTo>
                  <a:lnTo>
                    <a:pt x="229888" y="148917"/>
                  </a:lnTo>
                  <a:lnTo>
                    <a:pt x="217296" y="160535"/>
                  </a:lnTo>
                  <a:lnTo>
                    <a:pt x="198306" y="185028"/>
                  </a:lnTo>
                  <a:lnTo>
                    <a:pt x="187737" y="201044"/>
                  </a:lnTo>
                  <a:lnTo>
                    <a:pt x="183040" y="215218"/>
                  </a:lnTo>
                  <a:lnTo>
                    <a:pt x="184715" y="228573"/>
                  </a:lnTo>
                  <a:lnTo>
                    <a:pt x="190869" y="240858"/>
                  </a:lnTo>
                  <a:lnTo>
                    <a:pt x="200660" y="251022"/>
                  </a:lnTo>
                  <a:lnTo>
                    <a:pt x="215829" y="256481"/>
                  </a:lnTo>
                  <a:lnTo>
                    <a:pt x="242782" y="2608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7" name="SMARTInkShape-598"/>
            <p:cNvSpPr/>
            <p:nvPr>
              <p:custDataLst>
                <p:tags r:id="rId21"/>
              </p:custDataLst>
            </p:nvPr>
          </p:nvSpPr>
          <p:spPr>
            <a:xfrm>
              <a:off x="3663953" y="4232883"/>
              <a:ext cx="304798" cy="436715"/>
            </a:xfrm>
            <a:custGeom>
              <a:avLst/>
              <a:gdLst/>
              <a:ahLst/>
              <a:cxnLst/>
              <a:rect l="0" t="0" r="0" b="0"/>
              <a:pathLst>
                <a:path w="304798" h="436715">
                  <a:moveTo>
                    <a:pt x="19047" y="243867"/>
                  </a:moveTo>
                  <a:lnTo>
                    <a:pt x="19047" y="243867"/>
                  </a:lnTo>
                  <a:lnTo>
                    <a:pt x="19047" y="240208"/>
                  </a:lnTo>
                  <a:lnTo>
                    <a:pt x="19047" y="241771"/>
                  </a:lnTo>
                  <a:lnTo>
                    <a:pt x="12305" y="266843"/>
                  </a:lnTo>
                  <a:lnTo>
                    <a:pt x="7114" y="293824"/>
                  </a:lnTo>
                  <a:lnTo>
                    <a:pt x="3160" y="325337"/>
                  </a:lnTo>
                  <a:lnTo>
                    <a:pt x="2106" y="342630"/>
                  </a:lnTo>
                  <a:lnTo>
                    <a:pt x="1403" y="360509"/>
                  </a:lnTo>
                  <a:lnTo>
                    <a:pt x="622" y="389782"/>
                  </a:lnTo>
                  <a:lnTo>
                    <a:pt x="182" y="420451"/>
                  </a:lnTo>
                  <a:lnTo>
                    <a:pt x="33" y="436714"/>
                  </a:lnTo>
                  <a:lnTo>
                    <a:pt x="4" y="416120"/>
                  </a:lnTo>
                  <a:lnTo>
                    <a:pt x="0" y="388157"/>
                  </a:lnTo>
                  <a:lnTo>
                    <a:pt x="705" y="368988"/>
                  </a:lnTo>
                  <a:lnTo>
                    <a:pt x="1880" y="347037"/>
                  </a:lnTo>
                  <a:lnTo>
                    <a:pt x="3369" y="323230"/>
                  </a:lnTo>
                  <a:lnTo>
                    <a:pt x="7184" y="297481"/>
                  </a:lnTo>
                  <a:lnTo>
                    <a:pt x="12549" y="270437"/>
                  </a:lnTo>
                  <a:lnTo>
                    <a:pt x="18949" y="242531"/>
                  </a:lnTo>
                  <a:lnTo>
                    <a:pt x="25332" y="220398"/>
                  </a:lnTo>
                  <a:lnTo>
                    <a:pt x="31704" y="202115"/>
                  </a:lnTo>
                  <a:lnTo>
                    <a:pt x="43722" y="175216"/>
                  </a:lnTo>
                  <a:lnTo>
                    <a:pt x="53767" y="160909"/>
                  </a:lnTo>
                  <a:lnTo>
                    <a:pt x="59833" y="158928"/>
                  </a:lnTo>
                  <a:lnTo>
                    <a:pt x="66699" y="159724"/>
                  </a:lnTo>
                  <a:lnTo>
                    <a:pt x="74098" y="162372"/>
                  </a:lnTo>
                  <a:lnTo>
                    <a:pt x="94625" y="179582"/>
                  </a:lnTo>
                  <a:lnTo>
                    <a:pt x="98360" y="188310"/>
                  </a:lnTo>
                  <a:lnTo>
                    <a:pt x="100629" y="209297"/>
                  </a:lnTo>
                  <a:lnTo>
                    <a:pt x="93641" y="234618"/>
                  </a:lnTo>
                  <a:lnTo>
                    <a:pt x="80422" y="260217"/>
                  </a:lnTo>
                  <a:lnTo>
                    <a:pt x="54558" y="288379"/>
                  </a:lnTo>
                  <a:lnTo>
                    <a:pt x="29903" y="303407"/>
                  </a:lnTo>
                  <a:lnTo>
                    <a:pt x="26284" y="304727"/>
                  </a:lnTo>
                  <a:lnTo>
                    <a:pt x="23167" y="302785"/>
                  </a:lnTo>
                  <a:lnTo>
                    <a:pt x="17820" y="293100"/>
                  </a:lnTo>
                  <a:lnTo>
                    <a:pt x="17524" y="287273"/>
                  </a:lnTo>
                  <a:lnTo>
                    <a:pt x="20957" y="275153"/>
                  </a:lnTo>
                  <a:lnTo>
                    <a:pt x="29068" y="264592"/>
                  </a:lnTo>
                  <a:lnTo>
                    <a:pt x="58264" y="242943"/>
                  </a:lnTo>
                  <a:lnTo>
                    <a:pt x="79515" y="228875"/>
                  </a:lnTo>
                  <a:lnTo>
                    <a:pt x="103777" y="213215"/>
                  </a:lnTo>
                  <a:lnTo>
                    <a:pt x="131024" y="196847"/>
                  </a:lnTo>
                  <a:lnTo>
                    <a:pt x="157715" y="176403"/>
                  </a:lnTo>
                  <a:lnTo>
                    <a:pt x="184394" y="152499"/>
                  </a:lnTo>
                  <a:lnTo>
                    <a:pt x="212714" y="125413"/>
                  </a:lnTo>
                  <a:lnTo>
                    <a:pt x="224358" y="109864"/>
                  </a:lnTo>
                  <a:lnTo>
                    <a:pt x="234238" y="93148"/>
                  </a:lnTo>
                  <a:lnTo>
                    <a:pt x="242941" y="75655"/>
                  </a:lnTo>
                  <a:lnTo>
                    <a:pt x="250860" y="58347"/>
                  </a:lnTo>
                  <a:lnTo>
                    <a:pt x="258256" y="41165"/>
                  </a:lnTo>
                  <a:lnTo>
                    <a:pt x="270001" y="12666"/>
                  </a:lnTo>
                  <a:lnTo>
                    <a:pt x="275221" y="0"/>
                  </a:lnTo>
                  <a:lnTo>
                    <a:pt x="273791" y="855"/>
                  </a:lnTo>
                  <a:lnTo>
                    <a:pt x="256883" y="24402"/>
                  </a:lnTo>
                  <a:lnTo>
                    <a:pt x="236935" y="53899"/>
                  </a:lnTo>
                  <a:lnTo>
                    <a:pt x="225689" y="72066"/>
                  </a:lnTo>
                  <a:lnTo>
                    <a:pt x="213958" y="91938"/>
                  </a:lnTo>
                  <a:lnTo>
                    <a:pt x="201905" y="112948"/>
                  </a:lnTo>
                  <a:lnTo>
                    <a:pt x="191752" y="132599"/>
                  </a:lnTo>
                  <a:lnTo>
                    <a:pt x="182867" y="151344"/>
                  </a:lnTo>
                  <a:lnTo>
                    <a:pt x="174827" y="169485"/>
                  </a:lnTo>
                  <a:lnTo>
                    <a:pt x="167775" y="200930"/>
                  </a:lnTo>
                  <a:lnTo>
                    <a:pt x="168404" y="226195"/>
                  </a:lnTo>
                  <a:lnTo>
                    <a:pt x="175739" y="242128"/>
                  </a:lnTo>
                  <a:lnTo>
                    <a:pt x="187936" y="252031"/>
                  </a:lnTo>
                  <a:lnTo>
                    <a:pt x="195140" y="255659"/>
                  </a:lnTo>
                  <a:lnTo>
                    <a:pt x="212551" y="255928"/>
                  </a:lnTo>
                  <a:lnTo>
                    <a:pt x="222133" y="254025"/>
                  </a:lnTo>
                  <a:lnTo>
                    <a:pt x="238424" y="244383"/>
                  </a:lnTo>
                  <a:lnTo>
                    <a:pt x="257614" y="223088"/>
                  </a:lnTo>
                  <a:lnTo>
                    <a:pt x="266188" y="207115"/>
                  </a:lnTo>
                  <a:lnTo>
                    <a:pt x="269998" y="190609"/>
                  </a:lnTo>
                  <a:lnTo>
                    <a:pt x="269604" y="185078"/>
                  </a:lnTo>
                  <a:lnTo>
                    <a:pt x="267929" y="181391"/>
                  </a:lnTo>
                  <a:lnTo>
                    <a:pt x="265402" y="178933"/>
                  </a:lnTo>
                  <a:lnTo>
                    <a:pt x="262306" y="178000"/>
                  </a:lnTo>
                  <a:lnTo>
                    <a:pt x="255103" y="178845"/>
                  </a:lnTo>
                  <a:lnTo>
                    <a:pt x="247198" y="187216"/>
                  </a:lnTo>
                  <a:lnTo>
                    <a:pt x="236696" y="207796"/>
                  </a:lnTo>
                  <a:lnTo>
                    <a:pt x="233996" y="215587"/>
                  </a:lnTo>
                  <a:lnTo>
                    <a:pt x="234759" y="229887"/>
                  </a:lnTo>
                  <a:lnTo>
                    <a:pt x="239803" y="242592"/>
                  </a:lnTo>
                  <a:lnTo>
                    <a:pt x="246747" y="252943"/>
                  </a:lnTo>
                  <a:lnTo>
                    <a:pt x="251281" y="256268"/>
                  </a:lnTo>
                  <a:lnTo>
                    <a:pt x="261962" y="259962"/>
                  </a:lnTo>
                  <a:lnTo>
                    <a:pt x="277528" y="255959"/>
                  </a:lnTo>
                  <a:lnTo>
                    <a:pt x="304797" y="243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8" name="SMARTInkShape-599"/>
            <p:cNvSpPr/>
            <p:nvPr>
              <p:custDataLst>
                <p:tags r:id="rId22"/>
              </p:custDataLst>
            </p:nvPr>
          </p:nvSpPr>
          <p:spPr>
            <a:xfrm>
              <a:off x="3143433" y="4285893"/>
              <a:ext cx="425268" cy="289481"/>
            </a:xfrm>
            <a:custGeom>
              <a:avLst/>
              <a:gdLst/>
              <a:ahLst/>
              <a:cxnLst/>
              <a:rect l="0" t="0" r="0" b="0"/>
              <a:pathLst>
                <a:path w="425268" h="289481">
                  <a:moveTo>
                    <a:pt x="69667" y="70207"/>
                  </a:moveTo>
                  <a:lnTo>
                    <a:pt x="69667" y="70207"/>
                  </a:lnTo>
                  <a:lnTo>
                    <a:pt x="79101" y="41906"/>
                  </a:lnTo>
                  <a:lnTo>
                    <a:pt x="87311" y="10532"/>
                  </a:lnTo>
                  <a:lnTo>
                    <a:pt x="88301" y="0"/>
                  </a:lnTo>
                  <a:lnTo>
                    <a:pt x="87028" y="119"/>
                  </a:lnTo>
                  <a:lnTo>
                    <a:pt x="81852" y="5895"/>
                  </a:lnTo>
                  <a:lnTo>
                    <a:pt x="71084" y="26807"/>
                  </a:lnTo>
                  <a:lnTo>
                    <a:pt x="64262" y="41274"/>
                  </a:lnTo>
                  <a:lnTo>
                    <a:pt x="56891" y="58679"/>
                  </a:lnTo>
                  <a:lnTo>
                    <a:pt x="49155" y="78044"/>
                  </a:lnTo>
                  <a:lnTo>
                    <a:pt x="41176" y="98715"/>
                  </a:lnTo>
                  <a:lnTo>
                    <a:pt x="33740" y="119551"/>
                  </a:lnTo>
                  <a:lnTo>
                    <a:pt x="26665" y="140498"/>
                  </a:lnTo>
                  <a:lnTo>
                    <a:pt x="19833" y="161517"/>
                  </a:lnTo>
                  <a:lnTo>
                    <a:pt x="14572" y="179764"/>
                  </a:lnTo>
                  <a:lnTo>
                    <a:pt x="6845" y="211327"/>
                  </a:lnTo>
                  <a:lnTo>
                    <a:pt x="2941" y="235703"/>
                  </a:lnTo>
                  <a:lnTo>
                    <a:pt x="91" y="267448"/>
                  </a:lnTo>
                  <a:lnTo>
                    <a:pt x="0" y="267318"/>
                  </a:lnTo>
                  <a:lnTo>
                    <a:pt x="6334" y="244008"/>
                  </a:lnTo>
                  <a:lnTo>
                    <a:pt x="15413" y="218243"/>
                  </a:lnTo>
                  <a:lnTo>
                    <a:pt x="28386" y="191740"/>
                  </a:lnTo>
                  <a:lnTo>
                    <a:pt x="42853" y="167966"/>
                  </a:lnTo>
                  <a:lnTo>
                    <a:pt x="62193" y="144799"/>
                  </a:lnTo>
                  <a:lnTo>
                    <a:pt x="72460" y="138636"/>
                  </a:lnTo>
                  <a:lnTo>
                    <a:pt x="76468" y="137699"/>
                  </a:lnTo>
                  <a:lnTo>
                    <a:pt x="79845" y="137780"/>
                  </a:lnTo>
                  <a:lnTo>
                    <a:pt x="82803" y="138538"/>
                  </a:lnTo>
                  <a:lnTo>
                    <a:pt x="84774" y="141867"/>
                  </a:lnTo>
                  <a:lnTo>
                    <a:pt x="86965" y="153091"/>
                  </a:lnTo>
                  <a:lnTo>
                    <a:pt x="78085" y="182019"/>
                  </a:lnTo>
                  <a:lnTo>
                    <a:pt x="62120" y="209037"/>
                  </a:lnTo>
                  <a:lnTo>
                    <a:pt x="41618" y="237742"/>
                  </a:lnTo>
                  <a:lnTo>
                    <a:pt x="20747" y="262260"/>
                  </a:lnTo>
                  <a:lnTo>
                    <a:pt x="1654" y="289480"/>
                  </a:lnTo>
                  <a:lnTo>
                    <a:pt x="19753" y="266521"/>
                  </a:lnTo>
                  <a:lnTo>
                    <a:pt x="37474" y="240244"/>
                  </a:lnTo>
                  <a:lnTo>
                    <a:pt x="54121" y="219694"/>
                  </a:lnTo>
                  <a:lnTo>
                    <a:pt x="55070" y="219959"/>
                  </a:lnTo>
                  <a:lnTo>
                    <a:pt x="56124" y="224017"/>
                  </a:lnTo>
                  <a:lnTo>
                    <a:pt x="58212" y="242484"/>
                  </a:lnTo>
                  <a:lnTo>
                    <a:pt x="67762" y="256797"/>
                  </a:lnTo>
                  <a:lnTo>
                    <a:pt x="77993" y="268141"/>
                  </a:lnTo>
                  <a:lnTo>
                    <a:pt x="99023" y="279686"/>
                  </a:lnTo>
                  <a:lnTo>
                    <a:pt x="126500" y="280834"/>
                  </a:lnTo>
                  <a:lnTo>
                    <a:pt x="156983" y="269963"/>
                  </a:lnTo>
                  <a:lnTo>
                    <a:pt x="181616" y="249966"/>
                  </a:lnTo>
                  <a:lnTo>
                    <a:pt x="195579" y="226166"/>
                  </a:lnTo>
                  <a:lnTo>
                    <a:pt x="195948" y="209607"/>
                  </a:lnTo>
                  <a:lnTo>
                    <a:pt x="194071" y="201240"/>
                  </a:lnTo>
                  <a:lnTo>
                    <a:pt x="191408" y="195663"/>
                  </a:lnTo>
                  <a:lnTo>
                    <a:pt x="188223" y="191944"/>
                  </a:lnTo>
                  <a:lnTo>
                    <a:pt x="184687" y="189465"/>
                  </a:lnTo>
                  <a:lnTo>
                    <a:pt x="180919" y="188518"/>
                  </a:lnTo>
                  <a:lnTo>
                    <a:pt x="172970" y="189347"/>
                  </a:lnTo>
                  <a:lnTo>
                    <a:pt x="169580" y="191967"/>
                  </a:lnTo>
                  <a:lnTo>
                    <a:pt x="163932" y="200522"/>
                  </a:lnTo>
                  <a:lnTo>
                    <a:pt x="160157" y="217239"/>
                  </a:lnTo>
                  <a:lnTo>
                    <a:pt x="165780" y="238969"/>
                  </a:lnTo>
                  <a:lnTo>
                    <a:pt x="176383" y="256539"/>
                  </a:lnTo>
                  <a:lnTo>
                    <a:pt x="181733" y="260045"/>
                  </a:lnTo>
                  <a:lnTo>
                    <a:pt x="202041" y="264980"/>
                  </a:lnTo>
                  <a:lnTo>
                    <a:pt x="215284" y="266133"/>
                  </a:lnTo>
                  <a:lnTo>
                    <a:pt x="220367" y="265030"/>
                  </a:lnTo>
                  <a:lnTo>
                    <a:pt x="227897" y="260041"/>
                  </a:lnTo>
                  <a:lnTo>
                    <a:pt x="231714" y="251239"/>
                  </a:lnTo>
                  <a:lnTo>
                    <a:pt x="234164" y="224970"/>
                  </a:lnTo>
                  <a:lnTo>
                    <a:pt x="224475" y="197515"/>
                  </a:lnTo>
                  <a:lnTo>
                    <a:pt x="211570" y="173780"/>
                  </a:lnTo>
                  <a:lnTo>
                    <a:pt x="207308" y="169594"/>
                  </a:lnTo>
                  <a:lnTo>
                    <a:pt x="203055" y="167510"/>
                  </a:lnTo>
                  <a:lnTo>
                    <a:pt x="198809" y="166826"/>
                  </a:lnTo>
                  <a:lnTo>
                    <a:pt x="192210" y="167947"/>
                  </a:lnTo>
                  <a:lnTo>
                    <a:pt x="189462" y="169234"/>
                  </a:lnTo>
                  <a:lnTo>
                    <a:pt x="187630" y="171502"/>
                  </a:lnTo>
                  <a:lnTo>
                    <a:pt x="185595" y="177786"/>
                  </a:lnTo>
                  <a:lnTo>
                    <a:pt x="186463" y="180732"/>
                  </a:lnTo>
                  <a:lnTo>
                    <a:pt x="191191" y="185886"/>
                  </a:lnTo>
                  <a:lnTo>
                    <a:pt x="205158" y="192755"/>
                  </a:lnTo>
                  <a:lnTo>
                    <a:pt x="226072" y="195888"/>
                  </a:lnTo>
                  <a:lnTo>
                    <a:pt x="240075" y="192858"/>
                  </a:lnTo>
                  <a:lnTo>
                    <a:pt x="266311" y="179415"/>
                  </a:lnTo>
                  <a:lnTo>
                    <a:pt x="286101" y="165287"/>
                  </a:lnTo>
                  <a:lnTo>
                    <a:pt x="289451" y="164638"/>
                  </a:lnTo>
                  <a:lnTo>
                    <a:pt x="292390" y="164911"/>
                  </a:lnTo>
                  <a:lnTo>
                    <a:pt x="294349" y="165799"/>
                  </a:lnTo>
                  <a:lnTo>
                    <a:pt x="295655" y="167096"/>
                  </a:lnTo>
                  <a:lnTo>
                    <a:pt x="296526" y="168666"/>
                  </a:lnTo>
                  <a:lnTo>
                    <a:pt x="297751" y="184360"/>
                  </a:lnTo>
                  <a:lnTo>
                    <a:pt x="293801" y="209878"/>
                  </a:lnTo>
                  <a:lnTo>
                    <a:pt x="292165" y="234911"/>
                  </a:lnTo>
                  <a:lnTo>
                    <a:pt x="292788" y="237160"/>
                  </a:lnTo>
                  <a:lnTo>
                    <a:pt x="293909" y="238659"/>
                  </a:lnTo>
                  <a:lnTo>
                    <a:pt x="295361" y="239658"/>
                  </a:lnTo>
                  <a:lnTo>
                    <a:pt x="297741" y="238913"/>
                  </a:lnTo>
                  <a:lnTo>
                    <a:pt x="304148" y="234323"/>
                  </a:lnTo>
                  <a:lnTo>
                    <a:pt x="324829" y="209033"/>
                  </a:lnTo>
                  <a:lnTo>
                    <a:pt x="342356" y="182994"/>
                  </a:lnTo>
                  <a:lnTo>
                    <a:pt x="352199" y="170664"/>
                  </a:lnTo>
                  <a:lnTo>
                    <a:pt x="356094" y="167517"/>
                  </a:lnTo>
                  <a:lnTo>
                    <a:pt x="359396" y="166125"/>
                  </a:lnTo>
                  <a:lnTo>
                    <a:pt x="362303" y="165902"/>
                  </a:lnTo>
                  <a:lnTo>
                    <a:pt x="364241" y="166459"/>
                  </a:lnTo>
                  <a:lnTo>
                    <a:pt x="365533" y="167536"/>
                  </a:lnTo>
                  <a:lnTo>
                    <a:pt x="366395" y="168960"/>
                  </a:lnTo>
                  <a:lnTo>
                    <a:pt x="362707" y="190817"/>
                  </a:lnTo>
                  <a:lnTo>
                    <a:pt x="353145" y="219230"/>
                  </a:lnTo>
                  <a:lnTo>
                    <a:pt x="350275" y="229446"/>
                  </a:lnTo>
                  <a:lnTo>
                    <a:pt x="350578" y="231399"/>
                  </a:lnTo>
                  <a:lnTo>
                    <a:pt x="351485" y="232702"/>
                  </a:lnTo>
                  <a:lnTo>
                    <a:pt x="352796" y="233570"/>
                  </a:lnTo>
                  <a:lnTo>
                    <a:pt x="359897" y="230772"/>
                  </a:lnTo>
                  <a:lnTo>
                    <a:pt x="370108" y="223414"/>
                  </a:lnTo>
                  <a:lnTo>
                    <a:pt x="395792" y="195694"/>
                  </a:lnTo>
                  <a:lnTo>
                    <a:pt x="420236" y="171294"/>
                  </a:lnTo>
                  <a:lnTo>
                    <a:pt x="421913" y="170760"/>
                  </a:lnTo>
                  <a:lnTo>
                    <a:pt x="423031" y="171109"/>
                  </a:lnTo>
                  <a:lnTo>
                    <a:pt x="421234" y="185084"/>
                  </a:lnTo>
                  <a:lnTo>
                    <a:pt x="415011" y="214385"/>
                  </a:lnTo>
                  <a:lnTo>
                    <a:pt x="413997" y="234752"/>
                  </a:lnTo>
                  <a:lnTo>
                    <a:pt x="417851" y="252782"/>
                  </a:lnTo>
                  <a:lnTo>
                    <a:pt x="425267" y="2670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2" name="SMARTInkShape-Group121"/>
          <p:cNvGrpSpPr/>
          <p:nvPr/>
        </p:nvGrpSpPr>
        <p:grpSpPr>
          <a:xfrm>
            <a:off x="4624510" y="4301722"/>
            <a:ext cx="604304" cy="181379"/>
            <a:chOff x="4624510" y="4301722"/>
            <a:chExt cx="604304" cy="181379"/>
          </a:xfrm>
        </p:grpSpPr>
        <p:sp>
          <p:nvSpPr>
            <p:cNvPr id="580" name="SMARTInkShape-600"/>
            <p:cNvSpPr/>
            <p:nvPr>
              <p:custDataLst>
                <p:tags r:id="rId18"/>
              </p:custDataLst>
            </p:nvPr>
          </p:nvSpPr>
          <p:spPr>
            <a:xfrm>
              <a:off x="4644040" y="4452262"/>
              <a:ext cx="584774" cy="30839"/>
            </a:xfrm>
            <a:custGeom>
              <a:avLst/>
              <a:gdLst/>
              <a:ahLst/>
              <a:cxnLst/>
              <a:rect l="0" t="0" r="0" b="0"/>
              <a:pathLst>
                <a:path w="584774" h="30839">
                  <a:moveTo>
                    <a:pt x="35910" y="18138"/>
                  </a:moveTo>
                  <a:lnTo>
                    <a:pt x="35910" y="18138"/>
                  </a:lnTo>
                  <a:lnTo>
                    <a:pt x="5203" y="18138"/>
                  </a:lnTo>
                  <a:lnTo>
                    <a:pt x="0" y="18138"/>
                  </a:lnTo>
                  <a:lnTo>
                    <a:pt x="27118" y="13069"/>
                  </a:lnTo>
                  <a:lnTo>
                    <a:pt x="42043" y="11230"/>
                  </a:lnTo>
                  <a:lnTo>
                    <a:pt x="59049" y="9300"/>
                  </a:lnTo>
                  <a:lnTo>
                    <a:pt x="78852" y="8012"/>
                  </a:lnTo>
                  <a:lnTo>
                    <a:pt x="100521" y="7154"/>
                  </a:lnTo>
                  <a:lnTo>
                    <a:pt x="123434" y="6582"/>
                  </a:lnTo>
                  <a:lnTo>
                    <a:pt x="150704" y="6201"/>
                  </a:lnTo>
                  <a:lnTo>
                    <a:pt x="180878" y="5946"/>
                  </a:lnTo>
                  <a:lnTo>
                    <a:pt x="212989" y="5777"/>
                  </a:lnTo>
                  <a:lnTo>
                    <a:pt x="248507" y="4958"/>
                  </a:lnTo>
                  <a:lnTo>
                    <a:pt x="286297" y="3707"/>
                  </a:lnTo>
                  <a:lnTo>
                    <a:pt x="325602" y="2167"/>
                  </a:lnTo>
                  <a:lnTo>
                    <a:pt x="363799" y="1141"/>
                  </a:lnTo>
                  <a:lnTo>
                    <a:pt x="401258" y="457"/>
                  </a:lnTo>
                  <a:lnTo>
                    <a:pt x="438225" y="0"/>
                  </a:lnTo>
                  <a:lnTo>
                    <a:pt x="470632" y="1107"/>
                  </a:lnTo>
                  <a:lnTo>
                    <a:pt x="499996" y="3256"/>
                  </a:lnTo>
                  <a:lnTo>
                    <a:pt x="527334" y="6100"/>
                  </a:lnTo>
                  <a:lnTo>
                    <a:pt x="546970" y="8702"/>
                  </a:lnTo>
                  <a:lnTo>
                    <a:pt x="572552" y="13474"/>
                  </a:lnTo>
                  <a:lnTo>
                    <a:pt x="582980" y="17946"/>
                  </a:lnTo>
                  <a:lnTo>
                    <a:pt x="584773" y="20127"/>
                  </a:lnTo>
                  <a:lnTo>
                    <a:pt x="584558" y="22286"/>
                  </a:lnTo>
                  <a:lnTo>
                    <a:pt x="583003" y="24431"/>
                  </a:lnTo>
                  <a:lnTo>
                    <a:pt x="575660" y="308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1" name="SMARTInkShape-601"/>
            <p:cNvSpPr/>
            <p:nvPr>
              <p:custDataLst>
                <p:tags r:id="rId19"/>
              </p:custDataLst>
            </p:nvPr>
          </p:nvSpPr>
          <p:spPr>
            <a:xfrm>
              <a:off x="4624510" y="4301722"/>
              <a:ext cx="487241" cy="139853"/>
            </a:xfrm>
            <a:custGeom>
              <a:avLst/>
              <a:gdLst/>
              <a:ahLst/>
              <a:cxnLst/>
              <a:rect l="0" t="0" r="0" b="0"/>
              <a:pathLst>
                <a:path w="487241" h="139853">
                  <a:moveTo>
                    <a:pt x="30040" y="22628"/>
                  </a:moveTo>
                  <a:lnTo>
                    <a:pt x="30040" y="22628"/>
                  </a:lnTo>
                  <a:lnTo>
                    <a:pt x="26669" y="19257"/>
                  </a:lnTo>
                  <a:lnTo>
                    <a:pt x="24971" y="19675"/>
                  </a:lnTo>
                  <a:lnTo>
                    <a:pt x="21202" y="23903"/>
                  </a:lnTo>
                  <a:lnTo>
                    <a:pt x="11743" y="47700"/>
                  </a:lnTo>
                  <a:lnTo>
                    <a:pt x="5916" y="69755"/>
                  </a:lnTo>
                  <a:lnTo>
                    <a:pt x="1679" y="92256"/>
                  </a:lnTo>
                  <a:lnTo>
                    <a:pt x="0" y="119380"/>
                  </a:lnTo>
                  <a:lnTo>
                    <a:pt x="2107" y="131716"/>
                  </a:lnTo>
                  <a:lnTo>
                    <a:pt x="5068" y="135570"/>
                  </a:lnTo>
                  <a:lnTo>
                    <a:pt x="14003" y="139852"/>
                  </a:lnTo>
                  <a:lnTo>
                    <a:pt x="20054" y="137466"/>
                  </a:lnTo>
                  <a:lnTo>
                    <a:pt x="42760" y="115842"/>
                  </a:lnTo>
                  <a:lnTo>
                    <a:pt x="61564" y="92044"/>
                  </a:lnTo>
                  <a:lnTo>
                    <a:pt x="77917" y="65003"/>
                  </a:lnTo>
                  <a:lnTo>
                    <a:pt x="91535" y="40050"/>
                  </a:lnTo>
                  <a:lnTo>
                    <a:pt x="109539" y="14173"/>
                  </a:lnTo>
                  <a:lnTo>
                    <a:pt x="110556" y="14169"/>
                  </a:lnTo>
                  <a:lnTo>
                    <a:pt x="111234" y="15578"/>
                  </a:lnTo>
                  <a:lnTo>
                    <a:pt x="112322" y="31348"/>
                  </a:lnTo>
                  <a:lnTo>
                    <a:pt x="105647" y="61040"/>
                  </a:lnTo>
                  <a:lnTo>
                    <a:pt x="101028" y="82819"/>
                  </a:lnTo>
                  <a:lnTo>
                    <a:pt x="101354" y="86038"/>
                  </a:lnTo>
                  <a:lnTo>
                    <a:pt x="102277" y="88185"/>
                  </a:lnTo>
                  <a:lnTo>
                    <a:pt x="103598" y="89616"/>
                  </a:lnTo>
                  <a:lnTo>
                    <a:pt x="106595" y="88453"/>
                  </a:lnTo>
                  <a:lnTo>
                    <a:pt x="135894" y="65712"/>
                  </a:lnTo>
                  <a:lnTo>
                    <a:pt x="163161" y="44252"/>
                  </a:lnTo>
                  <a:lnTo>
                    <a:pt x="190212" y="26761"/>
                  </a:lnTo>
                  <a:lnTo>
                    <a:pt x="205988" y="19384"/>
                  </a:lnTo>
                  <a:lnTo>
                    <a:pt x="208016" y="19760"/>
                  </a:lnTo>
                  <a:lnTo>
                    <a:pt x="208663" y="21421"/>
                  </a:lnTo>
                  <a:lnTo>
                    <a:pt x="206795" y="29147"/>
                  </a:lnTo>
                  <a:lnTo>
                    <a:pt x="199926" y="52625"/>
                  </a:lnTo>
                  <a:lnTo>
                    <a:pt x="200325" y="69356"/>
                  </a:lnTo>
                  <a:lnTo>
                    <a:pt x="206616" y="84318"/>
                  </a:lnTo>
                  <a:lnTo>
                    <a:pt x="211258" y="91271"/>
                  </a:lnTo>
                  <a:lnTo>
                    <a:pt x="234645" y="107799"/>
                  </a:lnTo>
                  <a:lnTo>
                    <a:pt x="253855" y="111517"/>
                  </a:lnTo>
                  <a:lnTo>
                    <a:pt x="273446" y="109406"/>
                  </a:lnTo>
                  <a:lnTo>
                    <a:pt x="291561" y="101413"/>
                  </a:lnTo>
                  <a:lnTo>
                    <a:pt x="314256" y="81641"/>
                  </a:lnTo>
                  <a:lnTo>
                    <a:pt x="327644" y="54538"/>
                  </a:lnTo>
                  <a:lnTo>
                    <a:pt x="329336" y="24165"/>
                  </a:lnTo>
                  <a:lnTo>
                    <a:pt x="325370" y="2935"/>
                  </a:lnTo>
                  <a:lnTo>
                    <a:pt x="322176" y="328"/>
                  </a:lnTo>
                  <a:lnTo>
                    <a:pt x="317931" y="0"/>
                  </a:lnTo>
                  <a:lnTo>
                    <a:pt x="312984" y="1192"/>
                  </a:lnTo>
                  <a:lnTo>
                    <a:pt x="301844" y="11925"/>
                  </a:lnTo>
                  <a:lnTo>
                    <a:pt x="291247" y="28454"/>
                  </a:lnTo>
                  <a:lnTo>
                    <a:pt x="284187" y="47560"/>
                  </a:lnTo>
                  <a:lnTo>
                    <a:pt x="282987" y="74779"/>
                  </a:lnTo>
                  <a:lnTo>
                    <a:pt x="287334" y="88374"/>
                  </a:lnTo>
                  <a:lnTo>
                    <a:pt x="290470" y="93976"/>
                  </a:lnTo>
                  <a:lnTo>
                    <a:pt x="299598" y="102081"/>
                  </a:lnTo>
                  <a:lnTo>
                    <a:pt x="304995" y="105230"/>
                  </a:lnTo>
                  <a:lnTo>
                    <a:pt x="310004" y="106624"/>
                  </a:lnTo>
                  <a:lnTo>
                    <a:pt x="319334" y="106291"/>
                  </a:lnTo>
                  <a:lnTo>
                    <a:pt x="335890" y="95395"/>
                  </a:lnTo>
                  <a:lnTo>
                    <a:pt x="354201" y="72019"/>
                  </a:lnTo>
                  <a:lnTo>
                    <a:pt x="366290" y="42750"/>
                  </a:lnTo>
                  <a:lnTo>
                    <a:pt x="383291" y="13460"/>
                  </a:lnTo>
                  <a:lnTo>
                    <a:pt x="384074" y="13694"/>
                  </a:lnTo>
                  <a:lnTo>
                    <a:pt x="390574" y="44585"/>
                  </a:lnTo>
                  <a:lnTo>
                    <a:pt x="391710" y="72748"/>
                  </a:lnTo>
                  <a:lnTo>
                    <a:pt x="388276" y="92213"/>
                  </a:lnTo>
                  <a:lnTo>
                    <a:pt x="388809" y="94418"/>
                  </a:lnTo>
                  <a:lnTo>
                    <a:pt x="389869" y="95888"/>
                  </a:lnTo>
                  <a:lnTo>
                    <a:pt x="391282" y="96162"/>
                  </a:lnTo>
                  <a:lnTo>
                    <a:pt x="394732" y="94586"/>
                  </a:lnTo>
                  <a:lnTo>
                    <a:pt x="412130" y="71910"/>
                  </a:lnTo>
                  <a:lnTo>
                    <a:pt x="425553" y="45618"/>
                  </a:lnTo>
                  <a:lnTo>
                    <a:pt x="443612" y="17189"/>
                  </a:lnTo>
                  <a:lnTo>
                    <a:pt x="445455" y="15474"/>
                  </a:lnTo>
                  <a:lnTo>
                    <a:pt x="446684" y="15036"/>
                  </a:lnTo>
                  <a:lnTo>
                    <a:pt x="447502" y="15450"/>
                  </a:lnTo>
                  <a:lnTo>
                    <a:pt x="443898" y="43799"/>
                  </a:lnTo>
                  <a:lnTo>
                    <a:pt x="445000" y="67706"/>
                  </a:lnTo>
                  <a:lnTo>
                    <a:pt x="448711" y="83585"/>
                  </a:lnTo>
                  <a:lnTo>
                    <a:pt x="458734" y="103719"/>
                  </a:lnTo>
                  <a:lnTo>
                    <a:pt x="466575" y="114172"/>
                  </a:lnTo>
                  <a:lnTo>
                    <a:pt x="474762" y="119759"/>
                  </a:lnTo>
                  <a:lnTo>
                    <a:pt x="487240" y="1242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6" name="SMARTInkShape-Group122"/>
          <p:cNvGrpSpPr/>
          <p:nvPr/>
        </p:nvGrpSpPr>
        <p:grpSpPr>
          <a:xfrm>
            <a:off x="5579670" y="4118540"/>
            <a:ext cx="679787" cy="500908"/>
            <a:chOff x="5579670" y="4118540"/>
            <a:chExt cx="679787" cy="500908"/>
          </a:xfrm>
        </p:grpSpPr>
        <p:sp>
          <p:nvSpPr>
            <p:cNvPr id="583" name="SMARTInkShape-602"/>
            <p:cNvSpPr/>
            <p:nvPr>
              <p:custDataLst>
                <p:tags r:id="rId15"/>
              </p:custDataLst>
            </p:nvPr>
          </p:nvSpPr>
          <p:spPr>
            <a:xfrm>
              <a:off x="6096000" y="4290927"/>
              <a:ext cx="163457" cy="328521"/>
            </a:xfrm>
            <a:custGeom>
              <a:avLst/>
              <a:gdLst/>
              <a:ahLst/>
              <a:cxnLst/>
              <a:rect l="0" t="0" r="0" b="0"/>
              <a:pathLst>
                <a:path w="163457" h="328521">
                  <a:moveTo>
                    <a:pt x="152400" y="8023"/>
                  </a:moveTo>
                  <a:lnTo>
                    <a:pt x="152400" y="8023"/>
                  </a:lnTo>
                  <a:lnTo>
                    <a:pt x="149029" y="1281"/>
                  </a:lnTo>
                  <a:lnTo>
                    <a:pt x="145919" y="0"/>
                  </a:lnTo>
                  <a:lnTo>
                    <a:pt x="136820" y="459"/>
                  </a:lnTo>
                  <a:lnTo>
                    <a:pt x="119797" y="8056"/>
                  </a:lnTo>
                  <a:lnTo>
                    <a:pt x="104718" y="22614"/>
                  </a:lnTo>
                  <a:lnTo>
                    <a:pt x="99458" y="34263"/>
                  </a:lnTo>
                  <a:lnTo>
                    <a:pt x="97825" y="45791"/>
                  </a:lnTo>
                  <a:lnTo>
                    <a:pt x="99452" y="55618"/>
                  </a:lnTo>
                  <a:lnTo>
                    <a:pt x="101579" y="58803"/>
                  </a:lnTo>
                  <a:lnTo>
                    <a:pt x="104408" y="60926"/>
                  </a:lnTo>
                  <a:lnTo>
                    <a:pt x="107706" y="62341"/>
                  </a:lnTo>
                  <a:lnTo>
                    <a:pt x="117013" y="62033"/>
                  </a:lnTo>
                  <a:lnTo>
                    <a:pt x="122459" y="60963"/>
                  </a:lnTo>
                  <a:lnTo>
                    <a:pt x="132272" y="54129"/>
                  </a:lnTo>
                  <a:lnTo>
                    <a:pt x="145731" y="36501"/>
                  </a:lnTo>
                  <a:lnTo>
                    <a:pt x="162633" y="6263"/>
                  </a:lnTo>
                  <a:lnTo>
                    <a:pt x="163456" y="4733"/>
                  </a:lnTo>
                  <a:lnTo>
                    <a:pt x="151069" y="31587"/>
                  </a:lnTo>
                  <a:lnTo>
                    <a:pt x="144047" y="53774"/>
                  </a:lnTo>
                  <a:lnTo>
                    <a:pt x="141188" y="69568"/>
                  </a:lnTo>
                  <a:lnTo>
                    <a:pt x="138574" y="87153"/>
                  </a:lnTo>
                  <a:lnTo>
                    <a:pt x="135422" y="108048"/>
                  </a:lnTo>
                  <a:lnTo>
                    <a:pt x="131909" y="131151"/>
                  </a:lnTo>
                  <a:lnTo>
                    <a:pt x="128156" y="155725"/>
                  </a:lnTo>
                  <a:lnTo>
                    <a:pt x="124243" y="179869"/>
                  </a:lnTo>
                  <a:lnTo>
                    <a:pt x="120223" y="203726"/>
                  </a:lnTo>
                  <a:lnTo>
                    <a:pt x="116132" y="227391"/>
                  </a:lnTo>
                  <a:lnTo>
                    <a:pt x="111993" y="247402"/>
                  </a:lnTo>
                  <a:lnTo>
                    <a:pt x="107823" y="264976"/>
                  </a:lnTo>
                  <a:lnTo>
                    <a:pt x="98016" y="294380"/>
                  </a:lnTo>
                  <a:lnTo>
                    <a:pt x="84250" y="316855"/>
                  </a:lnTo>
                  <a:lnTo>
                    <a:pt x="76627" y="323272"/>
                  </a:lnTo>
                  <a:lnTo>
                    <a:pt x="60633" y="328520"/>
                  </a:lnTo>
                  <a:lnTo>
                    <a:pt x="53122" y="326816"/>
                  </a:lnTo>
                  <a:lnTo>
                    <a:pt x="39132" y="317396"/>
                  </a:lnTo>
                  <a:lnTo>
                    <a:pt x="27739" y="296276"/>
                  </a:lnTo>
                  <a:lnTo>
                    <a:pt x="17973" y="270191"/>
                  </a:lnTo>
                  <a:lnTo>
                    <a:pt x="8929" y="246838"/>
                  </a:lnTo>
                  <a:lnTo>
                    <a:pt x="1763" y="215358"/>
                  </a:lnTo>
                  <a:lnTo>
                    <a:pt x="0" y="2048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4" name="SMARTInkShape-603"/>
            <p:cNvSpPr/>
            <p:nvPr>
              <p:custDataLst>
                <p:tags r:id="rId16"/>
              </p:custDataLst>
            </p:nvPr>
          </p:nvSpPr>
          <p:spPr>
            <a:xfrm>
              <a:off x="6070404" y="4282484"/>
              <a:ext cx="139897" cy="109778"/>
            </a:xfrm>
            <a:custGeom>
              <a:avLst/>
              <a:gdLst/>
              <a:ahLst/>
              <a:cxnLst/>
              <a:rect l="0" t="0" r="0" b="0"/>
              <a:pathLst>
                <a:path w="139897" h="109778">
                  <a:moveTo>
                    <a:pt x="89096" y="54566"/>
                  </a:moveTo>
                  <a:lnTo>
                    <a:pt x="89096" y="54566"/>
                  </a:lnTo>
                  <a:lnTo>
                    <a:pt x="84070" y="26936"/>
                  </a:lnTo>
                  <a:lnTo>
                    <a:pt x="82629" y="13358"/>
                  </a:lnTo>
                  <a:lnTo>
                    <a:pt x="79637" y="4972"/>
                  </a:lnTo>
                  <a:lnTo>
                    <a:pt x="77145" y="3158"/>
                  </a:lnTo>
                  <a:lnTo>
                    <a:pt x="74073" y="2656"/>
                  </a:lnTo>
                  <a:lnTo>
                    <a:pt x="70614" y="3026"/>
                  </a:lnTo>
                  <a:lnTo>
                    <a:pt x="44784" y="23898"/>
                  </a:lnTo>
                  <a:lnTo>
                    <a:pt x="22188" y="47752"/>
                  </a:lnTo>
                  <a:lnTo>
                    <a:pt x="6634" y="75438"/>
                  </a:lnTo>
                  <a:lnTo>
                    <a:pt x="0" y="90654"/>
                  </a:lnTo>
                  <a:lnTo>
                    <a:pt x="65" y="96969"/>
                  </a:lnTo>
                  <a:lnTo>
                    <a:pt x="2225" y="102590"/>
                  </a:lnTo>
                  <a:lnTo>
                    <a:pt x="5782" y="107749"/>
                  </a:lnTo>
                  <a:lnTo>
                    <a:pt x="10270" y="109777"/>
                  </a:lnTo>
                  <a:lnTo>
                    <a:pt x="15379" y="109717"/>
                  </a:lnTo>
                  <a:lnTo>
                    <a:pt x="27404" y="105183"/>
                  </a:lnTo>
                  <a:lnTo>
                    <a:pt x="42157" y="96113"/>
                  </a:lnTo>
                  <a:lnTo>
                    <a:pt x="54358" y="81263"/>
                  </a:lnTo>
                  <a:lnTo>
                    <a:pt x="71042" y="51187"/>
                  </a:lnTo>
                  <a:lnTo>
                    <a:pt x="81777" y="29075"/>
                  </a:lnTo>
                  <a:lnTo>
                    <a:pt x="92537" y="1292"/>
                  </a:lnTo>
                  <a:lnTo>
                    <a:pt x="93507" y="0"/>
                  </a:lnTo>
                  <a:lnTo>
                    <a:pt x="76350" y="27268"/>
                  </a:lnTo>
                  <a:lnTo>
                    <a:pt x="65564" y="54003"/>
                  </a:lnTo>
                  <a:lnTo>
                    <a:pt x="62825" y="62657"/>
                  </a:lnTo>
                  <a:lnTo>
                    <a:pt x="63544" y="77918"/>
                  </a:lnTo>
                  <a:lnTo>
                    <a:pt x="68567" y="90344"/>
                  </a:lnTo>
                  <a:lnTo>
                    <a:pt x="75503" y="98219"/>
                  </a:lnTo>
                  <a:lnTo>
                    <a:pt x="88935" y="100308"/>
                  </a:lnTo>
                  <a:lnTo>
                    <a:pt x="97455" y="99877"/>
                  </a:lnTo>
                  <a:lnTo>
                    <a:pt x="114448" y="91873"/>
                  </a:lnTo>
                  <a:lnTo>
                    <a:pt x="139896" y="736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5" name="SMARTInkShape-604"/>
            <p:cNvSpPr/>
            <p:nvPr>
              <p:custDataLst>
                <p:tags r:id="rId17"/>
              </p:custDataLst>
            </p:nvPr>
          </p:nvSpPr>
          <p:spPr>
            <a:xfrm>
              <a:off x="5579670" y="4118540"/>
              <a:ext cx="548128" cy="329388"/>
            </a:xfrm>
            <a:custGeom>
              <a:avLst/>
              <a:gdLst/>
              <a:ahLst/>
              <a:cxnLst/>
              <a:rect l="0" t="0" r="0" b="0"/>
              <a:pathLst>
                <a:path w="548128" h="329388">
                  <a:moveTo>
                    <a:pt x="40080" y="231210"/>
                  </a:moveTo>
                  <a:lnTo>
                    <a:pt x="40080" y="231210"/>
                  </a:lnTo>
                  <a:lnTo>
                    <a:pt x="43739" y="218824"/>
                  </a:lnTo>
                  <a:lnTo>
                    <a:pt x="43225" y="218013"/>
                  </a:lnTo>
                  <a:lnTo>
                    <a:pt x="42176" y="218179"/>
                  </a:lnTo>
                  <a:lnTo>
                    <a:pt x="24580" y="245204"/>
                  </a:lnTo>
                  <a:lnTo>
                    <a:pt x="10378" y="269414"/>
                  </a:lnTo>
                  <a:lnTo>
                    <a:pt x="0" y="300699"/>
                  </a:lnTo>
                  <a:lnTo>
                    <a:pt x="660" y="308580"/>
                  </a:lnTo>
                  <a:lnTo>
                    <a:pt x="7038" y="321100"/>
                  </a:lnTo>
                  <a:lnTo>
                    <a:pt x="12406" y="325003"/>
                  </a:lnTo>
                  <a:lnTo>
                    <a:pt x="25899" y="329340"/>
                  </a:lnTo>
                  <a:lnTo>
                    <a:pt x="37540" y="329387"/>
                  </a:lnTo>
                  <a:lnTo>
                    <a:pt x="42620" y="328411"/>
                  </a:lnTo>
                  <a:lnTo>
                    <a:pt x="46712" y="324938"/>
                  </a:lnTo>
                  <a:lnTo>
                    <a:pt x="62113" y="295324"/>
                  </a:lnTo>
                  <a:lnTo>
                    <a:pt x="73156" y="271700"/>
                  </a:lnTo>
                  <a:lnTo>
                    <a:pt x="85119" y="242385"/>
                  </a:lnTo>
                  <a:lnTo>
                    <a:pt x="103754" y="214373"/>
                  </a:lnTo>
                  <a:lnTo>
                    <a:pt x="108635" y="210814"/>
                  </a:lnTo>
                  <a:lnTo>
                    <a:pt x="112594" y="209851"/>
                  </a:lnTo>
                  <a:lnTo>
                    <a:pt x="115939" y="210621"/>
                  </a:lnTo>
                  <a:lnTo>
                    <a:pt x="118170" y="213956"/>
                  </a:lnTo>
                  <a:lnTo>
                    <a:pt x="121308" y="232134"/>
                  </a:lnTo>
                  <a:lnTo>
                    <a:pt x="122369" y="261679"/>
                  </a:lnTo>
                  <a:lnTo>
                    <a:pt x="125949" y="288107"/>
                  </a:lnTo>
                  <a:lnTo>
                    <a:pt x="131396" y="297184"/>
                  </a:lnTo>
                  <a:lnTo>
                    <a:pt x="134824" y="300593"/>
                  </a:lnTo>
                  <a:lnTo>
                    <a:pt x="139931" y="302160"/>
                  </a:lnTo>
                  <a:lnTo>
                    <a:pt x="153132" y="302019"/>
                  </a:lnTo>
                  <a:lnTo>
                    <a:pt x="168407" y="293960"/>
                  </a:lnTo>
                  <a:lnTo>
                    <a:pt x="184603" y="278149"/>
                  </a:lnTo>
                  <a:lnTo>
                    <a:pt x="201209" y="252307"/>
                  </a:lnTo>
                  <a:lnTo>
                    <a:pt x="209587" y="233986"/>
                  </a:lnTo>
                  <a:lnTo>
                    <a:pt x="217996" y="212600"/>
                  </a:lnTo>
                  <a:lnTo>
                    <a:pt x="226424" y="189170"/>
                  </a:lnTo>
                  <a:lnTo>
                    <a:pt x="235570" y="161555"/>
                  </a:lnTo>
                  <a:lnTo>
                    <a:pt x="245196" y="131151"/>
                  </a:lnTo>
                  <a:lnTo>
                    <a:pt x="255141" y="98887"/>
                  </a:lnTo>
                  <a:lnTo>
                    <a:pt x="263181" y="72439"/>
                  </a:lnTo>
                  <a:lnTo>
                    <a:pt x="269953" y="49868"/>
                  </a:lnTo>
                  <a:lnTo>
                    <a:pt x="275879" y="29882"/>
                  </a:lnTo>
                  <a:lnTo>
                    <a:pt x="284219" y="1753"/>
                  </a:lnTo>
                  <a:lnTo>
                    <a:pt x="283273" y="2039"/>
                  </a:lnTo>
                  <a:lnTo>
                    <a:pt x="271122" y="25489"/>
                  </a:lnTo>
                  <a:lnTo>
                    <a:pt x="264663" y="40440"/>
                  </a:lnTo>
                  <a:lnTo>
                    <a:pt x="257536" y="57463"/>
                  </a:lnTo>
                  <a:lnTo>
                    <a:pt x="248550" y="77279"/>
                  </a:lnTo>
                  <a:lnTo>
                    <a:pt x="238327" y="98956"/>
                  </a:lnTo>
                  <a:lnTo>
                    <a:pt x="227279" y="121874"/>
                  </a:lnTo>
                  <a:lnTo>
                    <a:pt x="217796" y="144208"/>
                  </a:lnTo>
                  <a:lnTo>
                    <a:pt x="209357" y="166153"/>
                  </a:lnTo>
                  <a:lnTo>
                    <a:pt x="201614" y="187839"/>
                  </a:lnTo>
                  <a:lnTo>
                    <a:pt x="195746" y="205823"/>
                  </a:lnTo>
                  <a:lnTo>
                    <a:pt x="187347" y="235214"/>
                  </a:lnTo>
                  <a:lnTo>
                    <a:pt x="182022" y="258110"/>
                  </a:lnTo>
                  <a:lnTo>
                    <a:pt x="181980" y="261843"/>
                  </a:lnTo>
                  <a:lnTo>
                    <a:pt x="182658" y="264332"/>
                  </a:lnTo>
                  <a:lnTo>
                    <a:pt x="183815" y="265991"/>
                  </a:lnTo>
                  <a:lnTo>
                    <a:pt x="184587" y="264981"/>
                  </a:lnTo>
                  <a:lnTo>
                    <a:pt x="191770" y="236622"/>
                  </a:lnTo>
                  <a:lnTo>
                    <a:pt x="198279" y="224443"/>
                  </a:lnTo>
                  <a:lnTo>
                    <a:pt x="209639" y="215738"/>
                  </a:lnTo>
                  <a:lnTo>
                    <a:pt x="237545" y="206870"/>
                  </a:lnTo>
                  <a:lnTo>
                    <a:pt x="263309" y="202048"/>
                  </a:lnTo>
                  <a:lnTo>
                    <a:pt x="291222" y="197553"/>
                  </a:lnTo>
                  <a:lnTo>
                    <a:pt x="314446" y="191322"/>
                  </a:lnTo>
                  <a:lnTo>
                    <a:pt x="332765" y="183143"/>
                  </a:lnTo>
                  <a:lnTo>
                    <a:pt x="345610" y="172452"/>
                  </a:lnTo>
                  <a:lnTo>
                    <a:pt x="348895" y="167344"/>
                  </a:lnTo>
                  <a:lnTo>
                    <a:pt x="350379" y="162527"/>
                  </a:lnTo>
                  <a:lnTo>
                    <a:pt x="350662" y="157905"/>
                  </a:lnTo>
                  <a:lnTo>
                    <a:pt x="348735" y="155529"/>
                  </a:lnTo>
                  <a:lnTo>
                    <a:pt x="345333" y="154650"/>
                  </a:lnTo>
                  <a:lnTo>
                    <a:pt x="340949" y="154770"/>
                  </a:lnTo>
                  <a:lnTo>
                    <a:pt x="314552" y="165052"/>
                  </a:lnTo>
                  <a:lnTo>
                    <a:pt x="290033" y="181504"/>
                  </a:lnTo>
                  <a:lnTo>
                    <a:pt x="281698" y="191715"/>
                  </a:lnTo>
                  <a:lnTo>
                    <a:pt x="279475" y="196413"/>
                  </a:lnTo>
                  <a:lnTo>
                    <a:pt x="280110" y="200956"/>
                  </a:lnTo>
                  <a:lnTo>
                    <a:pt x="286460" y="209768"/>
                  </a:lnTo>
                  <a:lnTo>
                    <a:pt x="316944" y="236200"/>
                  </a:lnTo>
                  <a:lnTo>
                    <a:pt x="332540" y="250853"/>
                  </a:lnTo>
                  <a:lnTo>
                    <a:pt x="333126" y="254183"/>
                  </a:lnTo>
                  <a:lnTo>
                    <a:pt x="332106" y="257815"/>
                  </a:lnTo>
                  <a:lnTo>
                    <a:pt x="330013" y="261647"/>
                  </a:lnTo>
                  <a:lnTo>
                    <a:pt x="320164" y="267785"/>
                  </a:lnTo>
                  <a:lnTo>
                    <a:pt x="300633" y="273327"/>
                  </a:lnTo>
                  <a:lnTo>
                    <a:pt x="289231" y="273917"/>
                  </a:lnTo>
                  <a:lnTo>
                    <a:pt x="281813" y="271828"/>
                  </a:lnTo>
                  <a:lnTo>
                    <a:pt x="280962" y="270283"/>
                  </a:lnTo>
                  <a:lnTo>
                    <a:pt x="281807" y="268547"/>
                  </a:lnTo>
                  <a:lnTo>
                    <a:pt x="296673" y="257322"/>
                  </a:lnTo>
                  <a:lnTo>
                    <a:pt x="321404" y="245880"/>
                  </a:lnTo>
                  <a:lnTo>
                    <a:pt x="348821" y="232656"/>
                  </a:lnTo>
                  <a:lnTo>
                    <a:pt x="379993" y="207336"/>
                  </a:lnTo>
                  <a:lnTo>
                    <a:pt x="403524" y="187673"/>
                  </a:lnTo>
                  <a:lnTo>
                    <a:pt x="429976" y="159649"/>
                  </a:lnTo>
                  <a:lnTo>
                    <a:pt x="443944" y="143286"/>
                  </a:lnTo>
                  <a:lnTo>
                    <a:pt x="458195" y="125322"/>
                  </a:lnTo>
                  <a:lnTo>
                    <a:pt x="472634" y="106290"/>
                  </a:lnTo>
                  <a:lnTo>
                    <a:pt x="487200" y="86547"/>
                  </a:lnTo>
                  <a:lnTo>
                    <a:pt x="500437" y="68446"/>
                  </a:lnTo>
                  <a:lnTo>
                    <a:pt x="512791" y="51439"/>
                  </a:lnTo>
                  <a:lnTo>
                    <a:pt x="533101" y="23606"/>
                  </a:lnTo>
                  <a:lnTo>
                    <a:pt x="547091" y="4676"/>
                  </a:lnTo>
                  <a:lnTo>
                    <a:pt x="548127" y="1871"/>
                  </a:lnTo>
                  <a:lnTo>
                    <a:pt x="548111" y="0"/>
                  </a:lnTo>
                  <a:lnTo>
                    <a:pt x="540567" y="3567"/>
                  </a:lnTo>
                  <a:lnTo>
                    <a:pt x="516691" y="23119"/>
                  </a:lnTo>
                  <a:lnTo>
                    <a:pt x="495324" y="44886"/>
                  </a:lnTo>
                  <a:lnTo>
                    <a:pt x="474068" y="71024"/>
                  </a:lnTo>
                  <a:lnTo>
                    <a:pt x="464167" y="86319"/>
                  </a:lnTo>
                  <a:lnTo>
                    <a:pt x="454744" y="102866"/>
                  </a:lnTo>
                  <a:lnTo>
                    <a:pt x="445639" y="120247"/>
                  </a:lnTo>
                  <a:lnTo>
                    <a:pt x="438158" y="137479"/>
                  </a:lnTo>
                  <a:lnTo>
                    <a:pt x="431760" y="154612"/>
                  </a:lnTo>
                  <a:lnTo>
                    <a:pt x="426083" y="171678"/>
                  </a:lnTo>
                  <a:lnTo>
                    <a:pt x="419775" y="200047"/>
                  </a:lnTo>
                  <a:lnTo>
                    <a:pt x="417678" y="223710"/>
                  </a:lnTo>
                  <a:lnTo>
                    <a:pt x="421170" y="252192"/>
                  </a:lnTo>
                  <a:lnTo>
                    <a:pt x="430827" y="273645"/>
                  </a:lnTo>
                  <a:lnTo>
                    <a:pt x="446480" y="2947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9" name="SMARTInkShape-Group123"/>
          <p:cNvGrpSpPr/>
          <p:nvPr/>
        </p:nvGrpSpPr>
        <p:grpSpPr>
          <a:xfrm>
            <a:off x="6495837" y="4266382"/>
            <a:ext cx="188527" cy="326328"/>
            <a:chOff x="6495837" y="4266382"/>
            <a:chExt cx="188527" cy="326328"/>
          </a:xfrm>
        </p:grpSpPr>
        <p:sp>
          <p:nvSpPr>
            <p:cNvPr id="587" name="SMARTInkShape-605"/>
            <p:cNvSpPr/>
            <p:nvPr>
              <p:custDataLst>
                <p:tags r:id="rId13"/>
              </p:custDataLst>
            </p:nvPr>
          </p:nvSpPr>
          <p:spPr>
            <a:xfrm>
              <a:off x="6512534" y="4266382"/>
              <a:ext cx="171830" cy="326328"/>
            </a:xfrm>
            <a:custGeom>
              <a:avLst/>
              <a:gdLst/>
              <a:ahLst/>
              <a:cxnLst/>
              <a:rect l="0" t="0" r="0" b="0"/>
              <a:pathLst>
                <a:path w="171830" h="326328">
                  <a:moveTo>
                    <a:pt x="135916" y="45268"/>
                  </a:moveTo>
                  <a:lnTo>
                    <a:pt x="135916" y="45268"/>
                  </a:lnTo>
                  <a:lnTo>
                    <a:pt x="139287" y="35155"/>
                  </a:lnTo>
                  <a:lnTo>
                    <a:pt x="138012" y="15382"/>
                  </a:lnTo>
                  <a:lnTo>
                    <a:pt x="133166" y="1762"/>
                  </a:lnTo>
                  <a:lnTo>
                    <a:pt x="129850" y="36"/>
                  </a:lnTo>
                  <a:lnTo>
                    <a:pt x="120520" y="0"/>
                  </a:lnTo>
                  <a:lnTo>
                    <a:pt x="99996" y="14059"/>
                  </a:lnTo>
                  <a:lnTo>
                    <a:pt x="74963" y="42683"/>
                  </a:lnTo>
                  <a:lnTo>
                    <a:pt x="70021" y="53762"/>
                  </a:lnTo>
                  <a:lnTo>
                    <a:pt x="70819" y="57986"/>
                  </a:lnTo>
                  <a:lnTo>
                    <a:pt x="73468" y="61508"/>
                  </a:lnTo>
                  <a:lnTo>
                    <a:pt x="77351" y="64561"/>
                  </a:lnTo>
                  <a:lnTo>
                    <a:pt x="91071" y="66072"/>
                  </a:lnTo>
                  <a:lnTo>
                    <a:pt x="108930" y="62981"/>
                  </a:lnTo>
                  <a:lnTo>
                    <a:pt x="137406" y="49340"/>
                  </a:lnTo>
                  <a:lnTo>
                    <a:pt x="158465" y="31893"/>
                  </a:lnTo>
                  <a:lnTo>
                    <a:pt x="169095" y="16846"/>
                  </a:lnTo>
                  <a:lnTo>
                    <a:pt x="170735" y="16442"/>
                  </a:lnTo>
                  <a:lnTo>
                    <a:pt x="171829" y="17584"/>
                  </a:lnTo>
                  <a:lnTo>
                    <a:pt x="163445" y="46175"/>
                  </a:lnTo>
                  <a:lnTo>
                    <a:pt x="156147" y="70601"/>
                  </a:lnTo>
                  <a:lnTo>
                    <a:pt x="151520" y="86851"/>
                  </a:lnTo>
                  <a:lnTo>
                    <a:pt x="146318" y="105445"/>
                  </a:lnTo>
                  <a:lnTo>
                    <a:pt x="140734" y="125603"/>
                  </a:lnTo>
                  <a:lnTo>
                    <a:pt x="134189" y="146803"/>
                  </a:lnTo>
                  <a:lnTo>
                    <a:pt x="127003" y="168697"/>
                  </a:lnTo>
                  <a:lnTo>
                    <a:pt x="119391" y="191054"/>
                  </a:lnTo>
                  <a:lnTo>
                    <a:pt x="111493" y="211603"/>
                  </a:lnTo>
                  <a:lnTo>
                    <a:pt x="103406" y="230947"/>
                  </a:lnTo>
                  <a:lnTo>
                    <a:pt x="95193" y="249487"/>
                  </a:lnTo>
                  <a:lnTo>
                    <a:pt x="86895" y="266080"/>
                  </a:lnTo>
                  <a:lnTo>
                    <a:pt x="70149" y="295807"/>
                  </a:lnTo>
                  <a:lnTo>
                    <a:pt x="51417" y="315604"/>
                  </a:lnTo>
                  <a:lnTo>
                    <a:pt x="41483" y="322858"/>
                  </a:lnTo>
                  <a:lnTo>
                    <a:pt x="32744" y="326284"/>
                  </a:lnTo>
                  <a:lnTo>
                    <a:pt x="17390" y="326327"/>
                  </a:lnTo>
                  <a:lnTo>
                    <a:pt x="12448" y="320835"/>
                  </a:lnTo>
                  <a:lnTo>
                    <a:pt x="4788" y="289509"/>
                  </a:lnTo>
                  <a:lnTo>
                    <a:pt x="496" y="262945"/>
                  </a:lnTo>
                  <a:lnTo>
                    <a:pt x="0" y="238439"/>
                  </a:lnTo>
                  <a:lnTo>
                    <a:pt x="2566" y="2040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8" name="SMARTInkShape-606"/>
            <p:cNvSpPr/>
            <p:nvPr>
              <p:custDataLst>
                <p:tags r:id="rId14"/>
              </p:custDataLst>
            </p:nvPr>
          </p:nvSpPr>
          <p:spPr>
            <a:xfrm>
              <a:off x="6495837" y="4270221"/>
              <a:ext cx="82228" cy="88202"/>
            </a:xfrm>
            <a:custGeom>
              <a:avLst/>
              <a:gdLst/>
              <a:ahLst/>
              <a:cxnLst/>
              <a:rect l="0" t="0" r="0" b="0"/>
              <a:pathLst>
                <a:path w="82228" h="88202">
                  <a:moveTo>
                    <a:pt x="76413" y="47779"/>
                  </a:moveTo>
                  <a:lnTo>
                    <a:pt x="76413" y="47779"/>
                  </a:lnTo>
                  <a:lnTo>
                    <a:pt x="76413" y="34295"/>
                  </a:lnTo>
                  <a:lnTo>
                    <a:pt x="72650" y="23912"/>
                  </a:lnTo>
                  <a:lnTo>
                    <a:pt x="69671" y="19168"/>
                  </a:lnTo>
                  <a:lnTo>
                    <a:pt x="63452" y="17416"/>
                  </a:lnTo>
                  <a:lnTo>
                    <a:pt x="45252" y="19232"/>
                  </a:lnTo>
                  <a:lnTo>
                    <a:pt x="14577" y="34931"/>
                  </a:lnTo>
                  <a:lnTo>
                    <a:pt x="7672" y="42036"/>
                  </a:lnTo>
                  <a:lnTo>
                    <a:pt x="0" y="57456"/>
                  </a:lnTo>
                  <a:lnTo>
                    <a:pt x="71" y="64814"/>
                  </a:lnTo>
                  <a:lnTo>
                    <a:pt x="5795" y="78633"/>
                  </a:lnTo>
                  <a:lnTo>
                    <a:pt x="11694" y="83165"/>
                  </a:lnTo>
                  <a:lnTo>
                    <a:pt x="27659" y="88201"/>
                  </a:lnTo>
                  <a:lnTo>
                    <a:pt x="46513" y="86675"/>
                  </a:lnTo>
                  <a:lnTo>
                    <a:pt x="56479" y="84293"/>
                  </a:lnTo>
                  <a:lnTo>
                    <a:pt x="71317" y="74120"/>
                  </a:lnTo>
                  <a:lnTo>
                    <a:pt x="77249" y="67457"/>
                  </a:lnTo>
                  <a:lnTo>
                    <a:pt x="80498" y="60192"/>
                  </a:lnTo>
                  <a:lnTo>
                    <a:pt x="82227" y="44594"/>
                  </a:lnTo>
                  <a:lnTo>
                    <a:pt x="75863" y="19946"/>
                  </a:lnTo>
                  <a:lnTo>
                    <a:pt x="66997" y="6951"/>
                  </a:lnTo>
                  <a:lnTo>
                    <a:pt x="61668" y="1511"/>
                  </a:lnTo>
                  <a:lnTo>
                    <a:pt x="55295" y="0"/>
                  </a:lnTo>
                  <a:lnTo>
                    <a:pt x="40686" y="3966"/>
                  </a:lnTo>
                  <a:lnTo>
                    <a:pt x="28549" y="14666"/>
                  </a:lnTo>
                  <a:lnTo>
                    <a:pt x="12913" y="350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6" name="SMARTInkShape-Group124"/>
          <p:cNvGrpSpPr/>
          <p:nvPr/>
        </p:nvGrpSpPr>
        <p:grpSpPr>
          <a:xfrm>
            <a:off x="6947201" y="3943350"/>
            <a:ext cx="1085550" cy="546899"/>
            <a:chOff x="6947201" y="3943350"/>
            <a:chExt cx="1085550" cy="546899"/>
          </a:xfrm>
        </p:grpSpPr>
        <p:sp>
          <p:nvSpPr>
            <p:cNvPr id="590" name="SMARTInkShape-607"/>
            <p:cNvSpPr/>
            <p:nvPr>
              <p:custDataLst>
                <p:tags r:id="rId7"/>
              </p:custDataLst>
            </p:nvPr>
          </p:nvSpPr>
          <p:spPr>
            <a:xfrm>
              <a:off x="7851942" y="3943350"/>
              <a:ext cx="180809" cy="339068"/>
            </a:xfrm>
            <a:custGeom>
              <a:avLst/>
              <a:gdLst/>
              <a:ahLst/>
              <a:cxnLst/>
              <a:rect l="0" t="0" r="0" b="0"/>
              <a:pathLst>
                <a:path w="180809" h="339068">
                  <a:moveTo>
                    <a:pt x="180808" y="0"/>
                  </a:moveTo>
                  <a:lnTo>
                    <a:pt x="180808" y="0"/>
                  </a:lnTo>
                  <a:lnTo>
                    <a:pt x="168256" y="23222"/>
                  </a:lnTo>
                  <a:lnTo>
                    <a:pt x="152652" y="49126"/>
                  </a:lnTo>
                  <a:lnTo>
                    <a:pt x="141576" y="65912"/>
                  </a:lnTo>
                  <a:lnTo>
                    <a:pt x="129253" y="84158"/>
                  </a:lnTo>
                  <a:lnTo>
                    <a:pt x="115393" y="107611"/>
                  </a:lnTo>
                  <a:lnTo>
                    <a:pt x="100510" y="134535"/>
                  </a:lnTo>
                  <a:lnTo>
                    <a:pt x="84943" y="163773"/>
                  </a:lnTo>
                  <a:lnTo>
                    <a:pt x="70331" y="191732"/>
                  </a:lnTo>
                  <a:lnTo>
                    <a:pt x="56357" y="218838"/>
                  </a:lnTo>
                  <a:lnTo>
                    <a:pt x="42807" y="245375"/>
                  </a:lnTo>
                  <a:lnTo>
                    <a:pt x="32363" y="267300"/>
                  </a:lnTo>
                  <a:lnTo>
                    <a:pt x="23990" y="286150"/>
                  </a:lnTo>
                  <a:lnTo>
                    <a:pt x="12333" y="314856"/>
                  </a:lnTo>
                  <a:lnTo>
                    <a:pt x="4236" y="339067"/>
                  </a:lnTo>
                  <a:lnTo>
                    <a:pt x="0" y="324909"/>
                  </a:lnTo>
                  <a:lnTo>
                    <a:pt x="4390" y="295001"/>
                  </a:lnTo>
                  <a:lnTo>
                    <a:pt x="14627" y="269441"/>
                  </a:lnTo>
                  <a:lnTo>
                    <a:pt x="26599" y="251833"/>
                  </a:lnTo>
                  <a:lnTo>
                    <a:pt x="33013" y="245981"/>
                  </a:lnTo>
                  <a:lnTo>
                    <a:pt x="35711" y="244421"/>
                  </a:lnTo>
                  <a:lnTo>
                    <a:pt x="38922" y="244086"/>
                  </a:lnTo>
                  <a:lnTo>
                    <a:pt x="46251" y="245596"/>
                  </a:lnTo>
                  <a:lnTo>
                    <a:pt x="52331" y="250500"/>
                  </a:lnTo>
                  <a:lnTo>
                    <a:pt x="54940" y="253783"/>
                  </a:lnTo>
                  <a:lnTo>
                    <a:pt x="79208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1" name="SMARTInkShape-608"/>
            <p:cNvSpPr/>
            <p:nvPr>
              <p:custDataLst>
                <p:tags r:id="rId8"/>
              </p:custDataLst>
            </p:nvPr>
          </p:nvSpPr>
          <p:spPr>
            <a:xfrm>
              <a:off x="7632321" y="3994150"/>
              <a:ext cx="228980" cy="296367"/>
            </a:xfrm>
            <a:custGeom>
              <a:avLst/>
              <a:gdLst/>
              <a:ahLst/>
              <a:cxnLst/>
              <a:rect l="0" t="0" r="0" b="0"/>
              <a:pathLst>
                <a:path w="228980" h="296367">
                  <a:moveTo>
                    <a:pt x="114679" y="0"/>
                  </a:moveTo>
                  <a:lnTo>
                    <a:pt x="114679" y="0"/>
                  </a:lnTo>
                  <a:lnTo>
                    <a:pt x="113268" y="12961"/>
                  </a:lnTo>
                  <a:lnTo>
                    <a:pt x="107938" y="31161"/>
                  </a:lnTo>
                  <a:lnTo>
                    <a:pt x="95220" y="60886"/>
                  </a:lnTo>
                  <a:lnTo>
                    <a:pt x="86889" y="78691"/>
                  </a:lnTo>
                  <a:lnTo>
                    <a:pt x="76397" y="97616"/>
                  </a:lnTo>
                  <a:lnTo>
                    <a:pt x="64463" y="117289"/>
                  </a:lnTo>
                  <a:lnTo>
                    <a:pt x="51569" y="137459"/>
                  </a:lnTo>
                  <a:lnTo>
                    <a:pt x="40149" y="157256"/>
                  </a:lnTo>
                  <a:lnTo>
                    <a:pt x="29715" y="176804"/>
                  </a:lnTo>
                  <a:lnTo>
                    <a:pt x="19936" y="196186"/>
                  </a:lnTo>
                  <a:lnTo>
                    <a:pt x="7190" y="225247"/>
                  </a:lnTo>
                  <a:lnTo>
                    <a:pt x="584" y="246160"/>
                  </a:lnTo>
                  <a:lnTo>
                    <a:pt x="0" y="260158"/>
                  </a:lnTo>
                  <a:lnTo>
                    <a:pt x="2242" y="263750"/>
                  </a:lnTo>
                  <a:lnTo>
                    <a:pt x="5855" y="265438"/>
                  </a:lnTo>
                  <a:lnTo>
                    <a:pt x="10379" y="265859"/>
                  </a:lnTo>
                  <a:lnTo>
                    <a:pt x="19170" y="262563"/>
                  </a:lnTo>
                  <a:lnTo>
                    <a:pt x="45631" y="244988"/>
                  </a:lnTo>
                  <a:lnTo>
                    <a:pt x="63411" y="234083"/>
                  </a:lnTo>
                  <a:lnTo>
                    <a:pt x="73313" y="231037"/>
                  </a:lnTo>
                  <a:lnTo>
                    <a:pt x="77224" y="231635"/>
                  </a:lnTo>
                  <a:lnTo>
                    <a:pt x="80537" y="233446"/>
                  </a:lnTo>
                  <a:lnTo>
                    <a:pt x="83451" y="236064"/>
                  </a:lnTo>
                  <a:lnTo>
                    <a:pt x="104839" y="267712"/>
                  </a:lnTo>
                  <a:lnTo>
                    <a:pt x="112892" y="273735"/>
                  </a:lnTo>
                  <a:lnTo>
                    <a:pt x="117016" y="274918"/>
                  </a:lnTo>
                  <a:lnTo>
                    <a:pt x="125361" y="274350"/>
                  </a:lnTo>
                  <a:lnTo>
                    <a:pt x="141362" y="263322"/>
                  </a:lnTo>
                  <a:lnTo>
                    <a:pt x="156138" y="246649"/>
                  </a:lnTo>
                  <a:lnTo>
                    <a:pt x="166082" y="224933"/>
                  </a:lnTo>
                  <a:lnTo>
                    <a:pt x="167393" y="214505"/>
                  </a:lnTo>
                  <a:lnTo>
                    <a:pt x="166755" y="210737"/>
                  </a:lnTo>
                  <a:lnTo>
                    <a:pt x="163507" y="210341"/>
                  </a:lnTo>
                  <a:lnTo>
                    <a:pt x="152373" y="215546"/>
                  </a:lnTo>
                  <a:lnTo>
                    <a:pt x="130237" y="233747"/>
                  </a:lnTo>
                  <a:lnTo>
                    <a:pt x="119712" y="248997"/>
                  </a:lnTo>
                  <a:lnTo>
                    <a:pt x="115918" y="257015"/>
                  </a:lnTo>
                  <a:lnTo>
                    <a:pt x="114799" y="264476"/>
                  </a:lnTo>
                  <a:lnTo>
                    <a:pt x="117319" y="278412"/>
                  </a:lnTo>
                  <a:lnTo>
                    <a:pt x="120672" y="283680"/>
                  </a:lnTo>
                  <a:lnTo>
                    <a:pt x="130042" y="291415"/>
                  </a:lnTo>
                  <a:lnTo>
                    <a:pt x="153960" y="296366"/>
                  </a:lnTo>
                  <a:lnTo>
                    <a:pt x="173294" y="291879"/>
                  </a:lnTo>
                  <a:lnTo>
                    <a:pt x="192942" y="282124"/>
                  </a:lnTo>
                  <a:lnTo>
                    <a:pt x="228979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2" name="SMARTInkShape-609"/>
            <p:cNvSpPr/>
            <p:nvPr>
              <p:custDataLst>
                <p:tags r:id="rId9"/>
              </p:custDataLst>
            </p:nvPr>
          </p:nvSpPr>
          <p:spPr>
            <a:xfrm>
              <a:off x="7435461" y="4204720"/>
              <a:ext cx="171840" cy="285529"/>
            </a:xfrm>
            <a:custGeom>
              <a:avLst/>
              <a:gdLst/>
              <a:ahLst/>
              <a:cxnLst/>
              <a:rect l="0" t="0" r="0" b="0"/>
              <a:pathLst>
                <a:path w="171840" h="285529">
                  <a:moveTo>
                    <a:pt x="171839" y="5330"/>
                  </a:moveTo>
                  <a:lnTo>
                    <a:pt x="171839" y="5330"/>
                  </a:lnTo>
                  <a:lnTo>
                    <a:pt x="165097" y="1959"/>
                  </a:lnTo>
                  <a:lnTo>
                    <a:pt x="144050" y="3234"/>
                  </a:lnTo>
                  <a:lnTo>
                    <a:pt x="123505" y="11924"/>
                  </a:lnTo>
                  <a:lnTo>
                    <a:pt x="91901" y="34565"/>
                  </a:lnTo>
                  <a:lnTo>
                    <a:pt x="77045" y="52190"/>
                  </a:lnTo>
                  <a:lnTo>
                    <a:pt x="72794" y="67079"/>
                  </a:lnTo>
                  <a:lnTo>
                    <a:pt x="74059" y="72601"/>
                  </a:lnTo>
                  <a:lnTo>
                    <a:pt x="77018" y="76988"/>
                  </a:lnTo>
                  <a:lnTo>
                    <a:pt x="81109" y="80619"/>
                  </a:lnTo>
                  <a:lnTo>
                    <a:pt x="95061" y="82771"/>
                  </a:lnTo>
                  <a:lnTo>
                    <a:pt x="103720" y="82357"/>
                  </a:lnTo>
                  <a:lnTo>
                    <a:pt x="117104" y="76253"/>
                  </a:lnTo>
                  <a:lnTo>
                    <a:pt x="122649" y="71662"/>
                  </a:lnTo>
                  <a:lnTo>
                    <a:pt x="130691" y="57153"/>
                  </a:lnTo>
                  <a:lnTo>
                    <a:pt x="139185" y="29152"/>
                  </a:lnTo>
                  <a:lnTo>
                    <a:pt x="145484" y="0"/>
                  </a:lnTo>
                  <a:lnTo>
                    <a:pt x="145803" y="366"/>
                  </a:lnTo>
                  <a:lnTo>
                    <a:pt x="145451" y="8062"/>
                  </a:lnTo>
                  <a:lnTo>
                    <a:pt x="142942" y="27946"/>
                  </a:lnTo>
                  <a:lnTo>
                    <a:pt x="139475" y="55128"/>
                  </a:lnTo>
                  <a:lnTo>
                    <a:pt x="137564" y="70279"/>
                  </a:lnTo>
                  <a:lnTo>
                    <a:pt x="135583" y="87435"/>
                  </a:lnTo>
                  <a:lnTo>
                    <a:pt x="133558" y="105927"/>
                  </a:lnTo>
                  <a:lnTo>
                    <a:pt x="131501" y="125312"/>
                  </a:lnTo>
                  <a:lnTo>
                    <a:pt x="128014" y="145290"/>
                  </a:lnTo>
                  <a:lnTo>
                    <a:pt x="123572" y="165664"/>
                  </a:lnTo>
                  <a:lnTo>
                    <a:pt x="118494" y="186303"/>
                  </a:lnTo>
                  <a:lnTo>
                    <a:pt x="112287" y="205001"/>
                  </a:lnTo>
                  <a:lnTo>
                    <a:pt x="105327" y="222405"/>
                  </a:lnTo>
                  <a:lnTo>
                    <a:pt x="90772" y="252091"/>
                  </a:lnTo>
                  <a:lnTo>
                    <a:pt x="77248" y="272340"/>
                  </a:lnTo>
                  <a:lnTo>
                    <a:pt x="62301" y="282751"/>
                  </a:lnTo>
                  <a:lnTo>
                    <a:pt x="54363" y="285528"/>
                  </a:lnTo>
                  <a:lnTo>
                    <a:pt x="46955" y="285262"/>
                  </a:lnTo>
                  <a:lnTo>
                    <a:pt x="33080" y="279322"/>
                  </a:lnTo>
                  <a:lnTo>
                    <a:pt x="13367" y="250593"/>
                  </a:lnTo>
                  <a:lnTo>
                    <a:pt x="4276" y="224638"/>
                  </a:lnTo>
                  <a:lnTo>
                    <a:pt x="0" y="197345"/>
                  </a:lnTo>
                  <a:lnTo>
                    <a:pt x="2803" y="171103"/>
                  </a:lnTo>
                  <a:lnTo>
                    <a:pt x="6739" y="1450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3" name="SMARTInkShape-610"/>
            <p:cNvSpPr/>
            <p:nvPr>
              <p:custDataLst>
                <p:tags r:id="rId10"/>
              </p:custDataLst>
            </p:nvPr>
          </p:nvSpPr>
          <p:spPr>
            <a:xfrm>
              <a:off x="7461250" y="41275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0" y="5958"/>
                  </a:lnTo>
                  <a:lnTo>
                    <a:pt x="705" y="3972"/>
                  </a:lnTo>
                  <a:lnTo>
                    <a:pt x="1882" y="2648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4" name="SMARTInkShape-611"/>
            <p:cNvSpPr/>
            <p:nvPr>
              <p:custDataLst>
                <p:tags r:id="rId11"/>
              </p:custDataLst>
            </p:nvPr>
          </p:nvSpPr>
          <p:spPr>
            <a:xfrm>
              <a:off x="7296538" y="4052178"/>
              <a:ext cx="127789" cy="267162"/>
            </a:xfrm>
            <a:custGeom>
              <a:avLst/>
              <a:gdLst/>
              <a:ahLst/>
              <a:cxnLst/>
              <a:rect l="0" t="0" r="0" b="0"/>
              <a:pathLst>
                <a:path w="127789" h="267162">
                  <a:moveTo>
                    <a:pt x="56762" y="56272"/>
                  </a:moveTo>
                  <a:lnTo>
                    <a:pt x="56762" y="56272"/>
                  </a:lnTo>
                  <a:lnTo>
                    <a:pt x="73617" y="29304"/>
                  </a:lnTo>
                  <a:lnTo>
                    <a:pt x="100235" y="0"/>
                  </a:lnTo>
                  <a:lnTo>
                    <a:pt x="90810" y="22979"/>
                  </a:lnTo>
                  <a:lnTo>
                    <a:pt x="76598" y="51353"/>
                  </a:lnTo>
                  <a:lnTo>
                    <a:pt x="67870" y="67809"/>
                  </a:lnTo>
                  <a:lnTo>
                    <a:pt x="58522" y="86541"/>
                  </a:lnTo>
                  <a:lnTo>
                    <a:pt x="48763" y="106791"/>
                  </a:lnTo>
                  <a:lnTo>
                    <a:pt x="38729" y="128051"/>
                  </a:lnTo>
                  <a:lnTo>
                    <a:pt x="29923" y="148575"/>
                  </a:lnTo>
                  <a:lnTo>
                    <a:pt x="21936" y="168607"/>
                  </a:lnTo>
                  <a:lnTo>
                    <a:pt x="14495" y="188312"/>
                  </a:lnTo>
                  <a:lnTo>
                    <a:pt x="6227" y="217733"/>
                  </a:lnTo>
                  <a:lnTo>
                    <a:pt x="1572" y="244518"/>
                  </a:lnTo>
                  <a:lnTo>
                    <a:pt x="0" y="256518"/>
                  </a:lnTo>
                  <a:lnTo>
                    <a:pt x="6874" y="233541"/>
                  </a:lnTo>
                  <a:lnTo>
                    <a:pt x="24969" y="206554"/>
                  </a:lnTo>
                  <a:lnTo>
                    <a:pt x="37693" y="191503"/>
                  </a:lnTo>
                  <a:lnTo>
                    <a:pt x="54166" y="181521"/>
                  </a:lnTo>
                  <a:lnTo>
                    <a:pt x="79511" y="173816"/>
                  </a:lnTo>
                  <a:lnTo>
                    <a:pt x="103668" y="171213"/>
                  </a:lnTo>
                  <a:lnTo>
                    <a:pt x="113121" y="174619"/>
                  </a:lnTo>
                  <a:lnTo>
                    <a:pt x="121322" y="180837"/>
                  </a:lnTo>
                  <a:lnTo>
                    <a:pt x="127318" y="188305"/>
                  </a:lnTo>
                  <a:lnTo>
                    <a:pt x="127788" y="193683"/>
                  </a:lnTo>
                  <a:lnTo>
                    <a:pt x="120285" y="222592"/>
                  </a:lnTo>
                  <a:lnTo>
                    <a:pt x="111800" y="252109"/>
                  </a:lnTo>
                  <a:lnTo>
                    <a:pt x="108818" y="265130"/>
                  </a:lnTo>
                  <a:lnTo>
                    <a:pt x="109105" y="266772"/>
                  </a:lnTo>
                  <a:lnTo>
                    <a:pt x="110002" y="267161"/>
                  </a:lnTo>
                  <a:lnTo>
                    <a:pt x="113912" y="2658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5" name="SMARTInkShape-612"/>
            <p:cNvSpPr/>
            <p:nvPr>
              <p:custDataLst>
                <p:tags r:id="rId12"/>
              </p:custDataLst>
            </p:nvPr>
          </p:nvSpPr>
          <p:spPr>
            <a:xfrm>
              <a:off x="6947201" y="4074763"/>
              <a:ext cx="332360" cy="273214"/>
            </a:xfrm>
            <a:custGeom>
              <a:avLst/>
              <a:gdLst/>
              <a:ahLst/>
              <a:cxnLst/>
              <a:rect l="0" t="0" r="0" b="0"/>
              <a:pathLst>
                <a:path w="332360" h="273214">
                  <a:moveTo>
                    <a:pt x="69549" y="27337"/>
                  </a:moveTo>
                  <a:lnTo>
                    <a:pt x="69549" y="27337"/>
                  </a:lnTo>
                  <a:lnTo>
                    <a:pt x="80483" y="0"/>
                  </a:lnTo>
                  <a:lnTo>
                    <a:pt x="70351" y="29698"/>
                  </a:lnTo>
                  <a:lnTo>
                    <a:pt x="64438" y="45139"/>
                  </a:lnTo>
                  <a:lnTo>
                    <a:pt x="57675" y="62488"/>
                  </a:lnTo>
                  <a:lnTo>
                    <a:pt x="49639" y="81110"/>
                  </a:lnTo>
                  <a:lnTo>
                    <a:pt x="40753" y="100580"/>
                  </a:lnTo>
                  <a:lnTo>
                    <a:pt x="31302" y="120615"/>
                  </a:lnTo>
                  <a:lnTo>
                    <a:pt x="23590" y="139617"/>
                  </a:lnTo>
                  <a:lnTo>
                    <a:pt x="17037" y="157929"/>
                  </a:lnTo>
                  <a:lnTo>
                    <a:pt x="11258" y="175782"/>
                  </a:lnTo>
                  <a:lnTo>
                    <a:pt x="4837" y="201263"/>
                  </a:lnTo>
                  <a:lnTo>
                    <a:pt x="714" y="231496"/>
                  </a:lnTo>
                  <a:lnTo>
                    <a:pt x="150" y="236137"/>
                  </a:lnTo>
                  <a:lnTo>
                    <a:pt x="0" y="236387"/>
                  </a:lnTo>
                  <a:lnTo>
                    <a:pt x="19199" y="212336"/>
                  </a:lnTo>
                  <a:lnTo>
                    <a:pt x="46164" y="188220"/>
                  </a:lnTo>
                  <a:lnTo>
                    <a:pt x="65505" y="176451"/>
                  </a:lnTo>
                  <a:lnTo>
                    <a:pt x="83509" y="171221"/>
                  </a:lnTo>
                  <a:lnTo>
                    <a:pt x="89439" y="172649"/>
                  </a:lnTo>
                  <a:lnTo>
                    <a:pt x="93393" y="176422"/>
                  </a:lnTo>
                  <a:lnTo>
                    <a:pt x="97784" y="188142"/>
                  </a:lnTo>
                  <a:lnTo>
                    <a:pt x="102487" y="214898"/>
                  </a:lnTo>
                  <a:lnTo>
                    <a:pt x="104207" y="220111"/>
                  </a:lnTo>
                  <a:lnTo>
                    <a:pt x="113646" y="229666"/>
                  </a:lnTo>
                  <a:lnTo>
                    <a:pt x="120113" y="234189"/>
                  </a:lnTo>
                  <a:lnTo>
                    <a:pt x="134826" y="237334"/>
                  </a:lnTo>
                  <a:lnTo>
                    <a:pt x="158975" y="235138"/>
                  </a:lnTo>
                  <a:lnTo>
                    <a:pt x="174205" y="231171"/>
                  </a:lnTo>
                  <a:lnTo>
                    <a:pt x="185678" y="224704"/>
                  </a:lnTo>
                  <a:lnTo>
                    <a:pt x="200070" y="203017"/>
                  </a:lnTo>
                  <a:lnTo>
                    <a:pt x="206529" y="174248"/>
                  </a:lnTo>
                  <a:lnTo>
                    <a:pt x="208443" y="150124"/>
                  </a:lnTo>
                  <a:lnTo>
                    <a:pt x="207300" y="145178"/>
                  </a:lnTo>
                  <a:lnTo>
                    <a:pt x="205128" y="141881"/>
                  </a:lnTo>
                  <a:lnTo>
                    <a:pt x="202268" y="139683"/>
                  </a:lnTo>
                  <a:lnTo>
                    <a:pt x="198245" y="140334"/>
                  </a:lnTo>
                  <a:lnTo>
                    <a:pt x="188130" y="146702"/>
                  </a:lnTo>
                  <a:lnTo>
                    <a:pt x="173907" y="172301"/>
                  </a:lnTo>
                  <a:lnTo>
                    <a:pt x="157385" y="203325"/>
                  </a:lnTo>
                  <a:lnTo>
                    <a:pt x="152801" y="220559"/>
                  </a:lnTo>
                  <a:lnTo>
                    <a:pt x="152567" y="228119"/>
                  </a:lnTo>
                  <a:lnTo>
                    <a:pt x="153823" y="233864"/>
                  </a:lnTo>
                  <a:lnTo>
                    <a:pt x="158980" y="242129"/>
                  </a:lnTo>
                  <a:lnTo>
                    <a:pt x="163742" y="243909"/>
                  </a:lnTo>
                  <a:lnTo>
                    <a:pt x="176558" y="244006"/>
                  </a:lnTo>
                  <a:lnTo>
                    <a:pt x="189780" y="237934"/>
                  </a:lnTo>
                  <a:lnTo>
                    <a:pt x="196270" y="233352"/>
                  </a:lnTo>
                  <a:lnTo>
                    <a:pt x="205362" y="218853"/>
                  </a:lnTo>
                  <a:lnTo>
                    <a:pt x="212460" y="198533"/>
                  </a:lnTo>
                  <a:lnTo>
                    <a:pt x="220318" y="170687"/>
                  </a:lnTo>
                  <a:lnTo>
                    <a:pt x="226017" y="140058"/>
                  </a:lnTo>
                  <a:lnTo>
                    <a:pt x="225367" y="139174"/>
                  </a:lnTo>
                  <a:lnTo>
                    <a:pt x="224228" y="139994"/>
                  </a:lnTo>
                  <a:lnTo>
                    <a:pt x="212512" y="154634"/>
                  </a:lnTo>
                  <a:lnTo>
                    <a:pt x="202376" y="180217"/>
                  </a:lnTo>
                  <a:lnTo>
                    <a:pt x="198276" y="206769"/>
                  </a:lnTo>
                  <a:lnTo>
                    <a:pt x="202961" y="222090"/>
                  </a:lnTo>
                  <a:lnTo>
                    <a:pt x="207173" y="229139"/>
                  </a:lnTo>
                  <a:lnTo>
                    <a:pt x="219380" y="238853"/>
                  </a:lnTo>
                  <a:lnTo>
                    <a:pt x="226587" y="242431"/>
                  </a:lnTo>
                  <a:lnTo>
                    <a:pt x="244000" y="242643"/>
                  </a:lnTo>
                  <a:lnTo>
                    <a:pt x="262795" y="237329"/>
                  </a:lnTo>
                  <a:lnTo>
                    <a:pt x="280555" y="227911"/>
                  </a:lnTo>
                  <a:lnTo>
                    <a:pt x="303049" y="203967"/>
                  </a:lnTo>
                  <a:lnTo>
                    <a:pt x="316554" y="182745"/>
                  </a:lnTo>
                  <a:lnTo>
                    <a:pt x="330414" y="152641"/>
                  </a:lnTo>
                  <a:lnTo>
                    <a:pt x="332359" y="144740"/>
                  </a:lnTo>
                  <a:lnTo>
                    <a:pt x="332245" y="138767"/>
                  </a:lnTo>
                  <a:lnTo>
                    <a:pt x="330756" y="134079"/>
                  </a:lnTo>
                  <a:lnTo>
                    <a:pt x="328354" y="130249"/>
                  </a:lnTo>
                  <a:lnTo>
                    <a:pt x="323930" y="127694"/>
                  </a:lnTo>
                  <a:lnTo>
                    <a:pt x="311489" y="124857"/>
                  </a:lnTo>
                  <a:lnTo>
                    <a:pt x="300315" y="127359"/>
                  </a:lnTo>
                  <a:lnTo>
                    <a:pt x="295359" y="130001"/>
                  </a:lnTo>
                  <a:lnTo>
                    <a:pt x="287972" y="138582"/>
                  </a:lnTo>
                  <a:lnTo>
                    <a:pt x="285015" y="143834"/>
                  </a:lnTo>
                  <a:lnTo>
                    <a:pt x="284454" y="150157"/>
                  </a:lnTo>
                  <a:lnTo>
                    <a:pt x="287593" y="164709"/>
                  </a:lnTo>
                  <a:lnTo>
                    <a:pt x="300666" y="192139"/>
                  </a:lnTo>
                  <a:lnTo>
                    <a:pt x="314574" y="219238"/>
                  </a:lnTo>
                  <a:lnTo>
                    <a:pt x="329798" y="247904"/>
                  </a:lnTo>
                  <a:lnTo>
                    <a:pt x="330325" y="258481"/>
                  </a:lnTo>
                  <a:lnTo>
                    <a:pt x="327361" y="262572"/>
                  </a:lnTo>
                  <a:lnTo>
                    <a:pt x="316541" y="268999"/>
                  </a:lnTo>
                  <a:lnTo>
                    <a:pt x="291211" y="273213"/>
                  </a:lnTo>
                  <a:lnTo>
                    <a:pt x="275310" y="270435"/>
                  </a:lnTo>
                  <a:lnTo>
                    <a:pt x="268106" y="267719"/>
                  </a:lnTo>
                  <a:lnTo>
                    <a:pt x="258221" y="259057"/>
                  </a:lnTo>
                  <a:lnTo>
                    <a:pt x="254597" y="253784"/>
                  </a:lnTo>
                  <a:lnTo>
                    <a:pt x="253592" y="247446"/>
                  </a:lnTo>
                  <a:lnTo>
                    <a:pt x="256238" y="232878"/>
                  </a:lnTo>
                  <a:lnTo>
                    <a:pt x="265881" y="218877"/>
                  </a:lnTo>
                  <a:lnTo>
                    <a:pt x="289058" y="193451"/>
                  </a:lnTo>
                  <a:lnTo>
                    <a:pt x="317199" y="1606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97" name="SMARTInkShape-613"/>
          <p:cNvSpPr/>
          <p:nvPr>
            <p:custDataLst>
              <p:tags r:id="rId5"/>
            </p:custDataLst>
          </p:nvPr>
        </p:nvSpPr>
        <p:spPr>
          <a:xfrm>
            <a:off x="6090309" y="4736879"/>
            <a:ext cx="246992" cy="118668"/>
          </a:xfrm>
          <a:custGeom>
            <a:avLst/>
            <a:gdLst/>
            <a:ahLst/>
            <a:cxnLst/>
            <a:rect l="0" t="0" r="0" b="0"/>
            <a:pathLst>
              <a:path w="246992" h="118668">
                <a:moveTo>
                  <a:pt x="5691" y="57371"/>
                </a:moveTo>
                <a:lnTo>
                  <a:pt x="5691" y="57371"/>
                </a:lnTo>
                <a:lnTo>
                  <a:pt x="35577" y="54000"/>
                </a:lnTo>
                <a:lnTo>
                  <a:pt x="66837" y="41470"/>
                </a:lnTo>
                <a:lnTo>
                  <a:pt x="80845" y="33606"/>
                </a:lnTo>
                <a:lnTo>
                  <a:pt x="85427" y="28827"/>
                </a:lnTo>
                <a:lnTo>
                  <a:pt x="90518" y="17874"/>
                </a:lnTo>
                <a:lnTo>
                  <a:pt x="89759" y="12695"/>
                </a:lnTo>
                <a:lnTo>
                  <a:pt x="83271" y="3178"/>
                </a:lnTo>
                <a:lnTo>
                  <a:pt x="77872" y="781"/>
                </a:lnTo>
                <a:lnTo>
                  <a:pt x="64348" y="0"/>
                </a:lnTo>
                <a:lnTo>
                  <a:pt x="47048" y="9530"/>
                </a:lnTo>
                <a:lnTo>
                  <a:pt x="21237" y="34729"/>
                </a:lnTo>
                <a:lnTo>
                  <a:pt x="8367" y="54363"/>
                </a:lnTo>
                <a:lnTo>
                  <a:pt x="295" y="74849"/>
                </a:lnTo>
                <a:lnTo>
                  <a:pt x="0" y="91950"/>
                </a:lnTo>
                <a:lnTo>
                  <a:pt x="1897" y="99473"/>
                </a:lnTo>
                <a:lnTo>
                  <a:pt x="6690" y="105195"/>
                </a:lnTo>
                <a:lnTo>
                  <a:pt x="21421" y="113433"/>
                </a:lnTo>
                <a:lnTo>
                  <a:pt x="49550" y="118667"/>
                </a:lnTo>
                <a:lnTo>
                  <a:pt x="80227" y="113476"/>
                </a:lnTo>
                <a:lnTo>
                  <a:pt x="103023" y="103003"/>
                </a:lnTo>
                <a:lnTo>
                  <a:pt x="125855" y="89646"/>
                </a:lnTo>
                <a:lnTo>
                  <a:pt x="155282" y="71638"/>
                </a:lnTo>
                <a:lnTo>
                  <a:pt x="185323" y="62617"/>
                </a:lnTo>
                <a:lnTo>
                  <a:pt x="203591" y="62760"/>
                </a:lnTo>
                <a:lnTo>
                  <a:pt x="217354" y="67057"/>
                </a:lnTo>
                <a:lnTo>
                  <a:pt x="223000" y="70178"/>
                </a:lnTo>
                <a:lnTo>
                  <a:pt x="226764" y="73670"/>
                </a:lnTo>
                <a:lnTo>
                  <a:pt x="230945" y="81313"/>
                </a:lnTo>
                <a:lnTo>
                  <a:pt x="230923" y="89414"/>
                </a:lnTo>
                <a:lnTo>
                  <a:pt x="228560" y="97012"/>
                </a:lnTo>
                <a:lnTo>
                  <a:pt x="225158" y="102741"/>
                </a:lnTo>
                <a:lnTo>
                  <a:pt x="223265" y="103846"/>
                </a:lnTo>
                <a:lnTo>
                  <a:pt x="221295" y="103876"/>
                </a:lnTo>
                <a:lnTo>
                  <a:pt x="219277" y="103191"/>
                </a:lnTo>
                <a:lnTo>
                  <a:pt x="217035" y="94904"/>
                </a:lnTo>
                <a:lnTo>
                  <a:pt x="217654" y="72490"/>
                </a:lnTo>
                <a:lnTo>
                  <a:pt x="222306" y="43506"/>
                </a:lnTo>
                <a:lnTo>
                  <a:pt x="230199" y="12220"/>
                </a:lnTo>
                <a:lnTo>
                  <a:pt x="232974" y="8221"/>
                </a:lnTo>
                <a:lnTo>
                  <a:pt x="236236" y="5554"/>
                </a:lnTo>
                <a:lnTo>
                  <a:pt x="246991" y="22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8" name="SMARTInkShape-614"/>
          <p:cNvSpPr/>
          <p:nvPr>
            <p:custDataLst>
              <p:tags r:id="rId6"/>
            </p:custDataLst>
          </p:nvPr>
        </p:nvSpPr>
        <p:spPr>
          <a:xfrm>
            <a:off x="6496050" y="4539631"/>
            <a:ext cx="710064" cy="315189"/>
          </a:xfrm>
          <a:custGeom>
            <a:avLst/>
            <a:gdLst/>
            <a:ahLst/>
            <a:cxnLst/>
            <a:rect l="0" t="0" r="0" b="0"/>
            <a:pathLst>
              <a:path w="710064" h="315189">
                <a:moveTo>
                  <a:pt x="0" y="260969"/>
                </a:moveTo>
                <a:lnTo>
                  <a:pt x="0" y="260969"/>
                </a:lnTo>
                <a:lnTo>
                  <a:pt x="29886" y="243292"/>
                </a:lnTo>
                <a:lnTo>
                  <a:pt x="47385" y="240883"/>
                </a:lnTo>
                <a:lnTo>
                  <a:pt x="56990" y="241228"/>
                </a:lnTo>
                <a:lnTo>
                  <a:pt x="73306" y="247257"/>
                </a:lnTo>
                <a:lnTo>
                  <a:pt x="94393" y="264432"/>
                </a:lnTo>
                <a:lnTo>
                  <a:pt x="110283" y="285513"/>
                </a:lnTo>
                <a:lnTo>
                  <a:pt x="117578" y="303284"/>
                </a:lnTo>
                <a:lnTo>
                  <a:pt x="118580" y="311526"/>
                </a:lnTo>
                <a:lnTo>
                  <a:pt x="117858" y="313723"/>
                </a:lnTo>
                <a:lnTo>
                  <a:pt x="116672" y="315188"/>
                </a:lnTo>
                <a:lnTo>
                  <a:pt x="114471" y="314049"/>
                </a:lnTo>
                <a:lnTo>
                  <a:pt x="108261" y="307137"/>
                </a:lnTo>
                <a:lnTo>
                  <a:pt x="96831" y="284605"/>
                </a:lnTo>
                <a:lnTo>
                  <a:pt x="90543" y="259950"/>
                </a:lnTo>
                <a:lnTo>
                  <a:pt x="86102" y="231588"/>
                </a:lnTo>
                <a:lnTo>
                  <a:pt x="84128" y="204872"/>
                </a:lnTo>
                <a:lnTo>
                  <a:pt x="83017" y="186257"/>
                </a:lnTo>
                <a:lnTo>
                  <a:pt x="83567" y="185055"/>
                </a:lnTo>
                <a:lnTo>
                  <a:pt x="84639" y="185665"/>
                </a:lnTo>
                <a:lnTo>
                  <a:pt x="89829" y="190812"/>
                </a:lnTo>
                <a:lnTo>
                  <a:pt x="101542" y="200155"/>
                </a:lnTo>
                <a:lnTo>
                  <a:pt x="130746" y="210573"/>
                </a:lnTo>
                <a:lnTo>
                  <a:pt x="155946" y="217639"/>
                </a:lnTo>
                <a:lnTo>
                  <a:pt x="181493" y="224072"/>
                </a:lnTo>
                <a:lnTo>
                  <a:pt x="210331" y="226989"/>
                </a:lnTo>
                <a:lnTo>
                  <a:pt x="227733" y="223698"/>
                </a:lnTo>
                <a:lnTo>
                  <a:pt x="234800" y="220180"/>
                </a:lnTo>
                <a:lnTo>
                  <a:pt x="236262" y="216843"/>
                </a:lnTo>
                <a:lnTo>
                  <a:pt x="236003" y="207490"/>
                </a:lnTo>
                <a:lnTo>
                  <a:pt x="231891" y="193696"/>
                </a:lnTo>
                <a:lnTo>
                  <a:pt x="229383" y="190721"/>
                </a:lnTo>
                <a:lnTo>
                  <a:pt x="222834" y="187414"/>
                </a:lnTo>
                <a:lnTo>
                  <a:pt x="218405" y="189354"/>
                </a:lnTo>
                <a:lnTo>
                  <a:pt x="194209" y="214628"/>
                </a:lnTo>
                <a:lnTo>
                  <a:pt x="174430" y="243241"/>
                </a:lnTo>
                <a:lnTo>
                  <a:pt x="166425" y="262262"/>
                </a:lnTo>
                <a:lnTo>
                  <a:pt x="165219" y="277771"/>
                </a:lnTo>
                <a:lnTo>
                  <a:pt x="168001" y="283459"/>
                </a:lnTo>
                <a:lnTo>
                  <a:pt x="178619" y="291661"/>
                </a:lnTo>
                <a:lnTo>
                  <a:pt x="196508" y="293895"/>
                </a:lnTo>
                <a:lnTo>
                  <a:pt x="218570" y="291125"/>
                </a:lnTo>
                <a:lnTo>
                  <a:pt x="242487" y="282838"/>
                </a:lnTo>
                <a:lnTo>
                  <a:pt x="265346" y="270218"/>
                </a:lnTo>
                <a:lnTo>
                  <a:pt x="286559" y="253791"/>
                </a:lnTo>
                <a:lnTo>
                  <a:pt x="305395" y="232378"/>
                </a:lnTo>
                <a:lnTo>
                  <a:pt x="321292" y="208751"/>
                </a:lnTo>
                <a:lnTo>
                  <a:pt x="336497" y="177293"/>
                </a:lnTo>
                <a:lnTo>
                  <a:pt x="339349" y="163102"/>
                </a:lnTo>
                <a:lnTo>
                  <a:pt x="338265" y="154443"/>
                </a:lnTo>
                <a:lnTo>
                  <a:pt x="335576" y="153262"/>
                </a:lnTo>
                <a:lnTo>
                  <a:pt x="326945" y="155714"/>
                </a:lnTo>
                <a:lnTo>
                  <a:pt x="296139" y="181492"/>
                </a:lnTo>
                <a:lnTo>
                  <a:pt x="274247" y="206611"/>
                </a:lnTo>
                <a:lnTo>
                  <a:pt x="262999" y="225521"/>
                </a:lnTo>
                <a:lnTo>
                  <a:pt x="258000" y="243333"/>
                </a:lnTo>
                <a:lnTo>
                  <a:pt x="259541" y="258775"/>
                </a:lnTo>
                <a:lnTo>
                  <a:pt x="261927" y="265856"/>
                </a:lnTo>
                <a:lnTo>
                  <a:pt x="267046" y="271283"/>
                </a:lnTo>
                <a:lnTo>
                  <a:pt x="282141" y="279194"/>
                </a:lnTo>
                <a:lnTo>
                  <a:pt x="300608" y="279417"/>
                </a:lnTo>
                <a:lnTo>
                  <a:pt x="320576" y="273402"/>
                </a:lnTo>
                <a:lnTo>
                  <a:pt x="341209" y="261320"/>
                </a:lnTo>
                <a:lnTo>
                  <a:pt x="364021" y="242781"/>
                </a:lnTo>
                <a:lnTo>
                  <a:pt x="389682" y="217607"/>
                </a:lnTo>
                <a:lnTo>
                  <a:pt x="404426" y="201016"/>
                </a:lnTo>
                <a:lnTo>
                  <a:pt x="419902" y="182901"/>
                </a:lnTo>
                <a:lnTo>
                  <a:pt x="435156" y="163062"/>
                </a:lnTo>
                <a:lnTo>
                  <a:pt x="450265" y="142075"/>
                </a:lnTo>
                <a:lnTo>
                  <a:pt x="465277" y="120323"/>
                </a:lnTo>
                <a:lnTo>
                  <a:pt x="478107" y="100177"/>
                </a:lnTo>
                <a:lnTo>
                  <a:pt x="489482" y="81102"/>
                </a:lnTo>
                <a:lnTo>
                  <a:pt x="499888" y="62741"/>
                </a:lnTo>
                <a:lnTo>
                  <a:pt x="513331" y="38577"/>
                </a:lnTo>
                <a:lnTo>
                  <a:pt x="519542" y="25956"/>
                </a:lnTo>
                <a:lnTo>
                  <a:pt x="519222" y="24566"/>
                </a:lnTo>
                <a:lnTo>
                  <a:pt x="517598" y="25050"/>
                </a:lnTo>
                <a:lnTo>
                  <a:pt x="491716" y="45958"/>
                </a:lnTo>
                <a:lnTo>
                  <a:pt x="466425" y="71099"/>
                </a:lnTo>
                <a:lnTo>
                  <a:pt x="439427" y="101793"/>
                </a:lnTo>
                <a:lnTo>
                  <a:pt x="426301" y="118869"/>
                </a:lnTo>
                <a:lnTo>
                  <a:pt x="413317" y="136602"/>
                </a:lnTo>
                <a:lnTo>
                  <a:pt x="403251" y="153363"/>
                </a:lnTo>
                <a:lnTo>
                  <a:pt x="395128" y="169476"/>
                </a:lnTo>
                <a:lnTo>
                  <a:pt x="384457" y="199139"/>
                </a:lnTo>
                <a:lnTo>
                  <a:pt x="382067" y="224081"/>
                </a:lnTo>
                <a:lnTo>
                  <a:pt x="384533" y="234261"/>
                </a:lnTo>
                <a:lnTo>
                  <a:pt x="394800" y="251215"/>
                </a:lnTo>
                <a:lnTo>
                  <a:pt x="402899" y="255172"/>
                </a:lnTo>
                <a:lnTo>
                  <a:pt x="423189" y="255805"/>
                </a:lnTo>
                <a:lnTo>
                  <a:pt x="450080" y="247620"/>
                </a:lnTo>
                <a:lnTo>
                  <a:pt x="481553" y="232458"/>
                </a:lnTo>
                <a:lnTo>
                  <a:pt x="498835" y="221501"/>
                </a:lnTo>
                <a:lnTo>
                  <a:pt x="516706" y="209257"/>
                </a:lnTo>
                <a:lnTo>
                  <a:pt x="534265" y="194744"/>
                </a:lnTo>
                <a:lnTo>
                  <a:pt x="551616" y="178719"/>
                </a:lnTo>
                <a:lnTo>
                  <a:pt x="568827" y="161686"/>
                </a:lnTo>
                <a:lnTo>
                  <a:pt x="586651" y="141863"/>
                </a:lnTo>
                <a:lnTo>
                  <a:pt x="604884" y="120182"/>
                </a:lnTo>
                <a:lnTo>
                  <a:pt x="623389" y="97261"/>
                </a:lnTo>
                <a:lnTo>
                  <a:pt x="640665" y="75630"/>
                </a:lnTo>
                <a:lnTo>
                  <a:pt x="657121" y="54860"/>
                </a:lnTo>
                <a:lnTo>
                  <a:pt x="673030" y="34663"/>
                </a:lnTo>
                <a:lnTo>
                  <a:pt x="688826" y="10340"/>
                </a:lnTo>
                <a:lnTo>
                  <a:pt x="692052" y="2867"/>
                </a:lnTo>
                <a:lnTo>
                  <a:pt x="692084" y="0"/>
                </a:lnTo>
                <a:lnTo>
                  <a:pt x="689989" y="207"/>
                </a:lnTo>
                <a:lnTo>
                  <a:pt x="667520" y="16254"/>
                </a:lnTo>
                <a:lnTo>
                  <a:pt x="640281" y="38612"/>
                </a:lnTo>
                <a:lnTo>
                  <a:pt x="609360" y="69716"/>
                </a:lnTo>
                <a:lnTo>
                  <a:pt x="594623" y="86900"/>
                </a:lnTo>
                <a:lnTo>
                  <a:pt x="580565" y="104706"/>
                </a:lnTo>
                <a:lnTo>
                  <a:pt x="566960" y="122927"/>
                </a:lnTo>
                <a:lnTo>
                  <a:pt x="555774" y="140013"/>
                </a:lnTo>
                <a:lnTo>
                  <a:pt x="546199" y="156343"/>
                </a:lnTo>
                <a:lnTo>
                  <a:pt x="532033" y="186246"/>
                </a:lnTo>
                <a:lnTo>
                  <a:pt x="525737" y="211296"/>
                </a:lnTo>
                <a:lnTo>
                  <a:pt x="526701" y="228544"/>
                </a:lnTo>
                <a:lnTo>
                  <a:pt x="528934" y="235119"/>
                </a:lnTo>
                <a:lnTo>
                  <a:pt x="537059" y="244306"/>
                </a:lnTo>
                <a:lnTo>
                  <a:pt x="542189" y="247743"/>
                </a:lnTo>
                <a:lnTo>
                  <a:pt x="557298" y="249682"/>
                </a:lnTo>
                <a:lnTo>
                  <a:pt x="566265" y="249211"/>
                </a:lnTo>
                <a:lnTo>
                  <a:pt x="583755" y="241162"/>
                </a:lnTo>
                <a:lnTo>
                  <a:pt x="613231" y="215118"/>
                </a:lnTo>
                <a:lnTo>
                  <a:pt x="637319" y="189085"/>
                </a:lnTo>
                <a:lnTo>
                  <a:pt x="664488" y="158700"/>
                </a:lnTo>
                <a:lnTo>
                  <a:pt x="685500" y="130144"/>
                </a:lnTo>
                <a:lnTo>
                  <a:pt x="700484" y="106163"/>
                </a:lnTo>
                <a:lnTo>
                  <a:pt x="709495" y="90801"/>
                </a:lnTo>
                <a:lnTo>
                  <a:pt x="710063" y="86846"/>
                </a:lnTo>
                <a:lnTo>
                  <a:pt x="708326" y="84915"/>
                </a:lnTo>
                <a:lnTo>
                  <a:pt x="705050" y="84333"/>
                </a:lnTo>
                <a:lnTo>
                  <a:pt x="680215" y="96998"/>
                </a:lnTo>
                <a:lnTo>
                  <a:pt x="657917" y="114715"/>
                </a:lnTo>
                <a:lnTo>
                  <a:pt x="635308" y="136701"/>
                </a:lnTo>
                <a:lnTo>
                  <a:pt x="615852" y="160583"/>
                </a:lnTo>
                <a:lnTo>
                  <a:pt x="601560" y="185309"/>
                </a:lnTo>
                <a:lnTo>
                  <a:pt x="591916" y="209703"/>
                </a:lnTo>
                <a:lnTo>
                  <a:pt x="587628" y="232304"/>
                </a:lnTo>
                <a:lnTo>
                  <a:pt x="588587" y="261491"/>
                </a:lnTo>
                <a:lnTo>
                  <a:pt x="596710" y="284642"/>
                </a:lnTo>
                <a:lnTo>
                  <a:pt x="607869" y="294538"/>
                </a:lnTo>
                <a:lnTo>
                  <a:pt x="614797" y="298165"/>
                </a:lnTo>
                <a:lnTo>
                  <a:pt x="622236" y="299172"/>
                </a:lnTo>
                <a:lnTo>
                  <a:pt x="646192" y="293847"/>
                </a:lnTo>
                <a:lnTo>
                  <a:pt x="675807" y="281287"/>
                </a:lnTo>
                <a:lnTo>
                  <a:pt x="684887" y="276349"/>
                </a:lnTo>
                <a:lnTo>
                  <a:pt x="688922" y="271802"/>
                </a:lnTo>
                <a:lnTo>
                  <a:pt x="690715" y="267430"/>
                </a:lnTo>
                <a:lnTo>
                  <a:pt x="692150" y="26096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736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Opprydding</a:t>
            </a:r>
            <a:endParaRPr lang="en-US" dirty="0"/>
          </a:p>
        </p:txBody>
      </p:sp>
      <p:grpSp>
        <p:nvGrpSpPr>
          <p:cNvPr id="238" name="SMARTInkShape-Group164"/>
          <p:cNvGrpSpPr/>
          <p:nvPr/>
        </p:nvGrpSpPr>
        <p:grpSpPr>
          <a:xfrm>
            <a:off x="669149" y="1283208"/>
            <a:ext cx="391302" cy="367793"/>
            <a:chOff x="669149" y="1283208"/>
            <a:chExt cx="391302" cy="367793"/>
          </a:xfrm>
        </p:grpSpPr>
        <p:sp>
          <p:nvSpPr>
            <p:cNvPr id="233" name="SMARTInkShape-806"/>
            <p:cNvSpPr/>
            <p:nvPr>
              <p:custDataLst>
                <p:tags r:id="rId206"/>
              </p:custDataLst>
            </p:nvPr>
          </p:nvSpPr>
          <p:spPr>
            <a:xfrm>
              <a:off x="927100" y="1485900"/>
              <a:ext cx="133351" cy="19051"/>
            </a:xfrm>
            <a:custGeom>
              <a:avLst/>
              <a:gdLst/>
              <a:ahLst/>
              <a:cxnLst/>
              <a:rect l="0" t="0" r="0" b="0"/>
              <a:pathLst>
                <a:path w="1333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8789" y="14024"/>
                  </a:lnTo>
                  <a:lnTo>
                    <a:pt x="19773" y="11211"/>
                  </a:lnTo>
                  <a:lnTo>
                    <a:pt x="46239" y="3939"/>
                  </a:lnTo>
                  <a:lnTo>
                    <a:pt x="76005" y="778"/>
                  </a:lnTo>
                  <a:lnTo>
                    <a:pt x="104567" y="154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807"/>
            <p:cNvSpPr/>
            <p:nvPr>
              <p:custDataLst>
                <p:tags r:id="rId207"/>
              </p:custDataLst>
            </p:nvPr>
          </p:nvSpPr>
          <p:spPr>
            <a:xfrm>
              <a:off x="984250" y="1511300"/>
              <a:ext cx="19051" cy="139701"/>
            </a:xfrm>
            <a:custGeom>
              <a:avLst/>
              <a:gdLst/>
              <a:ahLst/>
              <a:cxnLst/>
              <a:rect l="0" t="0" r="0" b="0"/>
              <a:pathLst>
                <a:path w="19051" h="139701">
                  <a:moveTo>
                    <a:pt x="19050" y="0"/>
                  </a:moveTo>
                  <a:lnTo>
                    <a:pt x="19050" y="0"/>
                  </a:lnTo>
                  <a:lnTo>
                    <a:pt x="14024" y="31393"/>
                  </a:lnTo>
                  <a:lnTo>
                    <a:pt x="11877" y="53464"/>
                  </a:lnTo>
                  <a:lnTo>
                    <a:pt x="6220" y="77384"/>
                  </a:lnTo>
                  <a:lnTo>
                    <a:pt x="1843" y="104538"/>
                  </a:lnTo>
                  <a:lnTo>
                    <a:pt x="108" y="135594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808"/>
            <p:cNvSpPr/>
            <p:nvPr>
              <p:custDataLst>
                <p:tags r:id="rId208"/>
              </p:custDataLst>
            </p:nvPr>
          </p:nvSpPr>
          <p:spPr>
            <a:xfrm>
              <a:off x="743735" y="1283208"/>
              <a:ext cx="234166" cy="14833"/>
            </a:xfrm>
            <a:custGeom>
              <a:avLst/>
              <a:gdLst/>
              <a:ahLst/>
              <a:cxnLst/>
              <a:rect l="0" t="0" r="0" b="0"/>
              <a:pathLst>
                <a:path w="234166" h="14833">
                  <a:moveTo>
                    <a:pt x="18265" y="12192"/>
                  </a:moveTo>
                  <a:lnTo>
                    <a:pt x="18265" y="12192"/>
                  </a:lnTo>
                  <a:lnTo>
                    <a:pt x="5173" y="7122"/>
                  </a:lnTo>
                  <a:lnTo>
                    <a:pt x="0" y="636"/>
                  </a:lnTo>
                  <a:lnTo>
                    <a:pt x="3327" y="0"/>
                  </a:lnTo>
                  <a:lnTo>
                    <a:pt x="30445" y="2963"/>
                  </a:lnTo>
                  <a:lnTo>
                    <a:pt x="54488" y="6444"/>
                  </a:lnTo>
                  <a:lnTo>
                    <a:pt x="82342" y="10343"/>
                  </a:lnTo>
                  <a:lnTo>
                    <a:pt x="113536" y="14428"/>
                  </a:lnTo>
                  <a:lnTo>
                    <a:pt x="144334" y="14832"/>
                  </a:lnTo>
                  <a:lnTo>
                    <a:pt x="173073" y="13365"/>
                  </a:lnTo>
                  <a:lnTo>
                    <a:pt x="197606" y="12713"/>
                  </a:lnTo>
                  <a:lnTo>
                    <a:pt x="234165" y="121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809"/>
            <p:cNvSpPr/>
            <p:nvPr>
              <p:custDataLst>
                <p:tags r:id="rId209"/>
              </p:custDataLst>
            </p:nvPr>
          </p:nvSpPr>
          <p:spPr>
            <a:xfrm>
              <a:off x="711200" y="1390650"/>
              <a:ext cx="209551" cy="38101"/>
            </a:xfrm>
            <a:custGeom>
              <a:avLst/>
              <a:gdLst/>
              <a:ahLst/>
              <a:cxnLst/>
              <a:rect l="0" t="0" r="0" b="0"/>
              <a:pathLst>
                <a:path w="209551" h="38101">
                  <a:moveTo>
                    <a:pt x="0" y="38100"/>
                  </a:moveTo>
                  <a:lnTo>
                    <a:pt x="0" y="38100"/>
                  </a:lnTo>
                  <a:lnTo>
                    <a:pt x="25417" y="36219"/>
                  </a:lnTo>
                  <a:lnTo>
                    <a:pt x="56450" y="31192"/>
                  </a:lnTo>
                  <a:lnTo>
                    <a:pt x="82239" y="27269"/>
                  </a:lnTo>
                  <a:lnTo>
                    <a:pt x="107812" y="23173"/>
                  </a:lnTo>
                  <a:lnTo>
                    <a:pt x="131407" y="19001"/>
                  </a:lnTo>
                  <a:lnTo>
                    <a:pt x="162643" y="14567"/>
                  </a:lnTo>
                  <a:lnTo>
                    <a:pt x="191739" y="9698"/>
                  </a:lnTo>
                  <a:lnTo>
                    <a:pt x="209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810"/>
            <p:cNvSpPr/>
            <p:nvPr>
              <p:custDataLst>
                <p:tags r:id="rId210"/>
              </p:custDataLst>
            </p:nvPr>
          </p:nvSpPr>
          <p:spPr>
            <a:xfrm>
              <a:off x="669149" y="1296283"/>
              <a:ext cx="213502" cy="263887"/>
            </a:xfrm>
            <a:custGeom>
              <a:avLst/>
              <a:gdLst/>
              <a:ahLst/>
              <a:cxnLst/>
              <a:rect l="0" t="0" r="0" b="0"/>
              <a:pathLst>
                <a:path w="213502" h="263887">
                  <a:moveTo>
                    <a:pt x="92851" y="5467"/>
                  </a:moveTo>
                  <a:lnTo>
                    <a:pt x="92851" y="5467"/>
                  </a:lnTo>
                  <a:lnTo>
                    <a:pt x="92851" y="0"/>
                  </a:lnTo>
                  <a:lnTo>
                    <a:pt x="92851" y="8033"/>
                  </a:lnTo>
                  <a:lnTo>
                    <a:pt x="82006" y="33464"/>
                  </a:lnTo>
                  <a:lnTo>
                    <a:pt x="71804" y="56951"/>
                  </a:lnTo>
                  <a:lnTo>
                    <a:pt x="56450" y="87615"/>
                  </a:lnTo>
                  <a:lnTo>
                    <a:pt x="47417" y="104683"/>
                  </a:lnTo>
                  <a:lnTo>
                    <a:pt x="38573" y="122411"/>
                  </a:lnTo>
                  <a:lnTo>
                    <a:pt x="29855" y="140579"/>
                  </a:lnTo>
                  <a:lnTo>
                    <a:pt x="21220" y="159042"/>
                  </a:lnTo>
                  <a:lnTo>
                    <a:pt x="9745" y="188963"/>
                  </a:lnTo>
                  <a:lnTo>
                    <a:pt x="2998" y="212610"/>
                  </a:lnTo>
                  <a:lnTo>
                    <a:pt x="0" y="230175"/>
                  </a:lnTo>
                  <a:lnTo>
                    <a:pt x="2430" y="243156"/>
                  </a:lnTo>
                  <a:lnTo>
                    <a:pt x="5054" y="248593"/>
                  </a:lnTo>
                  <a:lnTo>
                    <a:pt x="17376" y="256515"/>
                  </a:lnTo>
                  <a:lnTo>
                    <a:pt x="44147" y="263061"/>
                  </a:lnTo>
                  <a:lnTo>
                    <a:pt x="66266" y="263886"/>
                  </a:lnTo>
                  <a:lnTo>
                    <a:pt x="94911" y="261902"/>
                  </a:lnTo>
                  <a:lnTo>
                    <a:pt x="124576" y="260549"/>
                  </a:lnTo>
                  <a:lnTo>
                    <a:pt x="152812" y="259242"/>
                  </a:lnTo>
                  <a:lnTo>
                    <a:pt x="177121" y="256310"/>
                  </a:lnTo>
                  <a:lnTo>
                    <a:pt x="192158" y="256418"/>
                  </a:lnTo>
                  <a:lnTo>
                    <a:pt x="213501" y="259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1" name="SMARTInkShape-Group165"/>
          <p:cNvGrpSpPr/>
          <p:nvPr/>
        </p:nvGrpSpPr>
        <p:grpSpPr>
          <a:xfrm>
            <a:off x="1212850" y="1352550"/>
            <a:ext cx="127001" cy="68971"/>
            <a:chOff x="1212850" y="1352550"/>
            <a:chExt cx="127001" cy="68971"/>
          </a:xfrm>
        </p:grpSpPr>
        <p:sp>
          <p:nvSpPr>
            <p:cNvPr id="239" name="SMARTInkShape-811"/>
            <p:cNvSpPr/>
            <p:nvPr>
              <p:custDataLst>
                <p:tags r:id="rId204"/>
              </p:custDataLst>
            </p:nvPr>
          </p:nvSpPr>
          <p:spPr>
            <a:xfrm>
              <a:off x="1219200" y="1416050"/>
              <a:ext cx="120651" cy="5471"/>
            </a:xfrm>
            <a:custGeom>
              <a:avLst/>
              <a:gdLst/>
              <a:ahLst/>
              <a:cxnLst/>
              <a:rect l="0" t="0" r="0" b="0"/>
              <a:pathLst>
                <a:path w="120651" h="547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3033" y="5470"/>
                  </a:lnTo>
                  <a:lnTo>
                    <a:pt x="71452" y="1289"/>
                  </a:lnTo>
                  <a:lnTo>
                    <a:pt x="95725" y="382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812"/>
            <p:cNvSpPr/>
            <p:nvPr>
              <p:custDataLst>
                <p:tags r:id="rId205"/>
              </p:custDataLst>
            </p:nvPr>
          </p:nvSpPr>
          <p:spPr>
            <a:xfrm>
              <a:off x="1212850" y="13525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0"/>
                  </a:moveTo>
                  <a:lnTo>
                    <a:pt x="0" y="0"/>
                  </a:lnTo>
                  <a:lnTo>
                    <a:pt x="16620" y="4364"/>
                  </a:lnTo>
                  <a:lnTo>
                    <a:pt x="41927" y="6467"/>
                  </a:lnTo>
                  <a:lnTo>
                    <a:pt x="68319" y="10540"/>
                  </a:lnTo>
                  <a:lnTo>
                    <a:pt x="95345" y="12060"/>
                  </a:lnTo>
                  <a:lnTo>
                    <a:pt x="1143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3" name="SMARTInkShape-Group166"/>
          <p:cNvGrpSpPr/>
          <p:nvPr/>
        </p:nvGrpSpPr>
        <p:grpSpPr>
          <a:xfrm>
            <a:off x="1571142" y="1146280"/>
            <a:ext cx="1172059" cy="427743"/>
            <a:chOff x="1571142" y="1146280"/>
            <a:chExt cx="1172059" cy="427743"/>
          </a:xfrm>
        </p:grpSpPr>
        <p:sp>
          <p:nvSpPr>
            <p:cNvPr id="242" name="SMARTInkShape-813"/>
            <p:cNvSpPr/>
            <p:nvPr>
              <p:custDataLst>
                <p:tags r:id="rId193"/>
              </p:custDataLst>
            </p:nvPr>
          </p:nvSpPr>
          <p:spPr>
            <a:xfrm>
              <a:off x="2702750" y="1146280"/>
              <a:ext cx="40451" cy="109906"/>
            </a:xfrm>
            <a:custGeom>
              <a:avLst/>
              <a:gdLst/>
              <a:ahLst/>
              <a:cxnLst/>
              <a:rect l="0" t="0" r="0" b="0"/>
              <a:pathLst>
                <a:path w="40451" h="109906">
                  <a:moveTo>
                    <a:pt x="8700" y="9420"/>
                  </a:moveTo>
                  <a:lnTo>
                    <a:pt x="8700" y="9420"/>
                  </a:lnTo>
                  <a:lnTo>
                    <a:pt x="14475" y="4350"/>
                  </a:lnTo>
                  <a:lnTo>
                    <a:pt x="20909" y="582"/>
                  </a:lnTo>
                  <a:lnTo>
                    <a:pt x="23895" y="0"/>
                  </a:lnTo>
                  <a:lnTo>
                    <a:pt x="26591" y="318"/>
                  </a:lnTo>
                  <a:lnTo>
                    <a:pt x="31468" y="2552"/>
                  </a:lnTo>
                  <a:lnTo>
                    <a:pt x="35988" y="5897"/>
                  </a:lnTo>
                  <a:lnTo>
                    <a:pt x="36064" y="9894"/>
                  </a:lnTo>
                  <a:lnTo>
                    <a:pt x="32386" y="21860"/>
                  </a:lnTo>
                  <a:lnTo>
                    <a:pt x="14868" y="51833"/>
                  </a:lnTo>
                  <a:lnTo>
                    <a:pt x="767" y="81981"/>
                  </a:lnTo>
                  <a:lnTo>
                    <a:pt x="0" y="91293"/>
                  </a:lnTo>
                  <a:lnTo>
                    <a:pt x="2011" y="98725"/>
                  </a:lnTo>
                  <a:lnTo>
                    <a:pt x="3535" y="100706"/>
                  </a:lnTo>
                  <a:lnTo>
                    <a:pt x="14422" y="107258"/>
                  </a:lnTo>
                  <a:lnTo>
                    <a:pt x="22703" y="109905"/>
                  </a:lnTo>
                  <a:lnTo>
                    <a:pt x="29270" y="108643"/>
                  </a:lnTo>
                  <a:lnTo>
                    <a:pt x="40450" y="1046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814"/>
            <p:cNvSpPr/>
            <p:nvPr>
              <p:custDataLst>
                <p:tags r:id="rId194"/>
              </p:custDataLst>
            </p:nvPr>
          </p:nvSpPr>
          <p:spPr>
            <a:xfrm>
              <a:off x="2571750" y="1196492"/>
              <a:ext cx="49318" cy="333859"/>
            </a:xfrm>
            <a:custGeom>
              <a:avLst/>
              <a:gdLst/>
              <a:ahLst/>
              <a:cxnLst/>
              <a:rect l="0" t="0" r="0" b="0"/>
              <a:pathLst>
                <a:path w="49318" h="333859">
                  <a:moveTo>
                    <a:pt x="25400" y="3658"/>
                  </a:moveTo>
                  <a:lnTo>
                    <a:pt x="25400" y="3658"/>
                  </a:lnTo>
                  <a:lnTo>
                    <a:pt x="28771" y="287"/>
                  </a:lnTo>
                  <a:lnTo>
                    <a:pt x="31175" y="0"/>
                  </a:lnTo>
                  <a:lnTo>
                    <a:pt x="37609" y="1562"/>
                  </a:lnTo>
                  <a:lnTo>
                    <a:pt x="43291" y="15897"/>
                  </a:lnTo>
                  <a:lnTo>
                    <a:pt x="47463" y="40142"/>
                  </a:lnTo>
                  <a:lnTo>
                    <a:pt x="48575" y="55497"/>
                  </a:lnTo>
                  <a:lnTo>
                    <a:pt x="49317" y="72084"/>
                  </a:lnTo>
                  <a:lnTo>
                    <a:pt x="49106" y="91609"/>
                  </a:lnTo>
                  <a:lnTo>
                    <a:pt x="48259" y="113092"/>
                  </a:lnTo>
                  <a:lnTo>
                    <a:pt x="46990" y="135880"/>
                  </a:lnTo>
                  <a:lnTo>
                    <a:pt x="45438" y="158129"/>
                  </a:lnTo>
                  <a:lnTo>
                    <a:pt x="43697" y="180016"/>
                  </a:lnTo>
                  <a:lnTo>
                    <a:pt x="41832" y="201663"/>
                  </a:lnTo>
                  <a:lnTo>
                    <a:pt x="38471" y="221034"/>
                  </a:lnTo>
                  <a:lnTo>
                    <a:pt x="34114" y="238886"/>
                  </a:lnTo>
                  <a:lnTo>
                    <a:pt x="29093" y="255727"/>
                  </a:lnTo>
                  <a:lnTo>
                    <a:pt x="19751" y="285727"/>
                  </a:lnTo>
                  <a:lnTo>
                    <a:pt x="11600" y="310350"/>
                  </a:lnTo>
                  <a:lnTo>
                    <a:pt x="2500" y="332010"/>
                  </a:lnTo>
                  <a:lnTo>
                    <a:pt x="0" y="333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815"/>
            <p:cNvSpPr/>
            <p:nvPr>
              <p:custDataLst>
                <p:tags r:id="rId195"/>
              </p:custDataLst>
            </p:nvPr>
          </p:nvSpPr>
          <p:spPr>
            <a:xfrm>
              <a:off x="2409342" y="1352550"/>
              <a:ext cx="162409" cy="31751"/>
            </a:xfrm>
            <a:custGeom>
              <a:avLst/>
              <a:gdLst/>
              <a:ahLst/>
              <a:cxnLst/>
              <a:rect l="0" t="0" r="0" b="0"/>
              <a:pathLst>
                <a:path w="162409" h="31751">
                  <a:moveTo>
                    <a:pt x="3658" y="31750"/>
                  </a:moveTo>
                  <a:lnTo>
                    <a:pt x="3658" y="31750"/>
                  </a:lnTo>
                  <a:lnTo>
                    <a:pt x="0" y="31750"/>
                  </a:lnTo>
                  <a:lnTo>
                    <a:pt x="31264" y="31750"/>
                  </a:lnTo>
                  <a:lnTo>
                    <a:pt x="53792" y="31750"/>
                  </a:lnTo>
                  <a:lnTo>
                    <a:pt x="79562" y="30339"/>
                  </a:lnTo>
                  <a:lnTo>
                    <a:pt x="105126" y="25008"/>
                  </a:lnTo>
                  <a:lnTo>
                    <a:pt x="128718" y="16053"/>
                  </a:lnTo>
                  <a:lnTo>
                    <a:pt x="1624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816"/>
            <p:cNvSpPr/>
            <p:nvPr>
              <p:custDataLst>
                <p:tags r:id="rId196"/>
              </p:custDataLst>
            </p:nvPr>
          </p:nvSpPr>
          <p:spPr>
            <a:xfrm>
              <a:off x="2443778" y="1219200"/>
              <a:ext cx="77173" cy="280619"/>
            </a:xfrm>
            <a:custGeom>
              <a:avLst/>
              <a:gdLst/>
              <a:ahLst/>
              <a:cxnLst/>
              <a:rect l="0" t="0" r="0" b="0"/>
              <a:pathLst>
                <a:path w="77173" h="280619">
                  <a:moveTo>
                    <a:pt x="77172" y="0"/>
                  </a:moveTo>
                  <a:lnTo>
                    <a:pt x="77172" y="0"/>
                  </a:lnTo>
                  <a:lnTo>
                    <a:pt x="77172" y="6742"/>
                  </a:lnTo>
                  <a:lnTo>
                    <a:pt x="63688" y="31161"/>
                  </a:lnTo>
                  <a:lnTo>
                    <a:pt x="49542" y="62768"/>
                  </a:lnTo>
                  <a:lnTo>
                    <a:pt x="41819" y="82062"/>
                  </a:lnTo>
                  <a:lnTo>
                    <a:pt x="33848" y="101274"/>
                  </a:lnTo>
                  <a:lnTo>
                    <a:pt x="25711" y="120433"/>
                  </a:lnTo>
                  <a:lnTo>
                    <a:pt x="17465" y="139555"/>
                  </a:lnTo>
                  <a:lnTo>
                    <a:pt x="11262" y="157948"/>
                  </a:lnTo>
                  <a:lnTo>
                    <a:pt x="6421" y="175854"/>
                  </a:lnTo>
                  <a:lnTo>
                    <a:pt x="2488" y="193436"/>
                  </a:lnTo>
                  <a:lnTo>
                    <a:pt x="0" y="224260"/>
                  </a:lnTo>
                  <a:lnTo>
                    <a:pt x="324" y="238407"/>
                  </a:lnTo>
                  <a:lnTo>
                    <a:pt x="8210" y="259770"/>
                  </a:lnTo>
                  <a:lnTo>
                    <a:pt x="20417" y="274203"/>
                  </a:lnTo>
                  <a:lnTo>
                    <a:pt x="32898" y="280618"/>
                  </a:lnTo>
                  <a:lnTo>
                    <a:pt x="39894" y="280212"/>
                  </a:lnTo>
                  <a:lnTo>
                    <a:pt x="70822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817"/>
            <p:cNvSpPr/>
            <p:nvPr>
              <p:custDataLst>
                <p:tags r:id="rId197"/>
              </p:custDataLst>
            </p:nvPr>
          </p:nvSpPr>
          <p:spPr>
            <a:xfrm>
              <a:off x="2329128" y="1236474"/>
              <a:ext cx="89340" cy="249212"/>
            </a:xfrm>
            <a:custGeom>
              <a:avLst/>
              <a:gdLst/>
              <a:ahLst/>
              <a:cxnLst/>
              <a:rect l="0" t="0" r="0" b="0"/>
              <a:pathLst>
                <a:path w="89340" h="249212">
                  <a:moveTo>
                    <a:pt x="83872" y="14476"/>
                  </a:moveTo>
                  <a:lnTo>
                    <a:pt x="83872" y="14476"/>
                  </a:lnTo>
                  <a:lnTo>
                    <a:pt x="88898" y="2543"/>
                  </a:lnTo>
                  <a:lnTo>
                    <a:pt x="89339" y="170"/>
                  </a:lnTo>
                  <a:lnTo>
                    <a:pt x="88223" y="0"/>
                  </a:lnTo>
                  <a:lnTo>
                    <a:pt x="83219" y="3574"/>
                  </a:lnTo>
                  <a:lnTo>
                    <a:pt x="62355" y="30374"/>
                  </a:lnTo>
                  <a:lnTo>
                    <a:pt x="43735" y="57760"/>
                  </a:lnTo>
                  <a:lnTo>
                    <a:pt x="25817" y="88747"/>
                  </a:lnTo>
                  <a:lnTo>
                    <a:pt x="19063" y="104912"/>
                  </a:lnTo>
                  <a:lnTo>
                    <a:pt x="13149" y="121333"/>
                  </a:lnTo>
                  <a:lnTo>
                    <a:pt x="4697" y="152750"/>
                  </a:lnTo>
                  <a:lnTo>
                    <a:pt x="0" y="181764"/>
                  </a:lnTo>
                  <a:lnTo>
                    <a:pt x="264" y="206419"/>
                  </a:lnTo>
                  <a:lnTo>
                    <a:pt x="4379" y="233391"/>
                  </a:lnTo>
                  <a:lnTo>
                    <a:pt x="7594" y="239441"/>
                  </a:lnTo>
                  <a:lnTo>
                    <a:pt x="16809" y="248046"/>
                  </a:lnTo>
                  <a:lnTo>
                    <a:pt x="22936" y="249211"/>
                  </a:lnTo>
                  <a:lnTo>
                    <a:pt x="52122" y="2430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818"/>
            <p:cNvSpPr/>
            <p:nvPr>
              <p:custDataLst>
                <p:tags r:id="rId198"/>
              </p:custDataLst>
            </p:nvPr>
          </p:nvSpPr>
          <p:spPr>
            <a:xfrm>
              <a:off x="2104542" y="1333500"/>
              <a:ext cx="130659" cy="149709"/>
            </a:xfrm>
            <a:custGeom>
              <a:avLst/>
              <a:gdLst/>
              <a:ahLst/>
              <a:cxnLst/>
              <a:rect l="0" t="0" r="0" b="0"/>
              <a:pathLst>
                <a:path w="130659" h="149709">
                  <a:moveTo>
                    <a:pt x="3658" y="146050"/>
                  </a:moveTo>
                  <a:lnTo>
                    <a:pt x="3658" y="146050"/>
                  </a:lnTo>
                  <a:lnTo>
                    <a:pt x="0" y="149708"/>
                  </a:lnTo>
                  <a:lnTo>
                    <a:pt x="8371" y="137574"/>
                  </a:lnTo>
                  <a:lnTo>
                    <a:pt x="27868" y="109907"/>
                  </a:lnTo>
                  <a:lnTo>
                    <a:pt x="46168" y="87653"/>
                  </a:lnTo>
                  <a:lnTo>
                    <a:pt x="75599" y="55997"/>
                  </a:lnTo>
                  <a:lnTo>
                    <a:pt x="101095" y="29840"/>
                  </a:lnTo>
                  <a:lnTo>
                    <a:pt x="1306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819"/>
            <p:cNvSpPr/>
            <p:nvPr>
              <p:custDataLst>
                <p:tags r:id="rId199"/>
              </p:custDataLst>
            </p:nvPr>
          </p:nvSpPr>
          <p:spPr>
            <a:xfrm>
              <a:off x="2127250" y="1339850"/>
              <a:ext cx="121969" cy="137470"/>
            </a:xfrm>
            <a:custGeom>
              <a:avLst/>
              <a:gdLst/>
              <a:ahLst/>
              <a:cxnLst/>
              <a:rect l="0" t="0" r="0" b="0"/>
              <a:pathLst>
                <a:path w="121969" h="137470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0052" y="19459"/>
                  </a:lnTo>
                  <a:lnTo>
                    <a:pt x="11916" y="48334"/>
                  </a:lnTo>
                  <a:lnTo>
                    <a:pt x="13763" y="70871"/>
                  </a:lnTo>
                  <a:lnTo>
                    <a:pt x="19287" y="92646"/>
                  </a:lnTo>
                  <a:lnTo>
                    <a:pt x="30209" y="110320"/>
                  </a:lnTo>
                  <a:lnTo>
                    <a:pt x="44471" y="123820"/>
                  </a:lnTo>
                  <a:lnTo>
                    <a:pt x="60217" y="132172"/>
                  </a:lnTo>
                  <a:lnTo>
                    <a:pt x="84948" y="137469"/>
                  </a:lnTo>
                  <a:lnTo>
                    <a:pt x="99844" y="134946"/>
                  </a:lnTo>
                  <a:lnTo>
                    <a:pt x="106779" y="132297"/>
                  </a:lnTo>
                  <a:lnTo>
                    <a:pt x="116367" y="123710"/>
                  </a:lnTo>
                  <a:lnTo>
                    <a:pt x="119911" y="118457"/>
                  </a:lnTo>
                  <a:lnTo>
                    <a:pt x="121968" y="106975"/>
                  </a:lnTo>
                  <a:lnTo>
                    <a:pt x="1206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820"/>
            <p:cNvSpPr/>
            <p:nvPr>
              <p:custDataLst>
                <p:tags r:id="rId200"/>
              </p:custDataLst>
            </p:nvPr>
          </p:nvSpPr>
          <p:spPr>
            <a:xfrm>
              <a:off x="1867742" y="1149350"/>
              <a:ext cx="126159" cy="361951"/>
            </a:xfrm>
            <a:custGeom>
              <a:avLst/>
              <a:gdLst/>
              <a:ahLst/>
              <a:cxnLst/>
              <a:rect l="0" t="0" r="0" b="0"/>
              <a:pathLst>
                <a:path w="126159" h="361951">
                  <a:moveTo>
                    <a:pt x="75358" y="0"/>
                  </a:moveTo>
                  <a:lnTo>
                    <a:pt x="75358" y="0"/>
                  </a:lnTo>
                  <a:lnTo>
                    <a:pt x="75358" y="3371"/>
                  </a:lnTo>
                  <a:lnTo>
                    <a:pt x="68616" y="25693"/>
                  </a:lnTo>
                  <a:lnTo>
                    <a:pt x="61543" y="56810"/>
                  </a:lnTo>
                  <a:lnTo>
                    <a:pt x="57682" y="75973"/>
                  </a:lnTo>
                  <a:lnTo>
                    <a:pt x="52990" y="97921"/>
                  </a:lnTo>
                  <a:lnTo>
                    <a:pt x="47746" y="121725"/>
                  </a:lnTo>
                  <a:lnTo>
                    <a:pt x="42134" y="146767"/>
                  </a:lnTo>
                  <a:lnTo>
                    <a:pt x="36275" y="171222"/>
                  </a:lnTo>
                  <a:lnTo>
                    <a:pt x="30253" y="195287"/>
                  </a:lnTo>
                  <a:lnTo>
                    <a:pt x="24121" y="219091"/>
                  </a:lnTo>
                  <a:lnTo>
                    <a:pt x="18622" y="239900"/>
                  </a:lnTo>
                  <a:lnTo>
                    <a:pt x="13545" y="258711"/>
                  </a:lnTo>
                  <a:lnTo>
                    <a:pt x="8750" y="276191"/>
                  </a:lnTo>
                  <a:lnTo>
                    <a:pt x="3421" y="303138"/>
                  </a:lnTo>
                  <a:lnTo>
                    <a:pt x="0" y="329950"/>
                  </a:lnTo>
                  <a:lnTo>
                    <a:pt x="425" y="330739"/>
                  </a:lnTo>
                  <a:lnTo>
                    <a:pt x="1414" y="329854"/>
                  </a:lnTo>
                  <a:lnTo>
                    <a:pt x="14812" y="308181"/>
                  </a:lnTo>
                  <a:lnTo>
                    <a:pt x="25871" y="284195"/>
                  </a:lnTo>
                  <a:lnTo>
                    <a:pt x="37841" y="257542"/>
                  </a:lnTo>
                  <a:lnTo>
                    <a:pt x="55775" y="228787"/>
                  </a:lnTo>
                  <a:lnTo>
                    <a:pt x="68929" y="216269"/>
                  </a:lnTo>
                  <a:lnTo>
                    <a:pt x="71072" y="215441"/>
                  </a:lnTo>
                  <a:lnTo>
                    <a:pt x="72500" y="215594"/>
                  </a:lnTo>
                  <a:lnTo>
                    <a:pt x="73453" y="217812"/>
                  </a:lnTo>
                  <a:lnTo>
                    <a:pt x="74511" y="225922"/>
                  </a:lnTo>
                  <a:lnTo>
                    <a:pt x="68365" y="245759"/>
                  </a:lnTo>
                  <a:lnTo>
                    <a:pt x="50865" y="272882"/>
                  </a:lnTo>
                  <a:lnTo>
                    <a:pt x="31177" y="299890"/>
                  </a:lnTo>
                  <a:lnTo>
                    <a:pt x="13879" y="321421"/>
                  </a:lnTo>
                  <a:lnTo>
                    <a:pt x="14638" y="317126"/>
                  </a:lnTo>
                  <a:lnTo>
                    <a:pt x="17150" y="300926"/>
                  </a:lnTo>
                  <a:lnTo>
                    <a:pt x="17999" y="283652"/>
                  </a:lnTo>
                  <a:lnTo>
                    <a:pt x="18774" y="282235"/>
                  </a:lnTo>
                  <a:lnTo>
                    <a:pt x="19997" y="281290"/>
                  </a:lnTo>
                  <a:lnTo>
                    <a:pt x="21517" y="280660"/>
                  </a:lnTo>
                  <a:lnTo>
                    <a:pt x="23236" y="281651"/>
                  </a:lnTo>
                  <a:lnTo>
                    <a:pt x="27028" y="286515"/>
                  </a:lnTo>
                  <a:lnTo>
                    <a:pt x="41068" y="313968"/>
                  </a:lnTo>
                  <a:lnTo>
                    <a:pt x="59318" y="335504"/>
                  </a:lnTo>
                  <a:lnTo>
                    <a:pt x="74579" y="347374"/>
                  </a:lnTo>
                  <a:lnTo>
                    <a:pt x="98332" y="357318"/>
                  </a:lnTo>
                  <a:lnTo>
                    <a:pt x="126158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821"/>
            <p:cNvSpPr/>
            <p:nvPr>
              <p:custDataLst>
                <p:tags r:id="rId201"/>
              </p:custDataLst>
            </p:nvPr>
          </p:nvSpPr>
          <p:spPr>
            <a:xfrm>
              <a:off x="1571142" y="1435100"/>
              <a:ext cx="111609" cy="138923"/>
            </a:xfrm>
            <a:custGeom>
              <a:avLst/>
              <a:gdLst/>
              <a:ahLst/>
              <a:cxnLst/>
              <a:rect l="0" t="0" r="0" b="0"/>
              <a:pathLst>
                <a:path w="111609" h="138923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25986" y="0"/>
                  </a:lnTo>
                  <a:lnTo>
                    <a:pt x="53851" y="3371"/>
                  </a:lnTo>
                  <a:lnTo>
                    <a:pt x="69957" y="8838"/>
                  </a:lnTo>
                  <a:lnTo>
                    <a:pt x="73258" y="11537"/>
                  </a:lnTo>
                  <a:lnTo>
                    <a:pt x="76924" y="18298"/>
                  </a:lnTo>
                  <a:lnTo>
                    <a:pt x="74791" y="29769"/>
                  </a:lnTo>
                  <a:lnTo>
                    <a:pt x="63775" y="52095"/>
                  </a:lnTo>
                  <a:lnTo>
                    <a:pt x="51544" y="67603"/>
                  </a:lnTo>
                  <a:lnTo>
                    <a:pt x="20591" y="94806"/>
                  </a:lnTo>
                  <a:lnTo>
                    <a:pt x="3632" y="117191"/>
                  </a:lnTo>
                  <a:lnTo>
                    <a:pt x="2230" y="121872"/>
                  </a:lnTo>
                  <a:lnTo>
                    <a:pt x="2553" y="130836"/>
                  </a:lnTo>
                  <a:lnTo>
                    <a:pt x="3627" y="133790"/>
                  </a:lnTo>
                  <a:lnTo>
                    <a:pt x="5049" y="135760"/>
                  </a:lnTo>
                  <a:lnTo>
                    <a:pt x="6702" y="137074"/>
                  </a:lnTo>
                  <a:lnTo>
                    <a:pt x="22512" y="138922"/>
                  </a:lnTo>
                  <a:lnTo>
                    <a:pt x="53139" y="134477"/>
                  </a:lnTo>
                  <a:lnTo>
                    <a:pt x="82603" y="128686"/>
                  </a:lnTo>
                  <a:lnTo>
                    <a:pt x="111608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822"/>
            <p:cNvSpPr/>
            <p:nvPr>
              <p:custDataLst>
                <p:tags r:id="rId202"/>
              </p:custDataLst>
            </p:nvPr>
          </p:nvSpPr>
          <p:spPr>
            <a:xfrm>
              <a:off x="1574800" y="1350401"/>
              <a:ext cx="101601" cy="21200"/>
            </a:xfrm>
            <a:custGeom>
              <a:avLst/>
              <a:gdLst/>
              <a:ahLst/>
              <a:cxnLst/>
              <a:rect l="0" t="0" r="0" b="0"/>
              <a:pathLst>
                <a:path w="101601" h="21200">
                  <a:moveTo>
                    <a:pt x="0" y="21199"/>
                  </a:moveTo>
                  <a:lnTo>
                    <a:pt x="0" y="21199"/>
                  </a:lnTo>
                  <a:lnTo>
                    <a:pt x="0" y="17828"/>
                  </a:lnTo>
                  <a:lnTo>
                    <a:pt x="5645" y="14291"/>
                  </a:lnTo>
                  <a:lnTo>
                    <a:pt x="29886" y="6272"/>
                  </a:lnTo>
                  <a:lnTo>
                    <a:pt x="53619" y="0"/>
                  </a:lnTo>
                  <a:lnTo>
                    <a:pt x="78525" y="415"/>
                  </a:lnTo>
                  <a:lnTo>
                    <a:pt x="101600" y="84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823"/>
            <p:cNvSpPr/>
            <p:nvPr>
              <p:custDataLst>
                <p:tags r:id="rId203"/>
              </p:custDataLst>
            </p:nvPr>
          </p:nvSpPr>
          <p:spPr>
            <a:xfrm>
              <a:off x="1624172" y="1193800"/>
              <a:ext cx="14129" cy="165101"/>
            </a:xfrm>
            <a:custGeom>
              <a:avLst/>
              <a:gdLst/>
              <a:ahLst/>
              <a:cxnLst/>
              <a:rect l="0" t="0" r="0" b="0"/>
              <a:pathLst>
                <a:path w="14129" h="165101">
                  <a:moveTo>
                    <a:pt x="14128" y="0"/>
                  </a:moveTo>
                  <a:lnTo>
                    <a:pt x="14128" y="0"/>
                  </a:lnTo>
                  <a:lnTo>
                    <a:pt x="12247" y="29180"/>
                  </a:lnTo>
                  <a:lnTo>
                    <a:pt x="8353" y="52480"/>
                  </a:lnTo>
                  <a:lnTo>
                    <a:pt x="1919" y="76947"/>
                  </a:lnTo>
                  <a:lnTo>
                    <a:pt x="0" y="100050"/>
                  </a:lnTo>
                  <a:lnTo>
                    <a:pt x="1005" y="129128"/>
                  </a:lnTo>
                  <a:lnTo>
                    <a:pt x="3184" y="149267"/>
                  </a:lnTo>
                  <a:lnTo>
                    <a:pt x="6442" y="158063"/>
                  </a:lnTo>
                  <a:lnTo>
                    <a:pt x="14128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6" name="SMARTInkShape-Group167"/>
          <p:cNvGrpSpPr/>
          <p:nvPr/>
        </p:nvGrpSpPr>
        <p:grpSpPr>
          <a:xfrm>
            <a:off x="2908300" y="1314450"/>
            <a:ext cx="114301" cy="107951"/>
            <a:chOff x="2908300" y="1314450"/>
            <a:chExt cx="114301" cy="107951"/>
          </a:xfrm>
        </p:grpSpPr>
        <p:sp>
          <p:nvSpPr>
            <p:cNvPr id="254" name="SMARTInkShape-824"/>
            <p:cNvSpPr/>
            <p:nvPr>
              <p:custDataLst>
                <p:tags r:id="rId191"/>
              </p:custDataLst>
            </p:nvPr>
          </p:nvSpPr>
          <p:spPr>
            <a:xfrm>
              <a:off x="2946400" y="1314450"/>
              <a:ext cx="19051" cy="107951"/>
            </a:xfrm>
            <a:custGeom>
              <a:avLst/>
              <a:gdLst/>
              <a:ahLst/>
              <a:cxnLst/>
              <a:rect l="0" t="0" r="0" b="0"/>
              <a:pathLst>
                <a:path w="19051" h="107951">
                  <a:moveTo>
                    <a:pt x="19050" y="0"/>
                  </a:moveTo>
                  <a:lnTo>
                    <a:pt x="19050" y="0"/>
                  </a:lnTo>
                  <a:lnTo>
                    <a:pt x="17169" y="12552"/>
                  </a:lnTo>
                  <a:lnTo>
                    <a:pt x="12143" y="35469"/>
                  </a:lnTo>
                  <a:lnTo>
                    <a:pt x="6185" y="62720"/>
                  </a:lnTo>
                  <a:lnTo>
                    <a:pt x="1222" y="93842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825"/>
            <p:cNvSpPr/>
            <p:nvPr>
              <p:custDataLst>
                <p:tags r:id="rId192"/>
              </p:custDataLst>
            </p:nvPr>
          </p:nvSpPr>
          <p:spPr>
            <a:xfrm>
              <a:off x="2908300" y="13589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24486" y="6350"/>
                  </a:lnTo>
                  <a:lnTo>
                    <a:pt x="52411" y="6350"/>
                  </a:lnTo>
                  <a:lnTo>
                    <a:pt x="83027" y="4469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1" name="SMARTInkShape-Group168"/>
          <p:cNvGrpSpPr/>
          <p:nvPr/>
        </p:nvGrpSpPr>
        <p:grpSpPr>
          <a:xfrm>
            <a:off x="3257550" y="1143000"/>
            <a:ext cx="463551" cy="363497"/>
            <a:chOff x="3257550" y="1143000"/>
            <a:chExt cx="463551" cy="363497"/>
          </a:xfrm>
        </p:grpSpPr>
        <p:sp>
          <p:nvSpPr>
            <p:cNvPr id="257" name="SMARTInkShape-826"/>
            <p:cNvSpPr/>
            <p:nvPr>
              <p:custDataLst>
                <p:tags r:id="rId187"/>
              </p:custDataLst>
            </p:nvPr>
          </p:nvSpPr>
          <p:spPr>
            <a:xfrm>
              <a:off x="3524250" y="1257300"/>
              <a:ext cx="196851" cy="133351"/>
            </a:xfrm>
            <a:custGeom>
              <a:avLst/>
              <a:gdLst/>
              <a:ahLst/>
              <a:cxnLst/>
              <a:rect l="0" t="0" r="0" b="0"/>
              <a:pathLst>
                <a:path w="196851" h="133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7526"/>
                  </a:lnTo>
                  <a:lnTo>
                    <a:pt x="12865" y="33274"/>
                  </a:lnTo>
                  <a:lnTo>
                    <a:pt x="17007" y="57827"/>
                  </a:lnTo>
                  <a:lnTo>
                    <a:pt x="21199" y="82851"/>
                  </a:lnTo>
                  <a:lnTo>
                    <a:pt x="27526" y="110626"/>
                  </a:lnTo>
                  <a:lnTo>
                    <a:pt x="33636" y="121604"/>
                  </a:lnTo>
                  <a:lnTo>
                    <a:pt x="37240" y="125519"/>
                  </a:lnTo>
                  <a:lnTo>
                    <a:pt x="42466" y="126719"/>
                  </a:lnTo>
                  <a:lnTo>
                    <a:pt x="55798" y="124288"/>
                  </a:lnTo>
                  <a:lnTo>
                    <a:pt x="67367" y="116622"/>
                  </a:lnTo>
                  <a:lnTo>
                    <a:pt x="77213" y="104749"/>
                  </a:lnTo>
                  <a:lnTo>
                    <a:pt x="89279" y="78230"/>
                  </a:lnTo>
                  <a:lnTo>
                    <a:pt x="94186" y="50147"/>
                  </a:lnTo>
                  <a:lnTo>
                    <a:pt x="99090" y="34065"/>
                  </a:lnTo>
                  <a:lnTo>
                    <a:pt x="99927" y="32588"/>
                  </a:lnTo>
                  <a:lnTo>
                    <a:pt x="100485" y="32309"/>
                  </a:lnTo>
                  <a:lnTo>
                    <a:pt x="104641" y="45399"/>
                  </a:lnTo>
                  <a:lnTo>
                    <a:pt x="108002" y="74402"/>
                  </a:lnTo>
                  <a:lnTo>
                    <a:pt x="116702" y="104342"/>
                  </a:lnTo>
                  <a:lnTo>
                    <a:pt x="120777" y="109874"/>
                  </a:lnTo>
                  <a:lnTo>
                    <a:pt x="124940" y="112333"/>
                  </a:lnTo>
                  <a:lnTo>
                    <a:pt x="129142" y="113426"/>
                  </a:lnTo>
                  <a:lnTo>
                    <a:pt x="131250" y="111600"/>
                  </a:lnTo>
                  <a:lnTo>
                    <a:pt x="148561" y="80966"/>
                  </a:lnTo>
                  <a:lnTo>
                    <a:pt x="165844" y="51820"/>
                  </a:lnTo>
                  <a:lnTo>
                    <a:pt x="187685" y="28045"/>
                  </a:lnTo>
                  <a:lnTo>
                    <a:pt x="187918" y="29985"/>
                  </a:lnTo>
                  <a:lnTo>
                    <a:pt x="183222" y="55260"/>
                  </a:lnTo>
                  <a:lnTo>
                    <a:pt x="179406" y="80108"/>
                  </a:lnTo>
                  <a:lnTo>
                    <a:pt x="178871" y="87272"/>
                  </a:lnTo>
                  <a:lnTo>
                    <a:pt x="182039" y="100877"/>
                  </a:lnTo>
                  <a:lnTo>
                    <a:pt x="19685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827"/>
            <p:cNvSpPr/>
            <p:nvPr>
              <p:custDataLst>
                <p:tags r:id="rId188"/>
              </p:custDataLst>
            </p:nvPr>
          </p:nvSpPr>
          <p:spPr>
            <a:xfrm>
              <a:off x="3269059" y="1353874"/>
              <a:ext cx="121842" cy="152623"/>
            </a:xfrm>
            <a:custGeom>
              <a:avLst/>
              <a:gdLst/>
              <a:ahLst/>
              <a:cxnLst/>
              <a:rect l="0" t="0" r="0" b="0"/>
              <a:pathLst>
                <a:path w="121842" h="152623">
                  <a:moveTo>
                    <a:pt x="20241" y="5026"/>
                  </a:moveTo>
                  <a:lnTo>
                    <a:pt x="20241" y="5026"/>
                  </a:lnTo>
                  <a:lnTo>
                    <a:pt x="49752" y="0"/>
                  </a:lnTo>
                  <a:lnTo>
                    <a:pt x="74846" y="950"/>
                  </a:lnTo>
                  <a:lnTo>
                    <a:pt x="87549" y="4625"/>
                  </a:lnTo>
                  <a:lnTo>
                    <a:pt x="95546" y="10963"/>
                  </a:lnTo>
                  <a:lnTo>
                    <a:pt x="95845" y="16039"/>
                  </a:lnTo>
                  <a:lnTo>
                    <a:pt x="90532" y="29206"/>
                  </a:lnTo>
                  <a:lnTo>
                    <a:pt x="68898" y="59228"/>
                  </a:lnTo>
                  <a:lnTo>
                    <a:pt x="40146" y="88192"/>
                  </a:lnTo>
                  <a:lnTo>
                    <a:pt x="16026" y="114648"/>
                  </a:lnTo>
                  <a:lnTo>
                    <a:pt x="2216" y="133619"/>
                  </a:lnTo>
                  <a:lnTo>
                    <a:pt x="463" y="138027"/>
                  </a:lnTo>
                  <a:lnTo>
                    <a:pt x="0" y="141671"/>
                  </a:lnTo>
                  <a:lnTo>
                    <a:pt x="397" y="144806"/>
                  </a:lnTo>
                  <a:lnTo>
                    <a:pt x="2779" y="147602"/>
                  </a:lnTo>
                  <a:lnTo>
                    <a:pt x="11069" y="152589"/>
                  </a:lnTo>
                  <a:lnTo>
                    <a:pt x="37749" y="152622"/>
                  </a:lnTo>
                  <a:lnTo>
                    <a:pt x="65724" y="148163"/>
                  </a:lnTo>
                  <a:lnTo>
                    <a:pt x="91886" y="145744"/>
                  </a:lnTo>
                  <a:lnTo>
                    <a:pt x="121841" y="1447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828"/>
            <p:cNvSpPr/>
            <p:nvPr>
              <p:custDataLst>
                <p:tags r:id="rId189"/>
              </p:custDataLst>
            </p:nvPr>
          </p:nvSpPr>
          <p:spPr>
            <a:xfrm>
              <a:off x="3257550" y="1292019"/>
              <a:ext cx="120651" cy="22432"/>
            </a:xfrm>
            <a:custGeom>
              <a:avLst/>
              <a:gdLst/>
              <a:ahLst/>
              <a:cxnLst/>
              <a:rect l="0" t="0" r="0" b="0"/>
              <a:pathLst>
                <a:path w="120651" h="22432">
                  <a:moveTo>
                    <a:pt x="0" y="22431"/>
                  </a:moveTo>
                  <a:lnTo>
                    <a:pt x="0" y="22431"/>
                  </a:lnTo>
                  <a:lnTo>
                    <a:pt x="27630" y="10497"/>
                  </a:lnTo>
                  <a:lnTo>
                    <a:pt x="53342" y="5490"/>
                  </a:lnTo>
                  <a:lnTo>
                    <a:pt x="81422" y="2124"/>
                  </a:lnTo>
                  <a:lnTo>
                    <a:pt x="97571" y="0"/>
                  </a:lnTo>
                  <a:lnTo>
                    <a:pt x="120650" y="33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829"/>
            <p:cNvSpPr/>
            <p:nvPr>
              <p:custDataLst>
                <p:tags r:id="rId190"/>
              </p:custDataLst>
            </p:nvPr>
          </p:nvSpPr>
          <p:spPr>
            <a:xfrm>
              <a:off x="3308350" y="1143000"/>
              <a:ext cx="19051" cy="152401"/>
            </a:xfrm>
            <a:custGeom>
              <a:avLst/>
              <a:gdLst/>
              <a:ahLst/>
              <a:cxnLst/>
              <a:rect l="0" t="0" r="0" b="0"/>
              <a:pathLst>
                <a:path w="19051" h="152401">
                  <a:moveTo>
                    <a:pt x="0" y="0"/>
                  </a:moveTo>
                  <a:lnTo>
                    <a:pt x="0" y="0"/>
                  </a:lnTo>
                  <a:lnTo>
                    <a:pt x="705" y="27451"/>
                  </a:lnTo>
                  <a:lnTo>
                    <a:pt x="5069" y="58934"/>
                  </a:lnTo>
                  <a:lnTo>
                    <a:pt x="10831" y="90212"/>
                  </a:lnTo>
                  <a:lnTo>
                    <a:pt x="16301" y="116257"/>
                  </a:lnTo>
                  <a:lnTo>
                    <a:pt x="18809" y="146184"/>
                  </a:lnTo>
                  <a:lnTo>
                    <a:pt x="1905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0" name="SMARTInkShape-Group169"/>
          <p:cNvGrpSpPr/>
          <p:nvPr/>
        </p:nvGrpSpPr>
        <p:grpSpPr>
          <a:xfrm>
            <a:off x="3917950" y="1039267"/>
            <a:ext cx="749301" cy="408534"/>
            <a:chOff x="3917950" y="1039267"/>
            <a:chExt cx="749301" cy="408534"/>
          </a:xfrm>
        </p:grpSpPr>
        <p:sp>
          <p:nvSpPr>
            <p:cNvPr id="262" name="SMARTInkShape-830"/>
            <p:cNvSpPr/>
            <p:nvPr>
              <p:custDataLst>
                <p:tags r:id="rId179"/>
              </p:custDataLst>
            </p:nvPr>
          </p:nvSpPr>
          <p:spPr>
            <a:xfrm>
              <a:off x="4584515" y="1039267"/>
              <a:ext cx="82736" cy="116434"/>
            </a:xfrm>
            <a:custGeom>
              <a:avLst/>
              <a:gdLst/>
              <a:ahLst/>
              <a:cxnLst/>
              <a:rect l="0" t="0" r="0" b="0"/>
              <a:pathLst>
                <a:path w="82736" h="116434">
                  <a:moveTo>
                    <a:pt x="6535" y="27533"/>
                  </a:moveTo>
                  <a:lnTo>
                    <a:pt x="6535" y="27533"/>
                  </a:lnTo>
                  <a:lnTo>
                    <a:pt x="15324" y="13718"/>
                  </a:lnTo>
                  <a:lnTo>
                    <a:pt x="26308" y="3684"/>
                  </a:lnTo>
                  <a:lnTo>
                    <a:pt x="30300" y="1050"/>
                  </a:lnTo>
                  <a:lnTo>
                    <a:pt x="34373" y="0"/>
                  </a:lnTo>
                  <a:lnTo>
                    <a:pt x="42661" y="715"/>
                  </a:lnTo>
                  <a:lnTo>
                    <a:pt x="49167" y="3384"/>
                  </a:lnTo>
                  <a:lnTo>
                    <a:pt x="51890" y="5084"/>
                  </a:lnTo>
                  <a:lnTo>
                    <a:pt x="52293" y="9745"/>
                  </a:lnTo>
                  <a:lnTo>
                    <a:pt x="48980" y="24331"/>
                  </a:lnTo>
                  <a:lnTo>
                    <a:pt x="29067" y="49005"/>
                  </a:lnTo>
                  <a:lnTo>
                    <a:pt x="6648" y="76852"/>
                  </a:lnTo>
                  <a:lnTo>
                    <a:pt x="0" y="87317"/>
                  </a:lnTo>
                  <a:lnTo>
                    <a:pt x="62" y="91378"/>
                  </a:lnTo>
                  <a:lnTo>
                    <a:pt x="2220" y="94791"/>
                  </a:lnTo>
                  <a:lnTo>
                    <a:pt x="10262" y="100464"/>
                  </a:lnTo>
                  <a:lnTo>
                    <a:pt x="20891" y="105338"/>
                  </a:lnTo>
                  <a:lnTo>
                    <a:pt x="45518" y="108677"/>
                  </a:lnTo>
                  <a:lnTo>
                    <a:pt x="69530" y="110511"/>
                  </a:lnTo>
                  <a:lnTo>
                    <a:pt x="82735" y="1164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831"/>
            <p:cNvSpPr/>
            <p:nvPr>
              <p:custDataLst>
                <p:tags r:id="rId180"/>
              </p:custDataLst>
            </p:nvPr>
          </p:nvSpPr>
          <p:spPr>
            <a:xfrm>
              <a:off x="4456395" y="1092200"/>
              <a:ext cx="29458" cy="355601"/>
            </a:xfrm>
            <a:custGeom>
              <a:avLst/>
              <a:gdLst/>
              <a:ahLst/>
              <a:cxnLst/>
              <a:rect l="0" t="0" r="0" b="0"/>
              <a:pathLst>
                <a:path w="29458" h="355601">
                  <a:moveTo>
                    <a:pt x="20355" y="0"/>
                  </a:moveTo>
                  <a:lnTo>
                    <a:pt x="20355" y="0"/>
                  </a:lnTo>
                  <a:lnTo>
                    <a:pt x="23726" y="3371"/>
                  </a:lnTo>
                  <a:lnTo>
                    <a:pt x="29193" y="22322"/>
                  </a:lnTo>
                  <a:lnTo>
                    <a:pt x="29457" y="48021"/>
                  </a:lnTo>
                  <a:lnTo>
                    <a:pt x="28540" y="63764"/>
                  </a:lnTo>
                  <a:lnTo>
                    <a:pt x="27223" y="82020"/>
                  </a:lnTo>
                  <a:lnTo>
                    <a:pt x="25639" y="101952"/>
                  </a:lnTo>
                  <a:lnTo>
                    <a:pt x="23878" y="123002"/>
                  </a:lnTo>
                  <a:lnTo>
                    <a:pt x="22703" y="144796"/>
                  </a:lnTo>
                  <a:lnTo>
                    <a:pt x="21920" y="167086"/>
                  </a:lnTo>
                  <a:lnTo>
                    <a:pt x="21398" y="189707"/>
                  </a:lnTo>
                  <a:lnTo>
                    <a:pt x="19640" y="211138"/>
                  </a:lnTo>
                  <a:lnTo>
                    <a:pt x="17056" y="231775"/>
                  </a:lnTo>
                  <a:lnTo>
                    <a:pt x="13922" y="251883"/>
                  </a:lnTo>
                  <a:lnTo>
                    <a:pt x="10441" y="283633"/>
                  </a:lnTo>
                  <a:lnTo>
                    <a:pt x="7482" y="308798"/>
                  </a:lnTo>
                  <a:lnTo>
                    <a:pt x="0" y="336715"/>
                  </a:lnTo>
                  <a:lnTo>
                    <a:pt x="1305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832"/>
            <p:cNvSpPr/>
            <p:nvPr>
              <p:custDataLst>
                <p:tags r:id="rId181"/>
              </p:custDataLst>
            </p:nvPr>
          </p:nvSpPr>
          <p:spPr>
            <a:xfrm>
              <a:off x="4267200" y="1270000"/>
              <a:ext cx="139701" cy="11407"/>
            </a:xfrm>
            <a:custGeom>
              <a:avLst/>
              <a:gdLst/>
              <a:ahLst/>
              <a:cxnLst/>
              <a:rect l="0" t="0" r="0" b="0"/>
              <a:pathLst>
                <a:path w="139701" h="11407">
                  <a:moveTo>
                    <a:pt x="0" y="6350"/>
                  </a:moveTo>
                  <a:lnTo>
                    <a:pt x="0" y="6350"/>
                  </a:lnTo>
                  <a:lnTo>
                    <a:pt x="31393" y="11376"/>
                  </a:lnTo>
                  <a:lnTo>
                    <a:pt x="53463" y="11406"/>
                  </a:lnTo>
                  <a:lnTo>
                    <a:pt x="77384" y="9067"/>
                  </a:lnTo>
                  <a:lnTo>
                    <a:pt x="102126" y="5676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833"/>
            <p:cNvSpPr/>
            <p:nvPr>
              <p:custDataLst>
                <p:tags r:id="rId182"/>
              </p:custDataLst>
            </p:nvPr>
          </p:nvSpPr>
          <p:spPr>
            <a:xfrm>
              <a:off x="4309256" y="1136650"/>
              <a:ext cx="72245" cy="273920"/>
            </a:xfrm>
            <a:custGeom>
              <a:avLst/>
              <a:gdLst/>
              <a:ahLst/>
              <a:cxnLst/>
              <a:rect l="0" t="0" r="0" b="0"/>
              <a:pathLst>
                <a:path w="72245" h="273920">
                  <a:moveTo>
                    <a:pt x="72244" y="0"/>
                  </a:moveTo>
                  <a:lnTo>
                    <a:pt x="72244" y="0"/>
                  </a:lnTo>
                  <a:lnTo>
                    <a:pt x="68873" y="0"/>
                  </a:lnTo>
                  <a:lnTo>
                    <a:pt x="65337" y="5644"/>
                  </a:lnTo>
                  <a:lnTo>
                    <a:pt x="55616" y="28248"/>
                  </a:lnTo>
                  <a:lnTo>
                    <a:pt x="44393" y="54183"/>
                  </a:lnTo>
                  <a:lnTo>
                    <a:pt x="37448" y="69988"/>
                  </a:lnTo>
                  <a:lnTo>
                    <a:pt x="29997" y="86876"/>
                  </a:lnTo>
                  <a:lnTo>
                    <a:pt x="22913" y="104484"/>
                  </a:lnTo>
                  <a:lnTo>
                    <a:pt x="16073" y="122572"/>
                  </a:lnTo>
                  <a:lnTo>
                    <a:pt x="9397" y="140982"/>
                  </a:lnTo>
                  <a:lnTo>
                    <a:pt x="4946" y="158899"/>
                  </a:lnTo>
                  <a:lnTo>
                    <a:pt x="1979" y="176488"/>
                  </a:lnTo>
                  <a:lnTo>
                    <a:pt x="0" y="193859"/>
                  </a:lnTo>
                  <a:lnTo>
                    <a:pt x="1565" y="220685"/>
                  </a:lnTo>
                  <a:lnTo>
                    <a:pt x="10380" y="251655"/>
                  </a:lnTo>
                  <a:lnTo>
                    <a:pt x="14068" y="260903"/>
                  </a:lnTo>
                  <a:lnTo>
                    <a:pt x="19349" y="267069"/>
                  </a:lnTo>
                  <a:lnTo>
                    <a:pt x="32743" y="273919"/>
                  </a:lnTo>
                  <a:lnTo>
                    <a:pt x="39560" y="273630"/>
                  </a:lnTo>
                  <a:lnTo>
                    <a:pt x="65894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834"/>
            <p:cNvSpPr/>
            <p:nvPr>
              <p:custDataLst>
                <p:tags r:id="rId183"/>
              </p:custDataLst>
            </p:nvPr>
          </p:nvSpPr>
          <p:spPr>
            <a:xfrm>
              <a:off x="4177541" y="1073150"/>
              <a:ext cx="96010" cy="336551"/>
            </a:xfrm>
            <a:custGeom>
              <a:avLst/>
              <a:gdLst/>
              <a:ahLst/>
              <a:cxnLst/>
              <a:rect l="0" t="0" r="0" b="0"/>
              <a:pathLst>
                <a:path w="96010" h="336551">
                  <a:moveTo>
                    <a:pt x="96009" y="0"/>
                  </a:moveTo>
                  <a:lnTo>
                    <a:pt x="96009" y="0"/>
                  </a:lnTo>
                  <a:lnTo>
                    <a:pt x="96009" y="3371"/>
                  </a:lnTo>
                  <a:lnTo>
                    <a:pt x="75025" y="33226"/>
                  </a:lnTo>
                  <a:lnTo>
                    <a:pt x="57285" y="60393"/>
                  </a:lnTo>
                  <a:lnTo>
                    <a:pt x="48320" y="76245"/>
                  </a:lnTo>
                  <a:lnTo>
                    <a:pt x="39522" y="93163"/>
                  </a:lnTo>
                  <a:lnTo>
                    <a:pt x="30834" y="110792"/>
                  </a:lnTo>
                  <a:lnTo>
                    <a:pt x="23632" y="128189"/>
                  </a:lnTo>
                  <a:lnTo>
                    <a:pt x="17418" y="145432"/>
                  </a:lnTo>
                  <a:lnTo>
                    <a:pt x="11865" y="162571"/>
                  </a:lnTo>
                  <a:lnTo>
                    <a:pt x="7458" y="180348"/>
                  </a:lnTo>
                  <a:lnTo>
                    <a:pt x="3814" y="198548"/>
                  </a:lnTo>
                  <a:lnTo>
                    <a:pt x="679" y="217032"/>
                  </a:lnTo>
                  <a:lnTo>
                    <a:pt x="0" y="233588"/>
                  </a:lnTo>
                  <a:lnTo>
                    <a:pt x="3009" y="263272"/>
                  </a:lnTo>
                  <a:lnTo>
                    <a:pt x="9050" y="288695"/>
                  </a:lnTo>
                  <a:lnTo>
                    <a:pt x="17144" y="309637"/>
                  </a:lnTo>
                  <a:lnTo>
                    <a:pt x="27796" y="323648"/>
                  </a:lnTo>
                  <a:lnTo>
                    <a:pt x="39587" y="330816"/>
                  </a:lnTo>
                  <a:lnTo>
                    <a:pt x="57909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835"/>
            <p:cNvSpPr/>
            <p:nvPr>
              <p:custDataLst>
                <p:tags r:id="rId184"/>
              </p:custDataLst>
            </p:nvPr>
          </p:nvSpPr>
          <p:spPr>
            <a:xfrm>
              <a:off x="4007994" y="1206500"/>
              <a:ext cx="11557" cy="12701"/>
            </a:xfrm>
            <a:custGeom>
              <a:avLst/>
              <a:gdLst/>
              <a:ahLst/>
              <a:cxnLst/>
              <a:rect l="0" t="0" r="0" b="0"/>
              <a:pathLst>
                <a:path w="11557" h="12701">
                  <a:moveTo>
                    <a:pt x="11556" y="12700"/>
                  </a:moveTo>
                  <a:lnTo>
                    <a:pt x="11556" y="12700"/>
                  </a:lnTo>
                  <a:lnTo>
                    <a:pt x="8185" y="9329"/>
                  </a:lnTo>
                  <a:lnTo>
                    <a:pt x="4649" y="7674"/>
                  </a:lnTo>
                  <a:lnTo>
                    <a:pt x="0" y="6612"/>
                  </a:lnTo>
                  <a:lnTo>
                    <a:pt x="1246" y="6466"/>
                  </a:lnTo>
                  <a:lnTo>
                    <a:pt x="2566" y="6428"/>
                  </a:lnTo>
                  <a:lnTo>
                    <a:pt x="5914" y="4503"/>
                  </a:lnTo>
                  <a:lnTo>
                    <a:pt x="115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836"/>
            <p:cNvSpPr/>
            <p:nvPr>
              <p:custDataLst>
                <p:tags r:id="rId185"/>
              </p:custDataLst>
            </p:nvPr>
          </p:nvSpPr>
          <p:spPr>
            <a:xfrm>
              <a:off x="3937000" y="1282700"/>
              <a:ext cx="114301" cy="120651"/>
            </a:xfrm>
            <a:custGeom>
              <a:avLst/>
              <a:gdLst/>
              <a:ahLst/>
              <a:cxnLst/>
              <a:rect l="0" t="0" r="0" b="0"/>
              <a:pathLst>
                <a:path w="114301" h="120651">
                  <a:moveTo>
                    <a:pt x="0" y="120650"/>
                  </a:moveTo>
                  <a:lnTo>
                    <a:pt x="0" y="120650"/>
                  </a:lnTo>
                  <a:lnTo>
                    <a:pt x="3371" y="120650"/>
                  </a:lnTo>
                  <a:lnTo>
                    <a:pt x="33878" y="94135"/>
                  </a:lnTo>
                  <a:lnTo>
                    <a:pt x="62641" y="69128"/>
                  </a:lnTo>
                  <a:lnTo>
                    <a:pt x="90135" y="42746"/>
                  </a:lnTo>
                  <a:lnTo>
                    <a:pt x="108795" y="1137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837"/>
            <p:cNvSpPr/>
            <p:nvPr>
              <p:custDataLst>
                <p:tags r:id="rId186"/>
              </p:custDataLst>
            </p:nvPr>
          </p:nvSpPr>
          <p:spPr>
            <a:xfrm>
              <a:off x="3917950" y="1289050"/>
              <a:ext cx="171451" cy="118431"/>
            </a:xfrm>
            <a:custGeom>
              <a:avLst/>
              <a:gdLst/>
              <a:ahLst/>
              <a:cxnLst/>
              <a:rect l="0" t="0" r="0" b="0"/>
              <a:pathLst>
                <a:path w="171451" h="11843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13484"/>
                  </a:lnTo>
                  <a:lnTo>
                    <a:pt x="23765" y="42095"/>
                  </a:lnTo>
                  <a:lnTo>
                    <a:pt x="33846" y="63394"/>
                  </a:lnTo>
                  <a:lnTo>
                    <a:pt x="46792" y="83208"/>
                  </a:lnTo>
                  <a:lnTo>
                    <a:pt x="64306" y="99070"/>
                  </a:lnTo>
                  <a:lnTo>
                    <a:pt x="87612" y="109413"/>
                  </a:lnTo>
                  <a:lnTo>
                    <a:pt x="112316" y="115656"/>
                  </a:lnTo>
                  <a:lnTo>
                    <a:pt x="132704" y="118430"/>
                  </a:lnTo>
                  <a:lnTo>
                    <a:pt x="149290" y="115900"/>
                  </a:lnTo>
                  <a:lnTo>
                    <a:pt x="156677" y="113250"/>
                  </a:lnTo>
                  <a:lnTo>
                    <a:pt x="161601" y="110072"/>
                  </a:lnTo>
                  <a:lnTo>
                    <a:pt x="1714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1" name="SMARTInkShape-838"/>
          <p:cNvSpPr/>
          <p:nvPr>
            <p:custDataLst>
              <p:tags r:id="rId1"/>
            </p:custDataLst>
          </p:nvPr>
        </p:nvSpPr>
        <p:spPr>
          <a:xfrm>
            <a:off x="2057400" y="1563376"/>
            <a:ext cx="539028" cy="43175"/>
          </a:xfrm>
          <a:custGeom>
            <a:avLst/>
            <a:gdLst/>
            <a:ahLst/>
            <a:cxnLst/>
            <a:rect l="0" t="0" r="0" b="0"/>
            <a:pathLst>
              <a:path w="539028" h="43175">
                <a:moveTo>
                  <a:pt x="0" y="43174"/>
                </a:moveTo>
                <a:lnTo>
                  <a:pt x="0" y="43174"/>
                </a:lnTo>
                <a:lnTo>
                  <a:pt x="0" y="39803"/>
                </a:lnTo>
                <a:lnTo>
                  <a:pt x="5645" y="36266"/>
                </a:lnTo>
                <a:lnTo>
                  <a:pt x="28248" y="28427"/>
                </a:lnTo>
                <a:lnTo>
                  <a:pt x="55594" y="21803"/>
                </a:lnTo>
                <a:lnTo>
                  <a:pt x="73751" y="19049"/>
                </a:lnTo>
                <a:lnTo>
                  <a:pt x="93618" y="16507"/>
                </a:lnTo>
                <a:lnTo>
                  <a:pt x="116034" y="14107"/>
                </a:lnTo>
                <a:lnTo>
                  <a:pt x="140150" y="11802"/>
                </a:lnTo>
                <a:lnTo>
                  <a:pt x="165400" y="9559"/>
                </a:lnTo>
                <a:lnTo>
                  <a:pt x="192817" y="7359"/>
                </a:lnTo>
                <a:lnTo>
                  <a:pt x="221678" y="5186"/>
                </a:lnTo>
                <a:lnTo>
                  <a:pt x="251502" y="3032"/>
                </a:lnTo>
                <a:lnTo>
                  <a:pt x="283379" y="1596"/>
                </a:lnTo>
                <a:lnTo>
                  <a:pt x="316625" y="639"/>
                </a:lnTo>
                <a:lnTo>
                  <a:pt x="350783" y="0"/>
                </a:lnTo>
                <a:lnTo>
                  <a:pt x="380611" y="280"/>
                </a:lnTo>
                <a:lnTo>
                  <a:pt x="407552" y="1173"/>
                </a:lnTo>
                <a:lnTo>
                  <a:pt x="432568" y="2473"/>
                </a:lnTo>
                <a:lnTo>
                  <a:pt x="452773" y="4046"/>
                </a:lnTo>
                <a:lnTo>
                  <a:pt x="469771" y="5799"/>
                </a:lnTo>
                <a:lnTo>
                  <a:pt x="496654" y="9630"/>
                </a:lnTo>
                <a:lnTo>
                  <a:pt x="527396" y="17838"/>
                </a:lnTo>
                <a:lnTo>
                  <a:pt x="539027" y="23756"/>
                </a:lnTo>
                <a:lnTo>
                  <a:pt x="527050" y="1777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2" name="SMARTInkShape-839"/>
          <p:cNvSpPr/>
          <p:nvPr>
            <p:custDataLst>
              <p:tags r:id="rId2"/>
            </p:custDataLst>
          </p:nvPr>
        </p:nvSpPr>
        <p:spPr>
          <a:xfrm>
            <a:off x="3875265" y="1496815"/>
            <a:ext cx="633236" cy="39886"/>
          </a:xfrm>
          <a:custGeom>
            <a:avLst/>
            <a:gdLst/>
            <a:ahLst/>
            <a:cxnLst/>
            <a:rect l="0" t="0" r="0" b="0"/>
            <a:pathLst>
              <a:path w="633236" h="39886">
                <a:moveTo>
                  <a:pt x="10935" y="39885"/>
                </a:moveTo>
                <a:lnTo>
                  <a:pt x="10935" y="39885"/>
                </a:lnTo>
                <a:lnTo>
                  <a:pt x="4193" y="39885"/>
                </a:lnTo>
                <a:lnTo>
                  <a:pt x="2207" y="39179"/>
                </a:lnTo>
                <a:lnTo>
                  <a:pt x="883" y="38003"/>
                </a:lnTo>
                <a:lnTo>
                  <a:pt x="0" y="36514"/>
                </a:lnTo>
                <a:lnTo>
                  <a:pt x="117" y="35521"/>
                </a:lnTo>
                <a:lnTo>
                  <a:pt x="902" y="34859"/>
                </a:lnTo>
                <a:lnTo>
                  <a:pt x="20712" y="30425"/>
                </a:lnTo>
                <a:lnTo>
                  <a:pt x="35798" y="27229"/>
                </a:lnTo>
                <a:lnTo>
                  <a:pt x="55732" y="22981"/>
                </a:lnTo>
                <a:lnTo>
                  <a:pt x="78900" y="18032"/>
                </a:lnTo>
                <a:lnTo>
                  <a:pt x="109162" y="14027"/>
                </a:lnTo>
                <a:lnTo>
                  <a:pt x="144153" y="10652"/>
                </a:lnTo>
                <a:lnTo>
                  <a:pt x="182297" y="7696"/>
                </a:lnTo>
                <a:lnTo>
                  <a:pt x="224660" y="5020"/>
                </a:lnTo>
                <a:lnTo>
                  <a:pt x="269835" y="2531"/>
                </a:lnTo>
                <a:lnTo>
                  <a:pt x="316885" y="166"/>
                </a:lnTo>
                <a:lnTo>
                  <a:pt x="360246" y="0"/>
                </a:lnTo>
                <a:lnTo>
                  <a:pt x="401148" y="1300"/>
                </a:lnTo>
                <a:lnTo>
                  <a:pt x="440410" y="3579"/>
                </a:lnTo>
                <a:lnTo>
                  <a:pt x="475052" y="5803"/>
                </a:lnTo>
                <a:lnTo>
                  <a:pt x="506612" y="7991"/>
                </a:lnTo>
                <a:lnTo>
                  <a:pt x="536120" y="10156"/>
                </a:lnTo>
                <a:lnTo>
                  <a:pt x="559319" y="12305"/>
                </a:lnTo>
                <a:lnTo>
                  <a:pt x="578313" y="14442"/>
                </a:lnTo>
                <a:lnTo>
                  <a:pt x="606003" y="17994"/>
                </a:lnTo>
                <a:lnTo>
                  <a:pt x="633235" y="2083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5" name="SMARTInkShape-Group172"/>
          <p:cNvGrpSpPr/>
          <p:nvPr/>
        </p:nvGrpSpPr>
        <p:grpSpPr>
          <a:xfrm>
            <a:off x="1228830" y="2324100"/>
            <a:ext cx="136421" cy="67159"/>
            <a:chOff x="1228830" y="2324100"/>
            <a:chExt cx="136421" cy="67159"/>
          </a:xfrm>
        </p:grpSpPr>
        <p:sp>
          <p:nvSpPr>
            <p:cNvPr id="273" name="SMARTInkShape-840"/>
            <p:cNvSpPr/>
            <p:nvPr>
              <p:custDataLst>
                <p:tags r:id="rId177"/>
              </p:custDataLst>
            </p:nvPr>
          </p:nvSpPr>
          <p:spPr>
            <a:xfrm>
              <a:off x="1250950" y="2381250"/>
              <a:ext cx="95251" cy="10009"/>
            </a:xfrm>
            <a:custGeom>
              <a:avLst/>
              <a:gdLst/>
              <a:ahLst/>
              <a:cxnLst/>
              <a:rect l="0" t="0" r="0" b="0"/>
              <a:pathLst>
                <a:path w="95251" h="10009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5775" y="10008"/>
                  </a:lnTo>
                  <a:lnTo>
                    <a:pt x="30507" y="3600"/>
                  </a:lnTo>
                  <a:lnTo>
                    <a:pt x="61269" y="71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841"/>
            <p:cNvSpPr/>
            <p:nvPr>
              <p:custDataLst>
                <p:tags r:id="rId178"/>
              </p:custDataLst>
            </p:nvPr>
          </p:nvSpPr>
          <p:spPr>
            <a:xfrm>
              <a:off x="1228830" y="2324100"/>
              <a:ext cx="136421" cy="12701"/>
            </a:xfrm>
            <a:custGeom>
              <a:avLst/>
              <a:gdLst/>
              <a:ahLst/>
              <a:cxnLst/>
              <a:rect l="0" t="0" r="0" b="0"/>
              <a:pathLst>
                <a:path w="136421" h="12701">
                  <a:moveTo>
                    <a:pt x="9420" y="0"/>
                  </a:moveTo>
                  <a:lnTo>
                    <a:pt x="9420" y="0"/>
                  </a:lnTo>
                  <a:lnTo>
                    <a:pt x="0" y="0"/>
                  </a:lnTo>
                  <a:lnTo>
                    <a:pt x="1235" y="0"/>
                  </a:lnTo>
                  <a:lnTo>
                    <a:pt x="5898" y="3371"/>
                  </a:lnTo>
                  <a:lnTo>
                    <a:pt x="29708" y="6467"/>
                  </a:lnTo>
                  <a:lnTo>
                    <a:pt x="56902" y="10540"/>
                  </a:lnTo>
                  <a:lnTo>
                    <a:pt x="83147" y="12060"/>
                  </a:lnTo>
                  <a:lnTo>
                    <a:pt x="108092" y="12510"/>
                  </a:lnTo>
                  <a:lnTo>
                    <a:pt x="13642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6" name="SMARTInkShape-Group173"/>
          <p:cNvGrpSpPr/>
          <p:nvPr/>
        </p:nvGrpSpPr>
        <p:grpSpPr>
          <a:xfrm>
            <a:off x="1619250" y="1753384"/>
            <a:ext cx="2597151" cy="766563"/>
            <a:chOff x="1619250" y="1753384"/>
            <a:chExt cx="2597151" cy="766563"/>
          </a:xfrm>
        </p:grpSpPr>
        <p:sp>
          <p:nvSpPr>
            <p:cNvPr id="276" name="SMARTInkShape-842"/>
            <p:cNvSpPr/>
            <p:nvPr>
              <p:custDataLst>
                <p:tags r:id="rId157"/>
              </p:custDataLst>
            </p:nvPr>
          </p:nvSpPr>
          <p:spPr>
            <a:xfrm>
              <a:off x="4127839" y="2089150"/>
              <a:ext cx="12362" cy="101601"/>
            </a:xfrm>
            <a:custGeom>
              <a:avLst/>
              <a:gdLst/>
              <a:ahLst/>
              <a:cxnLst/>
              <a:rect l="0" t="0" r="0" b="0"/>
              <a:pathLst>
                <a:path w="12362" h="101601">
                  <a:moveTo>
                    <a:pt x="12361" y="0"/>
                  </a:moveTo>
                  <a:lnTo>
                    <a:pt x="12361" y="0"/>
                  </a:lnTo>
                  <a:lnTo>
                    <a:pt x="5454" y="27630"/>
                  </a:lnTo>
                  <a:lnTo>
                    <a:pt x="1377" y="51461"/>
                  </a:lnTo>
                  <a:lnTo>
                    <a:pt x="0" y="81426"/>
                  </a:lnTo>
                  <a:lnTo>
                    <a:pt x="1298" y="86740"/>
                  </a:lnTo>
                  <a:lnTo>
                    <a:pt x="1236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843"/>
            <p:cNvSpPr/>
            <p:nvPr>
              <p:custDataLst>
                <p:tags r:id="rId158"/>
              </p:custDataLst>
            </p:nvPr>
          </p:nvSpPr>
          <p:spPr>
            <a:xfrm>
              <a:off x="4076700" y="2114550"/>
              <a:ext cx="139701" cy="6351"/>
            </a:xfrm>
            <a:custGeom>
              <a:avLst/>
              <a:gdLst/>
              <a:ahLst/>
              <a:cxnLst/>
              <a:rect l="0" t="0" r="0" b="0"/>
              <a:pathLst>
                <a:path w="139701" h="6351">
                  <a:moveTo>
                    <a:pt x="0" y="6350"/>
                  </a:moveTo>
                  <a:lnTo>
                    <a:pt x="0" y="6350"/>
                  </a:lnTo>
                  <a:lnTo>
                    <a:pt x="23087" y="6350"/>
                  </a:lnTo>
                  <a:lnTo>
                    <a:pt x="53877" y="6350"/>
                  </a:lnTo>
                  <a:lnTo>
                    <a:pt x="77568" y="6350"/>
                  </a:lnTo>
                  <a:lnTo>
                    <a:pt x="107964" y="6350"/>
                  </a:lnTo>
                  <a:lnTo>
                    <a:pt x="131968" y="5644"/>
                  </a:lnTo>
                  <a:lnTo>
                    <a:pt x="134545" y="4468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844"/>
            <p:cNvSpPr/>
            <p:nvPr>
              <p:custDataLst>
                <p:tags r:id="rId159"/>
              </p:custDataLst>
            </p:nvPr>
          </p:nvSpPr>
          <p:spPr>
            <a:xfrm>
              <a:off x="3895343" y="1753384"/>
              <a:ext cx="79758" cy="132567"/>
            </a:xfrm>
            <a:custGeom>
              <a:avLst/>
              <a:gdLst/>
              <a:ahLst/>
              <a:cxnLst/>
              <a:rect l="0" t="0" r="0" b="0"/>
              <a:pathLst>
                <a:path w="79758" h="132567">
                  <a:moveTo>
                    <a:pt x="9907" y="18266"/>
                  </a:moveTo>
                  <a:lnTo>
                    <a:pt x="9907" y="18266"/>
                  </a:lnTo>
                  <a:lnTo>
                    <a:pt x="13278" y="8153"/>
                  </a:lnTo>
                  <a:lnTo>
                    <a:pt x="16388" y="5174"/>
                  </a:lnTo>
                  <a:lnTo>
                    <a:pt x="25487" y="1864"/>
                  </a:lnTo>
                  <a:lnTo>
                    <a:pt x="39139" y="0"/>
                  </a:lnTo>
                  <a:lnTo>
                    <a:pt x="42801" y="1150"/>
                  </a:lnTo>
                  <a:lnTo>
                    <a:pt x="48750" y="6190"/>
                  </a:lnTo>
                  <a:lnTo>
                    <a:pt x="49914" y="10216"/>
                  </a:lnTo>
                  <a:lnTo>
                    <a:pt x="49325" y="20333"/>
                  </a:lnTo>
                  <a:lnTo>
                    <a:pt x="33059" y="49849"/>
                  </a:lnTo>
                  <a:lnTo>
                    <a:pt x="16297" y="76621"/>
                  </a:lnTo>
                  <a:lnTo>
                    <a:pt x="1396" y="97500"/>
                  </a:lnTo>
                  <a:lnTo>
                    <a:pt x="0" y="100722"/>
                  </a:lnTo>
                  <a:lnTo>
                    <a:pt x="480" y="103576"/>
                  </a:lnTo>
                  <a:lnTo>
                    <a:pt x="4776" y="108628"/>
                  </a:lnTo>
                  <a:lnTo>
                    <a:pt x="11390" y="111343"/>
                  </a:lnTo>
                  <a:lnTo>
                    <a:pt x="42345" y="118351"/>
                  </a:lnTo>
                  <a:lnTo>
                    <a:pt x="53252" y="119898"/>
                  </a:lnTo>
                  <a:lnTo>
                    <a:pt x="63358" y="124736"/>
                  </a:lnTo>
                  <a:lnTo>
                    <a:pt x="70821" y="129932"/>
                  </a:lnTo>
                  <a:lnTo>
                    <a:pt x="79757" y="1325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845"/>
            <p:cNvSpPr/>
            <p:nvPr>
              <p:custDataLst>
                <p:tags r:id="rId160"/>
              </p:custDataLst>
            </p:nvPr>
          </p:nvSpPr>
          <p:spPr>
            <a:xfrm>
              <a:off x="3709283" y="1841761"/>
              <a:ext cx="118537" cy="653711"/>
            </a:xfrm>
            <a:custGeom>
              <a:avLst/>
              <a:gdLst/>
              <a:ahLst/>
              <a:cxnLst/>
              <a:rect l="0" t="0" r="0" b="0"/>
              <a:pathLst>
                <a:path w="118537" h="653711">
                  <a:moveTo>
                    <a:pt x="5467" y="6089"/>
                  </a:moveTo>
                  <a:lnTo>
                    <a:pt x="5467" y="6089"/>
                  </a:lnTo>
                  <a:lnTo>
                    <a:pt x="0" y="6089"/>
                  </a:lnTo>
                  <a:lnTo>
                    <a:pt x="30858" y="6089"/>
                  </a:lnTo>
                  <a:lnTo>
                    <a:pt x="53677" y="4207"/>
                  </a:lnTo>
                  <a:lnTo>
                    <a:pt x="84236" y="131"/>
                  </a:lnTo>
                  <a:lnTo>
                    <a:pt x="85496" y="0"/>
                  </a:lnTo>
                  <a:lnTo>
                    <a:pt x="86336" y="619"/>
                  </a:lnTo>
                  <a:lnTo>
                    <a:pt x="87270" y="3187"/>
                  </a:lnTo>
                  <a:lnTo>
                    <a:pt x="82484" y="32349"/>
                  </a:lnTo>
                  <a:lnTo>
                    <a:pt x="85280" y="57536"/>
                  </a:lnTo>
                  <a:lnTo>
                    <a:pt x="88682" y="82811"/>
                  </a:lnTo>
                  <a:lnTo>
                    <a:pt x="90577" y="97454"/>
                  </a:lnTo>
                  <a:lnTo>
                    <a:pt x="92546" y="114977"/>
                  </a:lnTo>
                  <a:lnTo>
                    <a:pt x="94564" y="134420"/>
                  </a:lnTo>
                  <a:lnTo>
                    <a:pt x="96615" y="155143"/>
                  </a:lnTo>
                  <a:lnTo>
                    <a:pt x="97982" y="177425"/>
                  </a:lnTo>
                  <a:lnTo>
                    <a:pt x="98894" y="200746"/>
                  </a:lnTo>
                  <a:lnTo>
                    <a:pt x="99502" y="224761"/>
                  </a:lnTo>
                  <a:lnTo>
                    <a:pt x="100612" y="248531"/>
                  </a:lnTo>
                  <a:lnTo>
                    <a:pt x="102058" y="272139"/>
                  </a:lnTo>
                  <a:lnTo>
                    <a:pt x="103728" y="295639"/>
                  </a:lnTo>
                  <a:lnTo>
                    <a:pt x="105546" y="319772"/>
                  </a:lnTo>
                  <a:lnTo>
                    <a:pt x="107464" y="344328"/>
                  </a:lnTo>
                  <a:lnTo>
                    <a:pt x="109448" y="369165"/>
                  </a:lnTo>
                  <a:lnTo>
                    <a:pt x="111477" y="392779"/>
                  </a:lnTo>
                  <a:lnTo>
                    <a:pt x="113535" y="415576"/>
                  </a:lnTo>
                  <a:lnTo>
                    <a:pt x="115612" y="437830"/>
                  </a:lnTo>
                  <a:lnTo>
                    <a:pt x="116997" y="459017"/>
                  </a:lnTo>
                  <a:lnTo>
                    <a:pt x="117920" y="479491"/>
                  </a:lnTo>
                  <a:lnTo>
                    <a:pt x="118536" y="499490"/>
                  </a:lnTo>
                  <a:lnTo>
                    <a:pt x="117535" y="518467"/>
                  </a:lnTo>
                  <a:lnTo>
                    <a:pt x="115457" y="536764"/>
                  </a:lnTo>
                  <a:lnTo>
                    <a:pt x="112660" y="554605"/>
                  </a:lnTo>
                  <a:lnTo>
                    <a:pt x="109553" y="583837"/>
                  </a:lnTo>
                  <a:lnTo>
                    <a:pt x="107466" y="607177"/>
                  </a:lnTo>
                  <a:lnTo>
                    <a:pt x="102260" y="635645"/>
                  </a:lnTo>
                  <a:lnTo>
                    <a:pt x="101022" y="645109"/>
                  </a:lnTo>
                  <a:lnTo>
                    <a:pt x="100215" y="645886"/>
                  </a:lnTo>
                  <a:lnTo>
                    <a:pt x="97437" y="646749"/>
                  </a:lnTo>
                  <a:lnTo>
                    <a:pt x="80956" y="649229"/>
                  </a:lnTo>
                  <a:lnTo>
                    <a:pt x="63086" y="653710"/>
                  </a:lnTo>
                  <a:lnTo>
                    <a:pt x="50745" y="646871"/>
                  </a:lnTo>
                  <a:lnTo>
                    <a:pt x="37217" y="634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846"/>
            <p:cNvSpPr/>
            <p:nvPr>
              <p:custDataLst>
                <p:tags r:id="rId161"/>
              </p:custDataLst>
            </p:nvPr>
          </p:nvSpPr>
          <p:spPr>
            <a:xfrm>
              <a:off x="3536950" y="1939216"/>
              <a:ext cx="100049" cy="539838"/>
            </a:xfrm>
            <a:custGeom>
              <a:avLst/>
              <a:gdLst/>
              <a:ahLst/>
              <a:cxnLst/>
              <a:rect l="0" t="0" r="0" b="0"/>
              <a:pathLst>
                <a:path w="100049" h="539838">
                  <a:moveTo>
                    <a:pt x="0" y="41984"/>
                  </a:moveTo>
                  <a:lnTo>
                    <a:pt x="0" y="41984"/>
                  </a:lnTo>
                  <a:lnTo>
                    <a:pt x="5069" y="36209"/>
                  </a:lnTo>
                  <a:lnTo>
                    <a:pt x="8838" y="29775"/>
                  </a:lnTo>
                  <a:lnTo>
                    <a:pt x="32215" y="14146"/>
                  </a:lnTo>
                  <a:lnTo>
                    <a:pt x="60247" y="1233"/>
                  </a:lnTo>
                  <a:lnTo>
                    <a:pt x="65565" y="0"/>
                  </a:lnTo>
                  <a:lnTo>
                    <a:pt x="69815" y="589"/>
                  </a:lnTo>
                  <a:lnTo>
                    <a:pt x="73354" y="2393"/>
                  </a:lnTo>
                  <a:lnTo>
                    <a:pt x="76420" y="5007"/>
                  </a:lnTo>
                  <a:lnTo>
                    <a:pt x="79826" y="15437"/>
                  </a:lnTo>
                  <a:lnTo>
                    <a:pt x="80633" y="29480"/>
                  </a:lnTo>
                  <a:lnTo>
                    <a:pt x="75710" y="54663"/>
                  </a:lnTo>
                  <a:lnTo>
                    <a:pt x="66810" y="76547"/>
                  </a:lnTo>
                  <a:lnTo>
                    <a:pt x="57681" y="102266"/>
                  </a:lnTo>
                  <a:lnTo>
                    <a:pt x="50330" y="130159"/>
                  </a:lnTo>
                  <a:lnTo>
                    <a:pt x="47063" y="159019"/>
                  </a:lnTo>
                  <a:lnTo>
                    <a:pt x="49375" y="182664"/>
                  </a:lnTo>
                  <a:lnTo>
                    <a:pt x="58609" y="209961"/>
                  </a:lnTo>
                  <a:lnTo>
                    <a:pt x="71000" y="231406"/>
                  </a:lnTo>
                  <a:lnTo>
                    <a:pt x="75771" y="235533"/>
                  </a:lnTo>
                  <a:lnTo>
                    <a:pt x="78030" y="236633"/>
                  </a:lnTo>
                  <a:lnTo>
                    <a:pt x="79537" y="236661"/>
                  </a:lnTo>
                  <a:lnTo>
                    <a:pt x="80541" y="235974"/>
                  </a:lnTo>
                  <a:lnTo>
                    <a:pt x="81211" y="234811"/>
                  </a:lnTo>
                  <a:lnTo>
                    <a:pt x="82433" y="221754"/>
                  </a:lnTo>
                  <a:lnTo>
                    <a:pt x="81766" y="221803"/>
                  </a:lnTo>
                  <a:lnTo>
                    <a:pt x="79144" y="223739"/>
                  </a:lnTo>
                  <a:lnTo>
                    <a:pt x="73701" y="235537"/>
                  </a:lnTo>
                  <a:lnTo>
                    <a:pt x="70991" y="255810"/>
                  </a:lnTo>
                  <a:lnTo>
                    <a:pt x="76930" y="286432"/>
                  </a:lnTo>
                  <a:lnTo>
                    <a:pt x="83815" y="313846"/>
                  </a:lnTo>
                  <a:lnTo>
                    <a:pt x="90874" y="344845"/>
                  </a:lnTo>
                  <a:lnTo>
                    <a:pt x="93744" y="361014"/>
                  </a:lnTo>
                  <a:lnTo>
                    <a:pt x="96362" y="377437"/>
                  </a:lnTo>
                  <a:lnTo>
                    <a:pt x="98108" y="394030"/>
                  </a:lnTo>
                  <a:lnTo>
                    <a:pt x="99272" y="410737"/>
                  </a:lnTo>
                  <a:lnTo>
                    <a:pt x="100048" y="427519"/>
                  </a:lnTo>
                  <a:lnTo>
                    <a:pt x="99029" y="457455"/>
                  </a:lnTo>
                  <a:lnTo>
                    <a:pt x="94813" y="484166"/>
                  </a:lnTo>
                  <a:lnTo>
                    <a:pt x="85884" y="507796"/>
                  </a:lnTo>
                  <a:lnTo>
                    <a:pt x="68956" y="530820"/>
                  </a:lnTo>
                  <a:lnTo>
                    <a:pt x="56753" y="537939"/>
                  </a:lnTo>
                  <a:lnTo>
                    <a:pt x="50535" y="539837"/>
                  </a:lnTo>
                  <a:lnTo>
                    <a:pt x="44979" y="539692"/>
                  </a:lnTo>
                  <a:lnTo>
                    <a:pt x="21515" y="528995"/>
                  </a:lnTo>
                  <a:lnTo>
                    <a:pt x="18577" y="526113"/>
                  </a:lnTo>
                  <a:lnTo>
                    <a:pt x="12700" y="5118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847"/>
            <p:cNvSpPr/>
            <p:nvPr>
              <p:custDataLst>
                <p:tags r:id="rId162"/>
              </p:custDataLst>
            </p:nvPr>
          </p:nvSpPr>
          <p:spPr>
            <a:xfrm>
              <a:off x="3416300" y="2051050"/>
              <a:ext cx="75338" cy="342901"/>
            </a:xfrm>
            <a:custGeom>
              <a:avLst/>
              <a:gdLst/>
              <a:ahLst/>
              <a:cxnLst/>
              <a:rect l="0" t="0" r="0" b="0"/>
              <a:pathLst>
                <a:path w="75338" h="3429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3371"/>
                  </a:lnTo>
                  <a:lnTo>
                    <a:pt x="30507" y="25693"/>
                  </a:lnTo>
                  <a:lnTo>
                    <a:pt x="43897" y="51165"/>
                  </a:lnTo>
                  <a:lnTo>
                    <a:pt x="56199" y="81301"/>
                  </a:lnTo>
                  <a:lnTo>
                    <a:pt x="61454" y="97240"/>
                  </a:lnTo>
                  <a:lnTo>
                    <a:pt x="66370" y="113510"/>
                  </a:lnTo>
                  <a:lnTo>
                    <a:pt x="69647" y="130001"/>
                  </a:lnTo>
                  <a:lnTo>
                    <a:pt x="71831" y="146639"/>
                  </a:lnTo>
                  <a:lnTo>
                    <a:pt x="73287" y="163376"/>
                  </a:lnTo>
                  <a:lnTo>
                    <a:pt x="74258" y="180179"/>
                  </a:lnTo>
                  <a:lnTo>
                    <a:pt x="74906" y="197025"/>
                  </a:lnTo>
                  <a:lnTo>
                    <a:pt x="75337" y="213900"/>
                  </a:lnTo>
                  <a:lnTo>
                    <a:pt x="73935" y="243939"/>
                  </a:lnTo>
                  <a:lnTo>
                    <a:pt x="70254" y="270695"/>
                  </a:lnTo>
                  <a:lnTo>
                    <a:pt x="63915" y="294346"/>
                  </a:lnTo>
                  <a:lnTo>
                    <a:pt x="52413" y="324123"/>
                  </a:lnTo>
                  <a:lnTo>
                    <a:pt x="46108" y="334555"/>
                  </a:lnTo>
                  <a:lnTo>
                    <a:pt x="38100" y="342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848"/>
            <p:cNvSpPr/>
            <p:nvPr>
              <p:custDataLst>
                <p:tags r:id="rId163"/>
              </p:custDataLst>
            </p:nvPr>
          </p:nvSpPr>
          <p:spPr>
            <a:xfrm>
              <a:off x="3268430" y="2203450"/>
              <a:ext cx="135171" cy="31751"/>
            </a:xfrm>
            <a:custGeom>
              <a:avLst/>
              <a:gdLst/>
              <a:ahLst/>
              <a:cxnLst/>
              <a:rect l="0" t="0" r="0" b="0"/>
              <a:pathLst>
                <a:path w="135171" h="31751">
                  <a:moveTo>
                    <a:pt x="8170" y="31750"/>
                  </a:moveTo>
                  <a:lnTo>
                    <a:pt x="8170" y="31750"/>
                  </a:lnTo>
                  <a:lnTo>
                    <a:pt x="0" y="31750"/>
                  </a:lnTo>
                  <a:lnTo>
                    <a:pt x="23270" y="31044"/>
                  </a:lnTo>
                  <a:lnTo>
                    <a:pt x="53801" y="26680"/>
                  </a:lnTo>
                  <a:lnTo>
                    <a:pt x="81349" y="20919"/>
                  </a:lnTo>
                  <a:lnTo>
                    <a:pt x="106680" y="14038"/>
                  </a:lnTo>
                  <a:lnTo>
                    <a:pt x="1351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849"/>
            <p:cNvSpPr/>
            <p:nvPr>
              <p:custDataLst>
                <p:tags r:id="rId164"/>
              </p:custDataLst>
            </p:nvPr>
          </p:nvSpPr>
          <p:spPr>
            <a:xfrm>
              <a:off x="3328722" y="2095500"/>
              <a:ext cx="62179" cy="231711"/>
            </a:xfrm>
            <a:custGeom>
              <a:avLst/>
              <a:gdLst/>
              <a:ahLst/>
              <a:cxnLst/>
              <a:rect l="0" t="0" r="0" b="0"/>
              <a:pathLst>
                <a:path w="62179" h="231711">
                  <a:moveTo>
                    <a:pt x="30428" y="0"/>
                  </a:moveTo>
                  <a:lnTo>
                    <a:pt x="30428" y="0"/>
                  </a:lnTo>
                  <a:lnTo>
                    <a:pt x="28547" y="12552"/>
                  </a:lnTo>
                  <a:lnTo>
                    <a:pt x="21639" y="39232"/>
                  </a:lnTo>
                  <a:lnTo>
                    <a:pt x="15233" y="64709"/>
                  </a:lnTo>
                  <a:lnTo>
                    <a:pt x="10034" y="92495"/>
                  </a:lnTo>
                  <a:lnTo>
                    <a:pt x="5371" y="121307"/>
                  </a:lnTo>
                  <a:lnTo>
                    <a:pt x="1653" y="149870"/>
                  </a:lnTo>
                  <a:lnTo>
                    <a:pt x="0" y="176675"/>
                  </a:lnTo>
                  <a:lnTo>
                    <a:pt x="2441" y="205454"/>
                  </a:lnTo>
                  <a:lnTo>
                    <a:pt x="7641" y="218548"/>
                  </a:lnTo>
                  <a:lnTo>
                    <a:pt x="11004" y="224015"/>
                  </a:lnTo>
                  <a:lnTo>
                    <a:pt x="16067" y="227660"/>
                  </a:lnTo>
                  <a:lnTo>
                    <a:pt x="29220" y="231710"/>
                  </a:lnTo>
                  <a:lnTo>
                    <a:pt x="35267" y="231379"/>
                  </a:lnTo>
                  <a:lnTo>
                    <a:pt x="45749" y="227248"/>
                  </a:lnTo>
                  <a:lnTo>
                    <a:pt x="53230" y="220708"/>
                  </a:lnTo>
                  <a:lnTo>
                    <a:pt x="62178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850"/>
            <p:cNvSpPr/>
            <p:nvPr>
              <p:custDataLst>
                <p:tags r:id="rId165"/>
              </p:custDataLst>
            </p:nvPr>
          </p:nvSpPr>
          <p:spPr>
            <a:xfrm>
              <a:off x="3213034" y="2063750"/>
              <a:ext cx="69917" cy="295923"/>
            </a:xfrm>
            <a:custGeom>
              <a:avLst/>
              <a:gdLst/>
              <a:ahLst/>
              <a:cxnLst/>
              <a:rect l="0" t="0" r="0" b="0"/>
              <a:pathLst>
                <a:path w="69917" h="295923">
                  <a:moveTo>
                    <a:pt x="69916" y="0"/>
                  </a:moveTo>
                  <a:lnTo>
                    <a:pt x="69916" y="0"/>
                  </a:lnTo>
                  <a:lnTo>
                    <a:pt x="66545" y="3371"/>
                  </a:lnTo>
                  <a:lnTo>
                    <a:pt x="57707" y="32435"/>
                  </a:lnTo>
                  <a:lnTo>
                    <a:pt x="46380" y="61217"/>
                  </a:lnTo>
                  <a:lnTo>
                    <a:pt x="39409" y="76795"/>
                  </a:lnTo>
                  <a:lnTo>
                    <a:pt x="32645" y="94941"/>
                  </a:lnTo>
                  <a:lnTo>
                    <a:pt x="26019" y="114799"/>
                  </a:lnTo>
                  <a:lnTo>
                    <a:pt x="19484" y="135800"/>
                  </a:lnTo>
                  <a:lnTo>
                    <a:pt x="13717" y="154739"/>
                  </a:lnTo>
                  <a:lnTo>
                    <a:pt x="8462" y="172303"/>
                  </a:lnTo>
                  <a:lnTo>
                    <a:pt x="975" y="203579"/>
                  </a:lnTo>
                  <a:lnTo>
                    <a:pt x="0" y="229239"/>
                  </a:lnTo>
                  <a:lnTo>
                    <a:pt x="6788" y="260147"/>
                  </a:lnTo>
                  <a:lnTo>
                    <a:pt x="13872" y="272725"/>
                  </a:lnTo>
                  <a:lnTo>
                    <a:pt x="31356" y="294658"/>
                  </a:lnTo>
                  <a:lnTo>
                    <a:pt x="33626" y="295922"/>
                  </a:lnTo>
                  <a:lnTo>
                    <a:pt x="36551" y="294648"/>
                  </a:lnTo>
                  <a:lnTo>
                    <a:pt x="50866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851"/>
            <p:cNvSpPr/>
            <p:nvPr>
              <p:custDataLst>
                <p:tags r:id="rId166"/>
              </p:custDataLst>
            </p:nvPr>
          </p:nvSpPr>
          <p:spPr>
            <a:xfrm>
              <a:off x="3003550" y="2216150"/>
              <a:ext cx="101601" cy="146051"/>
            </a:xfrm>
            <a:custGeom>
              <a:avLst/>
              <a:gdLst/>
              <a:ahLst/>
              <a:cxnLst/>
              <a:rect l="0" t="0" r="0" b="0"/>
              <a:pathLst>
                <a:path w="101601" h="146051">
                  <a:moveTo>
                    <a:pt x="0" y="146050"/>
                  </a:moveTo>
                  <a:lnTo>
                    <a:pt x="0" y="146050"/>
                  </a:lnTo>
                  <a:lnTo>
                    <a:pt x="15580" y="121631"/>
                  </a:lnTo>
                  <a:lnTo>
                    <a:pt x="35974" y="98520"/>
                  </a:lnTo>
                  <a:lnTo>
                    <a:pt x="56520" y="70427"/>
                  </a:lnTo>
                  <a:lnTo>
                    <a:pt x="76651" y="40174"/>
                  </a:lnTo>
                  <a:lnTo>
                    <a:pt x="95029" y="847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852"/>
            <p:cNvSpPr/>
            <p:nvPr>
              <p:custDataLst>
                <p:tags r:id="rId167"/>
              </p:custDataLst>
            </p:nvPr>
          </p:nvSpPr>
          <p:spPr>
            <a:xfrm>
              <a:off x="3022600" y="2204333"/>
              <a:ext cx="122783" cy="170134"/>
            </a:xfrm>
            <a:custGeom>
              <a:avLst/>
              <a:gdLst/>
              <a:ahLst/>
              <a:cxnLst/>
              <a:rect l="0" t="0" r="0" b="0"/>
              <a:pathLst>
                <a:path w="122783" h="170134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8789" y="27482"/>
                  </a:lnTo>
                  <a:lnTo>
                    <a:pt x="15195" y="51940"/>
                  </a:lnTo>
                  <a:lnTo>
                    <a:pt x="20394" y="79274"/>
                  </a:lnTo>
                  <a:lnTo>
                    <a:pt x="28820" y="104122"/>
                  </a:lnTo>
                  <a:lnTo>
                    <a:pt x="40325" y="126219"/>
                  </a:lnTo>
                  <a:lnTo>
                    <a:pt x="61964" y="153115"/>
                  </a:lnTo>
                  <a:lnTo>
                    <a:pt x="75517" y="165398"/>
                  </a:lnTo>
                  <a:lnTo>
                    <a:pt x="82801" y="168532"/>
                  </a:lnTo>
                  <a:lnTo>
                    <a:pt x="98419" y="170133"/>
                  </a:lnTo>
                  <a:lnTo>
                    <a:pt x="104418" y="168867"/>
                  </a:lnTo>
                  <a:lnTo>
                    <a:pt x="112965" y="163696"/>
                  </a:lnTo>
                  <a:lnTo>
                    <a:pt x="121744" y="149481"/>
                  </a:lnTo>
                  <a:lnTo>
                    <a:pt x="122782" y="136031"/>
                  </a:lnTo>
                  <a:lnTo>
                    <a:pt x="120650" y="113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853"/>
            <p:cNvSpPr/>
            <p:nvPr>
              <p:custDataLst>
                <p:tags r:id="rId168"/>
              </p:custDataLst>
            </p:nvPr>
          </p:nvSpPr>
          <p:spPr>
            <a:xfrm>
              <a:off x="2784769" y="2008500"/>
              <a:ext cx="136232" cy="496720"/>
            </a:xfrm>
            <a:custGeom>
              <a:avLst/>
              <a:gdLst/>
              <a:ahLst/>
              <a:cxnLst/>
              <a:rect l="0" t="0" r="0" b="0"/>
              <a:pathLst>
                <a:path w="136232" h="496720">
                  <a:moveTo>
                    <a:pt x="136231" y="42550"/>
                  </a:moveTo>
                  <a:lnTo>
                    <a:pt x="136231" y="42550"/>
                  </a:lnTo>
                  <a:lnTo>
                    <a:pt x="136231" y="32437"/>
                  </a:lnTo>
                  <a:lnTo>
                    <a:pt x="130586" y="21828"/>
                  </a:lnTo>
                  <a:lnTo>
                    <a:pt x="121023" y="11468"/>
                  </a:lnTo>
                  <a:lnTo>
                    <a:pt x="109716" y="4512"/>
                  </a:lnTo>
                  <a:lnTo>
                    <a:pt x="84709" y="0"/>
                  </a:lnTo>
                  <a:lnTo>
                    <a:pt x="58328" y="2034"/>
                  </a:lnTo>
                  <a:lnTo>
                    <a:pt x="32637" y="13847"/>
                  </a:lnTo>
                  <a:lnTo>
                    <a:pt x="10522" y="34124"/>
                  </a:lnTo>
                  <a:lnTo>
                    <a:pt x="2749" y="49859"/>
                  </a:lnTo>
                  <a:lnTo>
                    <a:pt x="0" y="66965"/>
                  </a:lnTo>
                  <a:lnTo>
                    <a:pt x="3125" y="96429"/>
                  </a:lnTo>
                  <a:lnTo>
                    <a:pt x="12674" y="126796"/>
                  </a:lnTo>
                  <a:lnTo>
                    <a:pt x="23030" y="153276"/>
                  </a:lnTo>
                  <a:lnTo>
                    <a:pt x="27590" y="184758"/>
                  </a:lnTo>
                  <a:lnTo>
                    <a:pt x="26092" y="192302"/>
                  </a:lnTo>
                  <a:lnTo>
                    <a:pt x="22753" y="199523"/>
                  </a:lnTo>
                  <a:lnTo>
                    <a:pt x="22479" y="198704"/>
                  </a:lnTo>
                  <a:lnTo>
                    <a:pt x="21388" y="191515"/>
                  </a:lnTo>
                  <a:lnTo>
                    <a:pt x="16937" y="182408"/>
                  </a:lnTo>
                  <a:lnTo>
                    <a:pt x="15849" y="177186"/>
                  </a:lnTo>
                  <a:lnTo>
                    <a:pt x="16465" y="177463"/>
                  </a:lnTo>
                  <a:lnTo>
                    <a:pt x="19031" y="179652"/>
                  </a:lnTo>
                  <a:lnTo>
                    <a:pt x="27814" y="194964"/>
                  </a:lnTo>
                  <a:lnTo>
                    <a:pt x="35982" y="224117"/>
                  </a:lnTo>
                  <a:lnTo>
                    <a:pt x="38759" y="249306"/>
                  </a:lnTo>
                  <a:lnTo>
                    <a:pt x="39288" y="276964"/>
                  </a:lnTo>
                  <a:lnTo>
                    <a:pt x="37171" y="305719"/>
                  </a:lnTo>
                  <a:lnTo>
                    <a:pt x="31997" y="336844"/>
                  </a:lnTo>
                  <a:lnTo>
                    <a:pt x="25699" y="368081"/>
                  </a:lnTo>
                  <a:lnTo>
                    <a:pt x="20549" y="396075"/>
                  </a:lnTo>
                  <a:lnTo>
                    <a:pt x="17789" y="422628"/>
                  </a:lnTo>
                  <a:lnTo>
                    <a:pt x="17973" y="447129"/>
                  </a:lnTo>
                  <a:lnTo>
                    <a:pt x="22759" y="467426"/>
                  </a:lnTo>
                  <a:lnTo>
                    <a:pt x="31471" y="482091"/>
                  </a:lnTo>
                  <a:lnTo>
                    <a:pt x="36758" y="487977"/>
                  </a:lnTo>
                  <a:lnTo>
                    <a:pt x="48276" y="494518"/>
                  </a:lnTo>
                  <a:lnTo>
                    <a:pt x="60451" y="496719"/>
                  </a:lnTo>
                  <a:lnTo>
                    <a:pt x="72918" y="495345"/>
                  </a:lnTo>
                  <a:lnTo>
                    <a:pt x="81751" y="490502"/>
                  </a:lnTo>
                  <a:lnTo>
                    <a:pt x="91781" y="480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854"/>
            <p:cNvSpPr/>
            <p:nvPr>
              <p:custDataLst>
                <p:tags r:id="rId169"/>
              </p:custDataLst>
            </p:nvPr>
          </p:nvSpPr>
          <p:spPr>
            <a:xfrm>
              <a:off x="2533650" y="2266443"/>
              <a:ext cx="107951" cy="111633"/>
            </a:xfrm>
            <a:custGeom>
              <a:avLst/>
              <a:gdLst/>
              <a:ahLst/>
              <a:cxnLst/>
              <a:rect l="0" t="0" r="0" b="0"/>
              <a:pathLst>
                <a:path w="107951" h="111633">
                  <a:moveTo>
                    <a:pt x="0" y="32257"/>
                  </a:moveTo>
                  <a:lnTo>
                    <a:pt x="0" y="32257"/>
                  </a:lnTo>
                  <a:lnTo>
                    <a:pt x="0" y="35628"/>
                  </a:lnTo>
                  <a:lnTo>
                    <a:pt x="705" y="36621"/>
                  </a:lnTo>
                  <a:lnTo>
                    <a:pt x="1882" y="37283"/>
                  </a:lnTo>
                  <a:lnTo>
                    <a:pt x="31706" y="43517"/>
                  </a:lnTo>
                  <a:lnTo>
                    <a:pt x="52668" y="42649"/>
                  </a:lnTo>
                  <a:lnTo>
                    <a:pt x="71109" y="37923"/>
                  </a:lnTo>
                  <a:lnTo>
                    <a:pt x="74923" y="36034"/>
                  </a:lnTo>
                  <a:lnTo>
                    <a:pt x="81042" y="30173"/>
                  </a:lnTo>
                  <a:lnTo>
                    <a:pt x="83661" y="26634"/>
                  </a:lnTo>
                  <a:lnTo>
                    <a:pt x="84702" y="22864"/>
                  </a:lnTo>
                  <a:lnTo>
                    <a:pt x="83977" y="14912"/>
                  </a:lnTo>
                  <a:lnTo>
                    <a:pt x="79602" y="2502"/>
                  </a:lnTo>
                  <a:lnTo>
                    <a:pt x="75646" y="426"/>
                  </a:lnTo>
                  <a:lnTo>
                    <a:pt x="63724" y="0"/>
                  </a:lnTo>
                  <a:lnTo>
                    <a:pt x="50900" y="5926"/>
                  </a:lnTo>
                  <a:lnTo>
                    <a:pt x="31780" y="23044"/>
                  </a:lnTo>
                  <a:lnTo>
                    <a:pt x="20474" y="38040"/>
                  </a:lnTo>
                  <a:lnTo>
                    <a:pt x="10849" y="61644"/>
                  </a:lnTo>
                  <a:lnTo>
                    <a:pt x="8349" y="75657"/>
                  </a:lnTo>
                  <a:lnTo>
                    <a:pt x="11002" y="87059"/>
                  </a:lnTo>
                  <a:lnTo>
                    <a:pt x="17590" y="96830"/>
                  </a:lnTo>
                  <a:lnTo>
                    <a:pt x="27573" y="105877"/>
                  </a:lnTo>
                  <a:lnTo>
                    <a:pt x="42829" y="110838"/>
                  </a:lnTo>
                  <a:lnTo>
                    <a:pt x="59957" y="111632"/>
                  </a:lnTo>
                  <a:lnTo>
                    <a:pt x="88200" y="102525"/>
                  </a:lnTo>
                  <a:lnTo>
                    <a:pt x="107950" y="957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855"/>
            <p:cNvSpPr/>
            <p:nvPr>
              <p:custDataLst>
                <p:tags r:id="rId170"/>
              </p:custDataLst>
            </p:nvPr>
          </p:nvSpPr>
          <p:spPr>
            <a:xfrm>
              <a:off x="2311400" y="2091840"/>
              <a:ext cx="203201" cy="261072"/>
            </a:xfrm>
            <a:custGeom>
              <a:avLst/>
              <a:gdLst/>
              <a:ahLst/>
              <a:cxnLst/>
              <a:rect l="0" t="0" r="0" b="0"/>
              <a:pathLst>
                <a:path w="203201" h="261072">
                  <a:moveTo>
                    <a:pt x="0" y="73510"/>
                  </a:moveTo>
                  <a:lnTo>
                    <a:pt x="0" y="73510"/>
                  </a:lnTo>
                  <a:lnTo>
                    <a:pt x="6908" y="45880"/>
                  </a:lnTo>
                  <a:lnTo>
                    <a:pt x="8838" y="38157"/>
                  </a:lnTo>
                  <a:lnTo>
                    <a:pt x="16628" y="25812"/>
                  </a:lnTo>
                  <a:lnTo>
                    <a:pt x="21669" y="20545"/>
                  </a:lnTo>
                  <a:lnTo>
                    <a:pt x="48989" y="6389"/>
                  </a:lnTo>
                  <a:lnTo>
                    <a:pt x="80524" y="0"/>
                  </a:lnTo>
                  <a:lnTo>
                    <a:pt x="112210" y="1478"/>
                  </a:lnTo>
                  <a:lnTo>
                    <a:pt x="129599" y="10216"/>
                  </a:lnTo>
                  <a:lnTo>
                    <a:pt x="137199" y="16497"/>
                  </a:lnTo>
                  <a:lnTo>
                    <a:pt x="141561" y="25624"/>
                  </a:lnTo>
                  <a:lnTo>
                    <a:pt x="144525" y="48935"/>
                  </a:lnTo>
                  <a:lnTo>
                    <a:pt x="137847" y="77639"/>
                  </a:lnTo>
                  <a:lnTo>
                    <a:pt x="125471" y="107801"/>
                  </a:lnTo>
                  <a:lnTo>
                    <a:pt x="110563" y="135317"/>
                  </a:lnTo>
                  <a:lnTo>
                    <a:pt x="92648" y="159776"/>
                  </a:lnTo>
                  <a:lnTo>
                    <a:pt x="66492" y="189616"/>
                  </a:lnTo>
                  <a:lnTo>
                    <a:pt x="50981" y="208101"/>
                  </a:lnTo>
                  <a:lnTo>
                    <a:pt x="48804" y="211921"/>
                  </a:lnTo>
                  <a:lnTo>
                    <a:pt x="49469" y="215172"/>
                  </a:lnTo>
                  <a:lnTo>
                    <a:pt x="52030" y="218046"/>
                  </a:lnTo>
                  <a:lnTo>
                    <a:pt x="55853" y="220667"/>
                  </a:lnTo>
                  <a:lnTo>
                    <a:pt x="86632" y="225580"/>
                  </a:lnTo>
                  <a:lnTo>
                    <a:pt x="112139" y="230673"/>
                  </a:lnTo>
                  <a:lnTo>
                    <a:pt x="136865" y="236650"/>
                  </a:lnTo>
                  <a:lnTo>
                    <a:pt x="160777" y="244991"/>
                  </a:lnTo>
                  <a:lnTo>
                    <a:pt x="179478" y="254842"/>
                  </a:lnTo>
                  <a:lnTo>
                    <a:pt x="198167" y="261071"/>
                  </a:lnTo>
                  <a:lnTo>
                    <a:pt x="199845" y="260639"/>
                  </a:lnTo>
                  <a:lnTo>
                    <a:pt x="203200" y="2576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856"/>
            <p:cNvSpPr/>
            <p:nvPr>
              <p:custDataLst>
                <p:tags r:id="rId171"/>
              </p:custDataLst>
            </p:nvPr>
          </p:nvSpPr>
          <p:spPr>
            <a:xfrm>
              <a:off x="2368550" y="2130229"/>
              <a:ext cx="12309" cy="251028"/>
            </a:xfrm>
            <a:custGeom>
              <a:avLst/>
              <a:gdLst/>
              <a:ahLst/>
              <a:cxnLst/>
              <a:rect l="0" t="0" r="0" b="0"/>
              <a:pathLst>
                <a:path w="12309" h="251028">
                  <a:moveTo>
                    <a:pt x="6350" y="3371"/>
                  </a:moveTo>
                  <a:lnTo>
                    <a:pt x="6350" y="3371"/>
                  </a:lnTo>
                  <a:lnTo>
                    <a:pt x="9721" y="0"/>
                  </a:lnTo>
                  <a:lnTo>
                    <a:pt x="10714" y="1124"/>
                  </a:lnTo>
                  <a:lnTo>
                    <a:pt x="12308" y="25661"/>
                  </a:lnTo>
                  <a:lnTo>
                    <a:pt x="11820" y="51378"/>
                  </a:lnTo>
                  <a:lnTo>
                    <a:pt x="10702" y="67126"/>
                  </a:lnTo>
                  <a:lnTo>
                    <a:pt x="9252" y="83974"/>
                  </a:lnTo>
                  <a:lnTo>
                    <a:pt x="8284" y="100851"/>
                  </a:lnTo>
                  <a:lnTo>
                    <a:pt x="7639" y="117746"/>
                  </a:lnTo>
                  <a:lnTo>
                    <a:pt x="7210" y="134654"/>
                  </a:lnTo>
                  <a:lnTo>
                    <a:pt x="8613" y="164730"/>
                  </a:lnTo>
                  <a:lnTo>
                    <a:pt x="10178" y="190797"/>
                  </a:lnTo>
                  <a:lnTo>
                    <a:pt x="7798" y="220634"/>
                  </a:lnTo>
                  <a:lnTo>
                    <a:pt x="6073" y="241782"/>
                  </a:lnTo>
                  <a:lnTo>
                    <a:pt x="3170" y="249972"/>
                  </a:lnTo>
                  <a:lnTo>
                    <a:pt x="2113" y="251027"/>
                  </a:lnTo>
                  <a:lnTo>
                    <a:pt x="1409" y="250320"/>
                  </a:lnTo>
                  <a:lnTo>
                    <a:pt x="0" y="244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857"/>
            <p:cNvSpPr/>
            <p:nvPr>
              <p:custDataLst>
                <p:tags r:id="rId172"/>
              </p:custDataLst>
            </p:nvPr>
          </p:nvSpPr>
          <p:spPr>
            <a:xfrm>
              <a:off x="2109117" y="1983488"/>
              <a:ext cx="157834" cy="527822"/>
            </a:xfrm>
            <a:custGeom>
              <a:avLst/>
              <a:gdLst/>
              <a:ahLst/>
              <a:cxnLst/>
              <a:rect l="0" t="0" r="0" b="0"/>
              <a:pathLst>
                <a:path w="157834" h="527822">
                  <a:moveTo>
                    <a:pt x="157833" y="23112"/>
                  </a:moveTo>
                  <a:lnTo>
                    <a:pt x="157833" y="23112"/>
                  </a:lnTo>
                  <a:lnTo>
                    <a:pt x="136785" y="5435"/>
                  </a:lnTo>
                  <a:lnTo>
                    <a:pt x="112399" y="0"/>
                  </a:lnTo>
                  <a:lnTo>
                    <a:pt x="82831" y="1761"/>
                  </a:lnTo>
                  <a:lnTo>
                    <a:pt x="51727" y="6751"/>
                  </a:lnTo>
                  <a:lnTo>
                    <a:pt x="20457" y="9689"/>
                  </a:lnTo>
                  <a:lnTo>
                    <a:pt x="0" y="10384"/>
                  </a:lnTo>
                  <a:lnTo>
                    <a:pt x="2726" y="17146"/>
                  </a:lnTo>
                  <a:lnTo>
                    <a:pt x="7993" y="22342"/>
                  </a:lnTo>
                  <a:lnTo>
                    <a:pt x="11373" y="24715"/>
                  </a:lnTo>
                  <a:lnTo>
                    <a:pt x="17010" y="34878"/>
                  </a:lnTo>
                  <a:lnTo>
                    <a:pt x="24150" y="62111"/>
                  </a:lnTo>
                  <a:lnTo>
                    <a:pt x="27863" y="89834"/>
                  </a:lnTo>
                  <a:lnTo>
                    <a:pt x="28853" y="107104"/>
                  </a:lnTo>
                  <a:lnTo>
                    <a:pt x="29513" y="125674"/>
                  </a:lnTo>
                  <a:lnTo>
                    <a:pt x="29247" y="145814"/>
                  </a:lnTo>
                  <a:lnTo>
                    <a:pt x="28365" y="167002"/>
                  </a:lnTo>
                  <a:lnTo>
                    <a:pt x="27071" y="188889"/>
                  </a:lnTo>
                  <a:lnTo>
                    <a:pt x="26208" y="210535"/>
                  </a:lnTo>
                  <a:lnTo>
                    <a:pt x="25633" y="232022"/>
                  </a:lnTo>
                  <a:lnTo>
                    <a:pt x="25250" y="253402"/>
                  </a:lnTo>
                  <a:lnTo>
                    <a:pt x="24994" y="273300"/>
                  </a:lnTo>
                  <a:lnTo>
                    <a:pt x="24824" y="292210"/>
                  </a:lnTo>
                  <a:lnTo>
                    <a:pt x="24710" y="310460"/>
                  </a:lnTo>
                  <a:lnTo>
                    <a:pt x="24635" y="329683"/>
                  </a:lnTo>
                  <a:lnTo>
                    <a:pt x="24584" y="349554"/>
                  </a:lnTo>
                  <a:lnTo>
                    <a:pt x="24550" y="369857"/>
                  </a:lnTo>
                  <a:lnTo>
                    <a:pt x="23822" y="389036"/>
                  </a:lnTo>
                  <a:lnTo>
                    <a:pt x="22631" y="407467"/>
                  </a:lnTo>
                  <a:lnTo>
                    <a:pt x="21132" y="425398"/>
                  </a:lnTo>
                  <a:lnTo>
                    <a:pt x="19466" y="456612"/>
                  </a:lnTo>
                  <a:lnTo>
                    <a:pt x="18726" y="482478"/>
                  </a:lnTo>
                  <a:lnTo>
                    <a:pt x="19014" y="508235"/>
                  </a:lnTo>
                  <a:lnTo>
                    <a:pt x="21582" y="520004"/>
                  </a:lnTo>
                  <a:lnTo>
                    <a:pt x="25075" y="526175"/>
                  </a:lnTo>
                  <a:lnTo>
                    <a:pt x="26994" y="527821"/>
                  </a:lnTo>
                  <a:lnTo>
                    <a:pt x="34772" y="527768"/>
                  </a:lnTo>
                  <a:lnTo>
                    <a:pt x="60382" y="521985"/>
                  </a:lnTo>
                  <a:lnTo>
                    <a:pt x="91651" y="515354"/>
                  </a:lnTo>
                  <a:lnTo>
                    <a:pt x="122509" y="511549"/>
                  </a:lnTo>
                  <a:lnTo>
                    <a:pt x="132433" y="5057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858"/>
            <p:cNvSpPr/>
            <p:nvPr>
              <p:custDataLst>
                <p:tags r:id="rId173"/>
              </p:custDataLst>
            </p:nvPr>
          </p:nvSpPr>
          <p:spPr>
            <a:xfrm>
              <a:off x="1879019" y="2044700"/>
              <a:ext cx="108532" cy="381001"/>
            </a:xfrm>
            <a:custGeom>
              <a:avLst/>
              <a:gdLst/>
              <a:ahLst/>
              <a:cxnLst/>
              <a:rect l="0" t="0" r="0" b="0"/>
              <a:pathLst>
                <a:path w="108532" h="381001">
                  <a:moveTo>
                    <a:pt x="64081" y="0"/>
                  </a:moveTo>
                  <a:lnTo>
                    <a:pt x="64081" y="0"/>
                  </a:lnTo>
                  <a:lnTo>
                    <a:pt x="53411" y="25104"/>
                  </a:lnTo>
                  <a:lnTo>
                    <a:pt x="43816" y="54196"/>
                  </a:lnTo>
                  <a:lnTo>
                    <a:pt x="39282" y="72820"/>
                  </a:lnTo>
                  <a:lnTo>
                    <a:pt x="34848" y="92996"/>
                  </a:lnTo>
                  <a:lnTo>
                    <a:pt x="30482" y="114209"/>
                  </a:lnTo>
                  <a:lnTo>
                    <a:pt x="26159" y="136111"/>
                  </a:lnTo>
                  <a:lnTo>
                    <a:pt x="21867" y="158474"/>
                  </a:lnTo>
                  <a:lnTo>
                    <a:pt x="18299" y="180438"/>
                  </a:lnTo>
                  <a:lnTo>
                    <a:pt x="15216" y="202136"/>
                  </a:lnTo>
                  <a:lnTo>
                    <a:pt x="12454" y="223658"/>
                  </a:lnTo>
                  <a:lnTo>
                    <a:pt x="9202" y="242239"/>
                  </a:lnTo>
                  <a:lnTo>
                    <a:pt x="5623" y="258859"/>
                  </a:lnTo>
                  <a:lnTo>
                    <a:pt x="0" y="285793"/>
                  </a:lnTo>
                  <a:lnTo>
                    <a:pt x="365" y="313046"/>
                  </a:lnTo>
                  <a:lnTo>
                    <a:pt x="1848" y="312414"/>
                  </a:lnTo>
                  <a:lnTo>
                    <a:pt x="7259" y="306067"/>
                  </a:lnTo>
                  <a:lnTo>
                    <a:pt x="22936" y="274607"/>
                  </a:lnTo>
                  <a:lnTo>
                    <a:pt x="40366" y="246151"/>
                  </a:lnTo>
                  <a:lnTo>
                    <a:pt x="67419" y="220621"/>
                  </a:lnTo>
                  <a:lnTo>
                    <a:pt x="72656" y="216931"/>
                  </a:lnTo>
                  <a:lnTo>
                    <a:pt x="76148" y="215882"/>
                  </a:lnTo>
                  <a:lnTo>
                    <a:pt x="78476" y="216593"/>
                  </a:lnTo>
                  <a:lnTo>
                    <a:pt x="80028" y="218479"/>
                  </a:lnTo>
                  <a:lnTo>
                    <a:pt x="79870" y="228100"/>
                  </a:lnTo>
                  <a:lnTo>
                    <a:pt x="76037" y="242489"/>
                  </a:lnTo>
                  <a:lnTo>
                    <a:pt x="61274" y="270423"/>
                  </a:lnTo>
                  <a:lnTo>
                    <a:pt x="40044" y="298926"/>
                  </a:lnTo>
                  <a:lnTo>
                    <a:pt x="17313" y="318508"/>
                  </a:lnTo>
                  <a:lnTo>
                    <a:pt x="13852" y="320289"/>
                  </a:lnTo>
                  <a:lnTo>
                    <a:pt x="11545" y="320770"/>
                  </a:lnTo>
                  <a:lnTo>
                    <a:pt x="10007" y="320386"/>
                  </a:lnTo>
                  <a:lnTo>
                    <a:pt x="8982" y="319424"/>
                  </a:lnTo>
                  <a:lnTo>
                    <a:pt x="9004" y="317371"/>
                  </a:lnTo>
                  <a:lnTo>
                    <a:pt x="10910" y="311328"/>
                  </a:lnTo>
                  <a:lnTo>
                    <a:pt x="12406" y="309152"/>
                  </a:lnTo>
                  <a:lnTo>
                    <a:pt x="15949" y="306734"/>
                  </a:lnTo>
                  <a:lnTo>
                    <a:pt x="17882" y="306795"/>
                  </a:lnTo>
                  <a:lnTo>
                    <a:pt x="21911" y="308744"/>
                  </a:lnTo>
                  <a:lnTo>
                    <a:pt x="52502" y="336786"/>
                  </a:lnTo>
                  <a:lnTo>
                    <a:pt x="81868" y="361406"/>
                  </a:lnTo>
                  <a:lnTo>
                    <a:pt x="108531" y="381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859"/>
            <p:cNvSpPr/>
            <p:nvPr>
              <p:custDataLst>
                <p:tags r:id="rId174"/>
              </p:custDataLst>
            </p:nvPr>
          </p:nvSpPr>
          <p:spPr>
            <a:xfrm>
              <a:off x="1644650" y="2375783"/>
              <a:ext cx="133351" cy="144164"/>
            </a:xfrm>
            <a:custGeom>
              <a:avLst/>
              <a:gdLst/>
              <a:ahLst/>
              <a:cxnLst/>
              <a:rect l="0" t="0" r="0" b="0"/>
              <a:pathLst>
                <a:path w="133351" h="144164">
                  <a:moveTo>
                    <a:pt x="0" y="5467"/>
                  </a:moveTo>
                  <a:lnTo>
                    <a:pt x="0" y="5467"/>
                  </a:lnTo>
                  <a:lnTo>
                    <a:pt x="3371" y="5467"/>
                  </a:lnTo>
                  <a:lnTo>
                    <a:pt x="30507" y="0"/>
                  </a:lnTo>
                  <a:lnTo>
                    <a:pt x="59857" y="4361"/>
                  </a:lnTo>
                  <a:lnTo>
                    <a:pt x="68466" y="8033"/>
                  </a:lnTo>
                  <a:lnTo>
                    <a:pt x="74644" y="15780"/>
                  </a:lnTo>
                  <a:lnTo>
                    <a:pt x="77279" y="20809"/>
                  </a:lnTo>
                  <a:lnTo>
                    <a:pt x="76920" y="26984"/>
                  </a:lnTo>
                  <a:lnTo>
                    <a:pt x="70876" y="41371"/>
                  </a:lnTo>
                  <a:lnTo>
                    <a:pt x="52201" y="68708"/>
                  </a:lnTo>
                  <a:lnTo>
                    <a:pt x="25423" y="95780"/>
                  </a:lnTo>
                  <a:lnTo>
                    <a:pt x="8630" y="118304"/>
                  </a:lnTo>
                  <a:lnTo>
                    <a:pt x="2557" y="131641"/>
                  </a:lnTo>
                  <a:lnTo>
                    <a:pt x="2410" y="134739"/>
                  </a:lnTo>
                  <a:lnTo>
                    <a:pt x="4129" y="140062"/>
                  </a:lnTo>
                  <a:lnTo>
                    <a:pt x="6986" y="141764"/>
                  </a:lnTo>
                  <a:lnTo>
                    <a:pt x="22531" y="144159"/>
                  </a:lnTo>
                  <a:lnTo>
                    <a:pt x="48147" y="144163"/>
                  </a:lnTo>
                  <a:lnTo>
                    <a:pt x="73219" y="140714"/>
                  </a:lnTo>
                  <a:lnTo>
                    <a:pt x="101011" y="137310"/>
                  </a:lnTo>
                  <a:lnTo>
                    <a:pt x="120142" y="133424"/>
                  </a:lnTo>
                  <a:lnTo>
                    <a:pt x="125834" y="134774"/>
                  </a:lnTo>
                  <a:lnTo>
                    <a:pt x="133350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860"/>
            <p:cNvSpPr/>
            <p:nvPr>
              <p:custDataLst>
                <p:tags r:id="rId175"/>
              </p:custDataLst>
            </p:nvPr>
          </p:nvSpPr>
          <p:spPr>
            <a:xfrm>
              <a:off x="1679092" y="2122665"/>
              <a:ext cx="10009" cy="180230"/>
            </a:xfrm>
            <a:custGeom>
              <a:avLst/>
              <a:gdLst/>
              <a:ahLst/>
              <a:cxnLst/>
              <a:rect l="0" t="0" r="0" b="0"/>
              <a:pathLst>
                <a:path w="10009" h="180230">
                  <a:moveTo>
                    <a:pt x="3658" y="10935"/>
                  </a:moveTo>
                  <a:lnTo>
                    <a:pt x="3658" y="10935"/>
                  </a:lnTo>
                  <a:lnTo>
                    <a:pt x="3658" y="0"/>
                  </a:lnTo>
                  <a:lnTo>
                    <a:pt x="3658" y="29551"/>
                  </a:lnTo>
                  <a:lnTo>
                    <a:pt x="1777" y="53546"/>
                  </a:lnTo>
                  <a:lnTo>
                    <a:pt x="0" y="79967"/>
                  </a:lnTo>
                  <a:lnTo>
                    <a:pt x="1562" y="105822"/>
                  </a:lnTo>
                  <a:lnTo>
                    <a:pt x="3037" y="137435"/>
                  </a:lnTo>
                  <a:lnTo>
                    <a:pt x="7899" y="166921"/>
                  </a:lnTo>
                  <a:lnTo>
                    <a:pt x="9730" y="180209"/>
                  </a:lnTo>
                  <a:lnTo>
                    <a:pt x="9823" y="180229"/>
                  </a:lnTo>
                  <a:lnTo>
                    <a:pt x="10008" y="176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861"/>
            <p:cNvSpPr/>
            <p:nvPr>
              <p:custDataLst>
                <p:tags r:id="rId176"/>
              </p:custDataLst>
            </p:nvPr>
          </p:nvSpPr>
          <p:spPr>
            <a:xfrm>
              <a:off x="1619250" y="2286830"/>
              <a:ext cx="152401" cy="24571"/>
            </a:xfrm>
            <a:custGeom>
              <a:avLst/>
              <a:gdLst/>
              <a:ahLst/>
              <a:cxnLst/>
              <a:rect l="0" t="0" r="0" b="0"/>
              <a:pathLst>
                <a:path w="152401" h="24571">
                  <a:moveTo>
                    <a:pt x="0" y="24570"/>
                  </a:moveTo>
                  <a:lnTo>
                    <a:pt x="0" y="24570"/>
                  </a:lnTo>
                  <a:lnTo>
                    <a:pt x="3371" y="21199"/>
                  </a:lnTo>
                  <a:lnTo>
                    <a:pt x="33588" y="11705"/>
                  </a:lnTo>
                  <a:lnTo>
                    <a:pt x="61457" y="5471"/>
                  </a:lnTo>
                  <a:lnTo>
                    <a:pt x="83759" y="1970"/>
                  </a:lnTo>
                  <a:lnTo>
                    <a:pt x="114737" y="0"/>
                  </a:lnTo>
                  <a:lnTo>
                    <a:pt x="136537" y="121"/>
                  </a:lnTo>
                  <a:lnTo>
                    <a:pt x="144879" y="2650"/>
                  </a:lnTo>
                  <a:lnTo>
                    <a:pt x="147386" y="5723"/>
                  </a:lnTo>
                  <a:lnTo>
                    <a:pt x="152400" y="245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1" name="SMARTInkShape-Group174"/>
          <p:cNvGrpSpPr/>
          <p:nvPr/>
        </p:nvGrpSpPr>
        <p:grpSpPr>
          <a:xfrm>
            <a:off x="4451350" y="1911350"/>
            <a:ext cx="450851" cy="400051"/>
            <a:chOff x="4451350" y="1911350"/>
            <a:chExt cx="450851" cy="400051"/>
          </a:xfrm>
        </p:grpSpPr>
        <p:sp>
          <p:nvSpPr>
            <p:cNvPr id="297" name="SMARTInkShape-862"/>
            <p:cNvSpPr/>
            <p:nvPr>
              <p:custDataLst>
                <p:tags r:id="rId153"/>
              </p:custDataLst>
            </p:nvPr>
          </p:nvSpPr>
          <p:spPr>
            <a:xfrm>
              <a:off x="4749800" y="2012950"/>
              <a:ext cx="152401" cy="152401"/>
            </a:xfrm>
            <a:custGeom>
              <a:avLst/>
              <a:gdLst/>
              <a:ahLst/>
              <a:cxnLst/>
              <a:rect l="0" t="0" r="0" b="0"/>
              <a:pathLst>
                <a:path w="152401" h="152401">
                  <a:moveTo>
                    <a:pt x="0" y="0"/>
                  </a:moveTo>
                  <a:lnTo>
                    <a:pt x="0" y="0"/>
                  </a:lnTo>
                  <a:lnTo>
                    <a:pt x="4364" y="17325"/>
                  </a:lnTo>
                  <a:lnTo>
                    <a:pt x="5762" y="47702"/>
                  </a:lnTo>
                  <a:lnTo>
                    <a:pt x="6088" y="71295"/>
                  </a:lnTo>
                  <a:lnTo>
                    <a:pt x="9644" y="101636"/>
                  </a:lnTo>
                  <a:lnTo>
                    <a:pt x="17899" y="133286"/>
                  </a:lnTo>
                  <a:lnTo>
                    <a:pt x="18283" y="134013"/>
                  </a:lnTo>
                  <a:lnTo>
                    <a:pt x="20234" y="127588"/>
                  </a:lnTo>
                  <a:lnTo>
                    <a:pt x="30938" y="103049"/>
                  </a:lnTo>
                  <a:lnTo>
                    <a:pt x="39741" y="76629"/>
                  </a:lnTo>
                  <a:lnTo>
                    <a:pt x="51987" y="52531"/>
                  </a:lnTo>
                  <a:lnTo>
                    <a:pt x="56736" y="48041"/>
                  </a:lnTo>
                  <a:lnTo>
                    <a:pt x="58991" y="46844"/>
                  </a:lnTo>
                  <a:lnTo>
                    <a:pt x="61200" y="47457"/>
                  </a:lnTo>
                  <a:lnTo>
                    <a:pt x="65535" y="51901"/>
                  </a:lnTo>
                  <a:lnTo>
                    <a:pt x="76189" y="79063"/>
                  </a:lnTo>
                  <a:lnTo>
                    <a:pt x="86076" y="108771"/>
                  </a:lnTo>
                  <a:lnTo>
                    <a:pt x="88529" y="124321"/>
                  </a:lnTo>
                  <a:lnTo>
                    <a:pt x="90063" y="123803"/>
                  </a:lnTo>
                  <a:lnTo>
                    <a:pt x="95532" y="119464"/>
                  </a:lnTo>
                  <a:lnTo>
                    <a:pt x="111246" y="94336"/>
                  </a:lnTo>
                  <a:lnTo>
                    <a:pt x="132119" y="63659"/>
                  </a:lnTo>
                  <a:lnTo>
                    <a:pt x="143298" y="53340"/>
                  </a:lnTo>
                  <a:lnTo>
                    <a:pt x="143510" y="54610"/>
                  </a:lnTo>
                  <a:lnTo>
                    <a:pt x="136970" y="80909"/>
                  </a:lnTo>
                  <a:lnTo>
                    <a:pt x="138429" y="107626"/>
                  </a:lnTo>
                  <a:lnTo>
                    <a:pt x="141330" y="131404"/>
                  </a:lnTo>
                  <a:lnTo>
                    <a:pt x="146533" y="143592"/>
                  </a:lnTo>
                  <a:lnTo>
                    <a:pt x="15240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863"/>
            <p:cNvSpPr/>
            <p:nvPr>
              <p:custDataLst>
                <p:tags r:id="rId154"/>
              </p:custDataLst>
            </p:nvPr>
          </p:nvSpPr>
          <p:spPr>
            <a:xfrm>
              <a:off x="4472646" y="2159000"/>
              <a:ext cx="118405" cy="152401"/>
            </a:xfrm>
            <a:custGeom>
              <a:avLst/>
              <a:gdLst/>
              <a:ahLst/>
              <a:cxnLst/>
              <a:rect l="0" t="0" r="0" b="0"/>
              <a:pathLst>
                <a:path w="118405" h="152401">
                  <a:moveTo>
                    <a:pt x="23154" y="0"/>
                  </a:moveTo>
                  <a:lnTo>
                    <a:pt x="23154" y="0"/>
                  </a:lnTo>
                  <a:lnTo>
                    <a:pt x="23154" y="5467"/>
                  </a:lnTo>
                  <a:lnTo>
                    <a:pt x="49669" y="6272"/>
                  </a:lnTo>
                  <a:lnTo>
                    <a:pt x="64563" y="9698"/>
                  </a:lnTo>
                  <a:lnTo>
                    <a:pt x="71662" y="15129"/>
                  </a:lnTo>
                  <a:lnTo>
                    <a:pt x="74542" y="18552"/>
                  </a:lnTo>
                  <a:lnTo>
                    <a:pt x="75757" y="22246"/>
                  </a:lnTo>
                  <a:lnTo>
                    <a:pt x="75226" y="30113"/>
                  </a:lnTo>
                  <a:lnTo>
                    <a:pt x="58291" y="57506"/>
                  </a:lnTo>
                  <a:lnTo>
                    <a:pt x="36466" y="85321"/>
                  </a:lnTo>
                  <a:lnTo>
                    <a:pt x="9451" y="116598"/>
                  </a:lnTo>
                  <a:lnTo>
                    <a:pt x="1220" y="130268"/>
                  </a:lnTo>
                  <a:lnTo>
                    <a:pt x="64" y="133412"/>
                  </a:lnTo>
                  <a:lnTo>
                    <a:pt x="0" y="136214"/>
                  </a:lnTo>
                  <a:lnTo>
                    <a:pt x="1810" y="141208"/>
                  </a:lnTo>
                  <a:lnTo>
                    <a:pt x="6847" y="145779"/>
                  </a:lnTo>
                  <a:lnTo>
                    <a:pt x="10166" y="147986"/>
                  </a:lnTo>
                  <a:lnTo>
                    <a:pt x="28321" y="151092"/>
                  </a:lnTo>
                  <a:lnTo>
                    <a:pt x="59740" y="147778"/>
                  </a:lnTo>
                  <a:lnTo>
                    <a:pt x="89360" y="146391"/>
                  </a:lnTo>
                  <a:lnTo>
                    <a:pt x="113586" y="146070"/>
                  </a:lnTo>
                  <a:lnTo>
                    <a:pt x="115192" y="146769"/>
                  </a:lnTo>
                  <a:lnTo>
                    <a:pt x="116263" y="147940"/>
                  </a:lnTo>
                  <a:lnTo>
                    <a:pt x="118404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864"/>
            <p:cNvSpPr/>
            <p:nvPr>
              <p:custDataLst>
                <p:tags r:id="rId155"/>
              </p:custDataLst>
            </p:nvPr>
          </p:nvSpPr>
          <p:spPr>
            <a:xfrm>
              <a:off x="4451350" y="2083139"/>
              <a:ext cx="120651" cy="31412"/>
            </a:xfrm>
            <a:custGeom>
              <a:avLst/>
              <a:gdLst/>
              <a:ahLst/>
              <a:cxnLst/>
              <a:rect l="0" t="0" r="0" b="0"/>
              <a:pathLst>
                <a:path w="120651" h="31412">
                  <a:moveTo>
                    <a:pt x="0" y="12361"/>
                  </a:moveTo>
                  <a:lnTo>
                    <a:pt x="0" y="12361"/>
                  </a:lnTo>
                  <a:lnTo>
                    <a:pt x="6481" y="11655"/>
                  </a:lnTo>
                  <a:lnTo>
                    <a:pt x="35975" y="3523"/>
                  </a:lnTo>
                  <a:lnTo>
                    <a:pt x="59892" y="805"/>
                  </a:lnTo>
                  <a:lnTo>
                    <a:pt x="88223" y="0"/>
                  </a:lnTo>
                  <a:lnTo>
                    <a:pt x="108847" y="3132"/>
                  </a:lnTo>
                  <a:lnTo>
                    <a:pt x="112781" y="5503"/>
                  </a:lnTo>
                  <a:lnTo>
                    <a:pt x="115405" y="8495"/>
                  </a:lnTo>
                  <a:lnTo>
                    <a:pt x="118319" y="15581"/>
                  </a:lnTo>
                  <a:lnTo>
                    <a:pt x="120650" y="314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865"/>
            <p:cNvSpPr/>
            <p:nvPr>
              <p:custDataLst>
                <p:tags r:id="rId156"/>
              </p:custDataLst>
            </p:nvPr>
          </p:nvSpPr>
          <p:spPr>
            <a:xfrm>
              <a:off x="4508500" y="1911350"/>
              <a:ext cx="6351" cy="165101"/>
            </a:xfrm>
            <a:custGeom>
              <a:avLst/>
              <a:gdLst/>
              <a:ahLst/>
              <a:cxnLst/>
              <a:rect l="0" t="0" r="0" b="0"/>
              <a:pathLst>
                <a:path w="6351" h="165101">
                  <a:moveTo>
                    <a:pt x="6350" y="0"/>
                  </a:moveTo>
                  <a:lnTo>
                    <a:pt x="6350" y="0"/>
                  </a:lnTo>
                  <a:lnTo>
                    <a:pt x="6350" y="26053"/>
                  </a:lnTo>
                  <a:lnTo>
                    <a:pt x="6350" y="47562"/>
                  </a:lnTo>
                  <a:lnTo>
                    <a:pt x="6350" y="69352"/>
                  </a:lnTo>
                  <a:lnTo>
                    <a:pt x="6350" y="90795"/>
                  </a:lnTo>
                  <a:lnTo>
                    <a:pt x="6350" y="120584"/>
                  </a:lnTo>
                  <a:lnTo>
                    <a:pt x="6350" y="149160"/>
                  </a:lnTo>
                  <a:lnTo>
                    <a:pt x="6350" y="159279"/>
                  </a:lnTo>
                  <a:lnTo>
                    <a:pt x="5645" y="161220"/>
                  </a:lnTo>
                  <a:lnTo>
                    <a:pt x="4468" y="162513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7" name="SMARTInkShape-Group175"/>
          <p:cNvGrpSpPr/>
          <p:nvPr/>
        </p:nvGrpSpPr>
        <p:grpSpPr>
          <a:xfrm>
            <a:off x="5048348" y="1601083"/>
            <a:ext cx="1949353" cy="753237"/>
            <a:chOff x="5048348" y="1601083"/>
            <a:chExt cx="1949353" cy="753237"/>
          </a:xfrm>
        </p:grpSpPr>
        <p:sp>
          <p:nvSpPr>
            <p:cNvPr id="302" name="SMARTInkShape-866"/>
            <p:cNvSpPr/>
            <p:nvPr>
              <p:custDataLst>
                <p:tags r:id="rId138"/>
              </p:custDataLst>
            </p:nvPr>
          </p:nvSpPr>
          <p:spPr>
            <a:xfrm>
              <a:off x="6889750" y="1601083"/>
              <a:ext cx="107951" cy="151518"/>
            </a:xfrm>
            <a:custGeom>
              <a:avLst/>
              <a:gdLst/>
              <a:ahLst/>
              <a:cxnLst/>
              <a:rect l="0" t="0" r="0" b="0"/>
              <a:pathLst>
                <a:path w="107951" h="151518">
                  <a:moveTo>
                    <a:pt x="0" y="5467"/>
                  </a:moveTo>
                  <a:lnTo>
                    <a:pt x="0" y="5467"/>
                  </a:lnTo>
                  <a:lnTo>
                    <a:pt x="6742" y="2096"/>
                  </a:lnTo>
                  <a:lnTo>
                    <a:pt x="21048" y="0"/>
                  </a:lnTo>
                  <a:lnTo>
                    <a:pt x="38692" y="2750"/>
                  </a:lnTo>
                  <a:lnTo>
                    <a:pt x="49181" y="9904"/>
                  </a:lnTo>
                  <a:lnTo>
                    <a:pt x="53954" y="14775"/>
                  </a:lnTo>
                  <a:lnTo>
                    <a:pt x="55725" y="20844"/>
                  </a:lnTo>
                  <a:lnTo>
                    <a:pt x="53930" y="35114"/>
                  </a:lnTo>
                  <a:lnTo>
                    <a:pt x="41615" y="59015"/>
                  </a:lnTo>
                  <a:lnTo>
                    <a:pt x="21189" y="83971"/>
                  </a:lnTo>
                  <a:lnTo>
                    <a:pt x="7376" y="102497"/>
                  </a:lnTo>
                  <a:lnTo>
                    <a:pt x="5623" y="107548"/>
                  </a:lnTo>
                  <a:lnTo>
                    <a:pt x="5556" y="116923"/>
                  </a:lnTo>
                  <a:lnTo>
                    <a:pt x="7232" y="120693"/>
                  </a:lnTo>
                  <a:lnTo>
                    <a:pt x="12857" y="126764"/>
                  </a:lnTo>
                  <a:lnTo>
                    <a:pt x="30699" y="134148"/>
                  </a:lnTo>
                  <a:lnTo>
                    <a:pt x="56942" y="137895"/>
                  </a:lnTo>
                  <a:lnTo>
                    <a:pt x="87773" y="138763"/>
                  </a:lnTo>
                  <a:lnTo>
                    <a:pt x="90265" y="138781"/>
                  </a:lnTo>
                  <a:lnTo>
                    <a:pt x="94915" y="140682"/>
                  </a:lnTo>
                  <a:lnTo>
                    <a:pt x="107950" y="151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SMARTInkShape-867"/>
            <p:cNvSpPr/>
            <p:nvPr>
              <p:custDataLst>
                <p:tags r:id="rId139"/>
              </p:custDataLst>
            </p:nvPr>
          </p:nvSpPr>
          <p:spPr>
            <a:xfrm>
              <a:off x="6686550" y="1702084"/>
              <a:ext cx="123666" cy="652236"/>
            </a:xfrm>
            <a:custGeom>
              <a:avLst/>
              <a:gdLst/>
              <a:ahLst/>
              <a:cxnLst/>
              <a:rect l="0" t="0" r="0" b="0"/>
              <a:pathLst>
                <a:path w="123666" h="652236">
                  <a:moveTo>
                    <a:pt x="0" y="12416"/>
                  </a:moveTo>
                  <a:lnTo>
                    <a:pt x="0" y="12416"/>
                  </a:lnTo>
                  <a:lnTo>
                    <a:pt x="0" y="9045"/>
                  </a:lnTo>
                  <a:lnTo>
                    <a:pt x="1411" y="8052"/>
                  </a:lnTo>
                  <a:lnTo>
                    <a:pt x="27611" y="1156"/>
                  </a:lnTo>
                  <a:lnTo>
                    <a:pt x="57979" y="0"/>
                  </a:lnTo>
                  <a:lnTo>
                    <a:pt x="86398" y="4136"/>
                  </a:lnTo>
                  <a:lnTo>
                    <a:pt x="94373" y="5208"/>
                  </a:lnTo>
                  <a:lnTo>
                    <a:pt x="96782" y="6200"/>
                  </a:lnTo>
                  <a:lnTo>
                    <a:pt x="98388" y="7566"/>
                  </a:lnTo>
                  <a:lnTo>
                    <a:pt x="100172" y="10966"/>
                  </a:lnTo>
                  <a:lnTo>
                    <a:pt x="101412" y="24341"/>
                  </a:lnTo>
                  <a:lnTo>
                    <a:pt x="101563" y="51748"/>
                  </a:lnTo>
                  <a:lnTo>
                    <a:pt x="101583" y="72936"/>
                  </a:lnTo>
                  <a:lnTo>
                    <a:pt x="103474" y="100227"/>
                  </a:lnTo>
                  <a:lnTo>
                    <a:pt x="105960" y="131876"/>
                  </a:lnTo>
                  <a:lnTo>
                    <a:pt x="106624" y="149206"/>
                  </a:lnTo>
                  <a:lnTo>
                    <a:pt x="107066" y="167109"/>
                  </a:lnTo>
                  <a:lnTo>
                    <a:pt x="106656" y="186806"/>
                  </a:lnTo>
                  <a:lnTo>
                    <a:pt x="105676" y="207698"/>
                  </a:lnTo>
                  <a:lnTo>
                    <a:pt x="104317" y="229387"/>
                  </a:lnTo>
                  <a:lnTo>
                    <a:pt x="104117" y="251608"/>
                  </a:lnTo>
                  <a:lnTo>
                    <a:pt x="104689" y="274183"/>
                  </a:lnTo>
                  <a:lnTo>
                    <a:pt x="105776" y="296994"/>
                  </a:lnTo>
                  <a:lnTo>
                    <a:pt x="107206" y="320668"/>
                  </a:lnTo>
                  <a:lnTo>
                    <a:pt x="108865" y="344917"/>
                  </a:lnTo>
                  <a:lnTo>
                    <a:pt x="110676" y="369550"/>
                  </a:lnTo>
                  <a:lnTo>
                    <a:pt x="112590" y="393028"/>
                  </a:lnTo>
                  <a:lnTo>
                    <a:pt x="114571" y="415735"/>
                  </a:lnTo>
                  <a:lnTo>
                    <a:pt x="116597" y="437929"/>
                  </a:lnTo>
                  <a:lnTo>
                    <a:pt x="117948" y="459780"/>
                  </a:lnTo>
                  <a:lnTo>
                    <a:pt x="118849" y="481403"/>
                  </a:lnTo>
                  <a:lnTo>
                    <a:pt x="119449" y="502874"/>
                  </a:lnTo>
                  <a:lnTo>
                    <a:pt x="120555" y="522832"/>
                  </a:lnTo>
                  <a:lnTo>
                    <a:pt x="121998" y="541782"/>
                  </a:lnTo>
                  <a:lnTo>
                    <a:pt x="123665" y="560060"/>
                  </a:lnTo>
                  <a:lnTo>
                    <a:pt x="123636" y="591658"/>
                  </a:lnTo>
                  <a:lnTo>
                    <a:pt x="121977" y="617696"/>
                  </a:lnTo>
                  <a:lnTo>
                    <a:pt x="120824" y="648598"/>
                  </a:lnTo>
                  <a:lnTo>
                    <a:pt x="119355" y="650320"/>
                  </a:lnTo>
                  <a:lnTo>
                    <a:pt x="113959" y="652235"/>
                  </a:lnTo>
                  <a:lnTo>
                    <a:pt x="104977" y="649322"/>
                  </a:lnTo>
                  <a:lnTo>
                    <a:pt x="78592" y="639326"/>
                  </a:lnTo>
                  <a:lnTo>
                    <a:pt x="46908" y="631263"/>
                  </a:lnTo>
                  <a:lnTo>
                    <a:pt x="15840" y="628535"/>
                  </a:lnTo>
                  <a:lnTo>
                    <a:pt x="14794" y="628479"/>
                  </a:lnTo>
                  <a:lnTo>
                    <a:pt x="15507" y="627736"/>
                  </a:lnTo>
                  <a:lnTo>
                    <a:pt x="25400" y="6220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868"/>
            <p:cNvSpPr/>
            <p:nvPr>
              <p:custDataLst>
                <p:tags r:id="rId140"/>
              </p:custDataLst>
            </p:nvPr>
          </p:nvSpPr>
          <p:spPr>
            <a:xfrm>
              <a:off x="6502400" y="1725565"/>
              <a:ext cx="99499" cy="533039"/>
            </a:xfrm>
            <a:custGeom>
              <a:avLst/>
              <a:gdLst/>
              <a:ahLst/>
              <a:cxnLst/>
              <a:rect l="0" t="0" r="0" b="0"/>
              <a:pathLst>
                <a:path w="99499" h="533039">
                  <a:moveTo>
                    <a:pt x="69850" y="52435"/>
                  </a:moveTo>
                  <a:lnTo>
                    <a:pt x="69850" y="52435"/>
                  </a:lnTo>
                  <a:lnTo>
                    <a:pt x="66191" y="32862"/>
                  </a:lnTo>
                  <a:lnTo>
                    <a:pt x="69158" y="15591"/>
                  </a:lnTo>
                  <a:lnTo>
                    <a:pt x="72600" y="8308"/>
                  </a:lnTo>
                  <a:lnTo>
                    <a:pt x="80245" y="2719"/>
                  </a:lnTo>
                  <a:lnTo>
                    <a:pt x="85246" y="241"/>
                  </a:lnTo>
                  <a:lnTo>
                    <a:pt x="89287" y="0"/>
                  </a:lnTo>
                  <a:lnTo>
                    <a:pt x="92685" y="1251"/>
                  </a:lnTo>
                  <a:lnTo>
                    <a:pt x="95657" y="3495"/>
                  </a:lnTo>
                  <a:lnTo>
                    <a:pt x="98958" y="15397"/>
                  </a:lnTo>
                  <a:lnTo>
                    <a:pt x="99015" y="34563"/>
                  </a:lnTo>
                  <a:lnTo>
                    <a:pt x="94336" y="61895"/>
                  </a:lnTo>
                  <a:lnTo>
                    <a:pt x="83790" y="92858"/>
                  </a:lnTo>
                  <a:lnTo>
                    <a:pt x="71812" y="124023"/>
                  </a:lnTo>
                  <a:lnTo>
                    <a:pt x="64137" y="151985"/>
                  </a:lnTo>
                  <a:lnTo>
                    <a:pt x="62137" y="174761"/>
                  </a:lnTo>
                  <a:lnTo>
                    <a:pt x="64977" y="201569"/>
                  </a:lnTo>
                  <a:lnTo>
                    <a:pt x="69096" y="214672"/>
                  </a:lnTo>
                  <a:lnTo>
                    <a:pt x="80499" y="228046"/>
                  </a:lnTo>
                  <a:lnTo>
                    <a:pt x="81183" y="228070"/>
                  </a:lnTo>
                  <a:lnTo>
                    <a:pt x="81638" y="227381"/>
                  </a:lnTo>
                  <a:lnTo>
                    <a:pt x="82370" y="221204"/>
                  </a:lnTo>
                  <a:lnTo>
                    <a:pt x="81724" y="219981"/>
                  </a:lnTo>
                  <a:lnTo>
                    <a:pt x="80588" y="219166"/>
                  </a:lnTo>
                  <a:lnTo>
                    <a:pt x="79125" y="218622"/>
                  </a:lnTo>
                  <a:lnTo>
                    <a:pt x="78150" y="218965"/>
                  </a:lnTo>
                  <a:lnTo>
                    <a:pt x="77500" y="219900"/>
                  </a:lnTo>
                  <a:lnTo>
                    <a:pt x="76778" y="224230"/>
                  </a:lnTo>
                  <a:lnTo>
                    <a:pt x="78195" y="251783"/>
                  </a:lnTo>
                  <a:lnTo>
                    <a:pt x="81321" y="277912"/>
                  </a:lnTo>
                  <a:lnTo>
                    <a:pt x="83141" y="293770"/>
                  </a:lnTo>
                  <a:lnTo>
                    <a:pt x="85061" y="310692"/>
                  </a:lnTo>
                  <a:lnTo>
                    <a:pt x="87752" y="329028"/>
                  </a:lnTo>
                  <a:lnTo>
                    <a:pt x="90957" y="348308"/>
                  </a:lnTo>
                  <a:lnTo>
                    <a:pt x="94504" y="368217"/>
                  </a:lnTo>
                  <a:lnTo>
                    <a:pt x="96870" y="387840"/>
                  </a:lnTo>
                  <a:lnTo>
                    <a:pt x="98447" y="407271"/>
                  </a:lnTo>
                  <a:lnTo>
                    <a:pt x="99498" y="426576"/>
                  </a:lnTo>
                  <a:lnTo>
                    <a:pt x="99493" y="444385"/>
                  </a:lnTo>
                  <a:lnTo>
                    <a:pt x="98784" y="461196"/>
                  </a:lnTo>
                  <a:lnTo>
                    <a:pt x="94704" y="490929"/>
                  </a:lnTo>
                  <a:lnTo>
                    <a:pt x="85835" y="513551"/>
                  </a:lnTo>
                  <a:lnTo>
                    <a:pt x="74837" y="527368"/>
                  </a:lnTo>
                  <a:lnTo>
                    <a:pt x="68942" y="532040"/>
                  </a:lnTo>
                  <a:lnTo>
                    <a:pt x="62188" y="533038"/>
                  </a:lnTo>
                  <a:lnTo>
                    <a:pt x="47160" y="528503"/>
                  </a:lnTo>
                  <a:lnTo>
                    <a:pt x="22832" y="510679"/>
                  </a:lnTo>
                  <a:lnTo>
                    <a:pt x="11794" y="493636"/>
                  </a:lnTo>
                  <a:lnTo>
                    <a:pt x="3494" y="467970"/>
                  </a:lnTo>
                  <a:lnTo>
                    <a:pt x="0" y="4461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869"/>
            <p:cNvSpPr/>
            <p:nvPr>
              <p:custDataLst>
                <p:tags r:id="rId141"/>
              </p:custDataLst>
            </p:nvPr>
          </p:nvSpPr>
          <p:spPr>
            <a:xfrm>
              <a:off x="6419850" y="1835150"/>
              <a:ext cx="46390" cy="330201"/>
            </a:xfrm>
            <a:custGeom>
              <a:avLst/>
              <a:gdLst/>
              <a:ahLst/>
              <a:cxnLst/>
              <a:rect l="0" t="0" r="0" b="0"/>
              <a:pathLst>
                <a:path w="46390" h="33020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9433" y="2822"/>
                  </a:lnTo>
                  <a:lnTo>
                    <a:pt x="16593" y="21689"/>
                  </a:lnTo>
                  <a:lnTo>
                    <a:pt x="21015" y="42095"/>
                  </a:lnTo>
                  <a:lnTo>
                    <a:pt x="27214" y="69039"/>
                  </a:lnTo>
                  <a:lnTo>
                    <a:pt x="33967" y="99828"/>
                  </a:lnTo>
                  <a:lnTo>
                    <a:pt x="36756" y="115941"/>
                  </a:lnTo>
                  <a:lnTo>
                    <a:pt x="39320" y="132327"/>
                  </a:lnTo>
                  <a:lnTo>
                    <a:pt x="41736" y="150307"/>
                  </a:lnTo>
                  <a:lnTo>
                    <a:pt x="44052" y="169349"/>
                  </a:lnTo>
                  <a:lnTo>
                    <a:pt x="46301" y="189099"/>
                  </a:lnTo>
                  <a:lnTo>
                    <a:pt x="46389" y="207205"/>
                  </a:lnTo>
                  <a:lnTo>
                    <a:pt x="45038" y="224215"/>
                  </a:lnTo>
                  <a:lnTo>
                    <a:pt x="39772" y="255579"/>
                  </a:lnTo>
                  <a:lnTo>
                    <a:pt x="32727" y="283629"/>
                  </a:lnTo>
                  <a:lnTo>
                    <a:pt x="24200" y="309738"/>
                  </a:lnTo>
                  <a:lnTo>
                    <a:pt x="17576" y="319459"/>
                  </a:lnTo>
                  <a:lnTo>
                    <a:pt x="6350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870"/>
            <p:cNvSpPr/>
            <p:nvPr>
              <p:custDataLst>
                <p:tags r:id="rId142"/>
              </p:custDataLst>
            </p:nvPr>
          </p:nvSpPr>
          <p:spPr>
            <a:xfrm>
              <a:off x="6244741" y="2006600"/>
              <a:ext cx="117960" cy="19051"/>
            </a:xfrm>
            <a:custGeom>
              <a:avLst/>
              <a:gdLst/>
              <a:ahLst/>
              <a:cxnLst/>
              <a:rect l="0" t="0" r="0" b="0"/>
              <a:pathLst>
                <a:path w="117960" h="19051">
                  <a:moveTo>
                    <a:pt x="3659" y="19050"/>
                  </a:moveTo>
                  <a:lnTo>
                    <a:pt x="3659" y="19050"/>
                  </a:lnTo>
                  <a:lnTo>
                    <a:pt x="288" y="19050"/>
                  </a:lnTo>
                  <a:lnTo>
                    <a:pt x="0" y="18344"/>
                  </a:lnTo>
                  <a:lnTo>
                    <a:pt x="1563" y="15679"/>
                  </a:lnTo>
                  <a:lnTo>
                    <a:pt x="24934" y="12583"/>
                  </a:lnTo>
                  <a:lnTo>
                    <a:pt x="55588" y="8510"/>
                  </a:lnTo>
                  <a:lnTo>
                    <a:pt x="83174" y="6285"/>
                  </a:lnTo>
                  <a:lnTo>
                    <a:pt x="1179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SMARTInkShape-871"/>
            <p:cNvSpPr/>
            <p:nvPr>
              <p:custDataLst>
                <p:tags r:id="rId143"/>
              </p:custDataLst>
            </p:nvPr>
          </p:nvSpPr>
          <p:spPr>
            <a:xfrm>
              <a:off x="6288333" y="1857179"/>
              <a:ext cx="55318" cy="273704"/>
            </a:xfrm>
            <a:custGeom>
              <a:avLst/>
              <a:gdLst/>
              <a:ahLst/>
              <a:cxnLst/>
              <a:rect l="0" t="0" r="0" b="0"/>
              <a:pathLst>
                <a:path w="55318" h="273704">
                  <a:moveTo>
                    <a:pt x="55317" y="3371"/>
                  </a:moveTo>
                  <a:lnTo>
                    <a:pt x="55317" y="3371"/>
                  </a:lnTo>
                  <a:lnTo>
                    <a:pt x="55317" y="0"/>
                  </a:lnTo>
                  <a:lnTo>
                    <a:pt x="54611" y="418"/>
                  </a:lnTo>
                  <a:lnTo>
                    <a:pt x="49542" y="10571"/>
                  </a:lnTo>
                  <a:lnTo>
                    <a:pt x="38710" y="41252"/>
                  </a:lnTo>
                  <a:lnTo>
                    <a:pt x="28181" y="72418"/>
                  </a:lnTo>
                  <a:lnTo>
                    <a:pt x="23115" y="88913"/>
                  </a:lnTo>
                  <a:lnTo>
                    <a:pt x="18327" y="105555"/>
                  </a:lnTo>
                  <a:lnTo>
                    <a:pt x="13723" y="122294"/>
                  </a:lnTo>
                  <a:lnTo>
                    <a:pt x="9949" y="139097"/>
                  </a:lnTo>
                  <a:lnTo>
                    <a:pt x="6728" y="155944"/>
                  </a:lnTo>
                  <a:lnTo>
                    <a:pt x="3874" y="172820"/>
                  </a:lnTo>
                  <a:lnTo>
                    <a:pt x="703" y="202859"/>
                  </a:lnTo>
                  <a:lnTo>
                    <a:pt x="0" y="228910"/>
                  </a:lnTo>
                  <a:lnTo>
                    <a:pt x="2039" y="249896"/>
                  </a:lnTo>
                  <a:lnTo>
                    <a:pt x="9060" y="264867"/>
                  </a:lnTo>
                  <a:lnTo>
                    <a:pt x="13895" y="270835"/>
                  </a:lnTo>
                  <a:lnTo>
                    <a:pt x="19236" y="273403"/>
                  </a:lnTo>
                  <a:lnTo>
                    <a:pt x="24913" y="273703"/>
                  </a:lnTo>
                  <a:lnTo>
                    <a:pt x="30814" y="272492"/>
                  </a:lnTo>
                  <a:lnTo>
                    <a:pt x="34748" y="269569"/>
                  </a:lnTo>
                  <a:lnTo>
                    <a:pt x="37372" y="265503"/>
                  </a:lnTo>
                  <a:lnTo>
                    <a:pt x="42617" y="251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SMARTInkShape-872"/>
            <p:cNvSpPr/>
            <p:nvPr>
              <p:custDataLst>
                <p:tags r:id="rId144"/>
              </p:custDataLst>
            </p:nvPr>
          </p:nvSpPr>
          <p:spPr>
            <a:xfrm>
              <a:off x="6153112" y="1822450"/>
              <a:ext cx="101639" cy="317501"/>
            </a:xfrm>
            <a:custGeom>
              <a:avLst/>
              <a:gdLst/>
              <a:ahLst/>
              <a:cxnLst/>
              <a:rect l="0" t="0" r="0" b="0"/>
              <a:pathLst>
                <a:path w="101639" h="317501">
                  <a:moveTo>
                    <a:pt x="101638" y="0"/>
                  </a:moveTo>
                  <a:lnTo>
                    <a:pt x="101638" y="0"/>
                  </a:lnTo>
                  <a:lnTo>
                    <a:pt x="94896" y="0"/>
                  </a:lnTo>
                  <a:lnTo>
                    <a:pt x="80590" y="6742"/>
                  </a:lnTo>
                  <a:lnTo>
                    <a:pt x="62947" y="31161"/>
                  </a:lnTo>
                  <a:lnTo>
                    <a:pt x="48693" y="55242"/>
                  </a:lnTo>
                  <a:lnTo>
                    <a:pt x="33657" y="83819"/>
                  </a:lnTo>
                  <a:lnTo>
                    <a:pt x="26684" y="100329"/>
                  </a:lnTo>
                  <a:lnTo>
                    <a:pt x="19918" y="117686"/>
                  </a:lnTo>
                  <a:lnTo>
                    <a:pt x="13997" y="135607"/>
                  </a:lnTo>
                  <a:lnTo>
                    <a:pt x="8638" y="153905"/>
                  </a:lnTo>
                  <a:lnTo>
                    <a:pt x="3655" y="172453"/>
                  </a:lnTo>
                  <a:lnTo>
                    <a:pt x="1038" y="190463"/>
                  </a:lnTo>
                  <a:lnTo>
                    <a:pt x="0" y="208114"/>
                  </a:lnTo>
                  <a:lnTo>
                    <a:pt x="12" y="225526"/>
                  </a:lnTo>
                  <a:lnTo>
                    <a:pt x="1908" y="254280"/>
                  </a:lnTo>
                  <a:lnTo>
                    <a:pt x="5808" y="277408"/>
                  </a:lnTo>
                  <a:lnTo>
                    <a:pt x="12245" y="294742"/>
                  </a:lnTo>
                  <a:lnTo>
                    <a:pt x="27174" y="313031"/>
                  </a:lnTo>
                  <a:lnTo>
                    <a:pt x="31535" y="315931"/>
                  </a:lnTo>
                  <a:lnTo>
                    <a:pt x="35146" y="317160"/>
                  </a:lnTo>
                  <a:lnTo>
                    <a:pt x="44488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873"/>
            <p:cNvSpPr/>
            <p:nvPr>
              <p:custDataLst>
                <p:tags r:id="rId145"/>
              </p:custDataLst>
            </p:nvPr>
          </p:nvSpPr>
          <p:spPr>
            <a:xfrm>
              <a:off x="5994400" y="1892455"/>
              <a:ext cx="6351" cy="12546"/>
            </a:xfrm>
            <a:custGeom>
              <a:avLst/>
              <a:gdLst/>
              <a:ahLst/>
              <a:cxnLst/>
              <a:rect l="0" t="0" r="0" b="0"/>
              <a:pathLst>
                <a:path w="6351" h="12546">
                  <a:moveTo>
                    <a:pt x="0" y="12545"/>
                  </a:moveTo>
                  <a:lnTo>
                    <a:pt x="0" y="12545"/>
                  </a:lnTo>
                  <a:lnTo>
                    <a:pt x="0" y="5803"/>
                  </a:lnTo>
                  <a:lnTo>
                    <a:pt x="705" y="3817"/>
                  </a:lnTo>
                  <a:lnTo>
                    <a:pt x="1882" y="2493"/>
                  </a:lnTo>
                  <a:lnTo>
                    <a:pt x="3371" y="1610"/>
                  </a:lnTo>
                  <a:lnTo>
                    <a:pt x="3658" y="1022"/>
                  </a:lnTo>
                  <a:lnTo>
                    <a:pt x="3144" y="630"/>
                  </a:lnTo>
                  <a:lnTo>
                    <a:pt x="621" y="0"/>
                  </a:lnTo>
                  <a:lnTo>
                    <a:pt x="277" y="1795"/>
                  </a:lnTo>
                  <a:lnTo>
                    <a:pt x="184" y="3262"/>
                  </a:lnTo>
                  <a:lnTo>
                    <a:pt x="1963" y="6773"/>
                  </a:lnTo>
                  <a:lnTo>
                    <a:pt x="6350" y="125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874"/>
            <p:cNvSpPr/>
            <p:nvPr>
              <p:custDataLst>
                <p:tags r:id="rId146"/>
              </p:custDataLst>
            </p:nvPr>
          </p:nvSpPr>
          <p:spPr>
            <a:xfrm>
              <a:off x="5950832" y="1981200"/>
              <a:ext cx="91113" cy="120651"/>
            </a:xfrm>
            <a:custGeom>
              <a:avLst/>
              <a:gdLst/>
              <a:ahLst/>
              <a:cxnLst/>
              <a:rect l="0" t="0" r="0" b="0"/>
              <a:pathLst>
                <a:path w="91113" h="120651">
                  <a:moveTo>
                    <a:pt x="5468" y="120650"/>
                  </a:moveTo>
                  <a:lnTo>
                    <a:pt x="5468" y="120650"/>
                  </a:lnTo>
                  <a:lnTo>
                    <a:pt x="0" y="120650"/>
                  </a:lnTo>
                  <a:lnTo>
                    <a:pt x="26607" y="93213"/>
                  </a:lnTo>
                  <a:lnTo>
                    <a:pt x="55217" y="62679"/>
                  </a:lnTo>
                  <a:lnTo>
                    <a:pt x="81459" y="32842"/>
                  </a:lnTo>
                  <a:lnTo>
                    <a:pt x="88631" y="21417"/>
                  </a:lnTo>
                  <a:lnTo>
                    <a:pt x="90543" y="16395"/>
                  </a:lnTo>
                  <a:lnTo>
                    <a:pt x="91112" y="12341"/>
                  </a:lnTo>
                  <a:lnTo>
                    <a:pt x="880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875"/>
            <p:cNvSpPr/>
            <p:nvPr>
              <p:custDataLst>
                <p:tags r:id="rId147"/>
              </p:custDataLst>
            </p:nvPr>
          </p:nvSpPr>
          <p:spPr>
            <a:xfrm>
              <a:off x="5930900" y="1965129"/>
              <a:ext cx="147073" cy="151149"/>
            </a:xfrm>
            <a:custGeom>
              <a:avLst/>
              <a:gdLst/>
              <a:ahLst/>
              <a:cxnLst/>
              <a:rect l="0" t="0" r="0" b="0"/>
              <a:pathLst>
                <a:path w="147073" h="151149">
                  <a:moveTo>
                    <a:pt x="0" y="3371"/>
                  </a:moveTo>
                  <a:lnTo>
                    <a:pt x="0" y="3371"/>
                  </a:lnTo>
                  <a:lnTo>
                    <a:pt x="6741" y="0"/>
                  </a:lnTo>
                  <a:lnTo>
                    <a:pt x="9434" y="418"/>
                  </a:lnTo>
                  <a:lnTo>
                    <a:pt x="11933" y="2108"/>
                  </a:lnTo>
                  <a:lnTo>
                    <a:pt x="14305" y="4646"/>
                  </a:lnTo>
                  <a:lnTo>
                    <a:pt x="23888" y="34772"/>
                  </a:lnTo>
                  <a:lnTo>
                    <a:pt x="30842" y="56838"/>
                  </a:lnTo>
                  <a:lnTo>
                    <a:pt x="40518" y="80756"/>
                  </a:lnTo>
                  <a:lnTo>
                    <a:pt x="55987" y="112378"/>
                  </a:lnTo>
                  <a:lnTo>
                    <a:pt x="60607" y="120492"/>
                  </a:lnTo>
                  <a:lnTo>
                    <a:pt x="75149" y="133271"/>
                  </a:lnTo>
                  <a:lnTo>
                    <a:pt x="106488" y="149602"/>
                  </a:lnTo>
                  <a:lnTo>
                    <a:pt x="121882" y="151148"/>
                  </a:lnTo>
                  <a:lnTo>
                    <a:pt x="136014" y="148777"/>
                  </a:lnTo>
                  <a:lnTo>
                    <a:pt x="144647" y="143020"/>
                  </a:lnTo>
                  <a:lnTo>
                    <a:pt x="146526" y="139509"/>
                  </a:lnTo>
                  <a:lnTo>
                    <a:pt x="147072" y="135757"/>
                  </a:lnTo>
                  <a:lnTo>
                    <a:pt x="146731" y="131845"/>
                  </a:lnTo>
                  <a:lnTo>
                    <a:pt x="140708" y="123736"/>
                  </a:lnTo>
                  <a:lnTo>
                    <a:pt x="127000" y="111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876"/>
            <p:cNvSpPr/>
            <p:nvPr>
              <p:custDataLst>
                <p:tags r:id="rId148"/>
              </p:custDataLst>
            </p:nvPr>
          </p:nvSpPr>
          <p:spPr>
            <a:xfrm>
              <a:off x="5702679" y="1760772"/>
              <a:ext cx="107572" cy="515847"/>
            </a:xfrm>
            <a:custGeom>
              <a:avLst/>
              <a:gdLst/>
              <a:ahLst/>
              <a:cxnLst/>
              <a:rect l="0" t="0" r="0" b="0"/>
              <a:pathLst>
                <a:path w="107572" h="515847">
                  <a:moveTo>
                    <a:pt x="107571" y="36278"/>
                  </a:moveTo>
                  <a:lnTo>
                    <a:pt x="107571" y="36278"/>
                  </a:lnTo>
                  <a:lnTo>
                    <a:pt x="106865" y="25433"/>
                  </a:lnTo>
                  <a:lnTo>
                    <a:pt x="104200" y="15230"/>
                  </a:lnTo>
                  <a:lnTo>
                    <a:pt x="101090" y="10957"/>
                  </a:lnTo>
                  <a:lnTo>
                    <a:pt x="91991" y="4328"/>
                  </a:lnTo>
                  <a:lnTo>
                    <a:pt x="74968" y="0"/>
                  </a:lnTo>
                  <a:lnTo>
                    <a:pt x="56518" y="2089"/>
                  </a:lnTo>
                  <a:lnTo>
                    <a:pt x="37646" y="13918"/>
                  </a:lnTo>
                  <a:lnTo>
                    <a:pt x="22020" y="37571"/>
                  </a:lnTo>
                  <a:lnTo>
                    <a:pt x="16631" y="58725"/>
                  </a:lnTo>
                  <a:lnTo>
                    <a:pt x="14236" y="82238"/>
                  </a:lnTo>
                  <a:lnTo>
                    <a:pt x="13173" y="106799"/>
                  </a:lnTo>
                  <a:lnTo>
                    <a:pt x="15944" y="137685"/>
                  </a:lnTo>
                  <a:lnTo>
                    <a:pt x="27566" y="166924"/>
                  </a:lnTo>
                  <a:lnTo>
                    <a:pt x="39615" y="183531"/>
                  </a:lnTo>
                  <a:lnTo>
                    <a:pt x="39690" y="186658"/>
                  </a:lnTo>
                  <a:lnTo>
                    <a:pt x="36009" y="193895"/>
                  </a:lnTo>
                  <a:lnTo>
                    <a:pt x="10476" y="216110"/>
                  </a:lnTo>
                  <a:lnTo>
                    <a:pt x="8269" y="216844"/>
                  </a:lnTo>
                  <a:lnTo>
                    <a:pt x="6092" y="216627"/>
                  </a:lnTo>
                  <a:lnTo>
                    <a:pt x="900" y="214581"/>
                  </a:lnTo>
                  <a:lnTo>
                    <a:pt x="474" y="213708"/>
                  </a:lnTo>
                  <a:lnTo>
                    <a:pt x="0" y="210856"/>
                  </a:lnTo>
                  <a:lnTo>
                    <a:pt x="579" y="210519"/>
                  </a:lnTo>
                  <a:lnTo>
                    <a:pt x="3104" y="212026"/>
                  </a:lnTo>
                  <a:lnTo>
                    <a:pt x="8492" y="223583"/>
                  </a:lnTo>
                  <a:lnTo>
                    <a:pt x="14557" y="247155"/>
                  </a:lnTo>
                  <a:lnTo>
                    <a:pt x="16843" y="268290"/>
                  </a:lnTo>
                  <a:lnTo>
                    <a:pt x="17152" y="293205"/>
                  </a:lnTo>
                  <a:lnTo>
                    <a:pt x="14939" y="323094"/>
                  </a:lnTo>
                  <a:lnTo>
                    <a:pt x="14772" y="338966"/>
                  </a:lnTo>
                  <a:lnTo>
                    <a:pt x="15366" y="355192"/>
                  </a:lnTo>
                  <a:lnTo>
                    <a:pt x="18613" y="386862"/>
                  </a:lnTo>
                  <a:lnTo>
                    <a:pt x="24761" y="415049"/>
                  </a:lnTo>
                  <a:lnTo>
                    <a:pt x="34077" y="441687"/>
                  </a:lnTo>
                  <a:lnTo>
                    <a:pt x="44569" y="466227"/>
                  </a:lnTo>
                  <a:lnTo>
                    <a:pt x="58408" y="494497"/>
                  </a:lnTo>
                  <a:lnTo>
                    <a:pt x="70740" y="511027"/>
                  </a:lnTo>
                  <a:lnTo>
                    <a:pt x="76620" y="515389"/>
                  </a:lnTo>
                  <a:lnTo>
                    <a:pt x="79881" y="515846"/>
                  </a:lnTo>
                  <a:lnTo>
                    <a:pt x="94871" y="5125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877"/>
            <p:cNvSpPr/>
            <p:nvPr>
              <p:custDataLst>
                <p:tags r:id="rId149"/>
              </p:custDataLst>
            </p:nvPr>
          </p:nvSpPr>
          <p:spPr>
            <a:xfrm>
              <a:off x="5454190" y="2055508"/>
              <a:ext cx="114761" cy="120707"/>
            </a:xfrm>
            <a:custGeom>
              <a:avLst/>
              <a:gdLst/>
              <a:ahLst/>
              <a:cxnLst/>
              <a:rect l="0" t="0" r="0" b="0"/>
              <a:pathLst>
                <a:path w="114761" h="120707">
                  <a:moveTo>
                    <a:pt x="6810" y="52692"/>
                  </a:moveTo>
                  <a:lnTo>
                    <a:pt x="6810" y="52692"/>
                  </a:lnTo>
                  <a:lnTo>
                    <a:pt x="10181" y="52692"/>
                  </a:lnTo>
                  <a:lnTo>
                    <a:pt x="13717" y="50810"/>
                  </a:lnTo>
                  <a:lnTo>
                    <a:pt x="15647" y="49321"/>
                  </a:lnTo>
                  <a:lnTo>
                    <a:pt x="18347" y="49034"/>
                  </a:lnTo>
                  <a:lnTo>
                    <a:pt x="29592" y="50589"/>
                  </a:lnTo>
                  <a:lnTo>
                    <a:pt x="58101" y="43669"/>
                  </a:lnTo>
                  <a:lnTo>
                    <a:pt x="70064" y="37711"/>
                  </a:lnTo>
                  <a:lnTo>
                    <a:pt x="78076" y="28105"/>
                  </a:lnTo>
                  <a:lnTo>
                    <a:pt x="80817" y="20363"/>
                  </a:lnTo>
                  <a:lnTo>
                    <a:pt x="81548" y="16323"/>
                  </a:lnTo>
                  <a:lnTo>
                    <a:pt x="80479" y="9952"/>
                  </a:lnTo>
                  <a:lnTo>
                    <a:pt x="79206" y="7265"/>
                  </a:lnTo>
                  <a:lnTo>
                    <a:pt x="72147" y="2399"/>
                  </a:lnTo>
                  <a:lnTo>
                    <a:pt x="67302" y="113"/>
                  </a:lnTo>
                  <a:lnTo>
                    <a:pt x="61954" y="0"/>
                  </a:lnTo>
                  <a:lnTo>
                    <a:pt x="50368" y="3638"/>
                  </a:lnTo>
                  <a:lnTo>
                    <a:pt x="31946" y="20362"/>
                  </a:lnTo>
                  <a:lnTo>
                    <a:pt x="13082" y="46562"/>
                  </a:lnTo>
                  <a:lnTo>
                    <a:pt x="829" y="73297"/>
                  </a:lnTo>
                  <a:lnTo>
                    <a:pt x="0" y="80540"/>
                  </a:lnTo>
                  <a:lnTo>
                    <a:pt x="2843" y="92350"/>
                  </a:lnTo>
                  <a:lnTo>
                    <a:pt x="10691" y="102303"/>
                  </a:lnTo>
                  <a:lnTo>
                    <a:pt x="21940" y="110725"/>
                  </a:lnTo>
                  <a:lnTo>
                    <a:pt x="43435" y="118727"/>
                  </a:lnTo>
                  <a:lnTo>
                    <a:pt x="64228" y="120706"/>
                  </a:lnTo>
                  <a:lnTo>
                    <a:pt x="94300" y="115411"/>
                  </a:lnTo>
                  <a:lnTo>
                    <a:pt x="114760" y="1098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SMARTInkShape-878"/>
            <p:cNvSpPr/>
            <p:nvPr>
              <p:custDataLst>
                <p:tags r:id="rId150"/>
              </p:custDataLst>
            </p:nvPr>
          </p:nvSpPr>
          <p:spPr>
            <a:xfrm>
              <a:off x="5295900" y="1873492"/>
              <a:ext cx="165101" cy="262916"/>
            </a:xfrm>
            <a:custGeom>
              <a:avLst/>
              <a:gdLst/>
              <a:ahLst/>
              <a:cxnLst/>
              <a:rect l="0" t="0" r="0" b="0"/>
              <a:pathLst>
                <a:path w="165101" h="262916">
                  <a:moveTo>
                    <a:pt x="0" y="75958"/>
                  </a:moveTo>
                  <a:lnTo>
                    <a:pt x="0" y="75958"/>
                  </a:lnTo>
                  <a:lnTo>
                    <a:pt x="1882" y="55235"/>
                  </a:lnTo>
                  <a:lnTo>
                    <a:pt x="3371" y="49443"/>
                  </a:lnTo>
                  <a:lnTo>
                    <a:pt x="15580" y="31177"/>
                  </a:lnTo>
                  <a:lnTo>
                    <a:pt x="35975" y="12360"/>
                  </a:lnTo>
                  <a:lnTo>
                    <a:pt x="59891" y="121"/>
                  </a:lnTo>
                  <a:lnTo>
                    <a:pt x="67444" y="0"/>
                  </a:lnTo>
                  <a:lnTo>
                    <a:pt x="81480" y="5510"/>
                  </a:lnTo>
                  <a:lnTo>
                    <a:pt x="92894" y="16896"/>
                  </a:lnTo>
                  <a:lnTo>
                    <a:pt x="97913" y="23883"/>
                  </a:lnTo>
                  <a:lnTo>
                    <a:pt x="103488" y="41054"/>
                  </a:lnTo>
                  <a:lnTo>
                    <a:pt x="104746" y="70555"/>
                  </a:lnTo>
                  <a:lnTo>
                    <a:pt x="100176" y="91901"/>
                  </a:lnTo>
                  <a:lnTo>
                    <a:pt x="88738" y="115499"/>
                  </a:lnTo>
                  <a:lnTo>
                    <a:pt x="72365" y="138217"/>
                  </a:lnTo>
                  <a:lnTo>
                    <a:pt x="45195" y="168959"/>
                  </a:lnTo>
                  <a:lnTo>
                    <a:pt x="20844" y="197888"/>
                  </a:lnTo>
                  <a:lnTo>
                    <a:pt x="18835" y="202400"/>
                  </a:lnTo>
                  <a:lnTo>
                    <a:pt x="18200" y="206114"/>
                  </a:lnTo>
                  <a:lnTo>
                    <a:pt x="18484" y="209295"/>
                  </a:lnTo>
                  <a:lnTo>
                    <a:pt x="20789" y="211416"/>
                  </a:lnTo>
                  <a:lnTo>
                    <a:pt x="48887" y="218470"/>
                  </a:lnTo>
                  <a:lnTo>
                    <a:pt x="72654" y="224331"/>
                  </a:lnTo>
                  <a:lnTo>
                    <a:pt x="97570" y="233907"/>
                  </a:lnTo>
                  <a:lnTo>
                    <a:pt x="125912" y="247024"/>
                  </a:lnTo>
                  <a:lnTo>
                    <a:pt x="155754" y="262915"/>
                  </a:lnTo>
                  <a:lnTo>
                    <a:pt x="158164" y="262685"/>
                  </a:lnTo>
                  <a:lnTo>
                    <a:pt x="160475" y="261826"/>
                  </a:lnTo>
                  <a:lnTo>
                    <a:pt x="162017" y="260548"/>
                  </a:lnTo>
                  <a:lnTo>
                    <a:pt x="165100" y="2537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SMARTInkShape-879"/>
            <p:cNvSpPr/>
            <p:nvPr>
              <p:custDataLst>
                <p:tags r:id="rId151"/>
              </p:custDataLst>
            </p:nvPr>
          </p:nvSpPr>
          <p:spPr>
            <a:xfrm>
              <a:off x="5323046" y="1905000"/>
              <a:ext cx="30005" cy="205865"/>
            </a:xfrm>
            <a:custGeom>
              <a:avLst/>
              <a:gdLst/>
              <a:ahLst/>
              <a:cxnLst/>
              <a:rect l="0" t="0" r="0" b="0"/>
              <a:pathLst>
                <a:path w="30005" h="205865">
                  <a:moveTo>
                    <a:pt x="30004" y="0"/>
                  </a:moveTo>
                  <a:lnTo>
                    <a:pt x="30004" y="0"/>
                  </a:lnTo>
                  <a:lnTo>
                    <a:pt x="30004" y="22322"/>
                  </a:lnTo>
                  <a:lnTo>
                    <a:pt x="26241" y="46139"/>
                  </a:lnTo>
                  <a:lnTo>
                    <a:pt x="19865" y="74834"/>
                  </a:lnTo>
                  <a:lnTo>
                    <a:pt x="12327" y="104050"/>
                  </a:lnTo>
                  <a:lnTo>
                    <a:pt x="6155" y="129735"/>
                  </a:lnTo>
                  <a:lnTo>
                    <a:pt x="1765" y="152910"/>
                  </a:lnTo>
                  <a:lnTo>
                    <a:pt x="0" y="183674"/>
                  </a:lnTo>
                  <a:lnTo>
                    <a:pt x="3858" y="205864"/>
                  </a:lnTo>
                  <a:lnTo>
                    <a:pt x="4272" y="202267"/>
                  </a:lnTo>
                  <a:lnTo>
                    <a:pt x="4604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SMARTInkShape-880"/>
            <p:cNvSpPr/>
            <p:nvPr>
              <p:custDataLst>
                <p:tags r:id="rId152"/>
              </p:custDataLst>
            </p:nvPr>
          </p:nvSpPr>
          <p:spPr>
            <a:xfrm>
              <a:off x="5048348" y="1779406"/>
              <a:ext cx="203103" cy="529387"/>
            </a:xfrm>
            <a:custGeom>
              <a:avLst/>
              <a:gdLst/>
              <a:ahLst/>
              <a:cxnLst/>
              <a:rect l="0" t="0" r="0" b="0"/>
              <a:pathLst>
                <a:path w="203103" h="529387">
                  <a:moveTo>
                    <a:pt x="203102" y="17644"/>
                  </a:moveTo>
                  <a:lnTo>
                    <a:pt x="203102" y="17644"/>
                  </a:lnTo>
                  <a:lnTo>
                    <a:pt x="192989" y="10902"/>
                  </a:lnTo>
                  <a:lnTo>
                    <a:pt x="166474" y="3338"/>
                  </a:lnTo>
                  <a:lnTo>
                    <a:pt x="135177" y="0"/>
                  </a:lnTo>
                  <a:lnTo>
                    <a:pt x="103562" y="2381"/>
                  </a:lnTo>
                  <a:lnTo>
                    <a:pt x="72824" y="8802"/>
                  </a:lnTo>
                  <a:lnTo>
                    <a:pt x="57709" y="11197"/>
                  </a:lnTo>
                  <a:lnTo>
                    <a:pt x="57247" y="14636"/>
                  </a:lnTo>
                  <a:lnTo>
                    <a:pt x="56358" y="46316"/>
                  </a:lnTo>
                  <a:lnTo>
                    <a:pt x="53686" y="66370"/>
                  </a:lnTo>
                  <a:lnTo>
                    <a:pt x="50147" y="96921"/>
                  </a:lnTo>
                  <a:lnTo>
                    <a:pt x="48215" y="114945"/>
                  </a:lnTo>
                  <a:lnTo>
                    <a:pt x="45516" y="136134"/>
                  </a:lnTo>
                  <a:lnTo>
                    <a:pt x="42306" y="159431"/>
                  </a:lnTo>
                  <a:lnTo>
                    <a:pt x="38755" y="184136"/>
                  </a:lnTo>
                  <a:lnTo>
                    <a:pt x="34976" y="208366"/>
                  </a:lnTo>
                  <a:lnTo>
                    <a:pt x="31045" y="232281"/>
                  </a:lnTo>
                  <a:lnTo>
                    <a:pt x="27014" y="255985"/>
                  </a:lnTo>
                  <a:lnTo>
                    <a:pt x="24327" y="278138"/>
                  </a:lnTo>
                  <a:lnTo>
                    <a:pt x="22536" y="299257"/>
                  </a:lnTo>
                  <a:lnTo>
                    <a:pt x="21341" y="319686"/>
                  </a:lnTo>
                  <a:lnTo>
                    <a:pt x="20545" y="338244"/>
                  </a:lnTo>
                  <a:lnTo>
                    <a:pt x="20014" y="355555"/>
                  </a:lnTo>
                  <a:lnTo>
                    <a:pt x="18013" y="387254"/>
                  </a:lnTo>
                  <a:lnTo>
                    <a:pt x="12420" y="415454"/>
                  </a:lnTo>
                  <a:lnTo>
                    <a:pt x="10875" y="440217"/>
                  </a:lnTo>
                  <a:lnTo>
                    <a:pt x="11128" y="462982"/>
                  </a:lnTo>
                  <a:lnTo>
                    <a:pt x="7305" y="493515"/>
                  </a:lnTo>
                  <a:lnTo>
                    <a:pt x="1017" y="522362"/>
                  </a:lnTo>
                  <a:lnTo>
                    <a:pt x="231" y="529140"/>
                  </a:lnTo>
                  <a:lnTo>
                    <a:pt x="122" y="529386"/>
                  </a:lnTo>
                  <a:lnTo>
                    <a:pt x="0" y="527777"/>
                  </a:lnTo>
                  <a:lnTo>
                    <a:pt x="673" y="527066"/>
                  </a:lnTo>
                  <a:lnTo>
                    <a:pt x="3303" y="526276"/>
                  </a:lnTo>
                  <a:lnTo>
                    <a:pt x="30413" y="525699"/>
                  </a:lnTo>
                  <a:lnTo>
                    <a:pt x="60448" y="522289"/>
                  </a:lnTo>
                  <a:lnTo>
                    <a:pt x="89416" y="520182"/>
                  </a:lnTo>
                  <a:lnTo>
                    <a:pt x="120502" y="519411"/>
                  </a:lnTo>
                  <a:lnTo>
                    <a:pt x="122636" y="519372"/>
                  </a:lnTo>
                  <a:lnTo>
                    <a:pt x="126886" y="521210"/>
                  </a:lnTo>
                  <a:lnTo>
                    <a:pt x="129009" y="522688"/>
                  </a:lnTo>
                  <a:lnTo>
                    <a:pt x="130423" y="522968"/>
                  </a:lnTo>
                  <a:lnTo>
                    <a:pt x="131366" y="522449"/>
                  </a:lnTo>
                  <a:lnTo>
                    <a:pt x="131995" y="521397"/>
                  </a:lnTo>
                  <a:lnTo>
                    <a:pt x="133119" y="520696"/>
                  </a:lnTo>
                  <a:lnTo>
                    <a:pt x="138073" y="519004"/>
                  </a:lnTo>
                  <a:lnTo>
                    <a:pt x="145952" y="512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3" name="SMARTInkShape-Group176"/>
          <p:cNvGrpSpPr/>
          <p:nvPr/>
        </p:nvGrpSpPr>
        <p:grpSpPr>
          <a:xfrm>
            <a:off x="1244600" y="3036430"/>
            <a:ext cx="727350" cy="405271"/>
            <a:chOff x="1244600" y="3036430"/>
            <a:chExt cx="727350" cy="405271"/>
          </a:xfrm>
        </p:grpSpPr>
        <p:sp>
          <p:nvSpPr>
            <p:cNvPr id="318" name="SMARTInkShape-881"/>
            <p:cNvSpPr/>
            <p:nvPr>
              <p:custDataLst>
                <p:tags r:id="rId133"/>
              </p:custDataLst>
            </p:nvPr>
          </p:nvSpPr>
          <p:spPr>
            <a:xfrm>
              <a:off x="1826731" y="3036430"/>
              <a:ext cx="145219" cy="370992"/>
            </a:xfrm>
            <a:custGeom>
              <a:avLst/>
              <a:gdLst/>
              <a:ahLst/>
              <a:cxnLst/>
              <a:rect l="0" t="0" r="0" b="0"/>
              <a:pathLst>
                <a:path w="145219" h="370992">
                  <a:moveTo>
                    <a:pt x="14769" y="157620"/>
                  </a:moveTo>
                  <a:lnTo>
                    <a:pt x="14769" y="157620"/>
                  </a:lnTo>
                  <a:lnTo>
                    <a:pt x="24908" y="130861"/>
                  </a:lnTo>
                  <a:lnTo>
                    <a:pt x="32446" y="106686"/>
                  </a:lnTo>
                  <a:lnTo>
                    <a:pt x="40500" y="77598"/>
                  </a:lnTo>
                  <a:lnTo>
                    <a:pt x="48077" y="47265"/>
                  </a:lnTo>
                  <a:lnTo>
                    <a:pt x="53797" y="19674"/>
                  </a:lnTo>
                  <a:lnTo>
                    <a:pt x="54928" y="4588"/>
                  </a:lnTo>
                  <a:lnTo>
                    <a:pt x="54241" y="565"/>
                  </a:lnTo>
                  <a:lnTo>
                    <a:pt x="53078" y="0"/>
                  </a:lnTo>
                  <a:lnTo>
                    <a:pt x="51598" y="1740"/>
                  </a:lnTo>
                  <a:lnTo>
                    <a:pt x="47365" y="14257"/>
                  </a:lnTo>
                  <a:lnTo>
                    <a:pt x="40780" y="43338"/>
                  </a:lnTo>
                  <a:lnTo>
                    <a:pt x="37754" y="62382"/>
                  </a:lnTo>
                  <a:lnTo>
                    <a:pt x="35031" y="83544"/>
                  </a:lnTo>
                  <a:lnTo>
                    <a:pt x="32511" y="106120"/>
                  </a:lnTo>
                  <a:lnTo>
                    <a:pt x="29419" y="128225"/>
                  </a:lnTo>
                  <a:lnTo>
                    <a:pt x="25947" y="150018"/>
                  </a:lnTo>
                  <a:lnTo>
                    <a:pt x="22221" y="171602"/>
                  </a:lnTo>
                  <a:lnTo>
                    <a:pt x="18326" y="190930"/>
                  </a:lnTo>
                  <a:lnTo>
                    <a:pt x="14318" y="208754"/>
                  </a:lnTo>
                  <a:lnTo>
                    <a:pt x="6807" y="238202"/>
                  </a:lnTo>
                  <a:lnTo>
                    <a:pt x="24" y="261302"/>
                  </a:lnTo>
                  <a:lnTo>
                    <a:pt x="0" y="264842"/>
                  </a:lnTo>
                  <a:lnTo>
                    <a:pt x="690" y="267201"/>
                  </a:lnTo>
                  <a:lnTo>
                    <a:pt x="1855" y="268068"/>
                  </a:lnTo>
                  <a:lnTo>
                    <a:pt x="3338" y="267941"/>
                  </a:lnTo>
                  <a:lnTo>
                    <a:pt x="5031" y="267151"/>
                  </a:lnTo>
                  <a:lnTo>
                    <a:pt x="14231" y="243487"/>
                  </a:lnTo>
                  <a:lnTo>
                    <a:pt x="23702" y="220243"/>
                  </a:lnTo>
                  <a:lnTo>
                    <a:pt x="34967" y="197211"/>
                  </a:lnTo>
                  <a:lnTo>
                    <a:pt x="53209" y="170056"/>
                  </a:lnTo>
                  <a:lnTo>
                    <a:pt x="59446" y="163794"/>
                  </a:lnTo>
                  <a:lnTo>
                    <a:pt x="64309" y="161031"/>
                  </a:lnTo>
                  <a:lnTo>
                    <a:pt x="68257" y="160599"/>
                  </a:lnTo>
                  <a:lnTo>
                    <a:pt x="71594" y="161723"/>
                  </a:lnTo>
                  <a:lnTo>
                    <a:pt x="73819" y="165294"/>
                  </a:lnTo>
                  <a:lnTo>
                    <a:pt x="76291" y="176788"/>
                  </a:lnTo>
                  <a:lnTo>
                    <a:pt x="70941" y="202497"/>
                  </a:lnTo>
                  <a:lnTo>
                    <a:pt x="50306" y="232457"/>
                  </a:lnTo>
                  <a:lnTo>
                    <a:pt x="25220" y="260306"/>
                  </a:lnTo>
                  <a:lnTo>
                    <a:pt x="4427" y="287628"/>
                  </a:lnTo>
                  <a:lnTo>
                    <a:pt x="16332" y="275807"/>
                  </a:lnTo>
                  <a:lnTo>
                    <a:pt x="22049" y="267533"/>
                  </a:lnTo>
                  <a:lnTo>
                    <a:pt x="25267" y="266173"/>
                  </a:lnTo>
                  <a:lnTo>
                    <a:pt x="28823" y="266677"/>
                  </a:lnTo>
                  <a:lnTo>
                    <a:pt x="37243" y="271707"/>
                  </a:lnTo>
                  <a:lnTo>
                    <a:pt x="53884" y="287849"/>
                  </a:lnTo>
                  <a:lnTo>
                    <a:pt x="73631" y="313642"/>
                  </a:lnTo>
                  <a:lnTo>
                    <a:pt x="100492" y="338061"/>
                  </a:lnTo>
                  <a:lnTo>
                    <a:pt x="131447" y="359669"/>
                  </a:lnTo>
                  <a:lnTo>
                    <a:pt x="145218" y="370991"/>
                  </a:lnTo>
                  <a:lnTo>
                    <a:pt x="141769" y="3671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SMARTInkShape-882"/>
            <p:cNvSpPr/>
            <p:nvPr>
              <p:custDataLst>
                <p:tags r:id="rId134"/>
              </p:custDataLst>
            </p:nvPr>
          </p:nvSpPr>
          <p:spPr>
            <a:xfrm>
              <a:off x="1554542" y="3252606"/>
              <a:ext cx="121859" cy="189095"/>
            </a:xfrm>
            <a:custGeom>
              <a:avLst/>
              <a:gdLst/>
              <a:ahLst/>
              <a:cxnLst/>
              <a:rect l="0" t="0" r="0" b="0"/>
              <a:pathLst>
                <a:path w="121859" h="189095">
                  <a:moveTo>
                    <a:pt x="20258" y="17644"/>
                  </a:moveTo>
                  <a:lnTo>
                    <a:pt x="20258" y="17644"/>
                  </a:lnTo>
                  <a:lnTo>
                    <a:pt x="34073" y="5711"/>
                  </a:lnTo>
                  <a:lnTo>
                    <a:pt x="37935" y="3338"/>
                  </a:lnTo>
                  <a:lnTo>
                    <a:pt x="53483" y="0"/>
                  </a:lnTo>
                  <a:lnTo>
                    <a:pt x="71495" y="2381"/>
                  </a:lnTo>
                  <a:lnTo>
                    <a:pt x="80189" y="7568"/>
                  </a:lnTo>
                  <a:lnTo>
                    <a:pt x="83496" y="10927"/>
                  </a:lnTo>
                  <a:lnTo>
                    <a:pt x="84289" y="16694"/>
                  </a:lnTo>
                  <a:lnTo>
                    <a:pt x="81407" y="32509"/>
                  </a:lnTo>
                  <a:lnTo>
                    <a:pt x="71659" y="53178"/>
                  </a:lnTo>
                  <a:lnTo>
                    <a:pt x="56509" y="76476"/>
                  </a:lnTo>
                  <a:lnTo>
                    <a:pt x="35664" y="100942"/>
                  </a:lnTo>
                  <a:lnTo>
                    <a:pt x="19814" y="124044"/>
                  </a:lnTo>
                  <a:lnTo>
                    <a:pt x="4840" y="151240"/>
                  </a:lnTo>
                  <a:lnTo>
                    <a:pt x="0" y="163098"/>
                  </a:lnTo>
                  <a:lnTo>
                    <a:pt x="201" y="173072"/>
                  </a:lnTo>
                  <a:lnTo>
                    <a:pt x="1948" y="176296"/>
                  </a:lnTo>
                  <a:lnTo>
                    <a:pt x="4523" y="178445"/>
                  </a:lnTo>
                  <a:lnTo>
                    <a:pt x="7652" y="179878"/>
                  </a:lnTo>
                  <a:lnTo>
                    <a:pt x="38020" y="182178"/>
                  </a:lnTo>
                  <a:lnTo>
                    <a:pt x="66992" y="182576"/>
                  </a:lnTo>
                  <a:lnTo>
                    <a:pt x="96779" y="182711"/>
                  </a:lnTo>
                  <a:lnTo>
                    <a:pt x="104362" y="183435"/>
                  </a:lnTo>
                  <a:lnTo>
                    <a:pt x="121858" y="1890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SMARTInkShape-883"/>
            <p:cNvSpPr/>
            <p:nvPr>
              <p:custDataLst>
                <p:tags r:id="rId135"/>
              </p:custDataLst>
            </p:nvPr>
          </p:nvSpPr>
          <p:spPr>
            <a:xfrm>
              <a:off x="1558442" y="3182245"/>
              <a:ext cx="124309" cy="11806"/>
            </a:xfrm>
            <a:custGeom>
              <a:avLst/>
              <a:gdLst/>
              <a:ahLst/>
              <a:cxnLst/>
              <a:rect l="0" t="0" r="0" b="0"/>
              <a:pathLst>
                <a:path w="124309" h="11806">
                  <a:moveTo>
                    <a:pt x="3658" y="11805"/>
                  </a:moveTo>
                  <a:lnTo>
                    <a:pt x="3658" y="11805"/>
                  </a:lnTo>
                  <a:lnTo>
                    <a:pt x="0" y="11805"/>
                  </a:lnTo>
                  <a:lnTo>
                    <a:pt x="1562" y="11805"/>
                  </a:lnTo>
                  <a:lnTo>
                    <a:pt x="27867" y="6779"/>
                  </a:lnTo>
                  <a:lnTo>
                    <a:pt x="54105" y="3966"/>
                  </a:lnTo>
                  <a:lnTo>
                    <a:pt x="79754" y="545"/>
                  </a:lnTo>
                  <a:lnTo>
                    <a:pt x="111333" y="0"/>
                  </a:lnTo>
                  <a:lnTo>
                    <a:pt x="124308" y="54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884"/>
            <p:cNvSpPr/>
            <p:nvPr>
              <p:custDataLst>
                <p:tags r:id="rId136"/>
              </p:custDataLst>
            </p:nvPr>
          </p:nvSpPr>
          <p:spPr>
            <a:xfrm>
              <a:off x="1263650" y="3334630"/>
              <a:ext cx="76201" cy="5471"/>
            </a:xfrm>
            <a:custGeom>
              <a:avLst/>
              <a:gdLst/>
              <a:ahLst/>
              <a:cxnLst/>
              <a:rect l="0" t="0" r="0" b="0"/>
              <a:pathLst>
                <a:path w="76201" h="5471">
                  <a:moveTo>
                    <a:pt x="0" y="5470"/>
                  </a:moveTo>
                  <a:lnTo>
                    <a:pt x="0" y="5470"/>
                  </a:lnTo>
                  <a:lnTo>
                    <a:pt x="10845" y="4765"/>
                  </a:lnTo>
                  <a:lnTo>
                    <a:pt x="42063" y="3"/>
                  </a:lnTo>
                  <a:lnTo>
                    <a:pt x="63603" y="0"/>
                  </a:lnTo>
                  <a:lnTo>
                    <a:pt x="76200" y="5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SMARTInkShape-885"/>
            <p:cNvSpPr/>
            <p:nvPr>
              <p:custDataLst>
                <p:tags r:id="rId137"/>
              </p:custDataLst>
            </p:nvPr>
          </p:nvSpPr>
          <p:spPr>
            <a:xfrm>
              <a:off x="1244600" y="3277483"/>
              <a:ext cx="127001" cy="5468"/>
            </a:xfrm>
            <a:custGeom>
              <a:avLst/>
              <a:gdLst/>
              <a:ahLst/>
              <a:cxnLst/>
              <a:rect l="0" t="0" r="0" b="0"/>
              <a:pathLst>
                <a:path w="127001" h="54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6" y="1103"/>
                  </a:lnTo>
                  <a:lnTo>
                    <a:pt x="1882" y="441"/>
                  </a:lnTo>
                  <a:lnTo>
                    <a:pt x="3371" y="0"/>
                  </a:lnTo>
                  <a:lnTo>
                    <a:pt x="28562" y="4259"/>
                  </a:lnTo>
                  <a:lnTo>
                    <a:pt x="53618" y="5109"/>
                  </a:lnTo>
                  <a:lnTo>
                    <a:pt x="81504" y="5361"/>
                  </a:lnTo>
                  <a:lnTo>
                    <a:pt x="112839" y="5446"/>
                  </a:lnTo>
                  <a:lnTo>
                    <a:pt x="1270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24" name="SMARTInkShape-886"/>
          <p:cNvSpPr/>
          <p:nvPr>
            <p:custDataLst>
              <p:tags r:id="rId3"/>
            </p:custDataLst>
          </p:nvPr>
        </p:nvSpPr>
        <p:spPr>
          <a:xfrm>
            <a:off x="1587500" y="3022600"/>
            <a:ext cx="19051" cy="158751"/>
          </a:xfrm>
          <a:custGeom>
            <a:avLst/>
            <a:gdLst/>
            <a:ahLst/>
            <a:cxnLst/>
            <a:rect l="0" t="0" r="0" b="0"/>
            <a:pathLst>
              <a:path w="19051" h="158751">
                <a:moveTo>
                  <a:pt x="0" y="0"/>
                </a:moveTo>
                <a:lnTo>
                  <a:pt x="0" y="0"/>
                </a:lnTo>
                <a:lnTo>
                  <a:pt x="1881" y="31393"/>
                </a:lnTo>
                <a:lnTo>
                  <a:pt x="4364" y="53463"/>
                </a:lnTo>
                <a:lnTo>
                  <a:pt x="5467" y="77384"/>
                </a:lnTo>
                <a:lnTo>
                  <a:pt x="9460" y="107909"/>
                </a:lnTo>
                <a:lnTo>
                  <a:pt x="12766" y="137026"/>
                </a:lnTo>
                <a:lnTo>
                  <a:pt x="19050" y="158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33" name="SMARTInkShape-Group178"/>
          <p:cNvGrpSpPr/>
          <p:nvPr/>
        </p:nvGrpSpPr>
        <p:grpSpPr>
          <a:xfrm>
            <a:off x="2089330" y="2985380"/>
            <a:ext cx="879930" cy="475371"/>
            <a:chOff x="2089330" y="2985380"/>
            <a:chExt cx="879930" cy="475371"/>
          </a:xfrm>
        </p:grpSpPr>
        <p:sp>
          <p:nvSpPr>
            <p:cNvPr id="325" name="SMARTInkShape-887"/>
            <p:cNvSpPr/>
            <p:nvPr>
              <p:custDataLst>
                <p:tags r:id="rId125"/>
              </p:custDataLst>
            </p:nvPr>
          </p:nvSpPr>
          <p:spPr>
            <a:xfrm>
              <a:off x="2895600" y="3151238"/>
              <a:ext cx="73660" cy="133691"/>
            </a:xfrm>
            <a:custGeom>
              <a:avLst/>
              <a:gdLst/>
              <a:ahLst/>
              <a:cxnLst/>
              <a:rect l="0" t="0" r="0" b="0"/>
              <a:pathLst>
                <a:path w="73660" h="133691">
                  <a:moveTo>
                    <a:pt x="44450" y="36462"/>
                  </a:moveTo>
                  <a:lnTo>
                    <a:pt x="44450" y="36462"/>
                  </a:lnTo>
                  <a:lnTo>
                    <a:pt x="47821" y="26349"/>
                  </a:lnTo>
                  <a:lnTo>
                    <a:pt x="47594" y="17621"/>
                  </a:lnTo>
                  <a:lnTo>
                    <a:pt x="45142" y="9744"/>
                  </a:lnTo>
                  <a:lnTo>
                    <a:pt x="41700" y="3891"/>
                  </a:lnTo>
                  <a:lnTo>
                    <a:pt x="37819" y="819"/>
                  </a:lnTo>
                  <a:lnTo>
                    <a:pt x="35796" y="0"/>
                  </a:lnTo>
                  <a:lnTo>
                    <a:pt x="33742" y="865"/>
                  </a:lnTo>
                  <a:lnTo>
                    <a:pt x="29578" y="5589"/>
                  </a:lnTo>
                  <a:lnTo>
                    <a:pt x="27257" y="12393"/>
                  </a:lnTo>
                  <a:lnTo>
                    <a:pt x="26638" y="16182"/>
                  </a:lnTo>
                  <a:lnTo>
                    <a:pt x="29138" y="31629"/>
                  </a:lnTo>
                  <a:lnTo>
                    <a:pt x="45737" y="60176"/>
                  </a:lnTo>
                  <a:lnTo>
                    <a:pt x="63336" y="86929"/>
                  </a:lnTo>
                  <a:lnTo>
                    <a:pt x="70483" y="99108"/>
                  </a:lnTo>
                  <a:lnTo>
                    <a:pt x="73659" y="109225"/>
                  </a:lnTo>
                  <a:lnTo>
                    <a:pt x="72389" y="113898"/>
                  </a:lnTo>
                  <a:lnTo>
                    <a:pt x="65334" y="122854"/>
                  </a:lnTo>
                  <a:lnTo>
                    <a:pt x="52833" y="132458"/>
                  </a:lnTo>
                  <a:lnTo>
                    <a:pt x="42532" y="133690"/>
                  </a:lnTo>
                  <a:lnTo>
                    <a:pt x="18671" y="128732"/>
                  </a:lnTo>
                  <a:lnTo>
                    <a:pt x="13858" y="125491"/>
                  </a:lnTo>
                  <a:lnTo>
                    <a:pt x="0" y="1063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SMARTInkShape-888"/>
            <p:cNvSpPr/>
            <p:nvPr>
              <p:custDataLst>
                <p:tags r:id="rId126"/>
              </p:custDataLst>
            </p:nvPr>
          </p:nvSpPr>
          <p:spPr>
            <a:xfrm>
              <a:off x="2791971" y="3169758"/>
              <a:ext cx="98561" cy="96110"/>
            </a:xfrm>
            <a:custGeom>
              <a:avLst/>
              <a:gdLst/>
              <a:ahLst/>
              <a:cxnLst/>
              <a:rect l="0" t="0" r="0" b="0"/>
              <a:pathLst>
                <a:path w="98561" h="96110">
                  <a:moveTo>
                    <a:pt x="40129" y="24292"/>
                  </a:moveTo>
                  <a:lnTo>
                    <a:pt x="40129" y="24292"/>
                  </a:lnTo>
                  <a:lnTo>
                    <a:pt x="29990" y="24998"/>
                  </a:lnTo>
                  <a:lnTo>
                    <a:pt x="22453" y="27663"/>
                  </a:lnTo>
                  <a:lnTo>
                    <a:pt x="10275" y="36501"/>
                  </a:lnTo>
                  <a:lnTo>
                    <a:pt x="3813" y="47827"/>
                  </a:lnTo>
                  <a:lnTo>
                    <a:pt x="0" y="60858"/>
                  </a:lnTo>
                  <a:lnTo>
                    <a:pt x="657" y="71353"/>
                  </a:lnTo>
                  <a:lnTo>
                    <a:pt x="7064" y="80721"/>
                  </a:lnTo>
                  <a:lnTo>
                    <a:pt x="17672" y="88883"/>
                  </a:lnTo>
                  <a:lnTo>
                    <a:pt x="31794" y="94862"/>
                  </a:lnTo>
                  <a:lnTo>
                    <a:pt x="47478" y="96109"/>
                  </a:lnTo>
                  <a:lnTo>
                    <a:pt x="63151" y="93605"/>
                  </a:lnTo>
                  <a:lnTo>
                    <a:pt x="77172" y="87789"/>
                  </a:lnTo>
                  <a:lnTo>
                    <a:pt x="86696" y="78619"/>
                  </a:lnTo>
                  <a:lnTo>
                    <a:pt x="96025" y="59674"/>
                  </a:lnTo>
                  <a:lnTo>
                    <a:pt x="98560" y="52113"/>
                  </a:lnTo>
                  <a:lnTo>
                    <a:pt x="97613" y="36186"/>
                  </a:lnTo>
                  <a:lnTo>
                    <a:pt x="91783" y="20406"/>
                  </a:lnTo>
                  <a:lnTo>
                    <a:pt x="82136" y="6337"/>
                  </a:lnTo>
                  <a:lnTo>
                    <a:pt x="75895" y="2444"/>
                  </a:lnTo>
                  <a:lnTo>
                    <a:pt x="61434" y="0"/>
                  </a:lnTo>
                  <a:lnTo>
                    <a:pt x="37426" y="5962"/>
                  </a:lnTo>
                  <a:lnTo>
                    <a:pt x="26463" y="12853"/>
                  </a:lnTo>
                  <a:lnTo>
                    <a:pt x="14729" y="242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SMARTInkShape-889"/>
            <p:cNvSpPr/>
            <p:nvPr>
              <p:custDataLst>
                <p:tags r:id="rId127"/>
              </p:custDataLst>
            </p:nvPr>
          </p:nvSpPr>
          <p:spPr>
            <a:xfrm>
              <a:off x="2667438" y="3162300"/>
              <a:ext cx="113863" cy="124288"/>
            </a:xfrm>
            <a:custGeom>
              <a:avLst/>
              <a:gdLst/>
              <a:ahLst/>
              <a:cxnLst/>
              <a:rect l="0" t="0" r="0" b="0"/>
              <a:pathLst>
                <a:path w="113863" h="124288">
                  <a:moveTo>
                    <a:pt x="75762" y="0"/>
                  </a:moveTo>
                  <a:lnTo>
                    <a:pt x="75762" y="0"/>
                  </a:lnTo>
                  <a:lnTo>
                    <a:pt x="63210" y="1881"/>
                  </a:lnTo>
                  <a:lnTo>
                    <a:pt x="56811" y="3371"/>
                  </a:lnTo>
                  <a:lnTo>
                    <a:pt x="34320" y="22322"/>
                  </a:lnTo>
                  <a:lnTo>
                    <a:pt x="13153" y="50280"/>
                  </a:lnTo>
                  <a:lnTo>
                    <a:pt x="218" y="77535"/>
                  </a:lnTo>
                  <a:lnTo>
                    <a:pt x="0" y="85557"/>
                  </a:lnTo>
                  <a:lnTo>
                    <a:pt x="5401" y="100114"/>
                  </a:lnTo>
                  <a:lnTo>
                    <a:pt x="18620" y="111758"/>
                  </a:lnTo>
                  <a:lnTo>
                    <a:pt x="36255" y="120226"/>
                  </a:lnTo>
                  <a:lnTo>
                    <a:pt x="65310" y="124287"/>
                  </a:lnTo>
                  <a:lnTo>
                    <a:pt x="97007" y="119696"/>
                  </a:lnTo>
                  <a:lnTo>
                    <a:pt x="113862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SMARTInkShape-890"/>
            <p:cNvSpPr/>
            <p:nvPr>
              <p:custDataLst>
                <p:tags r:id="rId128"/>
              </p:custDataLst>
            </p:nvPr>
          </p:nvSpPr>
          <p:spPr>
            <a:xfrm>
              <a:off x="2482850" y="3282950"/>
              <a:ext cx="52925" cy="67254"/>
            </a:xfrm>
            <a:custGeom>
              <a:avLst/>
              <a:gdLst/>
              <a:ahLst/>
              <a:cxnLst/>
              <a:rect l="0" t="0" r="0" b="0"/>
              <a:pathLst>
                <a:path w="52925" h="67254">
                  <a:moveTo>
                    <a:pt x="25400" y="0"/>
                  </a:moveTo>
                  <a:lnTo>
                    <a:pt x="25400" y="0"/>
                  </a:lnTo>
                  <a:lnTo>
                    <a:pt x="18658" y="3371"/>
                  </a:lnTo>
                  <a:lnTo>
                    <a:pt x="13467" y="10671"/>
                  </a:lnTo>
                  <a:lnTo>
                    <a:pt x="2923" y="37963"/>
                  </a:lnTo>
                  <a:lnTo>
                    <a:pt x="1299" y="47682"/>
                  </a:lnTo>
                  <a:lnTo>
                    <a:pt x="4341" y="56705"/>
                  </a:lnTo>
                  <a:lnTo>
                    <a:pt x="7127" y="61087"/>
                  </a:lnTo>
                  <a:lnTo>
                    <a:pt x="11101" y="64008"/>
                  </a:lnTo>
                  <a:lnTo>
                    <a:pt x="21162" y="67253"/>
                  </a:lnTo>
                  <a:lnTo>
                    <a:pt x="28925" y="66815"/>
                  </a:lnTo>
                  <a:lnTo>
                    <a:pt x="43030" y="60784"/>
                  </a:lnTo>
                  <a:lnTo>
                    <a:pt x="49228" y="51239"/>
                  </a:lnTo>
                  <a:lnTo>
                    <a:pt x="52924" y="38295"/>
                  </a:lnTo>
                  <a:lnTo>
                    <a:pt x="52214" y="25486"/>
                  </a:lnTo>
                  <a:lnTo>
                    <a:pt x="47666" y="14620"/>
                  </a:lnTo>
                  <a:lnTo>
                    <a:pt x="44477" y="9746"/>
                  </a:lnTo>
                  <a:lnTo>
                    <a:pt x="40235" y="7203"/>
                  </a:lnTo>
                  <a:lnTo>
                    <a:pt x="12145" y="6323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SMARTInkShape-891"/>
            <p:cNvSpPr/>
            <p:nvPr>
              <p:custDataLst>
                <p:tags r:id="rId129"/>
              </p:custDataLst>
            </p:nvPr>
          </p:nvSpPr>
          <p:spPr>
            <a:xfrm>
              <a:off x="2330450" y="3168650"/>
              <a:ext cx="114301" cy="177801"/>
            </a:xfrm>
            <a:custGeom>
              <a:avLst/>
              <a:gdLst/>
              <a:ahLst/>
              <a:cxnLst/>
              <a:rect l="0" t="0" r="0" b="0"/>
              <a:pathLst>
                <a:path w="114301" h="177801">
                  <a:moveTo>
                    <a:pt x="0" y="177800"/>
                  </a:moveTo>
                  <a:lnTo>
                    <a:pt x="0" y="177800"/>
                  </a:lnTo>
                  <a:lnTo>
                    <a:pt x="0" y="171058"/>
                  </a:lnTo>
                  <a:lnTo>
                    <a:pt x="16620" y="143882"/>
                  </a:lnTo>
                  <a:lnTo>
                    <a:pt x="33257" y="120157"/>
                  </a:lnTo>
                  <a:lnTo>
                    <a:pt x="50529" y="95031"/>
                  </a:lnTo>
                  <a:lnTo>
                    <a:pt x="66907" y="70458"/>
                  </a:lnTo>
                  <a:lnTo>
                    <a:pt x="81242" y="47778"/>
                  </a:lnTo>
                  <a:lnTo>
                    <a:pt x="97842" y="21917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SMARTInkShape-892"/>
            <p:cNvSpPr/>
            <p:nvPr>
              <p:custDataLst>
                <p:tags r:id="rId130"/>
              </p:custDataLst>
            </p:nvPr>
          </p:nvSpPr>
          <p:spPr>
            <a:xfrm>
              <a:off x="2330450" y="3194050"/>
              <a:ext cx="101601" cy="125496"/>
            </a:xfrm>
            <a:custGeom>
              <a:avLst/>
              <a:gdLst/>
              <a:ahLst/>
              <a:cxnLst/>
              <a:rect l="0" t="0" r="0" b="0"/>
              <a:pathLst>
                <a:path w="101601" h="125496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2117"/>
                  </a:lnTo>
                  <a:lnTo>
                    <a:pt x="9460" y="29886"/>
                  </a:lnTo>
                  <a:lnTo>
                    <a:pt x="18482" y="53619"/>
                  </a:lnTo>
                  <a:lnTo>
                    <a:pt x="30092" y="78525"/>
                  </a:lnTo>
                  <a:lnTo>
                    <a:pt x="51021" y="105744"/>
                  </a:lnTo>
                  <a:lnTo>
                    <a:pt x="65761" y="116625"/>
                  </a:lnTo>
                  <a:lnTo>
                    <a:pt x="85584" y="124742"/>
                  </a:lnTo>
                  <a:lnTo>
                    <a:pt x="88806" y="125495"/>
                  </a:lnTo>
                  <a:lnTo>
                    <a:pt x="91660" y="124585"/>
                  </a:lnTo>
                  <a:lnTo>
                    <a:pt x="96712" y="119812"/>
                  </a:lnTo>
                  <a:lnTo>
                    <a:pt x="99428" y="112987"/>
                  </a:lnTo>
                  <a:lnTo>
                    <a:pt x="1016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SMARTInkShape-893"/>
            <p:cNvSpPr/>
            <p:nvPr>
              <p:custDataLst>
                <p:tags r:id="rId131"/>
              </p:custDataLst>
            </p:nvPr>
          </p:nvSpPr>
          <p:spPr>
            <a:xfrm>
              <a:off x="2197100" y="32321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13815" y="392"/>
                  </a:lnTo>
                  <a:lnTo>
                    <a:pt x="22368" y="880"/>
                  </a:lnTo>
                  <a:lnTo>
                    <a:pt x="47866" y="5490"/>
                  </a:lnTo>
                  <a:lnTo>
                    <a:pt x="78961" y="53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SMARTInkShape-894"/>
            <p:cNvSpPr/>
            <p:nvPr>
              <p:custDataLst>
                <p:tags r:id="rId132"/>
              </p:custDataLst>
            </p:nvPr>
          </p:nvSpPr>
          <p:spPr>
            <a:xfrm>
              <a:off x="2089330" y="2985380"/>
              <a:ext cx="133171" cy="475371"/>
            </a:xfrm>
            <a:custGeom>
              <a:avLst/>
              <a:gdLst/>
              <a:ahLst/>
              <a:cxnLst/>
              <a:rect l="0" t="0" r="0" b="0"/>
              <a:pathLst>
                <a:path w="133171" h="475371">
                  <a:moveTo>
                    <a:pt x="133170" y="5470"/>
                  </a:moveTo>
                  <a:lnTo>
                    <a:pt x="133170" y="5470"/>
                  </a:lnTo>
                  <a:lnTo>
                    <a:pt x="129799" y="2099"/>
                  </a:lnTo>
                  <a:lnTo>
                    <a:pt x="117590" y="3"/>
                  </a:lnTo>
                  <a:lnTo>
                    <a:pt x="102524" y="0"/>
                  </a:lnTo>
                  <a:lnTo>
                    <a:pt x="76447" y="6062"/>
                  </a:lnTo>
                  <a:lnTo>
                    <a:pt x="48690" y="16837"/>
                  </a:lnTo>
                  <a:lnTo>
                    <a:pt x="25358" y="32114"/>
                  </a:lnTo>
                  <a:lnTo>
                    <a:pt x="21754" y="36832"/>
                  </a:lnTo>
                  <a:lnTo>
                    <a:pt x="19724" y="43455"/>
                  </a:lnTo>
                  <a:lnTo>
                    <a:pt x="18945" y="73838"/>
                  </a:lnTo>
                  <a:lnTo>
                    <a:pt x="17011" y="104044"/>
                  </a:lnTo>
                  <a:lnTo>
                    <a:pt x="13810" y="128303"/>
                  </a:lnTo>
                  <a:lnTo>
                    <a:pt x="10036" y="155547"/>
                  </a:lnTo>
                  <a:lnTo>
                    <a:pt x="8747" y="171138"/>
                  </a:lnTo>
                  <a:lnTo>
                    <a:pt x="7888" y="187882"/>
                  </a:lnTo>
                  <a:lnTo>
                    <a:pt x="7316" y="205395"/>
                  </a:lnTo>
                  <a:lnTo>
                    <a:pt x="6934" y="223420"/>
                  </a:lnTo>
                  <a:lnTo>
                    <a:pt x="6679" y="241787"/>
                  </a:lnTo>
                  <a:lnTo>
                    <a:pt x="6510" y="260381"/>
                  </a:lnTo>
                  <a:lnTo>
                    <a:pt x="5691" y="278422"/>
                  </a:lnTo>
                  <a:lnTo>
                    <a:pt x="4439" y="296093"/>
                  </a:lnTo>
                  <a:lnTo>
                    <a:pt x="2900" y="313519"/>
                  </a:lnTo>
                  <a:lnTo>
                    <a:pt x="1189" y="344169"/>
                  </a:lnTo>
                  <a:lnTo>
                    <a:pt x="428" y="370492"/>
                  </a:lnTo>
                  <a:lnTo>
                    <a:pt x="0" y="400472"/>
                  </a:lnTo>
                  <a:lnTo>
                    <a:pt x="1737" y="428041"/>
                  </a:lnTo>
                  <a:lnTo>
                    <a:pt x="7663" y="449160"/>
                  </a:lnTo>
                  <a:lnTo>
                    <a:pt x="9282" y="451546"/>
                  </a:lnTo>
                  <a:lnTo>
                    <a:pt x="22019" y="460446"/>
                  </a:lnTo>
                  <a:lnTo>
                    <a:pt x="45660" y="471123"/>
                  </a:lnTo>
                  <a:lnTo>
                    <a:pt x="76559" y="475121"/>
                  </a:lnTo>
                  <a:lnTo>
                    <a:pt x="82370" y="4753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9" name="SMARTInkShape-Group179"/>
          <p:cNvGrpSpPr/>
          <p:nvPr/>
        </p:nvGrpSpPr>
        <p:grpSpPr>
          <a:xfrm>
            <a:off x="3115543" y="2829464"/>
            <a:ext cx="662708" cy="505821"/>
            <a:chOff x="3115543" y="2829464"/>
            <a:chExt cx="662708" cy="505821"/>
          </a:xfrm>
        </p:grpSpPr>
        <p:sp>
          <p:nvSpPr>
            <p:cNvPr id="334" name="SMARTInkShape-895"/>
            <p:cNvSpPr/>
            <p:nvPr>
              <p:custDataLst>
                <p:tags r:id="rId120"/>
              </p:custDataLst>
            </p:nvPr>
          </p:nvSpPr>
          <p:spPr>
            <a:xfrm>
              <a:off x="3115543" y="3130550"/>
              <a:ext cx="144709" cy="116308"/>
            </a:xfrm>
            <a:custGeom>
              <a:avLst/>
              <a:gdLst/>
              <a:ahLst/>
              <a:cxnLst/>
              <a:rect l="0" t="0" r="0" b="0"/>
              <a:pathLst>
                <a:path w="144709" h="116308">
                  <a:moveTo>
                    <a:pt x="21357" y="0"/>
                  </a:moveTo>
                  <a:lnTo>
                    <a:pt x="21357" y="0"/>
                  </a:lnTo>
                  <a:lnTo>
                    <a:pt x="12568" y="26367"/>
                  </a:lnTo>
                  <a:lnTo>
                    <a:pt x="3466" y="57436"/>
                  </a:lnTo>
                  <a:lnTo>
                    <a:pt x="0" y="77033"/>
                  </a:lnTo>
                  <a:lnTo>
                    <a:pt x="811" y="92798"/>
                  </a:lnTo>
                  <a:lnTo>
                    <a:pt x="5405" y="103097"/>
                  </a:lnTo>
                  <a:lnTo>
                    <a:pt x="8606" y="106831"/>
                  </a:lnTo>
                  <a:lnTo>
                    <a:pt x="12856" y="108615"/>
                  </a:lnTo>
                  <a:lnTo>
                    <a:pt x="23223" y="108716"/>
                  </a:lnTo>
                  <a:lnTo>
                    <a:pt x="33005" y="104528"/>
                  </a:lnTo>
                  <a:lnTo>
                    <a:pt x="42056" y="97257"/>
                  </a:lnTo>
                  <a:lnTo>
                    <a:pt x="63629" y="69278"/>
                  </a:lnTo>
                  <a:lnTo>
                    <a:pt x="69630" y="60743"/>
                  </a:lnTo>
                  <a:lnTo>
                    <a:pt x="71884" y="60957"/>
                  </a:lnTo>
                  <a:lnTo>
                    <a:pt x="78150" y="64957"/>
                  </a:lnTo>
                  <a:lnTo>
                    <a:pt x="80386" y="68704"/>
                  </a:lnTo>
                  <a:lnTo>
                    <a:pt x="87639" y="92564"/>
                  </a:lnTo>
                  <a:lnTo>
                    <a:pt x="100263" y="105665"/>
                  </a:lnTo>
                  <a:lnTo>
                    <a:pt x="114038" y="115112"/>
                  </a:lnTo>
                  <a:lnTo>
                    <a:pt x="117716" y="116253"/>
                  </a:lnTo>
                  <a:lnTo>
                    <a:pt x="120875" y="116307"/>
                  </a:lnTo>
                  <a:lnTo>
                    <a:pt x="123685" y="115638"/>
                  </a:lnTo>
                  <a:lnTo>
                    <a:pt x="134383" y="107954"/>
                  </a:lnTo>
                  <a:lnTo>
                    <a:pt x="138619" y="98780"/>
                  </a:lnTo>
                  <a:lnTo>
                    <a:pt x="144708" y="68901"/>
                  </a:lnTo>
                  <a:lnTo>
                    <a:pt x="140534" y="39308"/>
                  </a:lnTo>
                  <a:lnTo>
                    <a:pt x="130360" y="18311"/>
                  </a:lnTo>
                  <a:lnTo>
                    <a:pt x="125776" y="15029"/>
                  </a:lnTo>
                  <a:lnTo>
                    <a:pt x="120603" y="13547"/>
                  </a:lnTo>
                  <a:lnTo>
                    <a:pt x="10390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SMARTInkShape-896"/>
            <p:cNvSpPr/>
            <p:nvPr>
              <p:custDataLst>
                <p:tags r:id="rId121"/>
              </p:custDataLst>
            </p:nvPr>
          </p:nvSpPr>
          <p:spPr>
            <a:xfrm>
              <a:off x="3346075" y="2978150"/>
              <a:ext cx="89276" cy="256388"/>
            </a:xfrm>
            <a:custGeom>
              <a:avLst/>
              <a:gdLst/>
              <a:ahLst/>
              <a:cxnLst/>
              <a:rect l="0" t="0" r="0" b="0"/>
              <a:pathLst>
                <a:path w="89276" h="256388">
                  <a:moveTo>
                    <a:pt x="63875" y="0"/>
                  </a:moveTo>
                  <a:lnTo>
                    <a:pt x="63875" y="0"/>
                  </a:lnTo>
                  <a:lnTo>
                    <a:pt x="60504" y="0"/>
                  </a:lnTo>
                  <a:lnTo>
                    <a:pt x="56968" y="5644"/>
                  </a:lnTo>
                  <a:lnTo>
                    <a:pt x="49128" y="28248"/>
                  </a:lnTo>
                  <a:lnTo>
                    <a:pt x="40387" y="52771"/>
                  </a:lnTo>
                  <a:lnTo>
                    <a:pt x="27095" y="80133"/>
                  </a:lnTo>
                  <a:lnTo>
                    <a:pt x="21011" y="95756"/>
                  </a:lnTo>
                  <a:lnTo>
                    <a:pt x="15543" y="112521"/>
                  </a:lnTo>
                  <a:lnTo>
                    <a:pt x="10487" y="130047"/>
                  </a:lnTo>
                  <a:lnTo>
                    <a:pt x="6411" y="147376"/>
                  </a:lnTo>
                  <a:lnTo>
                    <a:pt x="2988" y="164573"/>
                  </a:lnTo>
                  <a:lnTo>
                    <a:pt x="0" y="181682"/>
                  </a:lnTo>
                  <a:lnTo>
                    <a:pt x="444" y="210099"/>
                  </a:lnTo>
                  <a:lnTo>
                    <a:pt x="6050" y="232372"/>
                  </a:lnTo>
                  <a:lnTo>
                    <a:pt x="15597" y="246974"/>
                  </a:lnTo>
                  <a:lnTo>
                    <a:pt x="28778" y="254405"/>
                  </a:lnTo>
                  <a:lnTo>
                    <a:pt x="36243" y="256387"/>
                  </a:lnTo>
                  <a:lnTo>
                    <a:pt x="52065" y="254826"/>
                  </a:lnTo>
                  <a:lnTo>
                    <a:pt x="67093" y="249428"/>
                  </a:lnTo>
                  <a:lnTo>
                    <a:pt x="78475" y="242326"/>
                  </a:lnTo>
                  <a:lnTo>
                    <a:pt x="84475" y="234465"/>
                  </a:lnTo>
                  <a:lnTo>
                    <a:pt x="89275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897"/>
            <p:cNvSpPr/>
            <p:nvPr>
              <p:custDataLst>
                <p:tags r:id="rId122"/>
              </p:custDataLst>
            </p:nvPr>
          </p:nvSpPr>
          <p:spPr>
            <a:xfrm>
              <a:off x="3321050" y="3143250"/>
              <a:ext cx="107951" cy="31751"/>
            </a:xfrm>
            <a:custGeom>
              <a:avLst/>
              <a:gdLst/>
              <a:ahLst/>
              <a:cxnLst/>
              <a:rect l="0" t="0" r="0" b="0"/>
              <a:pathLst>
                <a:path w="107951" h="31751">
                  <a:moveTo>
                    <a:pt x="0" y="31750"/>
                  </a:moveTo>
                  <a:lnTo>
                    <a:pt x="0" y="31750"/>
                  </a:lnTo>
                  <a:lnTo>
                    <a:pt x="3371" y="28379"/>
                  </a:lnTo>
                  <a:lnTo>
                    <a:pt x="28561" y="18885"/>
                  </a:lnTo>
                  <a:lnTo>
                    <a:pt x="59891" y="7180"/>
                  </a:lnTo>
                  <a:lnTo>
                    <a:pt x="87481" y="1418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SMARTInkShape-898"/>
            <p:cNvSpPr/>
            <p:nvPr>
              <p:custDataLst>
                <p:tags r:id="rId123"/>
              </p:custDataLst>
            </p:nvPr>
          </p:nvSpPr>
          <p:spPr>
            <a:xfrm>
              <a:off x="3687952" y="2829464"/>
              <a:ext cx="90299" cy="148687"/>
            </a:xfrm>
            <a:custGeom>
              <a:avLst/>
              <a:gdLst/>
              <a:ahLst/>
              <a:cxnLst/>
              <a:rect l="0" t="0" r="0" b="0"/>
              <a:pathLst>
                <a:path w="90299" h="148687">
                  <a:moveTo>
                    <a:pt x="14098" y="15336"/>
                  </a:moveTo>
                  <a:lnTo>
                    <a:pt x="14098" y="15336"/>
                  </a:lnTo>
                  <a:lnTo>
                    <a:pt x="20840" y="11965"/>
                  </a:lnTo>
                  <a:lnTo>
                    <a:pt x="22826" y="10267"/>
                  </a:lnTo>
                  <a:lnTo>
                    <a:pt x="25033" y="6498"/>
                  </a:lnTo>
                  <a:lnTo>
                    <a:pt x="36388" y="409"/>
                  </a:lnTo>
                  <a:lnTo>
                    <a:pt x="45407" y="0"/>
                  </a:lnTo>
                  <a:lnTo>
                    <a:pt x="49787" y="879"/>
                  </a:lnTo>
                  <a:lnTo>
                    <a:pt x="62694" y="8857"/>
                  </a:lnTo>
                  <a:lnTo>
                    <a:pt x="64840" y="13839"/>
                  </a:lnTo>
                  <a:lnTo>
                    <a:pt x="65343" y="26900"/>
                  </a:lnTo>
                  <a:lnTo>
                    <a:pt x="54916" y="50120"/>
                  </a:lnTo>
                  <a:lnTo>
                    <a:pt x="35051" y="74874"/>
                  </a:lnTo>
                  <a:lnTo>
                    <a:pt x="5412" y="106301"/>
                  </a:lnTo>
                  <a:lnTo>
                    <a:pt x="1957" y="109846"/>
                  </a:lnTo>
                  <a:lnTo>
                    <a:pt x="359" y="112915"/>
                  </a:lnTo>
                  <a:lnTo>
                    <a:pt x="0" y="115666"/>
                  </a:lnTo>
                  <a:lnTo>
                    <a:pt x="466" y="118206"/>
                  </a:lnTo>
                  <a:lnTo>
                    <a:pt x="2894" y="120605"/>
                  </a:lnTo>
                  <a:lnTo>
                    <a:pt x="33837" y="133820"/>
                  </a:lnTo>
                  <a:lnTo>
                    <a:pt x="61618" y="141075"/>
                  </a:lnTo>
                  <a:lnTo>
                    <a:pt x="74415" y="142792"/>
                  </a:lnTo>
                  <a:lnTo>
                    <a:pt x="83738" y="147313"/>
                  </a:lnTo>
                  <a:lnTo>
                    <a:pt x="90298" y="1486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SMARTInkShape-899"/>
            <p:cNvSpPr/>
            <p:nvPr>
              <p:custDataLst>
                <p:tags r:id="rId124"/>
              </p:custDataLst>
            </p:nvPr>
          </p:nvSpPr>
          <p:spPr>
            <a:xfrm>
              <a:off x="3508683" y="2902212"/>
              <a:ext cx="108581" cy="433073"/>
            </a:xfrm>
            <a:custGeom>
              <a:avLst/>
              <a:gdLst/>
              <a:ahLst/>
              <a:cxnLst/>
              <a:rect l="0" t="0" r="0" b="0"/>
              <a:pathLst>
                <a:path w="108581" h="433073">
                  <a:moveTo>
                    <a:pt x="34617" y="6088"/>
                  </a:moveTo>
                  <a:lnTo>
                    <a:pt x="34617" y="6088"/>
                  </a:lnTo>
                  <a:lnTo>
                    <a:pt x="34617" y="621"/>
                  </a:lnTo>
                  <a:lnTo>
                    <a:pt x="35322" y="326"/>
                  </a:lnTo>
                  <a:lnTo>
                    <a:pt x="37988" y="0"/>
                  </a:lnTo>
                  <a:lnTo>
                    <a:pt x="67220" y="8599"/>
                  </a:lnTo>
                  <a:lnTo>
                    <a:pt x="94889" y="11680"/>
                  </a:lnTo>
                  <a:lnTo>
                    <a:pt x="103267" y="12101"/>
                  </a:lnTo>
                  <a:lnTo>
                    <a:pt x="105784" y="12919"/>
                  </a:lnTo>
                  <a:lnTo>
                    <a:pt x="107461" y="14170"/>
                  </a:lnTo>
                  <a:lnTo>
                    <a:pt x="108580" y="15709"/>
                  </a:lnTo>
                  <a:lnTo>
                    <a:pt x="106783" y="31360"/>
                  </a:lnTo>
                  <a:lnTo>
                    <a:pt x="98412" y="57242"/>
                  </a:lnTo>
                  <a:lnTo>
                    <a:pt x="90957" y="84562"/>
                  </a:lnTo>
                  <a:lnTo>
                    <a:pt x="86994" y="100737"/>
                  </a:lnTo>
                  <a:lnTo>
                    <a:pt x="83646" y="119282"/>
                  </a:lnTo>
                  <a:lnTo>
                    <a:pt x="80709" y="139406"/>
                  </a:lnTo>
                  <a:lnTo>
                    <a:pt x="78045" y="160583"/>
                  </a:lnTo>
                  <a:lnTo>
                    <a:pt x="76269" y="181757"/>
                  </a:lnTo>
                  <a:lnTo>
                    <a:pt x="75085" y="202929"/>
                  </a:lnTo>
                  <a:lnTo>
                    <a:pt x="74296" y="224098"/>
                  </a:lnTo>
                  <a:lnTo>
                    <a:pt x="75180" y="243856"/>
                  </a:lnTo>
                  <a:lnTo>
                    <a:pt x="77181" y="262672"/>
                  </a:lnTo>
                  <a:lnTo>
                    <a:pt x="79927" y="280861"/>
                  </a:lnTo>
                  <a:lnTo>
                    <a:pt x="86740" y="312359"/>
                  </a:lnTo>
                  <a:lnTo>
                    <a:pt x="94472" y="339764"/>
                  </a:lnTo>
                  <a:lnTo>
                    <a:pt x="102612" y="363703"/>
                  </a:lnTo>
                  <a:lnTo>
                    <a:pt x="108386" y="393643"/>
                  </a:lnTo>
                  <a:lnTo>
                    <a:pt x="106726" y="413646"/>
                  </a:lnTo>
                  <a:lnTo>
                    <a:pt x="101708" y="421940"/>
                  </a:lnTo>
                  <a:lnTo>
                    <a:pt x="94068" y="427978"/>
                  </a:lnTo>
                  <a:lnTo>
                    <a:pt x="83618" y="433013"/>
                  </a:lnTo>
                  <a:lnTo>
                    <a:pt x="59092" y="433072"/>
                  </a:lnTo>
                  <a:lnTo>
                    <a:pt x="32854" y="431993"/>
                  </a:lnTo>
                  <a:lnTo>
                    <a:pt x="2765" y="431598"/>
                  </a:lnTo>
                  <a:lnTo>
                    <a:pt x="683" y="431578"/>
                  </a:lnTo>
                  <a:lnTo>
                    <a:pt x="0" y="430859"/>
                  </a:lnTo>
                  <a:lnTo>
                    <a:pt x="250" y="429674"/>
                  </a:lnTo>
                  <a:lnTo>
                    <a:pt x="1122" y="428179"/>
                  </a:lnTo>
                  <a:lnTo>
                    <a:pt x="15567" y="4188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2" name="SMARTInkShape-Group180"/>
          <p:cNvGrpSpPr/>
          <p:nvPr/>
        </p:nvGrpSpPr>
        <p:grpSpPr>
          <a:xfrm>
            <a:off x="3892550" y="3067050"/>
            <a:ext cx="158751" cy="95251"/>
            <a:chOff x="3892550" y="3067050"/>
            <a:chExt cx="158751" cy="95251"/>
          </a:xfrm>
        </p:grpSpPr>
        <p:sp>
          <p:nvSpPr>
            <p:cNvPr id="340" name="SMARTInkShape-900"/>
            <p:cNvSpPr/>
            <p:nvPr>
              <p:custDataLst>
                <p:tags r:id="rId118"/>
              </p:custDataLst>
            </p:nvPr>
          </p:nvSpPr>
          <p:spPr>
            <a:xfrm>
              <a:off x="3892550" y="3105150"/>
              <a:ext cx="158751" cy="19051"/>
            </a:xfrm>
            <a:custGeom>
              <a:avLst/>
              <a:gdLst/>
              <a:ahLst/>
              <a:cxnLst/>
              <a:rect l="0" t="0" r="0" b="0"/>
              <a:pathLst>
                <a:path w="158751" h="19051">
                  <a:moveTo>
                    <a:pt x="0" y="0"/>
                  </a:moveTo>
                  <a:lnTo>
                    <a:pt x="0" y="0"/>
                  </a:lnTo>
                  <a:lnTo>
                    <a:pt x="24419" y="8838"/>
                  </a:lnTo>
                  <a:lnTo>
                    <a:pt x="45189" y="10984"/>
                  </a:lnTo>
                  <a:lnTo>
                    <a:pt x="69473" y="12643"/>
                  </a:lnTo>
                  <a:lnTo>
                    <a:pt x="92025" y="15732"/>
                  </a:lnTo>
                  <a:lnTo>
                    <a:pt x="121184" y="14696"/>
                  </a:lnTo>
                  <a:lnTo>
                    <a:pt x="152380" y="18342"/>
                  </a:lnTo>
                  <a:lnTo>
                    <a:pt x="1587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SMARTInkShape-901"/>
            <p:cNvSpPr/>
            <p:nvPr>
              <p:custDataLst>
                <p:tags r:id="rId119"/>
              </p:custDataLst>
            </p:nvPr>
          </p:nvSpPr>
          <p:spPr>
            <a:xfrm>
              <a:off x="3969012" y="3067050"/>
              <a:ext cx="12439" cy="95251"/>
            </a:xfrm>
            <a:custGeom>
              <a:avLst/>
              <a:gdLst/>
              <a:ahLst/>
              <a:cxnLst/>
              <a:rect l="0" t="0" r="0" b="0"/>
              <a:pathLst>
                <a:path w="12439" h="95251">
                  <a:moveTo>
                    <a:pt x="6088" y="0"/>
                  </a:moveTo>
                  <a:lnTo>
                    <a:pt x="6088" y="0"/>
                  </a:lnTo>
                  <a:lnTo>
                    <a:pt x="6088" y="27789"/>
                  </a:lnTo>
                  <a:lnTo>
                    <a:pt x="2717" y="52997"/>
                  </a:lnTo>
                  <a:lnTo>
                    <a:pt x="130" y="84590"/>
                  </a:lnTo>
                  <a:lnTo>
                    <a:pt x="0" y="88143"/>
                  </a:lnTo>
                  <a:lnTo>
                    <a:pt x="1324" y="90512"/>
                  </a:lnTo>
                  <a:lnTo>
                    <a:pt x="3617" y="92091"/>
                  </a:lnTo>
                  <a:lnTo>
                    <a:pt x="1243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6" name="SMARTInkShape-Group181"/>
          <p:cNvGrpSpPr/>
          <p:nvPr/>
        </p:nvGrpSpPr>
        <p:grpSpPr>
          <a:xfrm>
            <a:off x="4297129" y="2892696"/>
            <a:ext cx="109772" cy="377555"/>
            <a:chOff x="4297129" y="2892696"/>
            <a:chExt cx="109772" cy="377555"/>
          </a:xfrm>
        </p:grpSpPr>
        <p:sp>
          <p:nvSpPr>
            <p:cNvPr id="343" name="SMARTInkShape-902"/>
            <p:cNvSpPr/>
            <p:nvPr>
              <p:custDataLst>
                <p:tags r:id="rId115"/>
              </p:custDataLst>
            </p:nvPr>
          </p:nvSpPr>
          <p:spPr>
            <a:xfrm>
              <a:off x="4299832" y="2892696"/>
              <a:ext cx="74369" cy="168005"/>
            </a:xfrm>
            <a:custGeom>
              <a:avLst/>
              <a:gdLst/>
              <a:ahLst/>
              <a:cxnLst/>
              <a:rect l="0" t="0" r="0" b="0"/>
              <a:pathLst>
                <a:path w="74369" h="168005">
                  <a:moveTo>
                    <a:pt x="5468" y="110854"/>
                  </a:moveTo>
                  <a:lnTo>
                    <a:pt x="5468" y="110854"/>
                  </a:lnTo>
                  <a:lnTo>
                    <a:pt x="2097" y="110854"/>
                  </a:lnTo>
                  <a:lnTo>
                    <a:pt x="1104" y="110148"/>
                  </a:lnTo>
                  <a:lnTo>
                    <a:pt x="442" y="108973"/>
                  </a:lnTo>
                  <a:lnTo>
                    <a:pt x="0" y="107483"/>
                  </a:lnTo>
                  <a:lnTo>
                    <a:pt x="3274" y="102065"/>
                  </a:lnTo>
                  <a:lnTo>
                    <a:pt x="21538" y="72877"/>
                  </a:lnTo>
                  <a:lnTo>
                    <a:pt x="37511" y="48880"/>
                  </a:lnTo>
                  <a:lnTo>
                    <a:pt x="55908" y="17369"/>
                  </a:lnTo>
                  <a:lnTo>
                    <a:pt x="66388" y="665"/>
                  </a:lnTo>
                  <a:lnTo>
                    <a:pt x="67248" y="0"/>
                  </a:lnTo>
                  <a:lnTo>
                    <a:pt x="67822" y="263"/>
                  </a:lnTo>
                  <a:lnTo>
                    <a:pt x="72113" y="15866"/>
                  </a:lnTo>
                  <a:lnTo>
                    <a:pt x="74368" y="44844"/>
                  </a:lnTo>
                  <a:lnTo>
                    <a:pt x="71133" y="69992"/>
                  </a:lnTo>
                  <a:lnTo>
                    <a:pt x="65697" y="94810"/>
                  </a:lnTo>
                  <a:lnTo>
                    <a:pt x="59376" y="120682"/>
                  </a:lnTo>
                  <a:lnTo>
                    <a:pt x="56677" y="151555"/>
                  </a:lnTo>
                  <a:lnTo>
                    <a:pt x="56268" y="1680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903"/>
            <p:cNvSpPr/>
            <p:nvPr>
              <p:custDataLst>
                <p:tags r:id="rId116"/>
              </p:custDataLst>
            </p:nvPr>
          </p:nvSpPr>
          <p:spPr>
            <a:xfrm>
              <a:off x="4311650" y="30670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6481" y="5644"/>
                  </a:lnTo>
                  <a:lnTo>
                    <a:pt x="32603" y="883"/>
                  </a:lnTo>
                  <a:lnTo>
                    <a:pt x="61682" y="17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SMARTInkShape-904"/>
            <p:cNvSpPr/>
            <p:nvPr>
              <p:custDataLst>
                <p:tags r:id="rId117"/>
              </p:custDataLst>
            </p:nvPr>
          </p:nvSpPr>
          <p:spPr>
            <a:xfrm>
              <a:off x="4297129" y="3138194"/>
              <a:ext cx="103422" cy="132057"/>
            </a:xfrm>
            <a:custGeom>
              <a:avLst/>
              <a:gdLst/>
              <a:ahLst/>
              <a:cxnLst/>
              <a:rect l="0" t="0" r="0" b="0"/>
              <a:pathLst>
                <a:path w="103422" h="132057">
                  <a:moveTo>
                    <a:pt x="14521" y="5056"/>
                  </a:moveTo>
                  <a:lnTo>
                    <a:pt x="14521" y="5056"/>
                  </a:lnTo>
                  <a:lnTo>
                    <a:pt x="35243" y="30"/>
                  </a:lnTo>
                  <a:lnTo>
                    <a:pt x="46309" y="0"/>
                  </a:lnTo>
                  <a:lnTo>
                    <a:pt x="69280" y="7622"/>
                  </a:lnTo>
                  <a:lnTo>
                    <a:pt x="72194" y="10294"/>
                  </a:lnTo>
                  <a:lnTo>
                    <a:pt x="75431" y="17027"/>
                  </a:lnTo>
                  <a:lnTo>
                    <a:pt x="73107" y="26604"/>
                  </a:lnTo>
                  <a:lnTo>
                    <a:pt x="70512" y="32121"/>
                  </a:lnTo>
                  <a:lnTo>
                    <a:pt x="42410" y="61254"/>
                  </a:lnTo>
                  <a:lnTo>
                    <a:pt x="16894" y="92305"/>
                  </a:lnTo>
                  <a:lnTo>
                    <a:pt x="1427" y="115659"/>
                  </a:lnTo>
                  <a:lnTo>
                    <a:pt x="147" y="119008"/>
                  </a:lnTo>
                  <a:lnTo>
                    <a:pt x="0" y="121241"/>
                  </a:lnTo>
                  <a:lnTo>
                    <a:pt x="607" y="122729"/>
                  </a:lnTo>
                  <a:lnTo>
                    <a:pt x="8203" y="128195"/>
                  </a:lnTo>
                  <a:lnTo>
                    <a:pt x="22762" y="130912"/>
                  </a:lnTo>
                  <a:lnTo>
                    <a:pt x="51009" y="131830"/>
                  </a:lnTo>
                  <a:lnTo>
                    <a:pt x="80788" y="132026"/>
                  </a:lnTo>
                  <a:lnTo>
                    <a:pt x="103421" y="132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47" name="SMARTInkShape-905"/>
          <p:cNvSpPr/>
          <p:nvPr>
            <p:custDataLst>
              <p:tags r:id="rId4"/>
            </p:custDataLst>
          </p:nvPr>
        </p:nvSpPr>
        <p:spPr>
          <a:xfrm>
            <a:off x="4591050" y="3008124"/>
            <a:ext cx="152401" cy="160527"/>
          </a:xfrm>
          <a:custGeom>
            <a:avLst/>
            <a:gdLst/>
            <a:ahLst/>
            <a:cxnLst/>
            <a:rect l="0" t="0" r="0" b="0"/>
            <a:pathLst>
              <a:path w="152401" h="160527">
                <a:moveTo>
                  <a:pt x="0" y="14476"/>
                </a:moveTo>
                <a:lnTo>
                  <a:pt x="0" y="14476"/>
                </a:lnTo>
                <a:lnTo>
                  <a:pt x="8838" y="170"/>
                </a:lnTo>
                <a:lnTo>
                  <a:pt x="10126" y="0"/>
                </a:lnTo>
                <a:lnTo>
                  <a:pt x="10984" y="1297"/>
                </a:lnTo>
                <a:lnTo>
                  <a:pt x="12192" y="15510"/>
                </a:lnTo>
                <a:lnTo>
                  <a:pt x="11063" y="33280"/>
                </a:lnTo>
                <a:lnTo>
                  <a:pt x="5857" y="55289"/>
                </a:lnTo>
                <a:lnTo>
                  <a:pt x="1736" y="84738"/>
                </a:lnTo>
                <a:lnTo>
                  <a:pt x="1048" y="109128"/>
                </a:lnTo>
                <a:lnTo>
                  <a:pt x="3523" y="116045"/>
                </a:lnTo>
                <a:lnTo>
                  <a:pt x="5171" y="117467"/>
                </a:lnTo>
                <a:lnTo>
                  <a:pt x="6975" y="117708"/>
                </a:lnTo>
                <a:lnTo>
                  <a:pt x="8883" y="117164"/>
                </a:lnTo>
                <a:lnTo>
                  <a:pt x="18311" y="109656"/>
                </a:lnTo>
                <a:lnTo>
                  <a:pt x="40358" y="82880"/>
                </a:lnTo>
                <a:lnTo>
                  <a:pt x="61358" y="54267"/>
                </a:lnTo>
                <a:lnTo>
                  <a:pt x="66782" y="46272"/>
                </a:lnTo>
                <a:lnTo>
                  <a:pt x="71544" y="42718"/>
                </a:lnTo>
                <a:lnTo>
                  <a:pt x="73096" y="42477"/>
                </a:lnTo>
                <a:lnTo>
                  <a:pt x="74130" y="43021"/>
                </a:lnTo>
                <a:lnTo>
                  <a:pt x="79162" y="52335"/>
                </a:lnTo>
                <a:lnTo>
                  <a:pt x="82104" y="78780"/>
                </a:lnTo>
                <a:lnTo>
                  <a:pt x="82524" y="106892"/>
                </a:lnTo>
                <a:lnTo>
                  <a:pt x="83944" y="107132"/>
                </a:lnTo>
                <a:lnTo>
                  <a:pt x="89284" y="105516"/>
                </a:lnTo>
                <a:lnTo>
                  <a:pt x="100224" y="97268"/>
                </a:lnTo>
                <a:lnTo>
                  <a:pt x="117269" y="71700"/>
                </a:lnTo>
                <a:lnTo>
                  <a:pt x="139699" y="41253"/>
                </a:lnTo>
                <a:lnTo>
                  <a:pt x="142522" y="40088"/>
                </a:lnTo>
                <a:lnTo>
                  <a:pt x="145109" y="40723"/>
                </a:lnTo>
                <a:lnTo>
                  <a:pt x="147539" y="42558"/>
                </a:lnTo>
                <a:lnTo>
                  <a:pt x="148454" y="46603"/>
                </a:lnTo>
                <a:lnTo>
                  <a:pt x="146734" y="73373"/>
                </a:lnTo>
                <a:lnTo>
                  <a:pt x="144371" y="97544"/>
                </a:lnTo>
                <a:lnTo>
                  <a:pt x="140623" y="127624"/>
                </a:lnTo>
                <a:lnTo>
                  <a:pt x="143344" y="144113"/>
                </a:lnTo>
                <a:lnTo>
                  <a:pt x="152400" y="16052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8" name="SMARTInkShape-906"/>
          <p:cNvSpPr/>
          <p:nvPr>
            <p:custDataLst>
              <p:tags r:id="rId5"/>
            </p:custDataLst>
          </p:nvPr>
        </p:nvSpPr>
        <p:spPr>
          <a:xfrm>
            <a:off x="4906435" y="2763181"/>
            <a:ext cx="186266" cy="551520"/>
          </a:xfrm>
          <a:custGeom>
            <a:avLst/>
            <a:gdLst/>
            <a:ahLst/>
            <a:cxnLst/>
            <a:rect l="0" t="0" r="0" b="0"/>
            <a:pathLst>
              <a:path w="186266" h="551520">
                <a:moveTo>
                  <a:pt x="186265" y="11769"/>
                </a:moveTo>
                <a:lnTo>
                  <a:pt x="186265" y="11769"/>
                </a:lnTo>
                <a:lnTo>
                  <a:pt x="180490" y="6699"/>
                </a:lnTo>
                <a:lnTo>
                  <a:pt x="174056" y="2931"/>
                </a:lnTo>
                <a:lnTo>
                  <a:pt x="159129" y="213"/>
                </a:lnTo>
                <a:lnTo>
                  <a:pt x="130758" y="0"/>
                </a:lnTo>
                <a:lnTo>
                  <a:pt x="100952" y="7937"/>
                </a:lnTo>
                <a:lnTo>
                  <a:pt x="73483" y="18172"/>
                </a:lnTo>
                <a:lnTo>
                  <a:pt x="59715" y="26366"/>
                </a:lnTo>
                <a:lnTo>
                  <a:pt x="55331" y="29967"/>
                </a:lnTo>
                <a:lnTo>
                  <a:pt x="50461" y="37731"/>
                </a:lnTo>
                <a:lnTo>
                  <a:pt x="47335" y="54213"/>
                </a:lnTo>
                <a:lnTo>
                  <a:pt x="48548" y="84073"/>
                </a:lnTo>
                <a:lnTo>
                  <a:pt x="50268" y="101760"/>
                </a:lnTo>
                <a:lnTo>
                  <a:pt x="48681" y="126083"/>
                </a:lnTo>
                <a:lnTo>
                  <a:pt x="47506" y="157119"/>
                </a:lnTo>
                <a:lnTo>
                  <a:pt x="47192" y="174286"/>
                </a:lnTo>
                <a:lnTo>
                  <a:pt x="45572" y="192786"/>
                </a:lnTo>
                <a:lnTo>
                  <a:pt x="43080" y="212175"/>
                </a:lnTo>
                <a:lnTo>
                  <a:pt x="40009" y="232156"/>
                </a:lnTo>
                <a:lnTo>
                  <a:pt x="37961" y="251827"/>
                </a:lnTo>
                <a:lnTo>
                  <a:pt x="36596" y="271291"/>
                </a:lnTo>
                <a:lnTo>
                  <a:pt x="35685" y="290617"/>
                </a:lnTo>
                <a:lnTo>
                  <a:pt x="34373" y="309145"/>
                </a:lnTo>
                <a:lnTo>
                  <a:pt x="32793" y="327142"/>
                </a:lnTo>
                <a:lnTo>
                  <a:pt x="31033" y="344785"/>
                </a:lnTo>
                <a:lnTo>
                  <a:pt x="29861" y="362190"/>
                </a:lnTo>
                <a:lnTo>
                  <a:pt x="29079" y="379439"/>
                </a:lnTo>
                <a:lnTo>
                  <a:pt x="28558" y="396582"/>
                </a:lnTo>
                <a:lnTo>
                  <a:pt x="26799" y="412950"/>
                </a:lnTo>
                <a:lnTo>
                  <a:pt x="21082" y="444307"/>
                </a:lnTo>
                <a:lnTo>
                  <a:pt x="13838" y="472825"/>
                </a:lnTo>
                <a:lnTo>
                  <a:pt x="6619" y="498199"/>
                </a:lnTo>
                <a:lnTo>
                  <a:pt x="0" y="526940"/>
                </a:lnTo>
                <a:lnTo>
                  <a:pt x="705" y="539654"/>
                </a:lnTo>
                <a:lnTo>
                  <a:pt x="2586" y="543609"/>
                </a:lnTo>
                <a:lnTo>
                  <a:pt x="5251" y="546246"/>
                </a:lnTo>
                <a:lnTo>
                  <a:pt x="11976" y="549175"/>
                </a:lnTo>
                <a:lnTo>
                  <a:pt x="40297" y="551382"/>
                </a:lnTo>
                <a:lnTo>
                  <a:pt x="71532" y="551501"/>
                </a:lnTo>
                <a:lnTo>
                  <a:pt x="95747" y="551514"/>
                </a:lnTo>
                <a:lnTo>
                  <a:pt x="123569" y="551518"/>
                </a:lnTo>
                <a:lnTo>
                  <a:pt x="135465" y="55151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52" name="SMARTInkShape-Group184"/>
          <p:cNvGrpSpPr/>
          <p:nvPr/>
        </p:nvGrpSpPr>
        <p:grpSpPr>
          <a:xfrm>
            <a:off x="5125333" y="2978150"/>
            <a:ext cx="244291" cy="192852"/>
            <a:chOff x="5125333" y="2978150"/>
            <a:chExt cx="244291" cy="192852"/>
          </a:xfrm>
        </p:grpSpPr>
        <p:sp>
          <p:nvSpPr>
            <p:cNvPr id="349" name="SMARTInkShape-907"/>
            <p:cNvSpPr/>
            <p:nvPr>
              <p:custDataLst>
                <p:tags r:id="rId112"/>
              </p:custDataLst>
            </p:nvPr>
          </p:nvSpPr>
          <p:spPr>
            <a:xfrm>
              <a:off x="5318553" y="3092450"/>
              <a:ext cx="51071" cy="78552"/>
            </a:xfrm>
            <a:custGeom>
              <a:avLst/>
              <a:gdLst/>
              <a:ahLst/>
              <a:cxnLst/>
              <a:rect l="0" t="0" r="0" b="0"/>
              <a:pathLst>
                <a:path w="51071" h="78552">
                  <a:moveTo>
                    <a:pt x="28147" y="6350"/>
                  </a:moveTo>
                  <a:lnTo>
                    <a:pt x="28147" y="6350"/>
                  </a:lnTo>
                  <a:lnTo>
                    <a:pt x="24776" y="2979"/>
                  </a:lnTo>
                  <a:lnTo>
                    <a:pt x="23078" y="2692"/>
                  </a:lnTo>
                  <a:lnTo>
                    <a:pt x="21240" y="3206"/>
                  </a:lnTo>
                  <a:lnTo>
                    <a:pt x="13401" y="9181"/>
                  </a:lnTo>
                  <a:lnTo>
                    <a:pt x="9850" y="12471"/>
                  </a:lnTo>
                  <a:lnTo>
                    <a:pt x="5903" y="19889"/>
                  </a:lnTo>
                  <a:lnTo>
                    <a:pt x="0" y="39520"/>
                  </a:lnTo>
                  <a:lnTo>
                    <a:pt x="1761" y="51431"/>
                  </a:lnTo>
                  <a:lnTo>
                    <a:pt x="11019" y="69583"/>
                  </a:lnTo>
                  <a:lnTo>
                    <a:pt x="20877" y="77610"/>
                  </a:lnTo>
                  <a:lnTo>
                    <a:pt x="24712" y="78551"/>
                  </a:lnTo>
                  <a:lnTo>
                    <a:pt x="32735" y="77715"/>
                  </a:lnTo>
                  <a:lnTo>
                    <a:pt x="45185" y="69907"/>
                  </a:lnTo>
                  <a:lnTo>
                    <a:pt x="49831" y="60703"/>
                  </a:lnTo>
                  <a:lnTo>
                    <a:pt x="51070" y="55285"/>
                  </a:lnTo>
                  <a:lnTo>
                    <a:pt x="48683" y="41740"/>
                  </a:lnTo>
                  <a:lnTo>
                    <a:pt x="39024" y="16790"/>
                  </a:lnTo>
                  <a:lnTo>
                    <a:pt x="30865" y="9108"/>
                  </a:lnTo>
                  <a:lnTo>
                    <a:pt x="20888" y="4048"/>
                  </a:lnTo>
                  <a:lnTo>
                    <a:pt x="274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908"/>
            <p:cNvSpPr/>
            <p:nvPr>
              <p:custDataLst>
                <p:tags r:id="rId113"/>
              </p:custDataLst>
            </p:nvPr>
          </p:nvSpPr>
          <p:spPr>
            <a:xfrm>
              <a:off x="5125333" y="2978150"/>
              <a:ext cx="119768" cy="139701"/>
            </a:xfrm>
            <a:custGeom>
              <a:avLst/>
              <a:gdLst/>
              <a:ahLst/>
              <a:cxnLst/>
              <a:rect l="0" t="0" r="0" b="0"/>
              <a:pathLst>
                <a:path w="119768" h="139701">
                  <a:moveTo>
                    <a:pt x="5467" y="139700"/>
                  </a:moveTo>
                  <a:lnTo>
                    <a:pt x="5467" y="139700"/>
                  </a:lnTo>
                  <a:lnTo>
                    <a:pt x="2096" y="136329"/>
                  </a:lnTo>
                  <a:lnTo>
                    <a:pt x="441" y="132792"/>
                  </a:lnTo>
                  <a:lnTo>
                    <a:pt x="0" y="130862"/>
                  </a:lnTo>
                  <a:lnTo>
                    <a:pt x="9492" y="118031"/>
                  </a:lnTo>
                  <a:lnTo>
                    <a:pt x="36732" y="94027"/>
                  </a:lnTo>
                  <a:lnTo>
                    <a:pt x="60984" y="71683"/>
                  </a:lnTo>
                  <a:lnTo>
                    <a:pt x="92581" y="44812"/>
                  </a:lnTo>
                  <a:lnTo>
                    <a:pt x="104862" y="31911"/>
                  </a:lnTo>
                  <a:lnTo>
                    <a:pt x="116614" y="10145"/>
                  </a:lnTo>
                  <a:lnTo>
                    <a:pt x="1197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SMARTInkShape-909"/>
            <p:cNvSpPr/>
            <p:nvPr>
              <p:custDataLst>
                <p:tags r:id="rId114"/>
              </p:custDataLst>
            </p:nvPr>
          </p:nvSpPr>
          <p:spPr>
            <a:xfrm>
              <a:off x="5143522" y="2998083"/>
              <a:ext cx="120629" cy="124425"/>
            </a:xfrm>
            <a:custGeom>
              <a:avLst/>
              <a:gdLst/>
              <a:ahLst/>
              <a:cxnLst/>
              <a:rect l="0" t="0" r="0" b="0"/>
              <a:pathLst>
                <a:path w="120629" h="124425">
                  <a:moveTo>
                    <a:pt x="6328" y="5467"/>
                  </a:moveTo>
                  <a:lnTo>
                    <a:pt x="6328" y="5467"/>
                  </a:lnTo>
                  <a:lnTo>
                    <a:pt x="861" y="0"/>
                  </a:lnTo>
                  <a:lnTo>
                    <a:pt x="240" y="6120"/>
                  </a:lnTo>
                  <a:lnTo>
                    <a:pt x="0" y="37832"/>
                  </a:lnTo>
                  <a:lnTo>
                    <a:pt x="6726" y="59820"/>
                  </a:lnTo>
                  <a:lnTo>
                    <a:pt x="22347" y="87464"/>
                  </a:lnTo>
                  <a:lnTo>
                    <a:pt x="39062" y="105492"/>
                  </a:lnTo>
                  <a:lnTo>
                    <a:pt x="58125" y="115929"/>
                  </a:lnTo>
                  <a:lnTo>
                    <a:pt x="85730" y="123896"/>
                  </a:lnTo>
                  <a:lnTo>
                    <a:pt x="95945" y="124424"/>
                  </a:lnTo>
                  <a:lnTo>
                    <a:pt x="108924" y="120755"/>
                  </a:lnTo>
                  <a:lnTo>
                    <a:pt x="114956" y="117149"/>
                  </a:lnTo>
                  <a:lnTo>
                    <a:pt x="118107" y="113194"/>
                  </a:lnTo>
                  <a:lnTo>
                    <a:pt x="120628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7" name="SMARTInkShape-Group185"/>
          <p:cNvGrpSpPr/>
          <p:nvPr/>
        </p:nvGrpSpPr>
        <p:grpSpPr>
          <a:xfrm>
            <a:off x="5519967" y="2857500"/>
            <a:ext cx="569684" cy="246050"/>
            <a:chOff x="5519967" y="2857500"/>
            <a:chExt cx="569684" cy="246050"/>
          </a:xfrm>
        </p:grpSpPr>
        <p:sp>
          <p:nvSpPr>
            <p:cNvPr id="353" name="SMARTInkShape-910"/>
            <p:cNvSpPr/>
            <p:nvPr>
              <p:custDataLst>
                <p:tags r:id="rId108"/>
              </p:custDataLst>
            </p:nvPr>
          </p:nvSpPr>
          <p:spPr>
            <a:xfrm>
              <a:off x="5975350" y="28575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SMARTInkShape-911"/>
            <p:cNvSpPr/>
            <p:nvPr>
              <p:custDataLst>
                <p:tags r:id="rId109"/>
              </p:custDataLst>
            </p:nvPr>
          </p:nvSpPr>
          <p:spPr>
            <a:xfrm>
              <a:off x="5950228" y="2969832"/>
              <a:ext cx="139423" cy="90869"/>
            </a:xfrm>
            <a:custGeom>
              <a:avLst/>
              <a:gdLst/>
              <a:ahLst/>
              <a:cxnLst/>
              <a:rect l="0" t="0" r="0" b="0"/>
              <a:pathLst>
                <a:path w="139423" h="90869">
                  <a:moveTo>
                    <a:pt x="6072" y="21018"/>
                  </a:moveTo>
                  <a:lnTo>
                    <a:pt x="6072" y="21018"/>
                  </a:lnTo>
                  <a:lnTo>
                    <a:pt x="9443" y="10905"/>
                  </a:lnTo>
                  <a:lnTo>
                    <a:pt x="9730" y="7220"/>
                  </a:lnTo>
                  <a:lnTo>
                    <a:pt x="8168" y="1245"/>
                  </a:lnTo>
                  <a:lnTo>
                    <a:pt x="7470" y="75"/>
                  </a:lnTo>
                  <a:lnTo>
                    <a:pt x="7004" y="0"/>
                  </a:lnTo>
                  <a:lnTo>
                    <a:pt x="2885" y="11692"/>
                  </a:lnTo>
                  <a:lnTo>
                    <a:pt x="659" y="35110"/>
                  </a:lnTo>
                  <a:lnTo>
                    <a:pt x="0" y="61020"/>
                  </a:lnTo>
                  <a:lnTo>
                    <a:pt x="1318" y="67441"/>
                  </a:lnTo>
                  <a:lnTo>
                    <a:pt x="6546" y="76458"/>
                  </a:lnTo>
                  <a:lnTo>
                    <a:pt x="14051" y="85501"/>
                  </a:lnTo>
                  <a:lnTo>
                    <a:pt x="16330" y="86584"/>
                  </a:lnTo>
                  <a:lnTo>
                    <a:pt x="18555" y="86601"/>
                  </a:lnTo>
                  <a:lnTo>
                    <a:pt x="20744" y="85907"/>
                  </a:lnTo>
                  <a:lnTo>
                    <a:pt x="30567" y="74816"/>
                  </a:lnTo>
                  <a:lnTo>
                    <a:pt x="45822" y="47742"/>
                  </a:lnTo>
                  <a:lnTo>
                    <a:pt x="58649" y="21584"/>
                  </a:lnTo>
                  <a:lnTo>
                    <a:pt x="60879" y="19984"/>
                  </a:lnTo>
                  <a:lnTo>
                    <a:pt x="63071" y="19623"/>
                  </a:lnTo>
                  <a:lnTo>
                    <a:pt x="65238" y="20088"/>
                  </a:lnTo>
                  <a:lnTo>
                    <a:pt x="69527" y="24367"/>
                  </a:lnTo>
                  <a:lnTo>
                    <a:pt x="73080" y="30973"/>
                  </a:lnTo>
                  <a:lnTo>
                    <a:pt x="77637" y="59205"/>
                  </a:lnTo>
                  <a:lnTo>
                    <a:pt x="81357" y="69326"/>
                  </a:lnTo>
                  <a:lnTo>
                    <a:pt x="82367" y="70157"/>
                  </a:lnTo>
                  <a:lnTo>
                    <a:pt x="85372" y="71080"/>
                  </a:lnTo>
                  <a:lnTo>
                    <a:pt x="87160" y="69915"/>
                  </a:lnTo>
                  <a:lnTo>
                    <a:pt x="110150" y="39151"/>
                  </a:lnTo>
                  <a:lnTo>
                    <a:pt x="129609" y="15383"/>
                  </a:lnTo>
                  <a:lnTo>
                    <a:pt x="132174" y="14440"/>
                  </a:lnTo>
                  <a:lnTo>
                    <a:pt x="134590" y="14516"/>
                  </a:lnTo>
                  <a:lnTo>
                    <a:pt x="136200" y="15978"/>
                  </a:lnTo>
                  <a:lnTo>
                    <a:pt x="137990" y="21365"/>
                  </a:lnTo>
                  <a:lnTo>
                    <a:pt x="139234" y="50444"/>
                  </a:lnTo>
                  <a:lnTo>
                    <a:pt x="139406" y="77964"/>
                  </a:lnTo>
                  <a:lnTo>
                    <a:pt x="139422" y="908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SMARTInkShape-912"/>
            <p:cNvSpPr/>
            <p:nvPr>
              <p:custDataLst>
                <p:tags r:id="rId110"/>
              </p:custDataLst>
            </p:nvPr>
          </p:nvSpPr>
          <p:spPr>
            <a:xfrm>
              <a:off x="5810250" y="2960394"/>
              <a:ext cx="95506" cy="130370"/>
            </a:xfrm>
            <a:custGeom>
              <a:avLst/>
              <a:gdLst/>
              <a:ahLst/>
              <a:cxnLst/>
              <a:rect l="0" t="0" r="0" b="0"/>
              <a:pathLst>
                <a:path w="95506" h="130370">
                  <a:moveTo>
                    <a:pt x="88900" y="5056"/>
                  </a:moveTo>
                  <a:lnTo>
                    <a:pt x="88900" y="5056"/>
                  </a:lnTo>
                  <a:lnTo>
                    <a:pt x="72280" y="692"/>
                  </a:lnTo>
                  <a:lnTo>
                    <a:pt x="46973" y="0"/>
                  </a:lnTo>
                  <a:lnTo>
                    <a:pt x="22698" y="4655"/>
                  </a:lnTo>
                  <a:lnTo>
                    <a:pt x="11029" y="10993"/>
                  </a:lnTo>
                  <a:lnTo>
                    <a:pt x="8058" y="14658"/>
                  </a:lnTo>
                  <a:lnTo>
                    <a:pt x="6783" y="18513"/>
                  </a:lnTo>
                  <a:lnTo>
                    <a:pt x="6639" y="22494"/>
                  </a:lnTo>
                  <a:lnTo>
                    <a:pt x="12123" y="32562"/>
                  </a:lnTo>
                  <a:lnTo>
                    <a:pt x="23732" y="44798"/>
                  </a:lnTo>
                  <a:lnTo>
                    <a:pt x="53363" y="67553"/>
                  </a:lnTo>
                  <a:lnTo>
                    <a:pt x="81977" y="90758"/>
                  </a:lnTo>
                  <a:lnTo>
                    <a:pt x="92408" y="102177"/>
                  </a:lnTo>
                  <a:lnTo>
                    <a:pt x="94766" y="107198"/>
                  </a:lnTo>
                  <a:lnTo>
                    <a:pt x="95505" y="116540"/>
                  </a:lnTo>
                  <a:lnTo>
                    <a:pt x="92598" y="120301"/>
                  </a:lnTo>
                  <a:lnTo>
                    <a:pt x="81842" y="126361"/>
                  </a:lnTo>
                  <a:lnTo>
                    <a:pt x="59919" y="130369"/>
                  </a:lnTo>
                  <a:lnTo>
                    <a:pt x="35549" y="128185"/>
                  </a:lnTo>
                  <a:lnTo>
                    <a:pt x="20739" y="121163"/>
                  </a:lnTo>
                  <a:lnTo>
                    <a:pt x="9217" y="111693"/>
                  </a:lnTo>
                  <a:lnTo>
                    <a:pt x="0" y="939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SMARTInkShape-913"/>
            <p:cNvSpPr/>
            <p:nvPr>
              <p:custDataLst>
                <p:tags r:id="rId111"/>
              </p:custDataLst>
            </p:nvPr>
          </p:nvSpPr>
          <p:spPr>
            <a:xfrm>
              <a:off x="5519967" y="2971800"/>
              <a:ext cx="136876" cy="131750"/>
            </a:xfrm>
            <a:custGeom>
              <a:avLst/>
              <a:gdLst/>
              <a:ahLst/>
              <a:cxnLst/>
              <a:rect l="0" t="0" r="0" b="0"/>
              <a:pathLst>
                <a:path w="136876" h="131750">
                  <a:moveTo>
                    <a:pt x="23583" y="12700"/>
                  </a:moveTo>
                  <a:lnTo>
                    <a:pt x="23583" y="12700"/>
                  </a:lnTo>
                  <a:lnTo>
                    <a:pt x="9785" y="34389"/>
                  </a:lnTo>
                  <a:lnTo>
                    <a:pt x="1934" y="65458"/>
                  </a:lnTo>
                  <a:lnTo>
                    <a:pt x="0" y="95203"/>
                  </a:lnTo>
                  <a:lnTo>
                    <a:pt x="2048" y="108400"/>
                  </a:lnTo>
                  <a:lnTo>
                    <a:pt x="7191" y="117087"/>
                  </a:lnTo>
                  <a:lnTo>
                    <a:pt x="10538" y="120391"/>
                  </a:lnTo>
                  <a:lnTo>
                    <a:pt x="18021" y="124063"/>
                  </a:lnTo>
                  <a:lnTo>
                    <a:pt x="21991" y="125042"/>
                  </a:lnTo>
                  <a:lnTo>
                    <a:pt x="25344" y="124989"/>
                  </a:lnTo>
                  <a:lnTo>
                    <a:pt x="30951" y="123049"/>
                  </a:lnTo>
                  <a:lnTo>
                    <a:pt x="35795" y="116072"/>
                  </a:lnTo>
                  <a:lnTo>
                    <a:pt x="44653" y="97717"/>
                  </a:lnTo>
                  <a:lnTo>
                    <a:pt x="47508" y="94778"/>
                  </a:lnTo>
                  <a:lnTo>
                    <a:pt x="54442" y="91512"/>
                  </a:lnTo>
                  <a:lnTo>
                    <a:pt x="57561" y="92053"/>
                  </a:lnTo>
                  <a:lnTo>
                    <a:pt x="60347" y="93824"/>
                  </a:lnTo>
                  <a:lnTo>
                    <a:pt x="67637" y="103059"/>
                  </a:lnTo>
                  <a:lnTo>
                    <a:pt x="79792" y="118821"/>
                  </a:lnTo>
                  <a:lnTo>
                    <a:pt x="95036" y="127948"/>
                  </a:lnTo>
                  <a:lnTo>
                    <a:pt x="109587" y="131749"/>
                  </a:lnTo>
                  <a:lnTo>
                    <a:pt x="116605" y="130757"/>
                  </a:lnTo>
                  <a:lnTo>
                    <a:pt x="119464" y="129504"/>
                  </a:lnTo>
                  <a:lnTo>
                    <a:pt x="130231" y="117629"/>
                  </a:lnTo>
                  <a:lnTo>
                    <a:pt x="134482" y="104726"/>
                  </a:lnTo>
                  <a:lnTo>
                    <a:pt x="136875" y="77832"/>
                  </a:lnTo>
                  <a:lnTo>
                    <a:pt x="135318" y="56464"/>
                  </a:lnTo>
                  <a:lnTo>
                    <a:pt x="127571" y="37560"/>
                  </a:lnTo>
                  <a:lnTo>
                    <a:pt x="99827" y="6369"/>
                  </a:lnTo>
                  <a:lnTo>
                    <a:pt x="9343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3" name="SMARTInkShape-Group186"/>
          <p:cNvGrpSpPr/>
          <p:nvPr/>
        </p:nvGrpSpPr>
        <p:grpSpPr>
          <a:xfrm>
            <a:off x="6275543" y="2579506"/>
            <a:ext cx="766608" cy="606345"/>
            <a:chOff x="6275543" y="2579506"/>
            <a:chExt cx="766608" cy="606345"/>
          </a:xfrm>
        </p:grpSpPr>
        <p:sp>
          <p:nvSpPr>
            <p:cNvPr id="358" name="SMARTInkShape-914"/>
            <p:cNvSpPr/>
            <p:nvPr>
              <p:custDataLst>
                <p:tags r:id="rId103"/>
              </p:custDataLst>
            </p:nvPr>
          </p:nvSpPr>
          <p:spPr>
            <a:xfrm>
              <a:off x="6953250" y="2579506"/>
              <a:ext cx="88901" cy="131945"/>
            </a:xfrm>
            <a:custGeom>
              <a:avLst/>
              <a:gdLst/>
              <a:ahLst/>
              <a:cxnLst/>
              <a:rect l="0" t="0" r="0" b="0"/>
              <a:pathLst>
                <a:path w="88901" h="131945">
                  <a:moveTo>
                    <a:pt x="0" y="17644"/>
                  </a:moveTo>
                  <a:lnTo>
                    <a:pt x="0" y="17644"/>
                  </a:lnTo>
                  <a:lnTo>
                    <a:pt x="3371" y="10902"/>
                  </a:lnTo>
                  <a:lnTo>
                    <a:pt x="10671" y="5710"/>
                  </a:lnTo>
                  <a:lnTo>
                    <a:pt x="20970" y="1757"/>
                  </a:lnTo>
                  <a:lnTo>
                    <a:pt x="32603" y="0"/>
                  </a:lnTo>
                  <a:lnTo>
                    <a:pt x="42948" y="2982"/>
                  </a:lnTo>
                  <a:lnTo>
                    <a:pt x="47682" y="5752"/>
                  </a:lnTo>
                  <a:lnTo>
                    <a:pt x="50133" y="10422"/>
                  </a:lnTo>
                  <a:lnTo>
                    <a:pt x="50974" y="23136"/>
                  </a:lnTo>
                  <a:lnTo>
                    <a:pt x="45233" y="38194"/>
                  </a:lnTo>
                  <a:lnTo>
                    <a:pt x="28218" y="62538"/>
                  </a:lnTo>
                  <a:lnTo>
                    <a:pt x="3928" y="89306"/>
                  </a:lnTo>
                  <a:lnTo>
                    <a:pt x="1208" y="94347"/>
                  </a:lnTo>
                  <a:lnTo>
                    <a:pt x="67" y="103710"/>
                  </a:lnTo>
                  <a:lnTo>
                    <a:pt x="1910" y="110694"/>
                  </a:lnTo>
                  <a:lnTo>
                    <a:pt x="3390" y="113544"/>
                  </a:lnTo>
                  <a:lnTo>
                    <a:pt x="7199" y="115444"/>
                  </a:lnTo>
                  <a:lnTo>
                    <a:pt x="38072" y="118744"/>
                  </a:lnTo>
                  <a:lnTo>
                    <a:pt x="66448" y="119145"/>
                  </a:lnTo>
                  <a:lnTo>
                    <a:pt x="83662" y="119231"/>
                  </a:lnTo>
                  <a:lnTo>
                    <a:pt x="85407" y="120646"/>
                  </a:lnTo>
                  <a:lnTo>
                    <a:pt x="88900" y="131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SMARTInkShape-915"/>
            <p:cNvSpPr/>
            <p:nvPr>
              <p:custDataLst>
                <p:tags r:id="rId104"/>
              </p:custDataLst>
            </p:nvPr>
          </p:nvSpPr>
          <p:spPr>
            <a:xfrm>
              <a:off x="6699250" y="2682980"/>
              <a:ext cx="110117" cy="502871"/>
            </a:xfrm>
            <a:custGeom>
              <a:avLst/>
              <a:gdLst/>
              <a:ahLst/>
              <a:cxnLst/>
              <a:rect l="0" t="0" r="0" b="0"/>
              <a:pathLst>
                <a:path w="110117" h="502871">
                  <a:moveTo>
                    <a:pt x="25400" y="9420"/>
                  </a:moveTo>
                  <a:lnTo>
                    <a:pt x="25400" y="9420"/>
                  </a:lnTo>
                  <a:lnTo>
                    <a:pt x="34238" y="582"/>
                  </a:lnTo>
                  <a:lnTo>
                    <a:pt x="37643" y="0"/>
                  </a:lnTo>
                  <a:lnTo>
                    <a:pt x="47068" y="1235"/>
                  </a:lnTo>
                  <a:lnTo>
                    <a:pt x="78426" y="14762"/>
                  </a:lnTo>
                  <a:lnTo>
                    <a:pt x="106473" y="23355"/>
                  </a:lnTo>
                  <a:lnTo>
                    <a:pt x="109082" y="25060"/>
                  </a:lnTo>
                  <a:lnTo>
                    <a:pt x="110116" y="28313"/>
                  </a:lnTo>
                  <a:lnTo>
                    <a:pt x="106705" y="52506"/>
                  </a:lnTo>
                  <a:lnTo>
                    <a:pt x="102457" y="72314"/>
                  </a:lnTo>
                  <a:lnTo>
                    <a:pt x="95867" y="97580"/>
                  </a:lnTo>
                  <a:lnTo>
                    <a:pt x="88233" y="129036"/>
                  </a:lnTo>
                  <a:lnTo>
                    <a:pt x="84222" y="146314"/>
                  </a:lnTo>
                  <a:lnTo>
                    <a:pt x="81548" y="164888"/>
                  </a:lnTo>
                  <a:lnTo>
                    <a:pt x="79766" y="184326"/>
                  </a:lnTo>
                  <a:lnTo>
                    <a:pt x="78577" y="204341"/>
                  </a:lnTo>
                  <a:lnTo>
                    <a:pt x="77784" y="224739"/>
                  </a:lnTo>
                  <a:lnTo>
                    <a:pt x="77256" y="245394"/>
                  </a:lnTo>
                  <a:lnTo>
                    <a:pt x="76904" y="266219"/>
                  </a:lnTo>
                  <a:lnTo>
                    <a:pt x="78081" y="284336"/>
                  </a:lnTo>
                  <a:lnTo>
                    <a:pt x="83151" y="315755"/>
                  </a:lnTo>
                  <a:lnTo>
                    <a:pt x="88226" y="341949"/>
                  </a:lnTo>
                  <a:lnTo>
                    <a:pt x="92834" y="365349"/>
                  </a:lnTo>
                  <a:lnTo>
                    <a:pt x="97234" y="387509"/>
                  </a:lnTo>
                  <a:lnTo>
                    <a:pt x="96935" y="416447"/>
                  </a:lnTo>
                  <a:lnTo>
                    <a:pt x="92378" y="442895"/>
                  </a:lnTo>
                  <a:lnTo>
                    <a:pt x="86560" y="468606"/>
                  </a:lnTo>
                  <a:lnTo>
                    <a:pt x="76996" y="487356"/>
                  </a:lnTo>
                  <a:lnTo>
                    <a:pt x="65225" y="498477"/>
                  </a:lnTo>
                  <a:lnTo>
                    <a:pt x="55094" y="501946"/>
                  </a:lnTo>
                  <a:lnTo>
                    <a:pt x="49430" y="502870"/>
                  </a:lnTo>
                  <a:lnTo>
                    <a:pt x="37491" y="500135"/>
                  </a:lnTo>
                  <a:lnTo>
                    <a:pt x="8735" y="485825"/>
                  </a:lnTo>
                  <a:lnTo>
                    <a:pt x="0" y="479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SMARTInkShape-916"/>
            <p:cNvSpPr/>
            <p:nvPr>
              <p:custDataLst>
                <p:tags r:id="rId105"/>
              </p:custDataLst>
            </p:nvPr>
          </p:nvSpPr>
          <p:spPr>
            <a:xfrm>
              <a:off x="6467279" y="2927350"/>
              <a:ext cx="117672" cy="12701"/>
            </a:xfrm>
            <a:custGeom>
              <a:avLst/>
              <a:gdLst/>
              <a:ahLst/>
              <a:cxnLst/>
              <a:rect l="0" t="0" r="0" b="0"/>
              <a:pathLst>
                <a:path w="117672" h="12701">
                  <a:moveTo>
                    <a:pt x="3371" y="12700"/>
                  </a:moveTo>
                  <a:lnTo>
                    <a:pt x="3371" y="12700"/>
                  </a:lnTo>
                  <a:lnTo>
                    <a:pt x="0" y="12700"/>
                  </a:lnTo>
                  <a:lnTo>
                    <a:pt x="29702" y="8336"/>
                  </a:lnTo>
                  <a:lnTo>
                    <a:pt x="57818" y="6233"/>
                  </a:lnTo>
                  <a:lnTo>
                    <a:pt x="87081" y="2160"/>
                  </a:lnTo>
                  <a:lnTo>
                    <a:pt x="1176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SMARTInkShape-917"/>
            <p:cNvSpPr/>
            <p:nvPr>
              <p:custDataLst>
                <p:tags r:id="rId106"/>
              </p:custDataLst>
            </p:nvPr>
          </p:nvSpPr>
          <p:spPr>
            <a:xfrm>
              <a:off x="6524926" y="2787650"/>
              <a:ext cx="53675" cy="249357"/>
            </a:xfrm>
            <a:custGeom>
              <a:avLst/>
              <a:gdLst/>
              <a:ahLst/>
              <a:cxnLst/>
              <a:rect l="0" t="0" r="0" b="0"/>
              <a:pathLst>
                <a:path w="53675" h="249357">
                  <a:moveTo>
                    <a:pt x="47324" y="0"/>
                  </a:moveTo>
                  <a:lnTo>
                    <a:pt x="47324" y="0"/>
                  </a:lnTo>
                  <a:lnTo>
                    <a:pt x="47324" y="3371"/>
                  </a:lnTo>
                  <a:lnTo>
                    <a:pt x="40582" y="25693"/>
                  </a:lnTo>
                  <a:lnTo>
                    <a:pt x="31627" y="51165"/>
                  </a:lnTo>
                  <a:lnTo>
                    <a:pt x="20592" y="82007"/>
                  </a:lnTo>
                  <a:lnTo>
                    <a:pt x="14686" y="99121"/>
                  </a:lnTo>
                  <a:lnTo>
                    <a:pt x="8632" y="116881"/>
                  </a:lnTo>
                  <a:lnTo>
                    <a:pt x="4596" y="134365"/>
                  </a:lnTo>
                  <a:lnTo>
                    <a:pt x="1905" y="151665"/>
                  </a:lnTo>
                  <a:lnTo>
                    <a:pt x="111" y="168844"/>
                  </a:lnTo>
                  <a:lnTo>
                    <a:pt x="0" y="197338"/>
                  </a:lnTo>
                  <a:lnTo>
                    <a:pt x="1597" y="220350"/>
                  </a:lnTo>
                  <a:lnTo>
                    <a:pt x="2307" y="237633"/>
                  </a:lnTo>
                  <a:lnTo>
                    <a:pt x="5318" y="243089"/>
                  </a:lnTo>
                  <a:lnTo>
                    <a:pt x="10147" y="246726"/>
                  </a:lnTo>
                  <a:lnTo>
                    <a:pt x="16189" y="249151"/>
                  </a:lnTo>
                  <a:lnTo>
                    <a:pt x="22334" y="249356"/>
                  </a:lnTo>
                  <a:lnTo>
                    <a:pt x="34806" y="245821"/>
                  </a:lnTo>
                  <a:lnTo>
                    <a:pt x="45523" y="237665"/>
                  </a:lnTo>
                  <a:lnTo>
                    <a:pt x="50357" y="232527"/>
                  </a:lnTo>
                  <a:lnTo>
                    <a:pt x="52874" y="226984"/>
                  </a:lnTo>
                  <a:lnTo>
                    <a:pt x="53674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2" name="SMARTInkShape-918"/>
            <p:cNvSpPr/>
            <p:nvPr>
              <p:custDataLst>
                <p:tags r:id="rId107"/>
              </p:custDataLst>
            </p:nvPr>
          </p:nvSpPr>
          <p:spPr>
            <a:xfrm>
              <a:off x="6275543" y="2927350"/>
              <a:ext cx="162901" cy="121582"/>
            </a:xfrm>
            <a:custGeom>
              <a:avLst/>
              <a:gdLst/>
              <a:ahLst/>
              <a:cxnLst/>
              <a:rect l="0" t="0" r="0" b="0"/>
              <a:pathLst>
                <a:path w="162901" h="121582">
                  <a:moveTo>
                    <a:pt x="4607" y="38100"/>
                  </a:moveTo>
                  <a:lnTo>
                    <a:pt x="4607" y="38100"/>
                  </a:lnTo>
                  <a:lnTo>
                    <a:pt x="8971" y="30077"/>
                  </a:lnTo>
                  <a:lnTo>
                    <a:pt x="9633" y="29930"/>
                  </a:lnTo>
                  <a:lnTo>
                    <a:pt x="10074" y="30536"/>
                  </a:lnTo>
                  <a:lnTo>
                    <a:pt x="10695" y="44874"/>
                  </a:lnTo>
                  <a:lnTo>
                    <a:pt x="4138" y="70368"/>
                  </a:lnTo>
                  <a:lnTo>
                    <a:pt x="0" y="93522"/>
                  </a:lnTo>
                  <a:lnTo>
                    <a:pt x="1535" y="99742"/>
                  </a:lnTo>
                  <a:lnTo>
                    <a:pt x="8886" y="110417"/>
                  </a:lnTo>
                  <a:lnTo>
                    <a:pt x="24925" y="120989"/>
                  </a:lnTo>
                  <a:lnTo>
                    <a:pt x="30147" y="121581"/>
                  </a:lnTo>
                  <a:lnTo>
                    <a:pt x="39712" y="118477"/>
                  </a:lnTo>
                  <a:lnTo>
                    <a:pt x="46785" y="112394"/>
                  </a:lnTo>
                  <a:lnTo>
                    <a:pt x="52281" y="104280"/>
                  </a:lnTo>
                  <a:lnTo>
                    <a:pt x="65902" y="75303"/>
                  </a:lnTo>
                  <a:lnTo>
                    <a:pt x="70184" y="69216"/>
                  </a:lnTo>
                  <a:lnTo>
                    <a:pt x="72314" y="68016"/>
                  </a:lnTo>
                  <a:lnTo>
                    <a:pt x="74440" y="67922"/>
                  </a:lnTo>
                  <a:lnTo>
                    <a:pt x="76562" y="68564"/>
                  </a:lnTo>
                  <a:lnTo>
                    <a:pt x="102927" y="97199"/>
                  </a:lnTo>
                  <a:lnTo>
                    <a:pt x="120522" y="109311"/>
                  </a:lnTo>
                  <a:lnTo>
                    <a:pt x="149502" y="119017"/>
                  </a:lnTo>
                  <a:lnTo>
                    <a:pt x="152710" y="118151"/>
                  </a:lnTo>
                  <a:lnTo>
                    <a:pt x="158154" y="113424"/>
                  </a:lnTo>
                  <a:lnTo>
                    <a:pt x="161044" y="106620"/>
                  </a:lnTo>
                  <a:lnTo>
                    <a:pt x="162900" y="80641"/>
                  </a:lnTo>
                  <a:lnTo>
                    <a:pt x="161273" y="59829"/>
                  </a:lnTo>
                  <a:lnTo>
                    <a:pt x="157491" y="37879"/>
                  </a:lnTo>
                  <a:lnTo>
                    <a:pt x="151108" y="18717"/>
                  </a:lnTo>
                  <a:lnTo>
                    <a:pt x="143566" y="8318"/>
                  </a:lnTo>
                  <a:lnTo>
                    <a:pt x="13160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9" name="SMARTInkShape-Group187"/>
          <p:cNvGrpSpPr/>
          <p:nvPr/>
        </p:nvGrpSpPr>
        <p:grpSpPr>
          <a:xfrm>
            <a:off x="1270000" y="3949777"/>
            <a:ext cx="444501" cy="298374"/>
            <a:chOff x="1270000" y="3949777"/>
            <a:chExt cx="444501" cy="298374"/>
          </a:xfrm>
        </p:grpSpPr>
        <p:sp>
          <p:nvSpPr>
            <p:cNvPr id="364" name="SMARTInkShape-919"/>
            <p:cNvSpPr/>
            <p:nvPr>
              <p:custDataLst>
                <p:tags r:id="rId98"/>
              </p:custDataLst>
            </p:nvPr>
          </p:nvSpPr>
          <p:spPr>
            <a:xfrm>
              <a:off x="1538182" y="4075155"/>
              <a:ext cx="119169" cy="172996"/>
            </a:xfrm>
            <a:custGeom>
              <a:avLst/>
              <a:gdLst/>
              <a:ahLst/>
              <a:cxnLst/>
              <a:rect l="0" t="0" r="0" b="0"/>
              <a:pathLst>
                <a:path w="119169" h="172996">
                  <a:moveTo>
                    <a:pt x="4868" y="33295"/>
                  </a:moveTo>
                  <a:lnTo>
                    <a:pt x="4868" y="33295"/>
                  </a:lnTo>
                  <a:lnTo>
                    <a:pt x="8239" y="33295"/>
                  </a:lnTo>
                  <a:lnTo>
                    <a:pt x="33430" y="17598"/>
                  </a:lnTo>
                  <a:lnTo>
                    <a:pt x="56605" y="4420"/>
                  </a:lnTo>
                  <a:lnTo>
                    <a:pt x="71607" y="0"/>
                  </a:lnTo>
                  <a:lnTo>
                    <a:pt x="82978" y="388"/>
                  </a:lnTo>
                  <a:lnTo>
                    <a:pt x="86575" y="1479"/>
                  </a:lnTo>
                  <a:lnTo>
                    <a:pt x="88973" y="2912"/>
                  </a:lnTo>
                  <a:lnTo>
                    <a:pt x="90571" y="4573"/>
                  </a:lnTo>
                  <a:lnTo>
                    <a:pt x="88584" y="13945"/>
                  </a:lnTo>
                  <a:lnTo>
                    <a:pt x="80881" y="28928"/>
                  </a:lnTo>
                  <a:lnTo>
                    <a:pt x="57416" y="60458"/>
                  </a:lnTo>
                  <a:lnTo>
                    <a:pt x="32275" y="91752"/>
                  </a:lnTo>
                  <a:lnTo>
                    <a:pt x="9774" y="117800"/>
                  </a:lnTo>
                  <a:lnTo>
                    <a:pt x="1853" y="135082"/>
                  </a:lnTo>
                  <a:lnTo>
                    <a:pt x="0" y="144621"/>
                  </a:lnTo>
                  <a:lnTo>
                    <a:pt x="1623" y="148434"/>
                  </a:lnTo>
                  <a:lnTo>
                    <a:pt x="9070" y="154553"/>
                  </a:lnTo>
                  <a:lnTo>
                    <a:pt x="36873" y="159866"/>
                  </a:lnTo>
                  <a:lnTo>
                    <a:pt x="64054" y="164323"/>
                  </a:lnTo>
                  <a:lnTo>
                    <a:pt x="92916" y="166187"/>
                  </a:lnTo>
                  <a:lnTo>
                    <a:pt x="104678" y="167147"/>
                  </a:lnTo>
                  <a:lnTo>
                    <a:pt x="119168" y="1729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SMARTInkShape-920"/>
            <p:cNvSpPr/>
            <p:nvPr>
              <p:custDataLst>
                <p:tags r:id="rId99"/>
              </p:custDataLst>
            </p:nvPr>
          </p:nvSpPr>
          <p:spPr>
            <a:xfrm>
              <a:off x="1513065" y="4019550"/>
              <a:ext cx="201436" cy="12439"/>
            </a:xfrm>
            <a:custGeom>
              <a:avLst/>
              <a:gdLst/>
              <a:ahLst/>
              <a:cxnLst/>
              <a:rect l="0" t="0" r="0" b="0"/>
              <a:pathLst>
                <a:path w="201436" h="12439">
                  <a:moveTo>
                    <a:pt x="10935" y="6350"/>
                  </a:moveTo>
                  <a:lnTo>
                    <a:pt x="10935" y="6350"/>
                  </a:lnTo>
                  <a:lnTo>
                    <a:pt x="0" y="11817"/>
                  </a:lnTo>
                  <a:lnTo>
                    <a:pt x="117" y="12112"/>
                  </a:lnTo>
                  <a:lnTo>
                    <a:pt x="2129" y="12438"/>
                  </a:lnTo>
                  <a:lnTo>
                    <a:pt x="25789" y="8284"/>
                  </a:lnTo>
                  <a:lnTo>
                    <a:pt x="46465" y="7210"/>
                  </a:lnTo>
                  <a:lnTo>
                    <a:pt x="71646" y="4850"/>
                  </a:lnTo>
                  <a:lnTo>
                    <a:pt x="99301" y="2156"/>
                  </a:lnTo>
                  <a:lnTo>
                    <a:pt x="128055" y="958"/>
                  </a:lnTo>
                  <a:lnTo>
                    <a:pt x="151654" y="426"/>
                  </a:lnTo>
                  <a:lnTo>
                    <a:pt x="178924" y="126"/>
                  </a:lnTo>
                  <a:lnTo>
                    <a:pt x="2014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921"/>
            <p:cNvSpPr/>
            <p:nvPr>
              <p:custDataLst>
                <p:tags r:id="rId100"/>
              </p:custDataLst>
            </p:nvPr>
          </p:nvSpPr>
          <p:spPr>
            <a:xfrm>
              <a:off x="1568450" y="3949777"/>
              <a:ext cx="78538" cy="44374"/>
            </a:xfrm>
            <a:custGeom>
              <a:avLst/>
              <a:gdLst/>
              <a:ahLst/>
              <a:cxnLst/>
              <a:rect l="0" t="0" r="0" b="0"/>
              <a:pathLst>
                <a:path w="78538" h="44374">
                  <a:moveTo>
                    <a:pt x="0" y="6273"/>
                  </a:moveTo>
                  <a:lnTo>
                    <a:pt x="0" y="6273"/>
                  </a:lnTo>
                  <a:lnTo>
                    <a:pt x="0" y="2902"/>
                  </a:lnTo>
                  <a:lnTo>
                    <a:pt x="1411" y="1909"/>
                  </a:lnTo>
                  <a:lnTo>
                    <a:pt x="10845" y="511"/>
                  </a:lnTo>
                  <a:lnTo>
                    <a:pt x="38692" y="0"/>
                  </a:lnTo>
                  <a:lnTo>
                    <a:pt x="62206" y="644"/>
                  </a:lnTo>
                  <a:lnTo>
                    <a:pt x="69510" y="3301"/>
                  </a:lnTo>
                  <a:lnTo>
                    <a:pt x="77589" y="8764"/>
                  </a:lnTo>
                  <a:lnTo>
                    <a:pt x="78537" y="10755"/>
                  </a:lnTo>
                  <a:lnTo>
                    <a:pt x="78464" y="12789"/>
                  </a:lnTo>
                  <a:lnTo>
                    <a:pt x="77709" y="14850"/>
                  </a:lnTo>
                  <a:lnTo>
                    <a:pt x="73108" y="19022"/>
                  </a:lnTo>
                  <a:lnTo>
                    <a:pt x="45502" y="36703"/>
                  </a:lnTo>
                  <a:lnTo>
                    <a:pt x="31750" y="443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SMARTInkShape-922"/>
            <p:cNvSpPr/>
            <p:nvPr>
              <p:custDataLst>
                <p:tags r:id="rId101"/>
              </p:custDataLst>
            </p:nvPr>
          </p:nvSpPr>
          <p:spPr>
            <a:xfrm>
              <a:off x="1282700" y="40703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2" y="5026"/>
                  </a:lnTo>
                  <a:lnTo>
                    <a:pt x="6481" y="5761"/>
                  </a:lnTo>
                  <a:lnTo>
                    <a:pt x="34305" y="6298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SMARTInkShape-923"/>
            <p:cNvSpPr/>
            <p:nvPr>
              <p:custDataLst>
                <p:tags r:id="rId102"/>
              </p:custDataLst>
            </p:nvPr>
          </p:nvSpPr>
          <p:spPr>
            <a:xfrm>
              <a:off x="1270000" y="4000500"/>
              <a:ext cx="95251" cy="25401"/>
            </a:xfrm>
            <a:custGeom>
              <a:avLst/>
              <a:gdLst/>
              <a:ahLst/>
              <a:cxnLst/>
              <a:rect l="0" t="0" r="0" b="0"/>
              <a:pathLst>
                <a:path w="95251" h="25401">
                  <a:moveTo>
                    <a:pt x="0" y="0"/>
                  </a:moveTo>
                  <a:lnTo>
                    <a:pt x="0" y="0"/>
                  </a:lnTo>
                  <a:lnTo>
                    <a:pt x="14306" y="14305"/>
                  </a:lnTo>
                  <a:lnTo>
                    <a:pt x="31128" y="21015"/>
                  </a:lnTo>
                  <a:lnTo>
                    <a:pt x="60686" y="24534"/>
                  </a:lnTo>
                  <a:lnTo>
                    <a:pt x="952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0" name="SMARTInkShape-924"/>
          <p:cNvSpPr/>
          <p:nvPr>
            <p:custDataLst>
              <p:tags r:id="rId6"/>
            </p:custDataLst>
          </p:nvPr>
        </p:nvSpPr>
        <p:spPr>
          <a:xfrm>
            <a:off x="1600200" y="3829050"/>
            <a:ext cx="6351" cy="133351"/>
          </a:xfrm>
          <a:custGeom>
            <a:avLst/>
            <a:gdLst/>
            <a:ahLst/>
            <a:cxnLst/>
            <a:rect l="0" t="0" r="0" b="0"/>
            <a:pathLst>
              <a:path w="6351" h="133351">
                <a:moveTo>
                  <a:pt x="0" y="0"/>
                </a:moveTo>
                <a:lnTo>
                  <a:pt x="0" y="0"/>
                </a:lnTo>
                <a:lnTo>
                  <a:pt x="0" y="29511"/>
                </a:lnTo>
                <a:lnTo>
                  <a:pt x="0" y="58368"/>
                </a:lnTo>
                <a:lnTo>
                  <a:pt x="0" y="87379"/>
                </a:lnTo>
                <a:lnTo>
                  <a:pt x="1881" y="110086"/>
                </a:lnTo>
                <a:lnTo>
                  <a:pt x="6350" y="133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76" name="SMARTInkShape-Group189"/>
          <p:cNvGrpSpPr/>
          <p:nvPr/>
        </p:nvGrpSpPr>
        <p:grpSpPr>
          <a:xfrm>
            <a:off x="5607050" y="3219450"/>
            <a:ext cx="537691" cy="323851"/>
            <a:chOff x="5607050" y="3219450"/>
            <a:chExt cx="537691" cy="323851"/>
          </a:xfrm>
        </p:grpSpPr>
        <p:sp>
          <p:nvSpPr>
            <p:cNvPr id="371" name="SMARTInkShape-925"/>
            <p:cNvSpPr/>
            <p:nvPr>
              <p:custDataLst>
                <p:tags r:id="rId93"/>
              </p:custDataLst>
            </p:nvPr>
          </p:nvSpPr>
          <p:spPr>
            <a:xfrm>
              <a:off x="5997835" y="3420874"/>
              <a:ext cx="146906" cy="122427"/>
            </a:xfrm>
            <a:custGeom>
              <a:avLst/>
              <a:gdLst/>
              <a:ahLst/>
              <a:cxnLst/>
              <a:rect l="0" t="0" r="0" b="0"/>
              <a:pathLst>
                <a:path w="146906" h="122427">
                  <a:moveTo>
                    <a:pt x="9265" y="14476"/>
                  </a:moveTo>
                  <a:lnTo>
                    <a:pt x="9265" y="14476"/>
                  </a:lnTo>
                  <a:lnTo>
                    <a:pt x="5894" y="7734"/>
                  </a:lnTo>
                  <a:lnTo>
                    <a:pt x="5607" y="5042"/>
                  </a:lnTo>
                  <a:lnTo>
                    <a:pt x="7168" y="170"/>
                  </a:lnTo>
                  <a:lnTo>
                    <a:pt x="8573" y="0"/>
                  </a:lnTo>
                  <a:lnTo>
                    <a:pt x="10215" y="1297"/>
                  </a:lnTo>
                  <a:lnTo>
                    <a:pt x="12014" y="3574"/>
                  </a:lnTo>
                  <a:lnTo>
                    <a:pt x="14548" y="16890"/>
                  </a:lnTo>
                  <a:lnTo>
                    <a:pt x="10335" y="45422"/>
                  </a:lnTo>
                  <a:lnTo>
                    <a:pt x="2708" y="74472"/>
                  </a:lnTo>
                  <a:lnTo>
                    <a:pt x="0" y="84180"/>
                  </a:lnTo>
                  <a:lnTo>
                    <a:pt x="1149" y="90846"/>
                  </a:lnTo>
                  <a:lnTo>
                    <a:pt x="2444" y="92201"/>
                  </a:lnTo>
                  <a:lnTo>
                    <a:pt x="4012" y="92398"/>
                  </a:lnTo>
                  <a:lnTo>
                    <a:pt x="5763" y="91824"/>
                  </a:lnTo>
                  <a:lnTo>
                    <a:pt x="30005" y="60891"/>
                  </a:lnTo>
                  <a:lnTo>
                    <a:pt x="43909" y="30961"/>
                  </a:lnTo>
                  <a:lnTo>
                    <a:pt x="48887" y="22273"/>
                  </a:lnTo>
                  <a:lnTo>
                    <a:pt x="51202" y="20380"/>
                  </a:lnTo>
                  <a:lnTo>
                    <a:pt x="53450" y="19823"/>
                  </a:lnTo>
                  <a:lnTo>
                    <a:pt x="55655" y="20157"/>
                  </a:lnTo>
                  <a:lnTo>
                    <a:pt x="57125" y="21791"/>
                  </a:lnTo>
                  <a:lnTo>
                    <a:pt x="58759" y="27370"/>
                  </a:lnTo>
                  <a:lnTo>
                    <a:pt x="61896" y="59016"/>
                  </a:lnTo>
                  <a:lnTo>
                    <a:pt x="65522" y="69135"/>
                  </a:lnTo>
                  <a:lnTo>
                    <a:pt x="67231" y="69260"/>
                  </a:lnTo>
                  <a:lnTo>
                    <a:pt x="72893" y="67517"/>
                  </a:lnTo>
                  <a:lnTo>
                    <a:pt x="100900" y="44849"/>
                  </a:lnTo>
                  <a:lnTo>
                    <a:pt x="129201" y="20554"/>
                  </a:lnTo>
                  <a:lnTo>
                    <a:pt x="142011" y="11808"/>
                  </a:lnTo>
                  <a:lnTo>
                    <a:pt x="144329" y="12697"/>
                  </a:lnTo>
                  <a:lnTo>
                    <a:pt x="145875" y="15407"/>
                  </a:lnTo>
                  <a:lnTo>
                    <a:pt x="146905" y="19330"/>
                  </a:lnTo>
                  <a:lnTo>
                    <a:pt x="144287" y="31215"/>
                  </a:lnTo>
                  <a:lnTo>
                    <a:pt x="139830" y="46610"/>
                  </a:lnTo>
                  <a:lnTo>
                    <a:pt x="138027" y="73700"/>
                  </a:lnTo>
                  <a:lnTo>
                    <a:pt x="141500" y="100650"/>
                  </a:lnTo>
                  <a:lnTo>
                    <a:pt x="142394" y="116400"/>
                  </a:lnTo>
                  <a:lnTo>
                    <a:pt x="141762" y="118408"/>
                  </a:lnTo>
                  <a:lnTo>
                    <a:pt x="140636" y="119748"/>
                  </a:lnTo>
                  <a:lnTo>
                    <a:pt x="136265" y="1224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SMARTInkShape-926"/>
            <p:cNvSpPr/>
            <p:nvPr>
              <p:custDataLst>
                <p:tags r:id="rId94"/>
              </p:custDataLst>
            </p:nvPr>
          </p:nvSpPr>
          <p:spPr>
            <a:xfrm>
              <a:off x="5835650" y="3322356"/>
              <a:ext cx="232975" cy="182845"/>
            </a:xfrm>
            <a:custGeom>
              <a:avLst/>
              <a:gdLst/>
              <a:ahLst/>
              <a:cxnLst/>
              <a:rect l="0" t="0" r="0" b="0"/>
              <a:pathLst>
                <a:path w="232975" h="182845">
                  <a:moveTo>
                    <a:pt x="0" y="182844"/>
                  </a:moveTo>
                  <a:lnTo>
                    <a:pt x="0" y="182844"/>
                  </a:lnTo>
                  <a:lnTo>
                    <a:pt x="27789" y="161796"/>
                  </a:lnTo>
                  <a:lnTo>
                    <a:pt x="48334" y="148324"/>
                  </a:lnTo>
                  <a:lnTo>
                    <a:pt x="73693" y="131518"/>
                  </a:lnTo>
                  <a:lnTo>
                    <a:pt x="89345" y="121110"/>
                  </a:lnTo>
                  <a:lnTo>
                    <a:pt x="106130" y="109938"/>
                  </a:lnTo>
                  <a:lnTo>
                    <a:pt x="122964" y="97551"/>
                  </a:lnTo>
                  <a:lnTo>
                    <a:pt x="139832" y="84354"/>
                  </a:lnTo>
                  <a:lnTo>
                    <a:pt x="170803" y="58637"/>
                  </a:lnTo>
                  <a:lnTo>
                    <a:pt x="193976" y="37800"/>
                  </a:lnTo>
                  <a:lnTo>
                    <a:pt x="221002" y="8614"/>
                  </a:lnTo>
                  <a:lnTo>
                    <a:pt x="232974" y="0"/>
                  </a:lnTo>
                  <a:lnTo>
                    <a:pt x="232927" y="270"/>
                  </a:lnTo>
                  <a:lnTo>
                    <a:pt x="228600" y="50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3" name="SMARTInkShape-927"/>
            <p:cNvSpPr/>
            <p:nvPr>
              <p:custDataLst>
                <p:tags r:id="rId95"/>
              </p:custDataLst>
            </p:nvPr>
          </p:nvSpPr>
          <p:spPr>
            <a:xfrm>
              <a:off x="5849935" y="3225800"/>
              <a:ext cx="108496" cy="215901"/>
            </a:xfrm>
            <a:custGeom>
              <a:avLst/>
              <a:gdLst/>
              <a:ahLst/>
              <a:cxnLst/>
              <a:rect l="0" t="0" r="0" b="0"/>
              <a:pathLst>
                <a:path w="108496" h="215901">
                  <a:moveTo>
                    <a:pt x="42865" y="0"/>
                  </a:moveTo>
                  <a:lnTo>
                    <a:pt x="42865" y="0"/>
                  </a:lnTo>
                  <a:lnTo>
                    <a:pt x="38501" y="17325"/>
                  </a:lnTo>
                  <a:lnTo>
                    <a:pt x="36398" y="47702"/>
                  </a:lnTo>
                  <a:lnTo>
                    <a:pt x="33406" y="71295"/>
                  </a:lnTo>
                  <a:lnTo>
                    <a:pt x="27842" y="95892"/>
                  </a:lnTo>
                  <a:lnTo>
                    <a:pt x="20666" y="120230"/>
                  </a:lnTo>
                  <a:lnTo>
                    <a:pt x="9398" y="151648"/>
                  </a:lnTo>
                  <a:lnTo>
                    <a:pt x="0" y="177448"/>
                  </a:lnTo>
                  <a:lnTo>
                    <a:pt x="178" y="178271"/>
                  </a:lnTo>
                  <a:lnTo>
                    <a:pt x="25157" y="149369"/>
                  </a:lnTo>
                  <a:lnTo>
                    <a:pt x="49480" y="121306"/>
                  </a:lnTo>
                  <a:lnTo>
                    <a:pt x="67185" y="99657"/>
                  </a:lnTo>
                  <a:lnTo>
                    <a:pt x="69662" y="98187"/>
                  </a:lnTo>
                  <a:lnTo>
                    <a:pt x="70607" y="97914"/>
                  </a:lnTo>
                  <a:lnTo>
                    <a:pt x="70532" y="98437"/>
                  </a:lnTo>
                  <a:lnTo>
                    <a:pt x="43979" y="125833"/>
                  </a:lnTo>
                  <a:lnTo>
                    <a:pt x="21931" y="149807"/>
                  </a:lnTo>
                  <a:lnTo>
                    <a:pt x="19450" y="154070"/>
                  </a:lnTo>
                  <a:lnTo>
                    <a:pt x="18789" y="154219"/>
                  </a:lnTo>
                  <a:lnTo>
                    <a:pt x="18348" y="153613"/>
                  </a:lnTo>
                  <a:lnTo>
                    <a:pt x="21621" y="151057"/>
                  </a:lnTo>
                  <a:lnTo>
                    <a:pt x="24468" y="149388"/>
                  </a:lnTo>
                  <a:lnTo>
                    <a:pt x="27633" y="145652"/>
                  </a:lnTo>
                  <a:lnTo>
                    <a:pt x="28477" y="143668"/>
                  </a:lnTo>
                  <a:lnTo>
                    <a:pt x="29040" y="143051"/>
                  </a:lnTo>
                  <a:lnTo>
                    <a:pt x="29415" y="143345"/>
                  </a:lnTo>
                  <a:lnTo>
                    <a:pt x="42330" y="170310"/>
                  </a:lnTo>
                  <a:lnTo>
                    <a:pt x="53681" y="179880"/>
                  </a:lnTo>
                  <a:lnTo>
                    <a:pt x="83964" y="195144"/>
                  </a:lnTo>
                  <a:lnTo>
                    <a:pt x="107444" y="211331"/>
                  </a:lnTo>
                  <a:lnTo>
                    <a:pt x="108495" y="212854"/>
                  </a:lnTo>
                  <a:lnTo>
                    <a:pt x="108491" y="213870"/>
                  </a:lnTo>
                  <a:lnTo>
                    <a:pt x="106365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SMARTInkShape-928"/>
            <p:cNvSpPr/>
            <p:nvPr>
              <p:custDataLst>
                <p:tags r:id="rId96"/>
              </p:custDataLst>
            </p:nvPr>
          </p:nvSpPr>
          <p:spPr>
            <a:xfrm>
              <a:off x="5676900" y="3240971"/>
              <a:ext cx="63501" cy="105480"/>
            </a:xfrm>
            <a:custGeom>
              <a:avLst/>
              <a:gdLst/>
              <a:ahLst/>
              <a:cxnLst/>
              <a:rect l="0" t="0" r="0" b="0"/>
              <a:pathLst>
                <a:path w="63501" h="105480">
                  <a:moveTo>
                    <a:pt x="0" y="16579"/>
                  </a:moveTo>
                  <a:lnTo>
                    <a:pt x="0" y="16579"/>
                  </a:lnTo>
                  <a:lnTo>
                    <a:pt x="0" y="177"/>
                  </a:lnTo>
                  <a:lnTo>
                    <a:pt x="706" y="0"/>
                  </a:lnTo>
                  <a:lnTo>
                    <a:pt x="3371" y="1684"/>
                  </a:lnTo>
                  <a:lnTo>
                    <a:pt x="12865" y="31220"/>
                  </a:lnTo>
                  <a:lnTo>
                    <a:pt x="20981" y="55254"/>
                  </a:lnTo>
                  <a:lnTo>
                    <a:pt x="36364" y="85288"/>
                  </a:lnTo>
                  <a:lnTo>
                    <a:pt x="48796" y="98399"/>
                  </a:lnTo>
                  <a:lnTo>
                    <a:pt x="55319" y="102332"/>
                  </a:lnTo>
                  <a:lnTo>
                    <a:pt x="63500" y="1054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SMARTInkShape-929"/>
            <p:cNvSpPr/>
            <p:nvPr>
              <p:custDataLst>
                <p:tags r:id="rId97"/>
              </p:custDataLst>
            </p:nvPr>
          </p:nvSpPr>
          <p:spPr>
            <a:xfrm>
              <a:off x="5607050" y="3219450"/>
              <a:ext cx="77938" cy="116268"/>
            </a:xfrm>
            <a:custGeom>
              <a:avLst/>
              <a:gdLst/>
              <a:ahLst/>
              <a:cxnLst/>
              <a:rect l="0" t="0" r="0" b="0"/>
              <a:pathLst>
                <a:path w="77938" h="116268">
                  <a:moveTo>
                    <a:pt x="0" y="0"/>
                  </a:moveTo>
                  <a:lnTo>
                    <a:pt x="0" y="0"/>
                  </a:lnTo>
                  <a:lnTo>
                    <a:pt x="0" y="8838"/>
                  </a:lnTo>
                  <a:lnTo>
                    <a:pt x="6741" y="28411"/>
                  </a:lnTo>
                  <a:lnTo>
                    <a:pt x="24419" y="53181"/>
                  </a:lnTo>
                  <a:lnTo>
                    <a:pt x="54264" y="81061"/>
                  </a:lnTo>
                  <a:lnTo>
                    <a:pt x="73330" y="100888"/>
                  </a:lnTo>
                  <a:lnTo>
                    <a:pt x="76404" y="105358"/>
                  </a:lnTo>
                  <a:lnTo>
                    <a:pt x="77746" y="109045"/>
                  </a:lnTo>
                  <a:lnTo>
                    <a:pt x="77937" y="112207"/>
                  </a:lnTo>
                  <a:lnTo>
                    <a:pt x="76972" y="116192"/>
                  </a:lnTo>
                  <a:lnTo>
                    <a:pt x="76715" y="116267"/>
                  </a:lnTo>
                  <a:lnTo>
                    <a:pt x="7620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7" name="SMARTInkShape-930"/>
          <p:cNvSpPr/>
          <p:nvPr>
            <p:custDataLst>
              <p:tags r:id="rId7"/>
            </p:custDataLst>
          </p:nvPr>
        </p:nvSpPr>
        <p:spPr>
          <a:xfrm>
            <a:off x="1875825" y="3833474"/>
            <a:ext cx="137126" cy="300377"/>
          </a:xfrm>
          <a:custGeom>
            <a:avLst/>
            <a:gdLst/>
            <a:ahLst/>
            <a:cxnLst/>
            <a:rect l="0" t="0" r="0" b="0"/>
            <a:pathLst>
              <a:path w="137126" h="300377">
                <a:moveTo>
                  <a:pt x="10125" y="59076"/>
                </a:moveTo>
                <a:lnTo>
                  <a:pt x="10125" y="59076"/>
                </a:lnTo>
                <a:lnTo>
                  <a:pt x="10831" y="33728"/>
                </a:lnTo>
                <a:lnTo>
                  <a:pt x="15151" y="4157"/>
                </a:lnTo>
                <a:lnTo>
                  <a:pt x="15887" y="95"/>
                </a:lnTo>
                <a:lnTo>
                  <a:pt x="16083" y="0"/>
                </a:lnTo>
                <a:lnTo>
                  <a:pt x="16213" y="642"/>
                </a:lnTo>
                <a:lnTo>
                  <a:pt x="13027" y="25142"/>
                </a:lnTo>
                <a:lnTo>
                  <a:pt x="9533" y="53872"/>
                </a:lnTo>
                <a:lnTo>
                  <a:pt x="7614" y="70423"/>
                </a:lnTo>
                <a:lnTo>
                  <a:pt x="6334" y="87808"/>
                </a:lnTo>
                <a:lnTo>
                  <a:pt x="5481" y="105747"/>
                </a:lnTo>
                <a:lnTo>
                  <a:pt x="4912" y="124057"/>
                </a:lnTo>
                <a:lnTo>
                  <a:pt x="3828" y="141907"/>
                </a:lnTo>
                <a:lnTo>
                  <a:pt x="2399" y="159453"/>
                </a:lnTo>
                <a:lnTo>
                  <a:pt x="341" y="191176"/>
                </a:lnTo>
                <a:lnTo>
                  <a:pt x="1779" y="214684"/>
                </a:lnTo>
                <a:lnTo>
                  <a:pt x="2675" y="241220"/>
                </a:lnTo>
                <a:lnTo>
                  <a:pt x="1631" y="244006"/>
                </a:lnTo>
                <a:lnTo>
                  <a:pt x="229" y="245862"/>
                </a:lnTo>
                <a:lnTo>
                  <a:pt x="0" y="244278"/>
                </a:lnTo>
                <a:lnTo>
                  <a:pt x="2820" y="217694"/>
                </a:lnTo>
                <a:lnTo>
                  <a:pt x="4762" y="197306"/>
                </a:lnTo>
                <a:lnTo>
                  <a:pt x="13788" y="170667"/>
                </a:lnTo>
                <a:lnTo>
                  <a:pt x="30241" y="142497"/>
                </a:lnTo>
                <a:lnTo>
                  <a:pt x="33414" y="140796"/>
                </a:lnTo>
                <a:lnTo>
                  <a:pt x="36940" y="140366"/>
                </a:lnTo>
                <a:lnTo>
                  <a:pt x="43915" y="141772"/>
                </a:lnTo>
                <a:lnTo>
                  <a:pt x="49367" y="144748"/>
                </a:lnTo>
                <a:lnTo>
                  <a:pt x="56403" y="160504"/>
                </a:lnTo>
                <a:lnTo>
                  <a:pt x="55152" y="177062"/>
                </a:lnTo>
                <a:lnTo>
                  <a:pt x="46515" y="204337"/>
                </a:lnTo>
                <a:lnTo>
                  <a:pt x="32608" y="235805"/>
                </a:lnTo>
                <a:lnTo>
                  <a:pt x="30701" y="239928"/>
                </a:lnTo>
                <a:lnTo>
                  <a:pt x="30192" y="239616"/>
                </a:lnTo>
                <a:lnTo>
                  <a:pt x="29309" y="221889"/>
                </a:lnTo>
                <a:lnTo>
                  <a:pt x="31116" y="214222"/>
                </a:lnTo>
                <a:lnTo>
                  <a:pt x="32586" y="211190"/>
                </a:lnTo>
                <a:lnTo>
                  <a:pt x="34271" y="210580"/>
                </a:lnTo>
                <a:lnTo>
                  <a:pt x="36100" y="211584"/>
                </a:lnTo>
                <a:lnTo>
                  <a:pt x="57065" y="238000"/>
                </a:lnTo>
                <a:lnTo>
                  <a:pt x="83838" y="262498"/>
                </a:lnTo>
                <a:lnTo>
                  <a:pt x="110528" y="281945"/>
                </a:lnTo>
                <a:lnTo>
                  <a:pt x="137125" y="30037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8" name="SMARTInkShape-931"/>
          <p:cNvSpPr/>
          <p:nvPr>
            <p:custDataLst>
              <p:tags r:id="rId8"/>
            </p:custDataLst>
          </p:nvPr>
        </p:nvSpPr>
        <p:spPr>
          <a:xfrm>
            <a:off x="1524000" y="3511550"/>
            <a:ext cx="412751" cy="19051"/>
          </a:xfrm>
          <a:custGeom>
            <a:avLst/>
            <a:gdLst/>
            <a:ahLst/>
            <a:cxnLst/>
            <a:rect l="0" t="0" r="0" b="0"/>
            <a:pathLst>
              <a:path w="412751" h="19051">
                <a:moveTo>
                  <a:pt x="0" y="19050"/>
                </a:moveTo>
                <a:lnTo>
                  <a:pt x="0" y="19050"/>
                </a:lnTo>
                <a:lnTo>
                  <a:pt x="25693" y="19050"/>
                </a:lnTo>
                <a:lnTo>
                  <a:pt x="56810" y="19050"/>
                </a:lnTo>
                <a:lnTo>
                  <a:pt x="75973" y="19050"/>
                </a:lnTo>
                <a:lnTo>
                  <a:pt x="99332" y="18345"/>
                </a:lnTo>
                <a:lnTo>
                  <a:pt x="125488" y="17169"/>
                </a:lnTo>
                <a:lnTo>
                  <a:pt x="153509" y="15679"/>
                </a:lnTo>
                <a:lnTo>
                  <a:pt x="182773" y="13981"/>
                </a:lnTo>
                <a:lnTo>
                  <a:pt x="212865" y="12143"/>
                </a:lnTo>
                <a:lnTo>
                  <a:pt x="243510" y="10211"/>
                </a:lnTo>
                <a:lnTo>
                  <a:pt x="270290" y="8924"/>
                </a:lnTo>
                <a:lnTo>
                  <a:pt x="294493" y="8066"/>
                </a:lnTo>
                <a:lnTo>
                  <a:pt x="316979" y="7494"/>
                </a:lnTo>
                <a:lnTo>
                  <a:pt x="335497" y="6407"/>
                </a:lnTo>
                <a:lnTo>
                  <a:pt x="365480" y="3318"/>
                </a:lnTo>
                <a:lnTo>
                  <a:pt x="396854" y="655"/>
                </a:lnTo>
                <a:lnTo>
                  <a:pt x="4127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9" name="SMARTInkShape-932"/>
          <p:cNvSpPr/>
          <p:nvPr>
            <p:custDataLst>
              <p:tags r:id="rId9"/>
            </p:custDataLst>
          </p:nvPr>
        </p:nvSpPr>
        <p:spPr>
          <a:xfrm>
            <a:off x="4216400" y="3378248"/>
            <a:ext cx="196851" cy="19003"/>
          </a:xfrm>
          <a:custGeom>
            <a:avLst/>
            <a:gdLst/>
            <a:ahLst/>
            <a:cxnLst/>
            <a:rect l="0" t="0" r="0" b="0"/>
            <a:pathLst>
              <a:path w="196851" h="19003">
                <a:moveTo>
                  <a:pt x="0" y="19002"/>
                </a:moveTo>
                <a:lnTo>
                  <a:pt x="0" y="19002"/>
                </a:lnTo>
                <a:lnTo>
                  <a:pt x="0" y="15631"/>
                </a:lnTo>
                <a:lnTo>
                  <a:pt x="5644" y="12095"/>
                </a:lnTo>
                <a:lnTo>
                  <a:pt x="36628" y="4075"/>
                </a:lnTo>
                <a:lnTo>
                  <a:pt x="61199" y="1784"/>
                </a:lnTo>
                <a:lnTo>
                  <a:pt x="87172" y="766"/>
                </a:lnTo>
                <a:lnTo>
                  <a:pt x="110475" y="314"/>
                </a:lnTo>
                <a:lnTo>
                  <a:pt x="132591" y="112"/>
                </a:lnTo>
                <a:lnTo>
                  <a:pt x="159230" y="0"/>
                </a:lnTo>
                <a:lnTo>
                  <a:pt x="177943" y="1847"/>
                </a:lnTo>
                <a:lnTo>
                  <a:pt x="196850" y="630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0" name="SMARTInkShape-933"/>
          <p:cNvSpPr/>
          <p:nvPr>
            <p:custDataLst>
              <p:tags r:id="rId10"/>
            </p:custDataLst>
          </p:nvPr>
        </p:nvSpPr>
        <p:spPr>
          <a:xfrm>
            <a:off x="4603750" y="2927350"/>
            <a:ext cx="196851" cy="279401"/>
          </a:xfrm>
          <a:custGeom>
            <a:avLst/>
            <a:gdLst/>
            <a:ahLst/>
            <a:cxnLst/>
            <a:rect l="0" t="0" r="0" b="0"/>
            <a:pathLst>
              <a:path w="196851" h="279401">
                <a:moveTo>
                  <a:pt x="0" y="279400"/>
                </a:moveTo>
                <a:lnTo>
                  <a:pt x="0" y="279400"/>
                </a:lnTo>
                <a:lnTo>
                  <a:pt x="3371" y="269287"/>
                </a:lnTo>
                <a:lnTo>
                  <a:pt x="22322" y="242772"/>
                </a:lnTo>
                <a:lnTo>
                  <a:pt x="48021" y="214438"/>
                </a:lnTo>
                <a:lnTo>
                  <a:pt x="63764" y="197991"/>
                </a:lnTo>
                <a:lnTo>
                  <a:pt x="81315" y="179267"/>
                </a:lnTo>
                <a:lnTo>
                  <a:pt x="100071" y="159022"/>
                </a:lnTo>
                <a:lnTo>
                  <a:pt x="119631" y="137765"/>
                </a:lnTo>
                <a:lnTo>
                  <a:pt x="136198" y="117949"/>
                </a:lnTo>
                <a:lnTo>
                  <a:pt x="150771" y="99094"/>
                </a:lnTo>
                <a:lnTo>
                  <a:pt x="164014" y="80879"/>
                </a:lnTo>
                <a:lnTo>
                  <a:pt x="180610" y="53115"/>
                </a:lnTo>
                <a:lnTo>
                  <a:pt x="192038" y="23499"/>
                </a:lnTo>
                <a:lnTo>
                  <a:pt x="1968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1" name="SMARTInkShape-934"/>
          <p:cNvSpPr/>
          <p:nvPr>
            <p:custDataLst>
              <p:tags r:id="rId11"/>
            </p:custDataLst>
          </p:nvPr>
        </p:nvSpPr>
        <p:spPr>
          <a:xfrm>
            <a:off x="6032500" y="3311329"/>
            <a:ext cx="215901" cy="289122"/>
          </a:xfrm>
          <a:custGeom>
            <a:avLst/>
            <a:gdLst/>
            <a:ahLst/>
            <a:cxnLst/>
            <a:rect l="0" t="0" r="0" b="0"/>
            <a:pathLst>
              <a:path w="215901" h="289122">
                <a:moveTo>
                  <a:pt x="215900" y="3371"/>
                </a:moveTo>
                <a:lnTo>
                  <a:pt x="215900" y="3371"/>
                </a:lnTo>
                <a:lnTo>
                  <a:pt x="215900" y="0"/>
                </a:lnTo>
                <a:lnTo>
                  <a:pt x="202416" y="8016"/>
                </a:lnTo>
                <a:lnTo>
                  <a:pt x="177176" y="37281"/>
                </a:lnTo>
                <a:lnTo>
                  <a:pt x="153769" y="65244"/>
                </a:lnTo>
                <a:lnTo>
                  <a:pt x="140613" y="80603"/>
                </a:lnTo>
                <a:lnTo>
                  <a:pt x="126903" y="98604"/>
                </a:lnTo>
                <a:lnTo>
                  <a:pt x="112824" y="118365"/>
                </a:lnTo>
                <a:lnTo>
                  <a:pt x="98499" y="139300"/>
                </a:lnTo>
                <a:lnTo>
                  <a:pt x="84716" y="160313"/>
                </a:lnTo>
                <a:lnTo>
                  <a:pt x="71294" y="181377"/>
                </a:lnTo>
                <a:lnTo>
                  <a:pt x="58113" y="202474"/>
                </a:lnTo>
                <a:lnTo>
                  <a:pt x="45798" y="221479"/>
                </a:lnTo>
                <a:lnTo>
                  <a:pt x="34059" y="239088"/>
                </a:lnTo>
                <a:lnTo>
                  <a:pt x="15138" y="266884"/>
                </a:lnTo>
                <a:lnTo>
                  <a:pt x="0" y="28912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86" name="SMARTInkShape-Group195"/>
          <p:cNvGrpSpPr/>
          <p:nvPr/>
        </p:nvGrpSpPr>
        <p:grpSpPr>
          <a:xfrm>
            <a:off x="2120900" y="3789574"/>
            <a:ext cx="256759" cy="310581"/>
            <a:chOff x="2120900" y="3789574"/>
            <a:chExt cx="256759" cy="310581"/>
          </a:xfrm>
        </p:grpSpPr>
        <p:sp>
          <p:nvSpPr>
            <p:cNvPr id="382" name="SMARTInkShape-935"/>
            <p:cNvSpPr/>
            <p:nvPr>
              <p:custDataLst>
                <p:tags r:id="rId89"/>
              </p:custDataLst>
            </p:nvPr>
          </p:nvSpPr>
          <p:spPr>
            <a:xfrm>
              <a:off x="2314536" y="3789574"/>
              <a:ext cx="63123" cy="122027"/>
            </a:xfrm>
            <a:custGeom>
              <a:avLst/>
              <a:gdLst/>
              <a:ahLst/>
              <a:cxnLst/>
              <a:rect l="0" t="0" r="0" b="0"/>
              <a:pathLst>
                <a:path w="63123" h="122027">
                  <a:moveTo>
                    <a:pt x="9564" y="33126"/>
                  </a:moveTo>
                  <a:lnTo>
                    <a:pt x="9564" y="33126"/>
                  </a:lnTo>
                  <a:lnTo>
                    <a:pt x="9564" y="20917"/>
                  </a:lnTo>
                  <a:lnTo>
                    <a:pt x="13327" y="13354"/>
                  </a:lnTo>
                  <a:lnTo>
                    <a:pt x="16306" y="9361"/>
                  </a:lnTo>
                  <a:lnTo>
                    <a:pt x="27142" y="3043"/>
                  </a:lnTo>
                  <a:lnTo>
                    <a:pt x="33983" y="371"/>
                  </a:lnTo>
                  <a:lnTo>
                    <a:pt x="40660" y="0"/>
                  </a:lnTo>
                  <a:lnTo>
                    <a:pt x="53723" y="3351"/>
                  </a:lnTo>
                  <a:lnTo>
                    <a:pt x="58054" y="6221"/>
                  </a:lnTo>
                  <a:lnTo>
                    <a:pt x="60940" y="9544"/>
                  </a:lnTo>
                  <a:lnTo>
                    <a:pt x="62865" y="13172"/>
                  </a:lnTo>
                  <a:lnTo>
                    <a:pt x="63122" y="24728"/>
                  </a:lnTo>
                  <a:lnTo>
                    <a:pt x="62203" y="31761"/>
                  </a:lnTo>
                  <a:lnTo>
                    <a:pt x="53655" y="47100"/>
                  </a:lnTo>
                  <a:lnTo>
                    <a:pt x="25172" y="76573"/>
                  </a:lnTo>
                  <a:lnTo>
                    <a:pt x="3919" y="97003"/>
                  </a:lnTo>
                  <a:lnTo>
                    <a:pt x="0" y="103378"/>
                  </a:lnTo>
                  <a:lnTo>
                    <a:pt x="366" y="105361"/>
                  </a:lnTo>
                  <a:lnTo>
                    <a:pt x="2021" y="106682"/>
                  </a:lnTo>
                  <a:lnTo>
                    <a:pt x="7623" y="108151"/>
                  </a:lnTo>
                  <a:lnTo>
                    <a:pt x="22717" y="110976"/>
                  </a:lnTo>
                  <a:lnTo>
                    <a:pt x="35098" y="114283"/>
                  </a:lnTo>
                  <a:lnTo>
                    <a:pt x="48553" y="115401"/>
                  </a:lnTo>
                  <a:lnTo>
                    <a:pt x="50373" y="116198"/>
                  </a:lnTo>
                  <a:lnTo>
                    <a:pt x="51587" y="117435"/>
                  </a:lnTo>
                  <a:lnTo>
                    <a:pt x="54014" y="1220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SMARTInkShape-936"/>
            <p:cNvSpPr/>
            <p:nvPr>
              <p:custDataLst>
                <p:tags r:id="rId90"/>
              </p:custDataLst>
            </p:nvPr>
          </p:nvSpPr>
          <p:spPr>
            <a:xfrm>
              <a:off x="2319777" y="4032250"/>
              <a:ext cx="51091" cy="67905"/>
            </a:xfrm>
            <a:custGeom>
              <a:avLst/>
              <a:gdLst/>
              <a:ahLst/>
              <a:cxnLst/>
              <a:rect l="0" t="0" r="0" b="0"/>
              <a:pathLst>
                <a:path w="51091" h="67905">
                  <a:moveTo>
                    <a:pt x="17023" y="12700"/>
                  </a:moveTo>
                  <a:lnTo>
                    <a:pt x="17023" y="12700"/>
                  </a:lnTo>
                  <a:lnTo>
                    <a:pt x="2534" y="39432"/>
                  </a:lnTo>
                  <a:lnTo>
                    <a:pt x="0" y="51392"/>
                  </a:lnTo>
                  <a:lnTo>
                    <a:pt x="735" y="56133"/>
                  </a:lnTo>
                  <a:lnTo>
                    <a:pt x="2637" y="60000"/>
                  </a:lnTo>
                  <a:lnTo>
                    <a:pt x="5316" y="63283"/>
                  </a:lnTo>
                  <a:lnTo>
                    <a:pt x="12055" y="66932"/>
                  </a:lnTo>
                  <a:lnTo>
                    <a:pt x="15828" y="67904"/>
                  </a:lnTo>
                  <a:lnTo>
                    <a:pt x="31250" y="65903"/>
                  </a:lnTo>
                  <a:lnTo>
                    <a:pt x="39339" y="60805"/>
                  </a:lnTo>
                  <a:lnTo>
                    <a:pt x="45286" y="53130"/>
                  </a:lnTo>
                  <a:lnTo>
                    <a:pt x="50281" y="42663"/>
                  </a:lnTo>
                  <a:lnTo>
                    <a:pt x="51090" y="30956"/>
                  </a:lnTo>
                  <a:lnTo>
                    <a:pt x="50317" y="24871"/>
                  </a:lnTo>
                  <a:lnTo>
                    <a:pt x="46980" y="19402"/>
                  </a:lnTo>
                  <a:lnTo>
                    <a:pt x="35747" y="9564"/>
                  </a:lnTo>
                  <a:lnTo>
                    <a:pt x="25109" y="4251"/>
                  </a:lnTo>
                  <a:lnTo>
                    <a:pt x="106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937"/>
            <p:cNvSpPr/>
            <p:nvPr>
              <p:custDataLst>
                <p:tags r:id="rId91"/>
              </p:custDataLst>
            </p:nvPr>
          </p:nvSpPr>
          <p:spPr>
            <a:xfrm>
              <a:off x="2120900" y="3943350"/>
              <a:ext cx="120651" cy="107951"/>
            </a:xfrm>
            <a:custGeom>
              <a:avLst/>
              <a:gdLst/>
              <a:ahLst/>
              <a:cxnLst/>
              <a:rect l="0" t="0" r="0" b="0"/>
              <a:pathLst>
                <a:path w="120651" h="107951">
                  <a:moveTo>
                    <a:pt x="0" y="107950"/>
                  </a:moveTo>
                  <a:lnTo>
                    <a:pt x="0" y="107950"/>
                  </a:lnTo>
                  <a:lnTo>
                    <a:pt x="0" y="104579"/>
                  </a:lnTo>
                  <a:lnTo>
                    <a:pt x="1881" y="101042"/>
                  </a:lnTo>
                  <a:lnTo>
                    <a:pt x="7186" y="95708"/>
                  </a:lnTo>
                  <a:lnTo>
                    <a:pt x="35469" y="71273"/>
                  </a:lnTo>
                  <a:lnTo>
                    <a:pt x="62721" y="46753"/>
                  </a:lnTo>
                  <a:lnTo>
                    <a:pt x="88669" y="26083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938"/>
            <p:cNvSpPr/>
            <p:nvPr>
              <p:custDataLst>
                <p:tags r:id="rId92"/>
              </p:custDataLst>
            </p:nvPr>
          </p:nvSpPr>
          <p:spPr>
            <a:xfrm>
              <a:off x="2139950" y="3941530"/>
              <a:ext cx="128853" cy="139566"/>
            </a:xfrm>
            <a:custGeom>
              <a:avLst/>
              <a:gdLst/>
              <a:ahLst/>
              <a:cxnLst/>
              <a:rect l="0" t="0" r="0" b="0"/>
              <a:pathLst>
                <a:path w="128853" h="139566">
                  <a:moveTo>
                    <a:pt x="0" y="8170"/>
                  </a:moveTo>
                  <a:lnTo>
                    <a:pt x="0" y="8170"/>
                  </a:lnTo>
                  <a:lnTo>
                    <a:pt x="0" y="0"/>
                  </a:lnTo>
                  <a:lnTo>
                    <a:pt x="1881" y="28027"/>
                  </a:lnTo>
                  <a:lnTo>
                    <a:pt x="6481" y="48745"/>
                  </a:lnTo>
                  <a:lnTo>
                    <a:pt x="21676" y="80243"/>
                  </a:lnTo>
                  <a:lnTo>
                    <a:pt x="43738" y="109801"/>
                  </a:lnTo>
                  <a:lnTo>
                    <a:pt x="74596" y="131622"/>
                  </a:lnTo>
                  <a:lnTo>
                    <a:pt x="88187" y="137121"/>
                  </a:lnTo>
                  <a:lnTo>
                    <a:pt x="101283" y="139565"/>
                  </a:lnTo>
                  <a:lnTo>
                    <a:pt x="112278" y="138769"/>
                  </a:lnTo>
                  <a:lnTo>
                    <a:pt x="117185" y="137569"/>
                  </a:lnTo>
                  <a:lnTo>
                    <a:pt x="121162" y="134653"/>
                  </a:lnTo>
                  <a:lnTo>
                    <a:pt x="127463" y="125768"/>
                  </a:lnTo>
                  <a:lnTo>
                    <a:pt x="128852" y="114763"/>
                  </a:lnTo>
                  <a:lnTo>
                    <a:pt x="127000" y="97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5" name="SMARTInkShape-Group196"/>
          <p:cNvGrpSpPr/>
          <p:nvPr/>
        </p:nvGrpSpPr>
        <p:grpSpPr>
          <a:xfrm>
            <a:off x="2584471" y="3738017"/>
            <a:ext cx="1130280" cy="459330"/>
            <a:chOff x="2584471" y="3738017"/>
            <a:chExt cx="1130280" cy="459330"/>
          </a:xfrm>
        </p:grpSpPr>
        <p:sp>
          <p:nvSpPr>
            <p:cNvPr id="387" name="SMARTInkShape-939"/>
            <p:cNvSpPr/>
            <p:nvPr>
              <p:custDataLst>
                <p:tags r:id="rId81"/>
              </p:custDataLst>
            </p:nvPr>
          </p:nvSpPr>
          <p:spPr>
            <a:xfrm>
              <a:off x="3587750" y="3848100"/>
              <a:ext cx="127001" cy="3659"/>
            </a:xfrm>
            <a:custGeom>
              <a:avLst/>
              <a:gdLst/>
              <a:ahLst/>
              <a:cxnLst/>
              <a:rect l="0" t="0" r="0" b="0"/>
              <a:pathLst>
                <a:path w="127001" h="3659">
                  <a:moveTo>
                    <a:pt x="0" y="0"/>
                  </a:moveTo>
                  <a:lnTo>
                    <a:pt x="0" y="0"/>
                  </a:lnTo>
                  <a:lnTo>
                    <a:pt x="28143" y="705"/>
                  </a:lnTo>
                  <a:lnTo>
                    <a:pt x="54984" y="3658"/>
                  </a:lnTo>
                  <a:lnTo>
                    <a:pt x="85279" y="1397"/>
                  </a:lnTo>
                  <a:lnTo>
                    <a:pt x="113070" y="414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SMARTInkShape-940"/>
            <p:cNvSpPr/>
            <p:nvPr>
              <p:custDataLst>
                <p:tags r:id="rId82"/>
              </p:custDataLst>
            </p:nvPr>
          </p:nvSpPr>
          <p:spPr>
            <a:xfrm>
              <a:off x="3632303" y="3746003"/>
              <a:ext cx="57048" cy="211063"/>
            </a:xfrm>
            <a:custGeom>
              <a:avLst/>
              <a:gdLst/>
              <a:ahLst/>
              <a:cxnLst/>
              <a:rect l="0" t="0" r="0" b="0"/>
              <a:pathLst>
                <a:path w="57048" h="211063">
                  <a:moveTo>
                    <a:pt x="25297" y="13197"/>
                  </a:moveTo>
                  <a:lnTo>
                    <a:pt x="25297" y="13197"/>
                  </a:lnTo>
                  <a:lnTo>
                    <a:pt x="32039" y="3084"/>
                  </a:lnTo>
                  <a:lnTo>
                    <a:pt x="34731" y="811"/>
                  </a:lnTo>
                  <a:lnTo>
                    <a:pt x="37230" y="0"/>
                  </a:lnTo>
                  <a:lnTo>
                    <a:pt x="39603" y="166"/>
                  </a:lnTo>
                  <a:lnTo>
                    <a:pt x="40479" y="2393"/>
                  </a:lnTo>
                  <a:lnTo>
                    <a:pt x="39570" y="10512"/>
                  </a:lnTo>
                  <a:lnTo>
                    <a:pt x="28350" y="40467"/>
                  </a:lnTo>
                  <a:lnTo>
                    <a:pt x="17482" y="66709"/>
                  </a:lnTo>
                  <a:lnTo>
                    <a:pt x="7007" y="95541"/>
                  </a:lnTo>
                  <a:lnTo>
                    <a:pt x="0" y="127170"/>
                  </a:lnTo>
                  <a:lnTo>
                    <a:pt x="178" y="154398"/>
                  </a:lnTo>
                  <a:lnTo>
                    <a:pt x="5666" y="176847"/>
                  </a:lnTo>
                  <a:lnTo>
                    <a:pt x="15161" y="193881"/>
                  </a:lnTo>
                  <a:lnTo>
                    <a:pt x="26437" y="204743"/>
                  </a:lnTo>
                  <a:lnTo>
                    <a:pt x="32407" y="208628"/>
                  </a:lnTo>
                  <a:lnTo>
                    <a:pt x="44685" y="211062"/>
                  </a:lnTo>
                  <a:lnTo>
                    <a:pt x="50922" y="210724"/>
                  </a:lnTo>
                  <a:lnTo>
                    <a:pt x="54375" y="208382"/>
                  </a:lnTo>
                  <a:lnTo>
                    <a:pt x="55971" y="204703"/>
                  </a:lnTo>
                  <a:lnTo>
                    <a:pt x="57047" y="1909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SMARTInkShape-941"/>
            <p:cNvSpPr/>
            <p:nvPr>
              <p:custDataLst>
                <p:tags r:id="rId83"/>
              </p:custDataLst>
            </p:nvPr>
          </p:nvSpPr>
          <p:spPr>
            <a:xfrm>
              <a:off x="3401999" y="3860800"/>
              <a:ext cx="155851" cy="110664"/>
            </a:xfrm>
            <a:custGeom>
              <a:avLst/>
              <a:gdLst/>
              <a:ahLst/>
              <a:cxnLst/>
              <a:rect l="0" t="0" r="0" b="0"/>
              <a:pathLst>
                <a:path w="155851" h="110664">
                  <a:moveTo>
                    <a:pt x="20651" y="0"/>
                  </a:moveTo>
                  <a:lnTo>
                    <a:pt x="20651" y="0"/>
                  </a:lnTo>
                  <a:lnTo>
                    <a:pt x="18770" y="12552"/>
                  </a:lnTo>
                  <a:lnTo>
                    <a:pt x="11862" y="37350"/>
                  </a:lnTo>
                  <a:lnTo>
                    <a:pt x="5456" y="58934"/>
                  </a:lnTo>
                  <a:lnTo>
                    <a:pt x="0" y="88802"/>
                  </a:lnTo>
                  <a:lnTo>
                    <a:pt x="3476" y="102026"/>
                  </a:lnTo>
                  <a:lnTo>
                    <a:pt x="7084" y="106118"/>
                  </a:lnTo>
                  <a:lnTo>
                    <a:pt x="16738" y="110663"/>
                  </a:lnTo>
                  <a:lnTo>
                    <a:pt x="28084" y="108921"/>
                  </a:lnTo>
                  <a:lnTo>
                    <a:pt x="52615" y="96304"/>
                  </a:lnTo>
                  <a:lnTo>
                    <a:pt x="72843" y="75244"/>
                  </a:lnTo>
                  <a:lnTo>
                    <a:pt x="75201" y="74857"/>
                  </a:lnTo>
                  <a:lnTo>
                    <a:pt x="77479" y="76010"/>
                  </a:lnTo>
                  <a:lnTo>
                    <a:pt x="89575" y="88000"/>
                  </a:lnTo>
                  <a:lnTo>
                    <a:pt x="114987" y="98887"/>
                  </a:lnTo>
                  <a:lnTo>
                    <a:pt x="144160" y="106617"/>
                  </a:lnTo>
                  <a:lnTo>
                    <a:pt x="151509" y="105476"/>
                  </a:lnTo>
                  <a:lnTo>
                    <a:pt x="154456" y="104184"/>
                  </a:lnTo>
                  <a:lnTo>
                    <a:pt x="155716" y="101912"/>
                  </a:lnTo>
                  <a:lnTo>
                    <a:pt x="155850" y="98985"/>
                  </a:lnTo>
                  <a:lnTo>
                    <a:pt x="150786" y="84362"/>
                  </a:lnTo>
                  <a:lnTo>
                    <a:pt x="138467" y="60274"/>
                  </a:lnTo>
                  <a:lnTo>
                    <a:pt x="125174" y="34557"/>
                  </a:lnTo>
                  <a:lnTo>
                    <a:pt x="118611" y="22414"/>
                  </a:lnTo>
                  <a:lnTo>
                    <a:pt x="110991" y="17018"/>
                  </a:lnTo>
                  <a:lnTo>
                    <a:pt x="108394" y="16284"/>
                  </a:lnTo>
                  <a:lnTo>
                    <a:pt x="106663" y="16500"/>
                  </a:lnTo>
                  <a:lnTo>
                    <a:pt x="103201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SMARTInkShape-942"/>
            <p:cNvSpPr/>
            <p:nvPr>
              <p:custDataLst>
                <p:tags r:id="rId84"/>
              </p:custDataLst>
            </p:nvPr>
          </p:nvSpPr>
          <p:spPr>
            <a:xfrm>
              <a:off x="3220594" y="3738017"/>
              <a:ext cx="75057" cy="129134"/>
            </a:xfrm>
            <a:custGeom>
              <a:avLst/>
              <a:gdLst/>
              <a:ahLst/>
              <a:cxnLst/>
              <a:rect l="0" t="0" r="0" b="0"/>
              <a:pathLst>
                <a:path w="75057" h="129134">
                  <a:moveTo>
                    <a:pt x="11556" y="27533"/>
                  </a:moveTo>
                  <a:lnTo>
                    <a:pt x="11556" y="27533"/>
                  </a:lnTo>
                  <a:lnTo>
                    <a:pt x="20345" y="13718"/>
                  </a:lnTo>
                  <a:lnTo>
                    <a:pt x="28162" y="6576"/>
                  </a:lnTo>
                  <a:lnTo>
                    <a:pt x="38692" y="1051"/>
                  </a:lnTo>
                  <a:lnTo>
                    <a:pt x="43053" y="0"/>
                  </a:lnTo>
                  <a:lnTo>
                    <a:pt x="49778" y="714"/>
                  </a:lnTo>
                  <a:lnTo>
                    <a:pt x="55120" y="5265"/>
                  </a:lnTo>
                  <a:lnTo>
                    <a:pt x="57532" y="8455"/>
                  </a:lnTo>
                  <a:lnTo>
                    <a:pt x="58435" y="12697"/>
                  </a:lnTo>
                  <a:lnTo>
                    <a:pt x="57556" y="23056"/>
                  </a:lnTo>
                  <a:lnTo>
                    <a:pt x="49723" y="44159"/>
                  </a:lnTo>
                  <a:lnTo>
                    <a:pt x="28352" y="71657"/>
                  </a:lnTo>
                  <a:lnTo>
                    <a:pt x="2488" y="101003"/>
                  </a:lnTo>
                  <a:lnTo>
                    <a:pt x="571" y="105441"/>
                  </a:lnTo>
                  <a:lnTo>
                    <a:pt x="0" y="109105"/>
                  </a:lnTo>
                  <a:lnTo>
                    <a:pt x="324" y="111547"/>
                  </a:lnTo>
                  <a:lnTo>
                    <a:pt x="1246" y="113176"/>
                  </a:lnTo>
                  <a:lnTo>
                    <a:pt x="2566" y="114261"/>
                  </a:lnTo>
                  <a:lnTo>
                    <a:pt x="19893" y="120368"/>
                  </a:lnTo>
                  <a:lnTo>
                    <a:pt x="49918" y="125836"/>
                  </a:lnTo>
                  <a:lnTo>
                    <a:pt x="75056" y="1291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SMARTInkShape-943"/>
            <p:cNvSpPr/>
            <p:nvPr>
              <p:custDataLst>
                <p:tags r:id="rId85"/>
              </p:custDataLst>
            </p:nvPr>
          </p:nvSpPr>
          <p:spPr>
            <a:xfrm>
              <a:off x="3067050" y="3899656"/>
              <a:ext cx="105045" cy="119148"/>
            </a:xfrm>
            <a:custGeom>
              <a:avLst/>
              <a:gdLst/>
              <a:ahLst/>
              <a:cxnLst/>
              <a:rect l="0" t="0" r="0" b="0"/>
              <a:pathLst>
                <a:path w="105045" h="119148">
                  <a:moveTo>
                    <a:pt x="95250" y="30994"/>
                  </a:moveTo>
                  <a:lnTo>
                    <a:pt x="95250" y="30994"/>
                  </a:lnTo>
                  <a:lnTo>
                    <a:pt x="95250" y="20881"/>
                  </a:lnTo>
                  <a:lnTo>
                    <a:pt x="91487" y="12153"/>
                  </a:lnTo>
                  <a:lnTo>
                    <a:pt x="88508" y="7850"/>
                  </a:lnTo>
                  <a:lnTo>
                    <a:pt x="84405" y="4981"/>
                  </a:lnTo>
                  <a:lnTo>
                    <a:pt x="74202" y="1794"/>
                  </a:lnTo>
                  <a:lnTo>
                    <a:pt x="56558" y="0"/>
                  </a:lnTo>
                  <a:lnTo>
                    <a:pt x="41296" y="2839"/>
                  </a:lnTo>
                  <a:lnTo>
                    <a:pt x="38819" y="5874"/>
                  </a:lnTo>
                  <a:lnTo>
                    <a:pt x="37874" y="10014"/>
                  </a:lnTo>
                  <a:lnTo>
                    <a:pt x="37949" y="14890"/>
                  </a:lnTo>
                  <a:lnTo>
                    <a:pt x="44797" y="31867"/>
                  </a:lnTo>
                  <a:lnTo>
                    <a:pt x="69187" y="57272"/>
                  </a:lnTo>
                  <a:lnTo>
                    <a:pt x="93238" y="84972"/>
                  </a:lnTo>
                  <a:lnTo>
                    <a:pt x="101411" y="95201"/>
                  </a:lnTo>
                  <a:lnTo>
                    <a:pt x="105044" y="104451"/>
                  </a:lnTo>
                  <a:lnTo>
                    <a:pt x="104601" y="108187"/>
                  </a:lnTo>
                  <a:lnTo>
                    <a:pt x="102895" y="111384"/>
                  </a:lnTo>
                  <a:lnTo>
                    <a:pt x="100347" y="114221"/>
                  </a:lnTo>
                  <a:lnTo>
                    <a:pt x="89989" y="117372"/>
                  </a:lnTo>
                  <a:lnTo>
                    <a:pt x="66410" y="119147"/>
                  </a:lnTo>
                  <a:lnTo>
                    <a:pt x="40844" y="117791"/>
                  </a:lnTo>
                  <a:lnTo>
                    <a:pt x="26620" y="113315"/>
                  </a:lnTo>
                  <a:lnTo>
                    <a:pt x="0" y="944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944"/>
            <p:cNvSpPr/>
            <p:nvPr>
              <p:custDataLst>
                <p:tags r:id="rId86"/>
              </p:custDataLst>
            </p:nvPr>
          </p:nvSpPr>
          <p:spPr>
            <a:xfrm>
              <a:off x="2997200" y="3909606"/>
              <a:ext cx="92286" cy="111843"/>
            </a:xfrm>
            <a:custGeom>
              <a:avLst/>
              <a:gdLst/>
              <a:ahLst/>
              <a:cxnLst/>
              <a:rect l="0" t="0" r="0" b="0"/>
              <a:pathLst>
                <a:path w="92286" h="111843">
                  <a:moveTo>
                    <a:pt x="31750" y="59144"/>
                  </a:moveTo>
                  <a:lnTo>
                    <a:pt x="31750" y="59144"/>
                  </a:lnTo>
                  <a:lnTo>
                    <a:pt x="11977" y="53677"/>
                  </a:lnTo>
                  <a:lnTo>
                    <a:pt x="9396" y="54088"/>
                  </a:lnTo>
                  <a:lnTo>
                    <a:pt x="4646" y="56426"/>
                  </a:lnTo>
                  <a:lnTo>
                    <a:pt x="3098" y="59449"/>
                  </a:lnTo>
                  <a:lnTo>
                    <a:pt x="408" y="85420"/>
                  </a:lnTo>
                  <a:lnTo>
                    <a:pt x="3944" y="95752"/>
                  </a:lnTo>
                  <a:lnTo>
                    <a:pt x="6863" y="100483"/>
                  </a:lnTo>
                  <a:lnTo>
                    <a:pt x="17632" y="107620"/>
                  </a:lnTo>
                  <a:lnTo>
                    <a:pt x="24455" y="110511"/>
                  </a:lnTo>
                  <a:lnTo>
                    <a:pt x="39561" y="111842"/>
                  </a:lnTo>
                  <a:lnTo>
                    <a:pt x="47541" y="111210"/>
                  </a:lnTo>
                  <a:lnTo>
                    <a:pt x="62051" y="104862"/>
                  </a:lnTo>
                  <a:lnTo>
                    <a:pt x="80239" y="89388"/>
                  </a:lnTo>
                  <a:lnTo>
                    <a:pt x="85243" y="83540"/>
                  </a:lnTo>
                  <a:lnTo>
                    <a:pt x="90803" y="69516"/>
                  </a:lnTo>
                  <a:lnTo>
                    <a:pt x="92285" y="61825"/>
                  </a:lnTo>
                  <a:lnTo>
                    <a:pt x="87630" y="34147"/>
                  </a:lnTo>
                  <a:lnTo>
                    <a:pt x="77282" y="17695"/>
                  </a:lnTo>
                  <a:lnTo>
                    <a:pt x="70571" y="10345"/>
                  </a:lnTo>
                  <a:lnTo>
                    <a:pt x="55589" y="2178"/>
                  </a:lnTo>
                  <a:lnTo>
                    <a:pt x="47643" y="0"/>
                  </a:lnTo>
                  <a:lnTo>
                    <a:pt x="31287" y="3224"/>
                  </a:lnTo>
                  <a:lnTo>
                    <a:pt x="16728" y="11007"/>
                  </a:lnTo>
                  <a:lnTo>
                    <a:pt x="0" y="273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SMARTInkShape-945"/>
            <p:cNvSpPr/>
            <p:nvPr>
              <p:custDataLst>
                <p:tags r:id="rId87"/>
              </p:custDataLst>
            </p:nvPr>
          </p:nvSpPr>
          <p:spPr>
            <a:xfrm>
              <a:off x="2858932" y="3917950"/>
              <a:ext cx="138269" cy="128305"/>
            </a:xfrm>
            <a:custGeom>
              <a:avLst/>
              <a:gdLst/>
              <a:ahLst/>
              <a:cxnLst/>
              <a:rect l="0" t="0" r="0" b="0"/>
              <a:pathLst>
                <a:path w="138269" h="128305">
                  <a:moveTo>
                    <a:pt x="74768" y="0"/>
                  </a:moveTo>
                  <a:lnTo>
                    <a:pt x="74768" y="0"/>
                  </a:lnTo>
                  <a:lnTo>
                    <a:pt x="68288" y="705"/>
                  </a:lnTo>
                  <a:lnTo>
                    <a:pt x="53092" y="6481"/>
                  </a:lnTo>
                  <a:lnTo>
                    <a:pt x="31030" y="22381"/>
                  </a:lnTo>
                  <a:lnTo>
                    <a:pt x="14877" y="39345"/>
                  </a:lnTo>
                  <a:lnTo>
                    <a:pt x="5816" y="56762"/>
                  </a:lnTo>
                  <a:lnTo>
                    <a:pt x="716" y="82435"/>
                  </a:lnTo>
                  <a:lnTo>
                    <a:pt x="0" y="90940"/>
                  </a:lnTo>
                  <a:lnTo>
                    <a:pt x="4849" y="106034"/>
                  </a:lnTo>
                  <a:lnTo>
                    <a:pt x="9105" y="113023"/>
                  </a:lnTo>
                  <a:lnTo>
                    <a:pt x="23242" y="122669"/>
                  </a:lnTo>
                  <a:lnTo>
                    <a:pt x="31950" y="126230"/>
                  </a:lnTo>
                  <a:lnTo>
                    <a:pt x="54797" y="128304"/>
                  </a:lnTo>
                  <a:lnTo>
                    <a:pt x="81414" y="125463"/>
                  </a:lnTo>
                  <a:lnTo>
                    <a:pt x="109707" y="117144"/>
                  </a:lnTo>
                  <a:lnTo>
                    <a:pt x="13826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SMARTInkShape-946"/>
            <p:cNvSpPr/>
            <p:nvPr>
              <p:custDataLst>
                <p:tags r:id="rId88"/>
              </p:custDataLst>
            </p:nvPr>
          </p:nvSpPr>
          <p:spPr>
            <a:xfrm>
              <a:off x="2584471" y="3754149"/>
              <a:ext cx="133330" cy="443198"/>
            </a:xfrm>
            <a:custGeom>
              <a:avLst/>
              <a:gdLst/>
              <a:ahLst/>
              <a:cxnLst/>
              <a:rect l="0" t="0" r="0" b="0"/>
              <a:pathLst>
                <a:path w="133330" h="443198">
                  <a:moveTo>
                    <a:pt x="133329" y="24101"/>
                  </a:moveTo>
                  <a:lnTo>
                    <a:pt x="133329" y="24101"/>
                  </a:lnTo>
                  <a:lnTo>
                    <a:pt x="133329" y="17359"/>
                  </a:lnTo>
                  <a:lnTo>
                    <a:pt x="131448" y="12167"/>
                  </a:lnTo>
                  <a:lnTo>
                    <a:pt x="129958" y="9795"/>
                  </a:lnTo>
                  <a:lnTo>
                    <a:pt x="121120" y="3086"/>
                  </a:lnTo>
                  <a:lnTo>
                    <a:pt x="102822" y="0"/>
                  </a:lnTo>
                  <a:lnTo>
                    <a:pt x="76155" y="2457"/>
                  </a:lnTo>
                  <a:lnTo>
                    <a:pt x="47090" y="4539"/>
                  </a:lnTo>
                  <a:lnTo>
                    <a:pt x="26903" y="5031"/>
                  </a:lnTo>
                  <a:lnTo>
                    <a:pt x="26056" y="8805"/>
                  </a:lnTo>
                  <a:lnTo>
                    <a:pt x="25438" y="34543"/>
                  </a:lnTo>
                  <a:lnTo>
                    <a:pt x="23515" y="60826"/>
                  </a:lnTo>
                  <a:lnTo>
                    <a:pt x="21023" y="86284"/>
                  </a:lnTo>
                  <a:lnTo>
                    <a:pt x="20358" y="102951"/>
                  </a:lnTo>
                  <a:lnTo>
                    <a:pt x="19915" y="121118"/>
                  </a:lnTo>
                  <a:lnTo>
                    <a:pt x="17503" y="142401"/>
                  </a:lnTo>
                  <a:lnTo>
                    <a:pt x="13778" y="165762"/>
                  </a:lnTo>
                  <a:lnTo>
                    <a:pt x="9178" y="190508"/>
                  </a:lnTo>
                  <a:lnTo>
                    <a:pt x="6112" y="214061"/>
                  </a:lnTo>
                  <a:lnTo>
                    <a:pt x="4068" y="236819"/>
                  </a:lnTo>
                  <a:lnTo>
                    <a:pt x="2705" y="259046"/>
                  </a:lnTo>
                  <a:lnTo>
                    <a:pt x="1796" y="278098"/>
                  </a:lnTo>
                  <a:lnTo>
                    <a:pt x="1190" y="295032"/>
                  </a:lnTo>
                  <a:lnTo>
                    <a:pt x="517" y="325137"/>
                  </a:lnTo>
                  <a:lnTo>
                    <a:pt x="218" y="352628"/>
                  </a:lnTo>
                  <a:lnTo>
                    <a:pt x="86" y="377076"/>
                  </a:lnTo>
                  <a:lnTo>
                    <a:pt x="11" y="405029"/>
                  </a:lnTo>
                  <a:lnTo>
                    <a:pt x="0" y="411403"/>
                  </a:lnTo>
                  <a:lnTo>
                    <a:pt x="3752" y="422248"/>
                  </a:lnTo>
                  <a:lnTo>
                    <a:pt x="10122" y="431066"/>
                  </a:lnTo>
                  <a:lnTo>
                    <a:pt x="17657" y="437337"/>
                  </a:lnTo>
                  <a:lnTo>
                    <a:pt x="25710" y="440595"/>
                  </a:lnTo>
                  <a:lnTo>
                    <a:pt x="51659" y="442858"/>
                  </a:lnTo>
                  <a:lnTo>
                    <a:pt x="83181" y="443171"/>
                  </a:lnTo>
                  <a:lnTo>
                    <a:pt x="100245" y="443197"/>
                  </a:lnTo>
                  <a:lnTo>
                    <a:pt x="102806" y="442493"/>
                  </a:lnTo>
                  <a:lnTo>
                    <a:pt x="104514" y="441318"/>
                  </a:lnTo>
                  <a:lnTo>
                    <a:pt x="114279" y="4305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8" name="SMARTInkShape-Group197"/>
          <p:cNvGrpSpPr/>
          <p:nvPr/>
        </p:nvGrpSpPr>
        <p:grpSpPr>
          <a:xfrm>
            <a:off x="3879850" y="3835400"/>
            <a:ext cx="107951" cy="88901"/>
            <a:chOff x="3879850" y="3835400"/>
            <a:chExt cx="107951" cy="88901"/>
          </a:xfrm>
        </p:grpSpPr>
        <p:sp>
          <p:nvSpPr>
            <p:cNvPr id="396" name="SMARTInkShape-947"/>
            <p:cNvSpPr/>
            <p:nvPr>
              <p:custDataLst>
                <p:tags r:id="rId79"/>
              </p:custDataLst>
            </p:nvPr>
          </p:nvSpPr>
          <p:spPr>
            <a:xfrm>
              <a:off x="3914880" y="3835400"/>
              <a:ext cx="9421" cy="88901"/>
            </a:xfrm>
            <a:custGeom>
              <a:avLst/>
              <a:gdLst/>
              <a:ahLst/>
              <a:cxnLst/>
              <a:rect l="0" t="0" r="0" b="0"/>
              <a:pathLst>
                <a:path w="9421" h="88901">
                  <a:moveTo>
                    <a:pt x="9420" y="0"/>
                  </a:moveTo>
                  <a:lnTo>
                    <a:pt x="9420" y="0"/>
                  </a:lnTo>
                  <a:lnTo>
                    <a:pt x="2513" y="27630"/>
                  </a:lnTo>
                  <a:lnTo>
                    <a:pt x="0" y="43324"/>
                  </a:lnTo>
                  <a:lnTo>
                    <a:pt x="4136" y="72633"/>
                  </a:lnTo>
                  <a:lnTo>
                    <a:pt x="942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SMARTInkShape-948"/>
            <p:cNvSpPr/>
            <p:nvPr>
              <p:custDataLst>
                <p:tags r:id="rId80"/>
              </p:custDataLst>
            </p:nvPr>
          </p:nvSpPr>
          <p:spPr>
            <a:xfrm>
              <a:off x="3879850" y="38481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0"/>
                  </a:moveTo>
                  <a:lnTo>
                    <a:pt x="0" y="0"/>
                  </a:lnTo>
                  <a:lnTo>
                    <a:pt x="20723" y="1881"/>
                  </a:lnTo>
                  <a:lnTo>
                    <a:pt x="48151" y="8838"/>
                  </a:lnTo>
                  <a:lnTo>
                    <a:pt x="72436" y="14927"/>
                  </a:lnTo>
                  <a:lnTo>
                    <a:pt x="1079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7" name="SMARTInkShape-Group198"/>
          <p:cNvGrpSpPr/>
          <p:nvPr/>
        </p:nvGrpSpPr>
        <p:grpSpPr>
          <a:xfrm>
            <a:off x="4204343" y="3587750"/>
            <a:ext cx="1192175" cy="374651"/>
            <a:chOff x="4204343" y="3587750"/>
            <a:chExt cx="1192175" cy="374651"/>
          </a:xfrm>
        </p:grpSpPr>
        <p:sp>
          <p:nvSpPr>
            <p:cNvPr id="399" name="SMARTInkShape-949"/>
            <p:cNvSpPr/>
            <p:nvPr>
              <p:custDataLst>
                <p:tags r:id="rId71"/>
              </p:custDataLst>
            </p:nvPr>
          </p:nvSpPr>
          <p:spPr>
            <a:xfrm>
              <a:off x="5283200" y="3587750"/>
              <a:ext cx="113318" cy="374651"/>
            </a:xfrm>
            <a:custGeom>
              <a:avLst/>
              <a:gdLst/>
              <a:ahLst/>
              <a:cxnLst/>
              <a:rect l="0" t="0" r="0" b="0"/>
              <a:pathLst>
                <a:path w="113318" h="374651">
                  <a:moveTo>
                    <a:pt x="6350" y="0"/>
                  </a:moveTo>
                  <a:lnTo>
                    <a:pt x="6350" y="0"/>
                  </a:lnTo>
                  <a:lnTo>
                    <a:pt x="17194" y="705"/>
                  </a:lnTo>
                  <a:lnTo>
                    <a:pt x="45042" y="8838"/>
                  </a:lnTo>
                  <a:lnTo>
                    <a:pt x="76278" y="12192"/>
                  </a:lnTo>
                  <a:lnTo>
                    <a:pt x="105075" y="12671"/>
                  </a:lnTo>
                  <a:lnTo>
                    <a:pt x="104791" y="20213"/>
                  </a:lnTo>
                  <a:lnTo>
                    <a:pt x="98859" y="48051"/>
                  </a:lnTo>
                  <a:lnTo>
                    <a:pt x="96854" y="69804"/>
                  </a:lnTo>
                  <a:lnTo>
                    <a:pt x="95963" y="96641"/>
                  </a:lnTo>
                  <a:lnTo>
                    <a:pt x="95567" y="127383"/>
                  </a:lnTo>
                  <a:lnTo>
                    <a:pt x="95461" y="143483"/>
                  </a:lnTo>
                  <a:lnTo>
                    <a:pt x="95390" y="159861"/>
                  </a:lnTo>
                  <a:lnTo>
                    <a:pt x="95344" y="176424"/>
                  </a:lnTo>
                  <a:lnTo>
                    <a:pt x="97173" y="207997"/>
                  </a:lnTo>
                  <a:lnTo>
                    <a:pt x="100338" y="237788"/>
                  </a:lnTo>
                  <a:lnTo>
                    <a:pt x="104097" y="265139"/>
                  </a:lnTo>
                  <a:lnTo>
                    <a:pt x="106237" y="289525"/>
                  </a:lnTo>
                  <a:lnTo>
                    <a:pt x="109324" y="319324"/>
                  </a:lnTo>
                  <a:lnTo>
                    <a:pt x="113317" y="344985"/>
                  </a:lnTo>
                  <a:lnTo>
                    <a:pt x="111981" y="352764"/>
                  </a:lnTo>
                  <a:lnTo>
                    <a:pt x="107263" y="361110"/>
                  </a:lnTo>
                  <a:lnTo>
                    <a:pt x="105375" y="363506"/>
                  </a:lnTo>
                  <a:lnTo>
                    <a:pt x="102705" y="364399"/>
                  </a:lnTo>
                  <a:lnTo>
                    <a:pt x="77513" y="362412"/>
                  </a:lnTo>
                  <a:lnTo>
                    <a:pt x="50797" y="365458"/>
                  </a:lnTo>
                  <a:lnTo>
                    <a:pt x="21715" y="368444"/>
                  </a:lnTo>
                  <a:lnTo>
                    <a:pt x="0" y="374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0" name="SMARTInkShape-950"/>
            <p:cNvSpPr/>
            <p:nvPr>
              <p:custDataLst>
                <p:tags r:id="rId72"/>
              </p:custDataLst>
            </p:nvPr>
          </p:nvSpPr>
          <p:spPr>
            <a:xfrm>
              <a:off x="5033729" y="3746500"/>
              <a:ext cx="166922" cy="25401"/>
            </a:xfrm>
            <a:custGeom>
              <a:avLst/>
              <a:gdLst/>
              <a:ahLst/>
              <a:cxnLst/>
              <a:rect l="0" t="0" r="0" b="0"/>
              <a:pathLst>
                <a:path w="166922" h="25401">
                  <a:moveTo>
                    <a:pt x="8171" y="25400"/>
                  </a:moveTo>
                  <a:lnTo>
                    <a:pt x="8171" y="25400"/>
                  </a:lnTo>
                  <a:lnTo>
                    <a:pt x="0" y="25400"/>
                  </a:lnTo>
                  <a:lnTo>
                    <a:pt x="29046" y="20330"/>
                  </a:lnTo>
                  <a:lnTo>
                    <a:pt x="56019" y="16562"/>
                  </a:lnTo>
                  <a:lnTo>
                    <a:pt x="84941" y="12535"/>
                  </a:lnTo>
                  <a:lnTo>
                    <a:pt x="113552" y="8393"/>
                  </a:lnTo>
                  <a:lnTo>
                    <a:pt x="140379" y="4201"/>
                  </a:lnTo>
                  <a:lnTo>
                    <a:pt x="1669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SMARTInkShape-951"/>
            <p:cNvSpPr/>
            <p:nvPr>
              <p:custDataLst>
                <p:tags r:id="rId73"/>
              </p:custDataLst>
            </p:nvPr>
          </p:nvSpPr>
          <p:spPr>
            <a:xfrm>
              <a:off x="5080837" y="3644900"/>
              <a:ext cx="94414" cy="242430"/>
            </a:xfrm>
            <a:custGeom>
              <a:avLst/>
              <a:gdLst/>
              <a:ahLst/>
              <a:cxnLst/>
              <a:rect l="0" t="0" r="0" b="0"/>
              <a:pathLst>
                <a:path w="94414" h="242430">
                  <a:moveTo>
                    <a:pt x="56313" y="0"/>
                  </a:moveTo>
                  <a:lnTo>
                    <a:pt x="56313" y="0"/>
                  </a:lnTo>
                  <a:lnTo>
                    <a:pt x="59684" y="0"/>
                  </a:lnTo>
                  <a:lnTo>
                    <a:pt x="61339" y="7526"/>
                  </a:lnTo>
                  <a:lnTo>
                    <a:pt x="60664" y="22395"/>
                  </a:lnTo>
                  <a:lnTo>
                    <a:pt x="55660" y="45466"/>
                  </a:lnTo>
                  <a:lnTo>
                    <a:pt x="44969" y="75946"/>
                  </a:lnTo>
                  <a:lnTo>
                    <a:pt x="38167" y="92964"/>
                  </a:lnTo>
                  <a:lnTo>
                    <a:pt x="30810" y="109954"/>
                  </a:lnTo>
                  <a:lnTo>
                    <a:pt x="23083" y="126925"/>
                  </a:lnTo>
                  <a:lnTo>
                    <a:pt x="15109" y="143883"/>
                  </a:lnTo>
                  <a:lnTo>
                    <a:pt x="9088" y="160127"/>
                  </a:lnTo>
                  <a:lnTo>
                    <a:pt x="517" y="191347"/>
                  </a:lnTo>
                  <a:lnTo>
                    <a:pt x="0" y="216041"/>
                  </a:lnTo>
                  <a:lnTo>
                    <a:pt x="1838" y="226578"/>
                  </a:lnTo>
                  <a:lnTo>
                    <a:pt x="7296" y="233602"/>
                  </a:lnTo>
                  <a:lnTo>
                    <a:pt x="24650" y="241406"/>
                  </a:lnTo>
                  <a:lnTo>
                    <a:pt x="51478" y="242429"/>
                  </a:lnTo>
                  <a:lnTo>
                    <a:pt x="77302" y="234893"/>
                  </a:lnTo>
                  <a:lnTo>
                    <a:pt x="83005" y="231384"/>
                  </a:lnTo>
                  <a:lnTo>
                    <a:pt x="94413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SMARTInkShape-952"/>
            <p:cNvSpPr/>
            <p:nvPr>
              <p:custDataLst>
                <p:tags r:id="rId74"/>
              </p:custDataLst>
            </p:nvPr>
          </p:nvSpPr>
          <p:spPr>
            <a:xfrm>
              <a:off x="4792645" y="3777914"/>
              <a:ext cx="159599" cy="105748"/>
            </a:xfrm>
            <a:custGeom>
              <a:avLst/>
              <a:gdLst/>
              <a:ahLst/>
              <a:cxnLst/>
              <a:rect l="0" t="0" r="0" b="0"/>
              <a:pathLst>
                <a:path w="159599" h="105748">
                  <a:moveTo>
                    <a:pt x="14305" y="6686"/>
                  </a:moveTo>
                  <a:lnTo>
                    <a:pt x="14305" y="6686"/>
                  </a:lnTo>
                  <a:lnTo>
                    <a:pt x="14305" y="10057"/>
                  </a:lnTo>
                  <a:lnTo>
                    <a:pt x="2372" y="40273"/>
                  </a:lnTo>
                  <a:lnTo>
                    <a:pt x="0" y="48128"/>
                  </a:lnTo>
                  <a:lnTo>
                    <a:pt x="1127" y="62499"/>
                  </a:lnTo>
                  <a:lnTo>
                    <a:pt x="3403" y="69295"/>
                  </a:lnTo>
                  <a:lnTo>
                    <a:pt x="11576" y="80608"/>
                  </a:lnTo>
                  <a:lnTo>
                    <a:pt x="16719" y="85601"/>
                  </a:lnTo>
                  <a:lnTo>
                    <a:pt x="22265" y="88224"/>
                  </a:lnTo>
                  <a:lnTo>
                    <a:pt x="34070" y="89256"/>
                  </a:lnTo>
                  <a:lnTo>
                    <a:pt x="49246" y="85871"/>
                  </a:lnTo>
                  <a:lnTo>
                    <a:pt x="67016" y="73336"/>
                  </a:lnTo>
                  <a:lnTo>
                    <a:pt x="79861" y="62809"/>
                  </a:lnTo>
                  <a:lnTo>
                    <a:pt x="88361" y="59852"/>
                  </a:lnTo>
                  <a:lnTo>
                    <a:pt x="91898" y="59769"/>
                  </a:lnTo>
                  <a:lnTo>
                    <a:pt x="97709" y="61558"/>
                  </a:lnTo>
                  <a:lnTo>
                    <a:pt x="102644" y="68468"/>
                  </a:lnTo>
                  <a:lnTo>
                    <a:pt x="111561" y="86780"/>
                  </a:lnTo>
                  <a:lnTo>
                    <a:pt x="124731" y="99718"/>
                  </a:lnTo>
                  <a:lnTo>
                    <a:pt x="134174" y="104478"/>
                  </a:lnTo>
                  <a:lnTo>
                    <a:pt x="138667" y="105747"/>
                  </a:lnTo>
                  <a:lnTo>
                    <a:pt x="147423" y="105276"/>
                  </a:lnTo>
                  <a:lnTo>
                    <a:pt x="154608" y="102715"/>
                  </a:lnTo>
                  <a:lnTo>
                    <a:pt x="156523" y="101044"/>
                  </a:lnTo>
                  <a:lnTo>
                    <a:pt x="157801" y="99225"/>
                  </a:lnTo>
                  <a:lnTo>
                    <a:pt x="159598" y="83180"/>
                  </a:lnTo>
                  <a:lnTo>
                    <a:pt x="156760" y="53810"/>
                  </a:lnTo>
                  <a:lnTo>
                    <a:pt x="155229" y="32334"/>
                  </a:lnTo>
                  <a:lnTo>
                    <a:pt x="153138" y="13851"/>
                  </a:lnTo>
                  <a:lnTo>
                    <a:pt x="147505" y="3285"/>
                  </a:lnTo>
                  <a:lnTo>
                    <a:pt x="144027" y="891"/>
                  </a:lnTo>
                  <a:lnTo>
                    <a:pt x="140297" y="0"/>
                  </a:lnTo>
                  <a:lnTo>
                    <a:pt x="128605" y="3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SMARTInkShape-953"/>
            <p:cNvSpPr/>
            <p:nvPr>
              <p:custDataLst>
                <p:tags r:id="rId75"/>
              </p:custDataLst>
            </p:nvPr>
          </p:nvSpPr>
          <p:spPr>
            <a:xfrm>
              <a:off x="4586479" y="3624814"/>
              <a:ext cx="105617" cy="134387"/>
            </a:xfrm>
            <a:custGeom>
              <a:avLst/>
              <a:gdLst/>
              <a:ahLst/>
              <a:cxnLst/>
              <a:rect l="0" t="0" r="0" b="0"/>
              <a:pathLst>
                <a:path w="105617" h="134387">
                  <a:moveTo>
                    <a:pt x="42671" y="20086"/>
                  </a:moveTo>
                  <a:lnTo>
                    <a:pt x="42671" y="20086"/>
                  </a:lnTo>
                  <a:lnTo>
                    <a:pt x="72557" y="2410"/>
                  </a:lnTo>
                  <a:lnTo>
                    <a:pt x="86293" y="0"/>
                  </a:lnTo>
                  <a:lnTo>
                    <a:pt x="92919" y="345"/>
                  </a:lnTo>
                  <a:lnTo>
                    <a:pt x="98042" y="2692"/>
                  </a:lnTo>
                  <a:lnTo>
                    <a:pt x="105616" y="10944"/>
                  </a:lnTo>
                  <a:lnTo>
                    <a:pt x="105095" y="17519"/>
                  </a:lnTo>
                  <a:lnTo>
                    <a:pt x="96991" y="34232"/>
                  </a:lnTo>
                  <a:lnTo>
                    <a:pt x="69820" y="63475"/>
                  </a:lnTo>
                  <a:lnTo>
                    <a:pt x="46976" y="80292"/>
                  </a:lnTo>
                  <a:lnTo>
                    <a:pt x="15960" y="99778"/>
                  </a:lnTo>
                  <a:lnTo>
                    <a:pt x="3283" y="109127"/>
                  </a:lnTo>
                  <a:lnTo>
                    <a:pt x="889" y="112607"/>
                  </a:lnTo>
                  <a:lnTo>
                    <a:pt x="0" y="115634"/>
                  </a:lnTo>
                  <a:lnTo>
                    <a:pt x="2229" y="117651"/>
                  </a:lnTo>
                  <a:lnTo>
                    <a:pt x="12232" y="119893"/>
                  </a:lnTo>
                  <a:lnTo>
                    <a:pt x="40473" y="121155"/>
                  </a:lnTo>
                  <a:lnTo>
                    <a:pt x="72027" y="126651"/>
                  </a:lnTo>
                  <a:lnTo>
                    <a:pt x="99821" y="1343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SMARTInkShape-954"/>
            <p:cNvSpPr/>
            <p:nvPr>
              <p:custDataLst>
                <p:tags r:id="rId76"/>
              </p:custDataLst>
            </p:nvPr>
          </p:nvSpPr>
          <p:spPr>
            <a:xfrm>
              <a:off x="4381500" y="3702050"/>
              <a:ext cx="19051" cy="19051"/>
            </a:xfrm>
            <a:custGeom>
              <a:avLst/>
              <a:gdLst/>
              <a:ahLst/>
              <a:cxnLst/>
              <a:rect l="0" t="0" r="0" b="0"/>
              <a:pathLst>
                <a:path w="19051" h="19051">
                  <a:moveTo>
                    <a:pt x="19050" y="19050"/>
                  </a:moveTo>
                  <a:lnTo>
                    <a:pt x="19050" y="19050"/>
                  </a:lnTo>
                  <a:lnTo>
                    <a:pt x="12308" y="15679"/>
                  </a:lnTo>
                  <a:lnTo>
                    <a:pt x="7117" y="1026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SMARTInkShape-955"/>
            <p:cNvSpPr/>
            <p:nvPr>
              <p:custDataLst>
                <p:tags r:id="rId77"/>
              </p:custDataLst>
            </p:nvPr>
          </p:nvSpPr>
          <p:spPr>
            <a:xfrm>
              <a:off x="4356100" y="3826813"/>
              <a:ext cx="203201" cy="91138"/>
            </a:xfrm>
            <a:custGeom>
              <a:avLst/>
              <a:gdLst/>
              <a:ahLst/>
              <a:cxnLst/>
              <a:rect l="0" t="0" r="0" b="0"/>
              <a:pathLst>
                <a:path w="203201" h="91138">
                  <a:moveTo>
                    <a:pt x="0" y="8587"/>
                  </a:moveTo>
                  <a:lnTo>
                    <a:pt x="0" y="8587"/>
                  </a:lnTo>
                  <a:lnTo>
                    <a:pt x="0" y="5216"/>
                  </a:lnTo>
                  <a:lnTo>
                    <a:pt x="705" y="5634"/>
                  </a:lnTo>
                  <a:lnTo>
                    <a:pt x="5069" y="13670"/>
                  </a:lnTo>
                  <a:lnTo>
                    <a:pt x="14927" y="44377"/>
                  </a:lnTo>
                  <a:lnTo>
                    <a:pt x="24155" y="75746"/>
                  </a:lnTo>
                  <a:lnTo>
                    <a:pt x="25981" y="78759"/>
                  </a:lnTo>
                  <a:lnTo>
                    <a:pt x="28609" y="80769"/>
                  </a:lnTo>
                  <a:lnTo>
                    <a:pt x="31773" y="82108"/>
                  </a:lnTo>
                  <a:lnTo>
                    <a:pt x="35293" y="81590"/>
                  </a:lnTo>
                  <a:lnTo>
                    <a:pt x="42967" y="77251"/>
                  </a:lnTo>
                  <a:lnTo>
                    <a:pt x="55221" y="63504"/>
                  </a:lnTo>
                  <a:lnTo>
                    <a:pt x="67789" y="39283"/>
                  </a:lnTo>
                  <a:lnTo>
                    <a:pt x="80450" y="13136"/>
                  </a:lnTo>
                  <a:lnTo>
                    <a:pt x="87026" y="3553"/>
                  </a:lnTo>
                  <a:lnTo>
                    <a:pt x="89767" y="998"/>
                  </a:lnTo>
                  <a:lnTo>
                    <a:pt x="91595" y="0"/>
                  </a:lnTo>
                  <a:lnTo>
                    <a:pt x="92813" y="40"/>
                  </a:lnTo>
                  <a:lnTo>
                    <a:pt x="93625" y="772"/>
                  </a:lnTo>
                  <a:lnTo>
                    <a:pt x="103946" y="31994"/>
                  </a:lnTo>
                  <a:lnTo>
                    <a:pt x="114330" y="61712"/>
                  </a:lnTo>
                  <a:lnTo>
                    <a:pt x="118547" y="67476"/>
                  </a:lnTo>
                  <a:lnTo>
                    <a:pt x="122772" y="70038"/>
                  </a:lnTo>
                  <a:lnTo>
                    <a:pt x="132490" y="71480"/>
                  </a:lnTo>
                  <a:lnTo>
                    <a:pt x="136304" y="69565"/>
                  </a:lnTo>
                  <a:lnTo>
                    <a:pt x="152565" y="51284"/>
                  </a:lnTo>
                  <a:lnTo>
                    <a:pt x="169366" y="23920"/>
                  </a:lnTo>
                  <a:lnTo>
                    <a:pt x="178672" y="9759"/>
                  </a:lnTo>
                  <a:lnTo>
                    <a:pt x="180498" y="7957"/>
                  </a:lnTo>
                  <a:lnTo>
                    <a:pt x="181715" y="7461"/>
                  </a:lnTo>
                  <a:lnTo>
                    <a:pt x="182527" y="7837"/>
                  </a:lnTo>
                  <a:lnTo>
                    <a:pt x="184007" y="37132"/>
                  </a:lnTo>
                  <a:lnTo>
                    <a:pt x="191039" y="66151"/>
                  </a:lnTo>
                  <a:lnTo>
                    <a:pt x="197010" y="81147"/>
                  </a:lnTo>
                  <a:lnTo>
                    <a:pt x="203200" y="911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SMARTInkShape-956"/>
            <p:cNvSpPr/>
            <p:nvPr>
              <p:custDataLst>
                <p:tags r:id="rId78"/>
              </p:custDataLst>
            </p:nvPr>
          </p:nvSpPr>
          <p:spPr>
            <a:xfrm>
              <a:off x="4204343" y="3797300"/>
              <a:ext cx="97667" cy="155579"/>
            </a:xfrm>
            <a:custGeom>
              <a:avLst/>
              <a:gdLst/>
              <a:ahLst/>
              <a:cxnLst/>
              <a:rect l="0" t="0" r="0" b="0"/>
              <a:pathLst>
                <a:path w="97667" h="155579">
                  <a:moveTo>
                    <a:pt x="50157" y="0"/>
                  </a:moveTo>
                  <a:lnTo>
                    <a:pt x="50157" y="0"/>
                  </a:lnTo>
                  <a:lnTo>
                    <a:pt x="29434" y="1881"/>
                  </a:lnTo>
                  <a:lnTo>
                    <a:pt x="18369" y="5775"/>
                  </a:lnTo>
                  <a:lnTo>
                    <a:pt x="8748" y="12209"/>
                  </a:lnTo>
                  <a:lnTo>
                    <a:pt x="6323" y="17312"/>
                  </a:lnTo>
                  <a:lnTo>
                    <a:pt x="5511" y="30507"/>
                  </a:lnTo>
                  <a:lnTo>
                    <a:pt x="13146" y="43897"/>
                  </a:lnTo>
                  <a:lnTo>
                    <a:pt x="44414" y="69741"/>
                  </a:lnTo>
                  <a:lnTo>
                    <a:pt x="70876" y="92239"/>
                  </a:lnTo>
                  <a:lnTo>
                    <a:pt x="89849" y="113407"/>
                  </a:lnTo>
                  <a:lnTo>
                    <a:pt x="96020" y="126603"/>
                  </a:lnTo>
                  <a:lnTo>
                    <a:pt x="97666" y="133085"/>
                  </a:lnTo>
                  <a:lnTo>
                    <a:pt x="95941" y="138818"/>
                  </a:lnTo>
                  <a:lnTo>
                    <a:pt x="86498" y="148951"/>
                  </a:lnTo>
                  <a:lnTo>
                    <a:pt x="69130" y="154394"/>
                  </a:lnTo>
                  <a:lnTo>
                    <a:pt x="37434" y="155578"/>
                  </a:lnTo>
                  <a:lnTo>
                    <a:pt x="26858" y="154518"/>
                  </a:lnTo>
                  <a:lnTo>
                    <a:pt x="18397" y="150990"/>
                  </a:lnTo>
                  <a:lnTo>
                    <a:pt x="5232" y="139544"/>
                  </a:lnTo>
                  <a:lnTo>
                    <a:pt x="1862" y="132540"/>
                  </a:lnTo>
                  <a:lnTo>
                    <a:pt x="0" y="117232"/>
                  </a:lnTo>
                  <a:lnTo>
                    <a:pt x="1903" y="112021"/>
                  </a:lnTo>
                  <a:lnTo>
                    <a:pt x="5287" y="108548"/>
                  </a:lnTo>
                  <a:lnTo>
                    <a:pt x="1840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0" name="SMARTInkShape-Group199"/>
          <p:cNvGrpSpPr/>
          <p:nvPr/>
        </p:nvGrpSpPr>
        <p:grpSpPr>
          <a:xfrm>
            <a:off x="6546850" y="3695700"/>
            <a:ext cx="1974851" cy="1800724"/>
            <a:chOff x="6546850" y="3695700"/>
            <a:chExt cx="1974851" cy="1800724"/>
          </a:xfrm>
        </p:grpSpPr>
        <p:sp>
          <p:nvSpPr>
            <p:cNvPr id="408" name="SMARTInkShape-957"/>
            <p:cNvSpPr/>
            <p:nvPr>
              <p:custDataLst>
                <p:tags r:id="rId69"/>
              </p:custDataLst>
            </p:nvPr>
          </p:nvSpPr>
          <p:spPr>
            <a:xfrm>
              <a:off x="6546850" y="4667612"/>
              <a:ext cx="1974851" cy="44089"/>
            </a:xfrm>
            <a:custGeom>
              <a:avLst/>
              <a:gdLst/>
              <a:ahLst/>
              <a:cxnLst/>
              <a:rect l="0" t="0" r="0" b="0"/>
              <a:pathLst>
                <a:path w="1974851" h="44089">
                  <a:moveTo>
                    <a:pt x="0" y="25038"/>
                  </a:moveTo>
                  <a:lnTo>
                    <a:pt x="0" y="25038"/>
                  </a:lnTo>
                  <a:lnTo>
                    <a:pt x="6742" y="21667"/>
                  </a:lnTo>
                  <a:lnTo>
                    <a:pt x="36401" y="19080"/>
                  </a:lnTo>
                  <a:lnTo>
                    <a:pt x="66759" y="16923"/>
                  </a:lnTo>
                  <a:lnTo>
                    <a:pt x="93171" y="13670"/>
                  </a:lnTo>
                  <a:lnTo>
                    <a:pt x="110091" y="11815"/>
                  </a:lnTo>
                  <a:lnTo>
                    <a:pt x="128428" y="9873"/>
                  </a:lnTo>
                  <a:lnTo>
                    <a:pt x="148413" y="7872"/>
                  </a:lnTo>
                  <a:lnTo>
                    <a:pt x="169497" y="5833"/>
                  </a:lnTo>
                  <a:lnTo>
                    <a:pt x="191315" y="3768"/>
                  </a:lnTo>
                  <a:lnTo>
                    <a:pt x="214326" y="2391"/>
                  </a:lnTo>
                  <a:lnTo>
                    <a:pt x="238134" y="1474"/>
                  </a:lnTo>
                  <a:lnTo>
                    <a:pt x="262473" y="862"/>
                  </a:lnTo>
                  <a:lnTo>
                    <a:pt x="288576" y="453"/>
                  </a:lnTo>
                  <a:lnTo>
                    <a:pt x="315857" y="182"/>
                  </a:lnTo>
                  <a:lnTo>
                    <a:pt x="343922" y="0"/>
                  </a:lnTo>
                  <a:lnTo>
                    <a:pt x="372508" y="585"/>
                  </a:lnTo>
                  <a:lnTo>
                    <a:pt x="401444" y="1681"/>
                  </a:lnTo>
                  <a:lnTo>
                    <a:pt x="430613" y="3116"/>
                  </a:lnTo>
                  <a:lnTo>
                    <a:pt x="461347" y="4779"/>
                  </a:lnTo>
                  <a:lnTo>
                    <a:pt x="493126" y="6593"/>
                  </a:lnTo>
                  <a:lnTo>
                    <a:pt x="525600" y="8508"/>
                  </a:lnTo>
                  <a:lnTo>
                    <a:pt x="558540" y="10490"/>
                  </a:lnTo>
                  <a:lnTo>
                    <a:pt x="591787" y="12517"/>
                  </a:lnTo>
                  <a:lnTo>
                    <a:pt x="625241" y="14574"/>
                  </a:lnTo>
                  <a:lnTo>
                    <a:pt x="659539" y="15946"/>
                  </a:lnTo>
                  <a:lnTo>
                    <a:pt x="694398" y="16859"/>
                  </a:lnTo>
                  <a:lnTo>
                    <a:pt x="729632" y="17469"/>
                  </a:lnTo>
                  <a:lnTo>
                    <a:pt x="765116" y="18581"/>
                  </a:lnTo>
                  <a:lnTo>
                    <a:pt x="800766" y="20028"/>
                  </a:lnTo>
                  <a:lnTo>
                    <a:pt x="836527" y="21698"/>
                  </a:lnTo>
                  <a:lnTo>
                    <a:pt x="873068" y="22811"/>
                  </a:lnTo>
                  <a:lnTo>
                    <a:pt x="910129" y="23554"/>
                  </a:lnTo>
                  <a:lnTo>
                    <a:pt x="947536" y="24048"/>
                  </a:lnTo>
                  <a:lnTo>
                    <a:pt x="984469" y="24378"/>
                  </a:lnTo>
                  <a:lnTo>
                    <a:pt x="1021084" y="24598"/>
                  </a:lnTo>
                  <a:lnTo>
                    <a:pt x="1057489" y="24745"/>
                  </a:lnTo>
                  <a:lnTo>
                    <a:pt x="1093754" y="24842"/>
                  </a:lnTo>
                  <a:lnTo>
                    <a:pt x="1129925" y="24908"/>
                  </a:lnTo>
                  <a:lnTo>
                    <a:pt x="1166033" y="24951"/>
                  </a:lnTo>
                  <a:lnTo>
                    <a:pt x="1203511" y="24980"/>
                  </a:lnTo>
                  <a:lnTo>
                    <a:pt x="1241902" y="24999"/>
                  </a:lnTo>
                  <a:lnTo>
                    <a:pt x="1280902" y="25012"/>
                  </a:lnTo>
                  <a:lnTo>
                    <a:pt x="1320306" y="25021"/>
                  </a:lnTo>
                  <a:lnTo>
                    <a:pt x="1359982" y="25026"/>
                  </a:lnTo>
                  <a:lnTo>
                    <a:pt x="1399838" y="25030"/>
                  </a:lnTo>
                  <a:lnTo>
                    <a:pt x="1438403" y="25033"/>
                  </a:lnTo>
                  <a:lnTo>
                    <a:pt x="1476108" y="25035"/>
                  </a:lnTo>
                  <a:lnTo>
                    <a:pt x="1513238" y="25036"/>
                  </a:lnTo>
                  <a:lnTo>
                    <a:pt x="1548575" y="25742"/>
                  </a:lnTo>
                  <a:lnTo>
                    <a:pt x="1582717" y="26919"/>
                  </a:lnTo>
                  <a:lnTo>
                    <a:pt x="1616061" y="28408"/>
                  </a:lnTo>
                  <a:lnTo>
                    <a:pt x="1647463" y="29401"/>
                  </a:lnTo>
                  <a:lnTo>
                    <a:pt x="1677570" y="30063"/>
                  </a:lnTo>
                  <a:lnTo>
                    <a:pt x="1706813" y="30505"/>
                  </a:lnTo>
                  <a:lnTo>
                    <a:pt x="1734776" y="31505"/>
                  </a:lnTo>
                  <a:lnTo>
                    <a:pt x="1761883" y="32877"/>
                  </a:lnTo>
                  <a:lnTo>
                    <a:pt x="1788423" y="34497"/>
                  </a:lnTo>
                  <a:lnTo>
                    <a:pt x="1813876" y="35577"/>
                  </a:lnTo>
                  <a:lnTo>
                    <a:pt x="1838606" y="36297"/>
                  </a:lnTo>
                  <a:lnTo>
                    <a:pt x="1862854" y="36778"/>
                  </a:lnTo>
                  <a:lnTo>
                    <a:pt x="1883252" y="37803"/>
                  </a:lnTo>
                  <a:lnTo>
                    <a:pt x="1901085" y="39193"/>
                  </a:lnTo>
                  <a:lnTo>
                    <a:pt x="1930777" y="41912"/>
                  </a:lnTo>
                  <a:lnTo>
                    <a:pt x="1960536" y="43443"/>
                  </a:lnTo>
                  <a:lnTo>
                    <a:pt x="1974850" y="44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SMARTInkShape-958"/>
            <p:cNvSpPr/>
            <p:nvPr>
              <p:custDataLst>
                <p:tags r:id="rId70"/>
              </p:custDataLst>
            </p:nvPr>
          </p:nvSpPr>
          <p:spPr>
            <a:xfrm>
              <a:off x="7347212" y="3695700"/>
              <a:ext cx="62977" cy="1800724"/>
            </a:xfrm>
            <a:custGeom>
              <a:avLst/>
              <a:gdLst/>
              <a:ahLst/>
              <a:cxnLst/>
              <a:rect l="0" t="0" r="0" b="0"/>
              <a:pathLst>
                <a:path w="62977" h="1800724">
                  <a:moveTo>
                    <a:pt x="56888" y="0"/>
                  </a:moveTo>
                  <a:lnTo>
                    <a:pt x="56888" y="0"/>
                  </a:lnTo>
                  <a:lnTo>
                    <a:pt x="60259" y="3371"/>
                  </a:lnTo>
                  <a:lnTo>
                    <a:pt x="61914" y="8789"/>
                  </a:lnTo>
                  <a:lnTo>
                    <a:pt x="62976" y="27136"/>
                  </a:lnTo>
                  <a:lnTo>
                    <a:pt x="53753" y="58329"/>
                  </a:lnTo>
                  <a:lnTo>
                    <a:pt x="48910" y="82603"/>
                  </a:lnTo>
                  <a:lnTo>
                    <a:pt x="44405" y="109855"/>
                  </a:lnTo>
                  <a:lnTo>
                    <a:pt x="40051" y="139841"/>
                  </a:lnTo>
                  <a:lnTo>
                    <a:pt x="37902" y="156727"/>
                  </a:lnTo>
                  <a:lnTo>
                    <a:pt x="35764" y="174335"/>
                  </a:lnTo>
                  <a:lnTo>
                    <a:pt x="33633" y="193129"/>
                  </a:lnTo>
                  <a:lnTo>
                    <a:pt x="31507" y="212713"/>
                  </a:lnTo>
                  <a:lnTo>
                    <a:pt x="29384" y="232826"/>
                  </a:lnTo>
                  <a:lnTo>
                    <a:pt x="27263" y="253289"/>
                  </a:lnTo>
                  <a:lnTo>
                    <a:pt x="25143" y="273987"/>
                  </a:lnTo>
                  <a:lnTo>
                    <a:pt x="23025" y="294842"/>
                  </a:lnTo>
                  <a:lnTo>
                    <a:pt x="20907" y="315800"/>
                  </a:lnTo>
                  <a:lnTo>
                    <a:pt x="18790" y="336828"/>
                  </a:lnTo>
                  <a:lnTo>
                    <a:pt x="16672" y="357902"/>
                  </a:lnTo>
                  <a:lnTo>
                    <a:pt x="15261" y="379006"/>
                  </a:lnTo>
                  <a:lnTo>
                    <a:pt x="14319" y="400132"/>
                  </a:lnTo>
                  <a:lnTo>
                    <a:pt x="13692" y="421271"/>
                  </a:lnTo>
                  <a:lnTo>
                    <a:pt x="13274" y="441714"/>
                  </a:lnTo>
                  <a:lnTo>
                    <a:pt x="12995" y="461693"/>
                  </a:lnTo>
                  <a:lnTo>
                    <a:pt x="12810" y="481362"/>
                  </a:lnTo>
                  <a:lnTo>
                    <a:pt x="13391" y="500824"/>
                  </a:lnTo>
                  <a:lnTo>
                    <a:pt x="14484" y="520150"/>
                  </a:lnTo>
                  <a:lnTo>
                    <a:pt x="15918" y="539383"/>
                  </a:lnTo>
                  <a:lnTo>
                    <a:pt x="16875" y="559261"/>
                  </a:lnTo>
                  <a:lnTo>
                    <a:pt x="17512" y="579568"/>
                  </a:lnTo>
                  <a:lnTo>
                    <a:pt x="17938" y="600162"/>
                  </a:lnTo>
                  <a:lnTo>
                    <a:pt x="18221" y="620947"/>
                  </a:lnTo>
                  <a:lnTo>
                    <a:pt x="18411" y="641859"/>
                  </a:lnTo>
                  <a:lnTo>
                    <a:pt x="18536" y="662856"/>
                  </a:lnTo>
                  <a:lnTo>
                    <a:pt x="18621" y="684615"/>
                  </a:lnTo>
                  <a:lnTo>
                    <a:pt x="18676" y="706882"/>
                  </a:lnTo>
                  <a:lnTo>
                    <a:pt x="18714" y="729488"/>
                  </a:lnTo>
                  <a:lnTo>
                    <a:pt x="18738" y="751614"/>
                  </a:lnTo>
                  <a:lnTo>
                    <a:pt x="18755" y="773421"/>
                  </a:lnTo>
                  <a:lnTo>
                    <a:pt x="18766" y="795013"/>
                  </a:lnTo>
                  <a:lnTo>
                    <a:pt x="18773" y="815759"/>
                  </a:lnTo>
                  <a:lnTo>
                    <a:pt x="18779" y="835940"/>
                  </a:lnTo>
                  <a:lnTo>
                    <a:pt x="18782" y="855743"/>
                  </a:lnTo>
                  <a:lnTo>
                    <a:pt x="18783" y="876001"/>
                  </a:lnTo>
                  <a:lnTo>
                    <a:pt x="18785" y="896562"/>
                  </a:lnTo>
                  <a:lnTo>
                    <a:pt x="18786" y="917324"/>
                  </a:lnTo>
                  <a:lnTo>
                    <a:pt x="18786" y="938222"/>
                  </a:lnTo>
                  <a:lnTo>
                    <a:pt x="18787" y="959209"/>
                  </a:lnTo>
                  <a:lnTo>
                    <a:pt x="18787" y="980256"/>
                  </a:lnTo>
                  <a:lnTo>
                    <a:pt x="18082" y="1000637"/>
                  </a:lnTo>
                  <a:lnTo>
                    <a:pt x="16906" y="1020575"/>
                  </a:lnTo>
                  <a:lnTo>
                    <a:pt x="15416" y="1040216"/>
                  </a:lnTo>
                  <a:lnTo>
                    <a:pt x="14424" y="1059661"/>
                  </a:lnTo>
                  <a:lnTo>
                    <a:pt x="13761" y="1078974"/>
                  </a:lnTo>
                  <a:lnTo>
                    <a:pt x="13320" y="1098199"/>
                  </a:lnTo>
                  <a:lnTo>
                    <a:pt x="12321" y="1117366"/>
                  </a:lnTo>
                  <a:lnTo>
                    <a:pt x="10949" y="1136494"/>
                  </a:lnTo>
                  <a:lnTo>
                    <a:pt x="9328" y="1155596"/>
                  </a:lnTo>
                  <a:lnTo>
                    <a:pt x="8248" y="1174681"/>
                  </a:lnTo>
                  <a:lnTo>
                    <a:pt x="7528" y="1193754"/>
                  </a:lnTo>
                  <a:lnTo>
                    <a:pt x="7048" y="1212819"/>
                  </a:lnTo>
                  <a:lnTo>
                    <a:pt x="6728" y="1232584"/>
                  </a:lnTo>
                  <a:lnTo>
                    <a:pt x="6514" y="1252818"/>
                  </a:lnTo>
                  <a:lnTo>
                    <a:pt x="6372" y="1273362"/>
                  </a:lnTo>
                  <a:lnTo>
                    <a:pt x="6277" y="1293408"/>
                  </a:lnTo>
                  <a:lnTo>
                    <a:pt x="6214" y="1313121"/>
                  </a:lnTo>
                  <a:lnTo>
                    <a:pt x="6172" y="1332615"/>
                  </a:lnTo>
                  <a:lnTo>
                    <a:pt x="6144" y="1352665"/>
                  </a:lnTo>
                  <a:lnTo>
                    <a:pt x="6125" y="1373088"/>
                  </a:lnTo>
                  <a:lnTo>
                    <a:pt x="6113" y="1393758"/>
                  </a:lnTo>
                  <a:lnTo>
                    <a:pt x="5399" y="1413889"/>
                  </a:lnTo>
                  <a:lnTo>
                    <a:pt x="4217" y="1433659"/>
                  </a:lnTo>
                  <a:lnTo>
                    <a:pt x="2724" y="1453189"/>
                  </a:lnTo>
                  <a:lnTo>
                    <a:pt x="1729" y="1472560"/>
                  </a:lnTo>
                  <a:lnTo>
                    <a:pt x="1065" y="1491823"/>
                  </a:lnTo>
                  <a:lnTo>
                    <a:pt x="622" y="1511016"/>
                  </a:lnTo>
                  <a:lnTo>
                    <a:pt x="328" y="1528749"/>
                  </a:lnTo>
                  <a:lnTo>
                    <a:pt x="132" y="1545510"/>
                  </a:lnTo>
                  <a:lnTo>
                    <a:pt x="0" y="1561623"/>
                  </a:lnTo>
                  <a:lnTo>
                    <a:pt x="619" y="1578010"/>
                  </a:lnTo>
                  <a:lnTo>
                    <a:pt x="1736" y="1594579"/>
                  </a:lnTo>
                  <a:lnTo>
                    <a:pt x="3187" y="1611269"/>
                  </a:lnTo>
                  <a:lnTo>
                    <a:pt x="4798" y="1641103"/>
                  </a:lnTo>
                  <a:lnTo>
                    <a:pt x="5514" y="1668473"/>
                  </a:lnTo>
                  <a:lnTo>
                    <a:pt x="5834" y="1694749"/>
                  </a:lnTo>
                  <a:lnTo>
                    <a:pt x="5975" y="1718657"/>
                  </a:lnTo>
                  <a:lnTo>
                    <a:pt x="7936" y="1748187"/>
                  </a:lnTo>
                  <a:lnTo>
                    <a:pt x="11549" y="1777128"/>
                  </a:lnTo>
                  <a:lnTo>
                    <a:pt x="12174" y="1793421"/>
                  </a:lnTo>
                  <a:lnTo>
                    <a:pt x="11557" y="1796747"/>
                  </a:lnTo>
                  <a:lnTo>
                    <a:pt x="10439" y="1798965"/>
                  </a:lnTo>
                  <a:lnTo>
                    <a:pt x="8989" y="1800443"/>
                  </a:lnTo>
                  <a:lnTo>
                    <a:pt x="8021" y="1800723"/>
                  </a:lnTo>
                  <a:lnTo>
                    <a:pt x="7377" y="1800204"/>
                  </a:lnTo>
                  <a:lnTo>
                    <a:pt x="6088" y="1797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11" name="SMARTInkShape-959"/>
          <p:cNvSpPr/>
          <p:nvPr>
            <p:custDataLst>
              <p:tags r:id="rId12"/>
            </p:custDataLst>
          </p:nvPr>
        </p:nvSpPr>
        <p:spPr>
          <a:xfrm>
            <a:off x="6725024" y="4140200"/>
            <a:ext cx="1299812" cy="1127143"/>
          </a:xfrm>
          <a:custGeom>
            <a:avLst/>
            <a:gdLst/>
            <a:ahLst/>
            <a:cxnLst/>
            <a:rect l="0" t="0" r="0" b="0"/>
            <a:pathLst>
              <a:path w="1299812" h="1127143">
                <a:moveTo>
                  <a:pt x="660026" y="0"/>
                </a:moveTo>
                <a:lnTo>
                  <a:pt x="660026" y="0"/>
                </a:lnTo>
                <a:lnTo>
                  <a:pt x="660026" y="6088"/>
                </a:lnTo>
                <a:lnTo>
                  <a:pt x="654558" y="860"/>
                </a:lnTo>
                <a:lnTo>
                  <a:pt x="622954" y="33"/>
                </a:lnTo>
                <a:lnTo>
                  <a:pt x="595119" y="4"/>
                </a:lnTo>
                <a:lnTo>
                  <a:pt x="564080" y="1882"/>
                </a:lnTo>
                <a:lnTo>
                  <a:pt x="539170" y="5026"/>
                </a:lnTo>
                <a:lnTo>
                  <a:pt x="512033" y="7839"/>
                </a:lnTo>
                <a:lnTo>
                  <a:pt x="481651" y="15022"/>
                </a:lnTo>
                <a:lnTo>
                  <a:pt x="450305" y="24207"/>
                </a:lnTo>
                <a:lnTo>
                  <a:pt x="428529" y="29808"/>
                </a:lnTo>
                <a:lnTo>
                  <a:pt x="404738" y="37002"/>
                </a:lnTo>
                <a:lnTo>
                  <a:pt x="381935" y="44903"/>
                </a:lnTo>
                <a:lnTo>
                  <a:pt x="360041" y="52412"/>
                </a:lnTo>
                <a:lnTo>
                  <a:pt x="338551" y="58101"/>
                </a:lnTo>
                <a:lnTo>
                  <a:pt x="313478" y="66745"/>
                </a:lnTo>
                <a:lnTo>
                  <a:pt x="286577" y="77642"/>
                </a:lnTo>
                <a:lnTo>
                  <a:pt x="260509" y="89541"/>
                </a:lnTo>
                <a:lnTo>
                  <a:pt x="228776" y="108140"/>
                </a:lnTo>
                <a:lnTo>
                  <a:pt x="198129" y="123685"/>
                </a:lnTo>
                <a:lnTo>
                  <a:pt x="170076" y="140599"/>
                </a:lnTo>
                <a:lnTo>
                  <a:pt x="143890" y="159016"/>
                </a:lnTo>
                <a:lnTo>
                  <a:pt x="114827" y="184908"/>
                </a:lnTo>
                <a:lnTo>
                  <a:pt x="90586" y="212705"/>
                </a:lnTo>
                <a:lnTo>
                  <a:pt x="72000" y="238944"/>
                </a:lnTo>
                <a:lnTo>
                  <a:pt x="59014" y="263023"/>
                </a:lnTo>
                <a:lnTo>
                  <a:pt x="46229" y="291402"/>
                </a:lnTo>
                <a:lnTo>
                  <a:pt x="33503" y="318782"/>
                </a:lnTo>
                <a:lnTo>
                  <a:pt x="24166" y="348140"/>
                </a:lnTo>
                <a:lnTo>
                  <a:pt x="16932" y="379182"/>
                </a:lnTo>
                <a:lnTo>
                  <a:pt x="10320" y="410721"/>
                </a:lnTo>
                <a:lnTo>
                  <a:pt x="3892" y="442409"/>
                </a:lnTo>
                <a:lnTo>
                  <a:pt x="889" y="474141"/>
                </a:lnTo>
                <a:lnTo>
                  <a:pt x="0" y="505885"/>
                </a:lnTo>
                <a:lnTo>
                  <a:pt x="3108" y="537634"/>
                </a:lnTo>
                <a:lnTo>
                  <a:pt x="8498" y="569383"/>
                </a:lnTo>
                <a:lnTo>
                  <a:pt x="14387" y="592431"/>
                </a:lnTo>
                <a:lnTo>
                  <a:pt x="21003" y="616081"/>
                </a:lnTo>
                <a:lnTo>
                  <a:pt x="26296" y="638351"/>
                </a:lnTo>
                <a:lnTo>
                  <a:pt x="30999" y="660008"/>
                </a:lnTo>
                <a:lnTo>
                  <a:pt x="36148" y="682098"/>
                </a:lnTo>
                <a:lnTo>
                  <a:pt x="43139" y="706027"/>
                </a:lnTo>
                <a:lnTo>
                  <a:pt x="55009" y="736557"/>
                </a:lnTo>
                <a:lnTo>
                  <a:pt x="67462" y="766848"/>
                </a:lnTo>
                <a:lnTo>
                  <a:pt x="80090" y="798165"/>
                </a:lnTo>
                <a:lnTo>
                  <a:pt x="96139" y="829787"/>
                </a:lnTo>
                <a:lnTo>
                  <a:pt x="114300" y="861499"/>
                </a:lnTo>
                <a:lnTo>
                  <a:pt x="136458" y="893238"/>
                </a:lnTo>
                <a:lnTo>
                  <a:pt x="160898" y="924985"/>
                </a:lnTo>
                <a:lnTo>
                  <a:pt x="186012" y="953362"/>
                </a:lnTo>
                <a:lnTo>
                  <a:pt x="214699" y="983016"/>
                </a:lnTo>
                <a:lnTo>
                  <a:pt x="245541" y="1007403"/>
                </a:lnTo>
                <a:lnTo>
                  <a:pt x="268377" y="1023233"/>
                </a:lnTo>
                <a:lnTo>
                  <a:pt x="292638" y="1038970"/>
                </a:lnTo>
                <a:lnTo>
                  <a:pt x="317531" y="1053019"/>
                </a:lnTo>
                <a:lnTo>
                  <a:pt x="344588" y="1066320"/>
                </a:lnTo>
                <a:lnTo>
                  <a:pt x="373781" y="1079287"/>
                </a:lnTo>
                <a:lnTo>
                  <a:pt x="389468" y="1085708"/>
                </a:lnTo>
                <a:lnTo>
                  <a:pt x="405571" y="1092105"/>
                </a:lnTo>
                <a:lnTo>
                  <a:pt x="421951" y="1097076"/>
                </a:lnTo>
                <a:lnTo>
                  <a:pt x="438514" y="1101095"/>
                </a:lnTo>
                <a:lnTo>
                  <a:pt x="455201" y="1104480"/>
                </a:lnTo>
                <a:lnTo>
                  <a:pt x="472676" y="1108148"/>
                </a:lnTo>
                <a:lnTo>
                  <a:pt x="490677" y="1112004"/>
                </a:lnTo>
                <a:lnTo>
                  <a:pt x="509026" y="1115986"/>
                </a:lnTo>
                <a:lnTo>
                  <a:pt x="527609" y="1118641"/>
                </a:lnTo>
                <a:lnTo>
                  <a:pt x="546348" y="1120410"/>
                </a:lnTo>
                <a:lnTo>
                  <a:pt x="565191" y="1121590"/>
                </a:lnTo>
                <a:lnTo>
                  <a:pt x="583397" y="1123082"/>
                </a:lnTo>
                <a:lnTo>
                  <a:pt x="601178" y="1124783"/>
                </a:lnTo>
                <a:lnTo>
                  <a:pt x="618678" y="1126622"/>
                </a:lnTo>
                <a:lnTo>
                  <a:pt x="636694" y="1127142"/>
                </a:lnTo>
                <a:lnTo>
                  <a:pt x="655054" y="1126783"/>
                </a:lnTo>
                <a:lnTo>
                  <a:pt x="673645" y="1125839"/>
                </a:lnTo>
                <a:lnTo>
                  <a:pt x="692389" y="1125210"/>
                </a:lnTo>
                <a:lnTo>
                  <a:pt x="711235" y="1124789"/>
                </a:lnTo>
                <a:lnTo>
                  <a:pt x="730148" y="1124510"/>
                </a:lnTo>
                <a:lnTo>
                  <a:pt x="747697" y="1123617"/>
                </a:lnTo>
                <a:lnTo>
                  <a:pt x="764334" y="1122317"/>
                </a:lnTo>
                <a:lnTo>
                  <a:pt x="780364" y="1120745"/>
                </a:lnTo>
                <a:lnTo>
                  <a:pt x="797402" y="1118991"/>
                </a:lnTo>
                <a:lnTo>
                  <a:pt x="815110" y="1117116"/>
                </a:lnTo>
                <a:lnTo>
                  <a:pt x="833265" y="1115161"/>
                </a:lnTo>
                <a:lnTo>
                  <a:pt x="851013" y="1112446"/>
                </a:lnTo>
                <a:lnTo>
                  <a:pt x="868489" y="1109225"/>
                </a:lnTo>
                <a:lnTo>
                  <a:pt x="885784" y="1105667"/>
                </a:lnTo>
                <a:lnTo>
                  <a:pt x="902960" y="1101884"/>
                </a:lnTo>
                <a:lnTo>
                  <a:pt x="920054" y="1097950"/>
                </a:lnTo>
                <a:lnTo>
                  <a:pt x="937095" y="1093917"/>
                </a:lnTo>
                <a:lnTo>
                  <a:pt x="953394" y="1089111"/>
                </a:lnTo>
                <a:lnTo>
                  <a:pt x="984674" y="1078127"/>
                </a:lnTo>
                <a:lnTo>
                  <a:pt x="1013158" y="1066190"/>
                </a:lnTo>
                <a:lnTo>
                  <a:pt x="1039929" y="1053829"/>
                </a:lnTo>
                <a:lnTo>
                  <a:pt x="1065939" y="1041279"/>
                </a:lnTo>
                <a:lnTo>
                  <a:pt x="1091609" y="1028646"/>
                </a:lnTo>
                <a:lnTo>
                  <a:pt x="1116424" y="1015270"/>
                </a:lnTo>
                <a:lnTo>
                  <a:pt x="1139212" y="999918"/>
                </a:lnTo>
                <a:lnTo>
                  <a:pt x="1168504" y="972038"/>
                </a:lnTo>
                <a:lnTo>
                  <a:pt x="1188229" y="949895"/>
                </a:lnTo>
                <a:lnTo>
                  <a:pt x="1208050" y="926647"/>
                </a:lnTo>
                <a:lnTo>
                  <a:pt x="1226266" y="904556"/>
                </a:lnTo>
                <a:lnTo>
                  <a:pt x="1240006" y="882978"/>
                </a:lnTo>
                <a:lnTo>
                  <a:pt x="1250817" y="860924"/>
                </a:lnTo>
                <a:lnTo>
                  <a:pt x="1260326" y="837010"/>
                </a:lnTo>
                <a:lnTo>
                  <a:pt x="1269255" y="810390"/>
                </a:lnTo>
                <a:lnTo>
                  <a:pt x="1277222" y="782801"/>
                </a:lnTo>
                <a:lnTo>
                  <a:pt x="1283115" y="756428"/>
                </a:lnTo>
                <a:lnTo>
                  <a:pt x="1288086" y="728714"/>
                </a:lnTo>
                <a:lnTo>
                  <a:pt x="1292647" y="699934"/>
                </a:lnTo>
                <a:lnTo>
                  <a:pt x="1297026" y="670680"/>
                </a:lnTo>
                <a:lnTo>
                  <a:pt x="1299443" y="641215"/>
                </a:lnTo>
                <a:lnTo>
                  <a:pt x="1299811" y="611657"/>
                </a:lnTo>
                <a:lnTo>
                  <a:pt x="1297623" y="582057"/>
                </a:lnTo>
                <a:lnTo>
                  <a:pt x="1296180" y="550556"/>
                </a:lnTo>
                <a:lnTo>
                  <a:pt x="1295795" y="534254"/>
                </a:lnTo>
                <a:lnTo>
                  <a:pt x="1294833" y="517742"/>
                </a:lnTo>
                <a:lnTo>
                  <a:pt x="1293487" y="501089"/>
                </a:lnTo>
                <a:lnTo>
                  <a:pt x="1291884" y="484343"/>
                </a:lnTo>
                <a:lnTo>
                  <a:pt x="1289403" y="468239"/>
                </a:lnTo>
                <a:lnTo>
                  <a:pt x="1282884" y="437177"/>
                </a:lnTo>
                <a:lnTo>
                  <a:pt x="1275284" y="408790"/>
                </a:lnTo>
                <a:lnTo>
                  <a:pt x="1265791" y="382062"/>
                </a:lnTo>
                <a:lnTo>
                  <a:pt x="1252164" y="356072"/>
                </a:lnTo>
                <a:lnTo>
                  <a:pt x="1240463" y="328528"/>
                </a:lnTo>
                <a:lnTo>
                  <a:pt x="1229148" y="299824"/>
                </a:lnTo>
                <a:lnTo>
                  <a:pt x="1214712" y="270603"/>
                </a:lnTo>
                <a:lnTo>
                  <a:pt x="1200770" y="243034"/>
                </a:lnTo>
                <a:lnTo>
                  <a:pt x="1186106" y="216670"/>
                </a:lnTo>
                <a:lnTo>
                  <a:pt x="1167831" y="190843"/>
                </a:lnTo>
                <a:lnTo>
                  <a:pt x="1147948" y="165252"/>
                </a:lnTo>
                <a:lnTo>
                  <a:pt x="1126647" y="140473"/>
                </a:lnTo>
                <a:lnTo>
                  <a:pt x="1103069" y="117701"/>
                </a:lnTo>
                <a:lnTo>
                  <a:pt x="1076596" y="95821"/>
                </a:lnTo>
                <a:lnTo>
                  <a:pt x="1046252" y="75042"/>
                </a:lnTo>
                <a:lnTo>
                  <a:pt x="1028282" y="65550"/>
                </a:lnTo>
                <a:lnTo>
                  <a:pt x="1009247" y="56400"/>
                </a:lnTo>
                <a:lnTo>
                  <a:pt x="988090" y="48183"/>
                </a:lnTo>
                <a:lnTo>
                  <a:pt x="965518" y="40589"/>
                </a:lnTo>
                <a:lnTo>
                  <a:pt x="942004" y="33409"/>
                </a:lnTo>
                <a:lnTo>
                  <a:pt x="916451" y="27212"/>
                </a:lnTo>
                <a:lnTo>
                  <a:pt x="889537" y="21669"/>
                </a:lnTo>
                <a:lnTo>
                  <a:pt x="861716" y="16563"/>
                </a:lnTo>
                <a:lnTo>
                  <a:pt x="830470" y="13864"/>
                </a:lnTo>
                <a:lnTo>
                  <a:pt x="796939" y="12770"/>
                </a:lnTo>
                <a:lnTo>
                  <a:pt x="761884" y="12747"/>
                </a:lnTo>
                <a:lnTo>
                  <a:pt x="724403" y="14848"/>
                </a:lnTo>
                <a:lnTo>
                  <a:pt x="685305" y="18365"/>
                </a:lnTo>
                <a:lnTo>
                  <a:pt x="645129" y="22827"/>
                </a:lnTo>
                <a:lnTo>
                  <a:pt x="618345" y="25801"/>
                </a:lnTo>
                <a:lnTo>
                  <a:pt x="564776" y="31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2" name="SMARTInkShape-960"/>
          <p:cNvSpPr/>
          <p:nvPr>
            <p:custDataLst>
              <p:tags r:id="rId13"/>
            </p:custDataLst>
          </p:nvPr>
        </p:nvSpPr>
        <p:spPr>
          <a:xfrm>
            <a:off x="7188200" y="3938778"/>
            <a:ext cx="87854" cy="121177"/>
          </a:xfrm>
          <a:custGeom>
            <a:avLst/>
            <a:gdLst/>
            <a:ahLst/>
            <a:cxnLst/>
            <a:rect l="0" t="0" r="0" b="0"/>
            <a:pathLst>
              <a:path w="87854" h="121177">
                <a:moveTo>
                  <a:pt x="0" y="80772"/>
                </a:moveTo>
                <a:lnTo>
                  <a:pt x="0" y="80772"/>
                </a:lnTo>
                <a:lnTo>
                  <a:pt x="0" y="77401"/>
                </a:lnTo>
                <a:lnTo>
                  <a:pt x="5645" y="73865"/>
                </a:lnTo>
                <a:lnTo>
                  <a:pt x="14503" y="69235"/>
                </a:lnTo>
                <a:lnTo>
                  <a:pt x="45258" y="45225"/>
                </a:lnTo>
                <a:lnTo>
                  <a:pt x="72935" y="14768"/>
                </a:lnTo>
                <a:lnTo>
                  <a:pt x="87173" y="0"/>
                </a:lnTo>
                <a:lnTo>
                  <a:pt x="87749" y="1524"/>
                </a:lnTo>
                <a:lnTo>
                  <a:pt x="87853" y="15193"/>
                </a:lnTo>
                <a:lnTo>
                  <a:pt x="83730" y="40253"/>
                </a:lnTo>
                <a:lnTo>
                  <a:pt x="78039" y="65160"/>
                </a:lnTo>
                <a:lnTo>
                  <a:pt x="73295" y="86259"/>
                </a:lnTo>
                <a:lnTo>
                  <a:pt x="75967" y="117706"/>
                </a:lnTo>
                <a:lnTo>
                  <a:pt x="76097" y="121176"/>
                </a:lnTo>
                <a:lnTo>
                  <a:pt x="76131" y="121114"/>
                </a:lnTo>
                <a:lnTo>
                  <a:pt x="76200" y="11887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3" name="SMARTInkShape-961"/>
          <p:cNvSpPr/>
          <p:nvPr>
            <p:custDataLst>
              <p:tags r:id="rId14"/>
            </p:custDataLst>
          </p:nvPr>
        </p:nvSpPr>
        <p:spPr>
          <a:xfrm>
            <a:off x="7385050" y="4216423"/>
            <a:ext cx="425373" cy="463528"/>
          </a:xfrm>
          <a:custGeom>
            <a:avLst/>
            <a:gdLst/>
            <a:ahLst/>
            <a:cxnLst/>
            <a:rect l="0" t="0" r="0" b="0"/>
            <a:pathLst>
              <a:path w="425373" h="463528">
                <a:moveTo>
                  <a:pt x="6350" y="463527"/>
                </a:moveTo>
                <a:lnTo>
                  <a:pt x="6350" y="463527"/>
                </a:lnTo>
                <a:lnTo>
                  <a:pt x="0" y="463527"/>
                </a:lnTo>
                <a:lnTo>
                  <a:pt x="3371" y="463527"/>
                </a:lnTo>
                <a:lnTo>
                  <a:pt x="4364" y="462821"/>
                </a:lnTo>
                <a:lnTo>
                  <a:pt x="5026" y="461646"/>
                </a:lnTo>
                <a:lnTo>
                  <a:pt x="5468" y="460156"/>
                </a:lnTo>
                <a:lnTo>
                  <a:pt x="6468" y="459163"/>
                </a:lnTo>
                <a:lnTo>
                  <a:pt x="9459" y="458060"/>
                </a:lnTo>
                <a:lnTo>
                  <a:pt x="10539" y="457060"/>
                </a:lnTo>
                <a:lnTo>
                  <a:pt x="15786" y="448416"/>
                </a:lnTo>
                <a:lnTo>
                  <a:pt x="35579" y="431181"/>
                </a:lnTo>
                <a:lnTo>
                  <a:pt x="57486" y="403180"/>
                </a:lnTo>
                <a:lnTo>
                  <a:pt x="77656" y="384789"/>
                </a:lnTo>
                <a:lnTo>
                  <a:pt x="103029" y="354703"/>
                </a:lnTo>
                <a:lnTo>
                  <a:pt x="130167" y="327083"/>
                </a:lnTo>
                <a:lnTo>
                  <a:pt x="154074" y="297147"/>
                </a:lnTo>
                <a:lnTo>
                  <a:pt x="182973" y="271033"/>
                </a:lnTo>
                <a:lnTo>
                  <a:pt x="205162" y="241720"/>
                </a:lnTo>
                <a:lnTo>
                  <a:pt x="229915" y="212821"/>
                </a:lnTo>
                <a:lnTo>
                  <a:pt x="243571" y="197803"/>
                </a:lnTo>
                <a:lnTo>
                  <a:pt x="263778" y="176715"/>
                </a:lnTo>
                <a:lnTo>
                  <a:pt x="286996" y="145507"/>
                </a:lnTo>
                <a:lnTo>
                  <a:pt x="317742" y="114048"/>
                </a:lnTo>
                <a:lnTo>
                  <a:pt x="347768" y="84714"/>
                </a:lnTo>
                <a:lnTo>
                  <a:pt x="366545" y="70698"/>
                </a:lnTo>
                <a:lnTo>
                  <a:pt x="371047" y="64805"/>
                </a:lnTo>
                <a:lnTo>
                  <a:pt x="375464" y="57520"/>
                </a:lnTo>
                <a:lnTo>
                  <a:pt x="390909" y="40209"/>
                </a:lnTo>
                <a:lnTo>
                  <a:pt x="392460" y="35967"/>
                </a:lnTo>
                <a:lnTo>
                  <a:pt x="396911" y="31730"/>
                </a:lnTo>
                <a:lnTo>
                  <a:pt x="402889" y="26789"/>
                </a:lnTo>
                <a:lnTo>
                  <a:pt x="410220" y="17485"/>
                </a:lnTo>
                <a:lnTo>
                  <a:pt x="416155" y="13396"/>
                </a:lnTo>
                <a:lnTo>
                  <a:pt x="418985" y="6644"/>
                </a:lnTo>
                <a:lnTo>
                  <a:pt x="419066" y="3050"/>
                </a:lnTo>
                <a:lnTo>
                  <a:pt x="419783" y="2026"/>
                </a:lnTo>
                <a:lnTo>
                  <a:pt x="420967" y="1342"/>
                </a:lnTo>
                <a:lnTo>
                  <a:pt x="425372" y="0"/>
                </a:lnTo>
                <a:lnTo>
                  <a:pt x="419100" y="632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17" name="SMARTInkShape-Group203"/>
          <p:cNvGrpSpPr/>
          <p:nvPr/>
        </p:nvGrpSpPr>
        <p:grpSpPr>
          <a:xfrm>
            <a:off x="6866260" y="4540250"/>
            <a:ext cx="765598" cy="1238251"/>
            <a:chOff x="6866260" y="4540250"/>
            <a:chExt cx="765598" cy="1238251"/>
          </a:xfrm>
        </p:grpSpPr>
        <p:sp>
          <p:nvSpPr>
            <p:cNvPr id="414" name="SMARTInkShape-962"/>
            <p:cNvSpPr/>
            <p:nvPr>
              <p:custDataLst>
                <p:tags r:id="rId66"/>
              </p:custDataLst>
            </p:nvPr>
          </p:nvSpPr>
          <p:spPr>
            <a:xfrm>
              <a:off x="6866260" y="5575300"/>
              <a:ext cx="131441" cy="203201"/>
            </a:xfrm>
            <a:custGeom>
              <a:avLst/>
              <a:gdLst/>
              <a:ahLst/>
              <a:cxnLst/>
              <a:rect l="0" t="0" r="0" b="0"/>
              <a:pathLst>
                <a:path w="131441" h="203201">
                  <a:moveTo>
                    <a:pt x="99690" y="0"/>
                  </a:moveTo>
                  <a:lnTo>
                    <a:pt x="99690" y="0"/>
                  </a:lnTo>
                  <a:lnTo>
                    <a:pt x="92783" y="24485"/>
                  </a:lnTo>
                  <a:lnTo>
                    <a:pt x="86824" y="54292"/>
                  </a:lnTo>
                  <a:lnTo>
                    <a:pt x="81272" y="76340"/>
                  </a:lnTo>
                  <a:lnTo>
                    <a:pt x="66246" y="103915"/>
                  </a:lnTo>
                  <a:lnTo>
                    <a:pt x="42205" y="132553"/>
                  </a:lnTo>
                  <a:lnTo>
                    <a:pt x="23816" y="151850"/>
                  </a:lnTo>
                  <a:lnTo>
                    <a:pt x="20885" y="152740"/>
                  </a:lnTo>
                  <a:lnTo>
                    <a:pt x="18225" y="151921"/>
                  </a:lnTo>
                  <a:lnTo>
                    <a:pt x="15746" y="149964"/>
                  </a:lnTo>
                  <a:lnTo>
                    <a:pt x="8888" y="137097"/>
                  </a:lnTo>
                  <a:lnTo>
                    <a:pt x="2387" y="109765"/>
                  </a:lnTo>
                  <a:lnTo>
                    <a:pt x="0" y="86885"/>
                  </a:lnTo>
                  <a:lnTo>
                    <a:pt x="350" y="65426"/>
                  </a:lnTo>
                  <a:lnTo>
                    <a:pt x="5210" y="51186"/>
                  </a:lnTo>
                  <a:lnTo>
                    <a:pt x="10192" y="43916"/>
                  </a:lnTo>
                  <a:lnTo>
                    <a:pt x="12508" y="41977"/>
                  </a:lnTo>
                  <a:lnTo>
                    <a:pt x="16168" y="41390"/>
                  </a:lnTo>
                  <a:lnTo>
                    <a:pt x="25881" y="42619"/>
                  </a:lnTo>
                  <a:lnTo>
                    <a:pt x="43248" y="54020"/>
                  </a:lnTo>
                  <a:lnTo>
                    <a:pt x="72444" y="83317"/>
                  </a:lnTo>
                  <a:lnTo>
                    <a:pt x="86170" y="104763"/>
                  </a:lnTo>
                  <a:lnTo>
                    <a:pt x="99326" y="128406"/>
                  </a:lnTo>
                  <a:lnTo>
                    <a:pt x="111522" y="151614"/>
                  </a:lnTo>
                  <a:lnTo>
                    <a:pt x="124912" y="178429"/>
                  </a:lnTo>
                  <a:lnTo>
                    <a:pt x="130150" y="194884"/>
                  </a:lnTo>
                  <a:lnTo>
                    <a:pt x="13144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SMARTInkShape-963"/>
            <p:cNvSpPr/>
            <p:nvPr>
              <p:custDataLst>
                <p:tags r:id="rId67"/>
              </p:custDataLst>
            </p:nvPr>
          </p:nvSpPr>
          <p:spPr>
            <a:xfrm>
              <a:off x="6997700" y="4591050"/>
              <a:ext cx="546101" cy="908051"/>
            </a:xfrm>
            <a:custGeom>
              <a:avLst/>
              <a:gdLst/>
              <a:ahLst/>
              <a:cxnLst/>
              <a:rect l="0" t="0" r="0" b="0"/>
              <a:pathLst>
                <a:path w="546101" h="908051">
                  <a:moveTo>
                    <a:pt x="546100" y="0"/>
                  </a:moveTo>
                  <a:lnTo>
                    <a:pt x="546100" y="0"/>
                  </a:lnTo>
                  <a:lnTo>
                    <a:pt x="546100" y="3371"/>
                  </a:lnTo>
                  <a:lnTo>
                    <a:pt x="533857" y="35024"/>
                  </a:lnTo>
                  <a:lnTo>
                    <a:pt x="517543" y="66351"/>
                  </a:lnTo>
                  <a:lnTo>
                    <a:pt x="500482" y="90167"/>
                  </a:lnTo>
                  <a:lnTo>
                    <a:pt x="481140" y="116745"/>
                  </a:lnTo>
                  <a:lnTo>
                    <a:pt x="460784" y="146431"/>
                  </a:lnTo>
                  <a:lnTo>
                    <a:pt x="450417" y="163237"/>
                  </a:lnTo>
                  <a:lnTo>
                    <a:pt x="439978" y="180791"/>
                  </a:lnTo>
                  <a:lnTo>
                    <a:pt x="428785" y="197433"/>
                  </a:lnTo>
                  <a:lnTo>
                    <a:pt x="405060" y="229095"/>
                  </a:lnTo>
                  <a:lnTo>
                    <a:pt x="393512" y="245158"/>
                  </a:lnTo>
                  <a:lnTo>
                    <a:pt x="382285" y="261510"/>
                  </a:lnTo>
                  <a:lnTo>
                    <a:pt x="371273" y="278057"/>
                  </a:lnTo>
                  <a:lnTo>
                    <a:pt x="351513" y="307731"/>
                  </a:lnTo>
                  <a:lnTo>
                    <a:pt x="334733" y="333619"/>
                  </a:lnTo>
                  <a:lnTo>
                    <a:pt x="318060" y="362649"/>
                  </a:lnTo>
                  <a:lnTo>
                    <a:pt x="309748" y="379404"/>
                  </a:lnTo>
                  <a:lnTo>
                    <a:pt x="309509" y="382053"/>
                  </a:lnTo>
                  <a:lnTo>
                    <a:pt x="310056" y="383818"/>
                  </a:lnTo>
                  <a:lnTo>
                    <a:pt x="311832" y="384996"/>
                  </a:lnTo>
                  <a:lnTo>
                    <a:pt x="317568" y="386304"/>
                  </a:lnTo>
                  <a:lnTo>
                    <a:pt x="324820" y="385003"/>
                  </a:lnTo>
                  <a:lnTo>
                    <a:pt x="351087" y="371678"/>
                  </a:lnTo>
                  <a:lnTo>
                    <a:pt x="376684" y="358091"/>
                  </a:lnTo>
                  <a:lnTo>
                    <a:pt x="405547" y="341562"/>
                  </a:lnTo>
                  <a:lnTo>
                    <a:pt x="423081" y="334586"/>
                  </a:lnTo>
                  <a:lnTo>
                    <a:pt x="425988" y="334535"/>
                  </a:lnTo>
                  <a:lnTo>
                    <a:pt x="427924" y="335206"/>
                  </a:lnTo>
                  <a:lnTo>
                    <a:pt x="429216" y="336360"/>
                  </a:lnTo>
                  <a:lnTo>
                    <a:pt x="430652" y="339523"/>
                  </a:lnTo>
                  <a:lnTo>
                    <a:pt x="415658" y="367581"/>
                  </a:lnTo>
                  <a:lnTo>
                    <a:pt x="392759" y="398974"/>
                  </a:lnTo>
                  <a:lnTo>
                    <a:pt x="371410" y="427559"/>
                  </a:lnTo>
                  <a:lnTo>
                    <a:pt x="345928" y="459078"/>
                  </a:lnTo>
                  <a:lnTo>
                    <a:pt x="332218" y="475386"/>
                  </a:lnTo>
                  <a:lnTo>
                    <a:pt x="318846" y="492607"/>
                  </a:lnTo>
                  <a:lnTo>
                    <a:pt x="305698" y="510438"/>
                  </a:lnTo>
                  <a:lnTo>
                    <a:pt x="292698" y="528675"/>
                  </a:lnTo>
                  <a:lnTo>
                    <a:pt x="279093" y="547889"/>
                  </a:lnTo>
                  <a:lnTo>
                    <a:pt x="265084" y="567754"/>
                  </a:lnTo>
                  <a:lnTo>
                    <a:pt x="250806" y="588052"/>
                  </a:lnTo>
                  <a:lnTo>
                    <a:pt x="235643" y="607935"/>
                  </a:lnTo>
                  <a:lnTo>
                    <a:pt x="219890" y="627540"/>
                  </a:lnTo>
                  <a:lnTo>
                    <a:pt x="203743" y="646960"/>
                  </a:lnTo>
                  <a:lnTo>
                    <a:pt x="188040" y="665551"/>
                  </a:lnTo>
                  <a:lnTo>
                    <a:pt x="172632" y="683590"/>
                  </a:lnTo>
                  <a:lnTo>
                    <a:pt x="157421" y="701260"/>
                  </a:lnTo>
                  <a:lnTo>
                    <a:pt x="143753" y="717979"/>
                  </a:lnTo>
                  <a:lnTo>
                    <a:pt x="119159" y="749726"/>
                  </a:lnTo>
                  <a:lnTo>
                    <a:pt x="96469" y="780298"/>
                  </a:lnTo>
                  <a:lnTo>
                    <a:pt x="76036" y="808938"/>
                  </a:lnTo>
                  <a:lnTo>
                    <a:pt x="59899" y="833426"/>
                  </a:lnTo>
                  <a:lnTo>
                    <a:pt x="38914" y="863675"/>
                  </a:lnTo>
                  <a:lnTo>
                    <a:pt x="17931" y="892699"/>
                  </a:lnTo>
                  <a:lnTo>
                    <a:pt x="0" y="908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SMARTInkShape-964"/>
            <p:cNvSpPr/>
            <p:nvPr>
              <p:custDataLst>
                <p:tags r:id="rId68"/>
              </p:custDataLst>
            </p:nvPr>
          </p:nvSpPr>
          <p:spPr>
            <a:xfrm>
              <a:off x="7543807" y="4540250"/>
              <a:ext cx="88051" cy="184151"/>
            </a:xfrm>
            <a:custGeom>
              <a:avLst/>
              <a:gdLst/>
              <a:ahLst/>
              <a:cxnLst/>
              <a:rect l="0" t="0" r="0" b="0"/>
              <a:pathLst>
                <a:path w="88051" h="184151">
                  <a:moveTo>
                    <a:pt x="19043" y="6350"/>
                  </a:moveTo>
                  <a:lnTo>
                    <a:pt x="19043" y="6350"/>
                  </a:lnTo>
                  <a:lnTo>
                    <a:pt x="19043" y="2979"/>
                  </a:lnTo>
                  <a:lnTo>
                    <a:pt x="18338" y="1986"/>
                  </a:lnTo>
                  <a:lnTo>
                    <a:pt x="17161" y="1324"/>
                  </a:lnTo>
                  <a:lnTo>
                    <a:pt x="12954" y="77"/>
                  </a:lnTo>
                  <a:lnTo>
                    <a:pt x="18" y="0"/>
                  </a:lnTo>
                  <a:lnTo>
                    <a:pt x="0" y="3371"/>
                  </a:lnTo>
                  <a:lnTo>
                    <a:pt x="3759" y="6907"/>
                  </a:lnTo>
                  <a:lnTo>
                    <a:pt x="21655" y="18417"/>
                  </a:lnTo>
                  <a:lnTo>
                    <a:pt x="45763" y="45203"/>
                  </a:lnTo>
                  <a:lnTo>
                    <a:pt x="74485" y="76299"/>
                  </a:lnTo>
                  <a:lnTo>
                    <a:pt x="82489" y="89650"/>
                  </a:lnTo>
                  <a:lnTo>
                    <a:pt x="87628" y="119335"/>
                  </a:lnTo>
                  <a:lnTo>
                    <a:pt x="88050" y="126123"/>
                  </a:lnTo>
                  <a:lnTo>
                    <a:pt x="84755" y="139310"/>
                  </a:lnTo>
                  <a:lnTo>
                    <a:pt x="77884" y="158281"/>
                  </a:lnTo>
                  <a:lnTo>
                    <a:pt x="76193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4" name="SMARTInkShape-Group204"/>
          <p:cNvGrpSpPr/>
          <p:nvPr/>
        </p:nvGrpSpPr>
        <p:grpSpPr>
          <a:xfrm>
            <a:off x="7810500" y="3587750"/>
            <a:ext cx="863601" cy="1079501"/>
            <a:chOff x="7810500" y="3587750"/>
            <a:chExt cx="863601" cy="1079501"/>
          </a:xfrm>
        </p:grpSpPr>
        <p:sp>
          <p:nvSpPr>
            <p:cNvPr id="418" name="SMARTInkShape-965"/>
            <p:cNvSpPr/>
            <p:nvPr>
              <p:custDataLst>
                <p:tags r:id="rId60"/>
              </p:custDataLst>
            </p:nvPr>
          </p:nvSpPr>
          <p:spPr>
            <a:xfrm>
              <a:off x="8543500" y="3643933"/>
              <a:ext cx="130601" cy="191468"/>
            </a:xfrm>
            <a:custGeom>
              <a:avLst/>
              <a:gdLst/>
              <a:ahLst/>
              <a:cxnLst/>
              <a:rect l="0" t="0" r="0" b="0"/>
              <a:pathLst>
                <a:path w="130601" h="191468">
                  <a:moveTo>
                    <a:pt x="130600" y="7317"/>
                  </a:moveTo>
                  <a:lnTo>
                    <a:pt x="130600" y="7317"/>
                  </a:lnTo>
                  <a:lnTo>
                    <a:pt x="130600" y="575"/>
                  </a:lnTo>
                  <a:lnTo>
                    <a:pt x="129188" y="0"/>
                  </a:lnTo>
                  <a:lnTo>
                    <a:pt x="123858" y="3124"/>
                  </a:lnTo>
                  <a:lnTo>
                    <a:pt x="102811" y="26300"/>
                  </a:lnTo>
                  <a:lnTo>
                    <a:pt x="86028" y="50091"/>
                  </a:lnTo>
                  <a:lnTo>
                    <a:pt x="68457" y="77127"/>
                  </a:lnTo>
                  <a:lnTo>
                    <a:pt x="48889" y="105607"/>
                  </a:lnTo>
                  <a:lnTo>
                    <a:pt x="32194" y="129082"/>
                  </a:lnTo>
                  <a:lnTo>
                    <a:pt x="7602" y="160408"/>
                  </a:lnTo>
                  <a:lnTo>
                    <a:pt x="317" y="168859"/>
                  </a:lnTo>
                  <a:lnTo>
                    <a:pt x="0" y="167928"/>
                  </a:lnTo>
                  <a:lnTo>
                    <a:pt x="6357" y="142218"/>
                  </a:lnTo>
                  <a:lnTo>
                    <a:pt x="10234" y="121131"/>
                  </a:lnTo>
                  <a:lnTo>
                    <a:pt x="14309" y="98117"/>
                  </a:lnTo>
                  <a:lnTo>
                    <a:pt x="21412" y="69316"/>
                  </a:lnTo>
                  <a:lnTo>
                    <a:pt x="22530" y="69816"/>
                  </a:lnTo>
                  <a:lnTo>
                    <a:pt x="34750" y="98149"/>
                  </a:lnTo>
                  <a:lnTo>
                    <a:pt x="46383" y="123679"/>
                  </a:lnTo>
                  <a:lnTo>
                    <a:pt x="62138" y="149118"/>
                  </a:lnTo>
                  <a:lnTo>
                    <a:pt x="76840" y="164416"/>
                  </a:lnTo>
                  <a:lnTo>
                    <a:pt x="93040" y="176611"/>
                  </a:lnTo>
                  <a:lnTo>
                    <a:pt x="98850" y="19146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9" name="SMARTInkShape-966"/>
            <p:cNvSpPr/>
            <p:nvPr>
              <p:custDataLst>
                <p:tags r:id="rId61"/>
              </p:custDataLst>
            </p:nvPr>
          </p:nvSpPr>
          <p:spPr>
            <a:xfrm>
              <a:off x="8293100" y="3587750"/>
              <a:ext cx="19051" cy="19051"/>
            </a:xfrm>
            <a:custGeom>
              <a:avLst/>
              <a:gdLst/>
              <a:ahLst/>
              <a:cxnLst/>
              <a:rect l="0" t="0" r="0" b="0"/>
              <a:pathLst>
                <a:path w="19051" h="19051">
                  <a:moveTo>
                    <a:pt x="19050" y="19050"/>
                  </a:moveTo>
                  <a:lnTo>
                    <a:pt x="19050" y="19050"/>
                  </a:lnTo>
                  <a:lnTo>
                    <a:pt x="10212" y="4744"/>
                  </a:lnTo>
                  <a:lnTo>
                    <a:pt x="6185" y="210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SMARTInkShape-967"/>
            <p:cNvSpPr/>
            <p:nvPr>
              <p:custDataLst>
                <p:tags r:id="rId62"/>
              </p:custDataLst>
            </p:nvPr>
          </p:nvSpPr>
          <p:spPr>
            <a:xfrm>
              <a:off x="8267700" y="3732203"/>
              <a:ext cx="139701" cy="96848"/>
            </a:xfrm>
            <a:custGeom>
              <a:avLst/>
              <a:gdLst/>
              <a:ahLst/>
              <a:cxnLst/>
              <a:rect l="0" t="0" r="0" b="0"/>
              <a:pathLst>
                <a:path w="139701" h="96848">
                  <a:moveTo>
                    <a:pt x="0" y="26997"/>
                  </a:moveTo>
                  <a:lnTo>
                    <a:pt x="0" y="26997"/>
                  </a:lnTo>
                  <a:lnTo>
                    <a:pt x="0" y="14820"/>
                  </a:lnTo>
                  <a:lnTo>
                    <a:pt x="3371" y="17823"/>
                  </a:lnTo>
                  <a:lnTo>
                    <a:pt x="3145" y="26918"/>
                  </a:lnTo>
                  <a:lnTo>
                    <a:pt x="2104" y="39661"/>
                  </a:lnTo>
                  <a:lnTo>
                    <a:pt x="7184" y="63209"/>
                  </a:lnTo>
                  <a:lnTo>
                    <a:pt x="12947" y="75356"/>
                  </a:lnTo>
                  <a:lnTo>
                    <a:pt x="17043" y="80240"/>
                  </a:lnTo>
                  <a:lnTo>
                    <a:pt x="21215" y="82410"/>
                  </a:lnTo>
                  <a:lnTo>
                    <a:pt x="24021" y="81578"/>
                  </a:lnTo>
                  <a:lnTo>
                    <a:pt x="30902" y="76890"/>
                  </a:lnTo>
                  <a:lnTo>
                    <a:pt x="42709" y="62947"/>
                  </a:lnTo>
                  <a:lnTo>
                    <a:pt x="59341" y="31250"/>
                  </a:lnTo>
                  <a:lnTo>
                    <a:pt x="73701" y="11294"/>
                  </a:lnTo>
                  <a:lnTo>
                    <a:pt x="74533" y="10884"/>
                  </a:lnTo>
                  <a:lnTo>
                    <a:pt x="75089" y="11316"/>
                  </a:lnTo>
                  <a:lnTo>
                    <a:pt x="75459" y="12310"/>
                  </a:lnTo>
                  <a:lnTo>
                    <a:pt x="72395" y="29113"/>
                  </a:lnTo>
                  <a:lnTo>
                    <a:pt x="76478" y="59508"/>
                  </a:lnTo>
                  <a:lnTo>
                    <a:pt x="79381" y="65670"/>
                  </a:lnTo>
                  <a:lnTo>
                    <a:pt x="81143" y="67596"/>
                  </a:lnTo>
                  <a:lnTo>
                    <a:pt x="84982" y="69735"/>
                  </a:lnTo>
                  <a:lnTo>
                    <a:pt x="90922" y="68805"/>
                  </a:lnTo>
                  <a:lnTo>
                    <a:pt x="94481" y="67569"/>
                  </a:lnTo>
                  <a:lnTo>
                    <a:pt x="96854" y="65334"/>
                  </a:lnTo>
                  <a:lnTo>
                    <a:pt x="107717" y="37524"/>
                  </a:lnTo>
                  <a:lnTo>
                    <a:pt x="126092" y="6525"/>
                  </a:lnTo>
                  <a:lnTo>
                    <a:pt x="130124" y="259"/>
                  </a:lnTo>
                  <a:lnTo>
                    <a:pt x="131199" y="0"/>
                  </a:lnTo>
                  <a:lnTo>
                    <a:pt x="131916" y="1237"/>
                  </a:lnTo>
                  <a:lnTo>
                    <a:pt x="133224" y="28080"/>
                  </a:lnTo>
                  <a:lnTo>
                    <a:pt x="134039" y="57478"/>
                  </a:lnTo>
                  <a:lnTo>
                    <a:pt x="139110" y="83925"/>
                  </a:lnTo>
                  <a:lnTo>
                    <a:pt x="139700" y="9684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SMARTInkShape-968"/>
            <p:cNvSpPr/>
            <p:nvPr>
              <p:custDataLst>
                <p:tags r:id="rId63"/>
              </p:custDataLst>
            </p:nvPr>
          </p:nvSpPr>
          <p:spPr>
            <a:xfrm>
              <a:off x="8142947" y="3702050"/>
              <a:ext cx="97903" cy="156240"/>
            </a:xfrm>
            <a:custGeom>
              <a:avLst/>
              <a:gdLst/>
              <a:ahLst/>
              <a:cxnLst/>
              <a:rect l="0" t="0" r="0" b="0"/>
              <a:pathLst>
                <a:path w="97903" h="156240">
                  <a:moveTo>
                    <a:pt x="93003" y="0"/>
                  </a:moveTo>
                  <a:lnTo>
                    <a:pt x="93003" y="0"/>
                  </a:lnTo>
                  <a:lnTo>
                    <a:pt x="66950" y="6481"/>
                  </a:lnTo>
                  <a:lnTo>
                    <a:pt x="35895" y="20970"/>
                  </a:lnTo>
                  <a:lnTo>
                    <a:pt x="5336" y="44310"/>
                  </a:lnTo>
                  <a:lnTo>
                    <a:pt x="1123" y="51679"/>
                  </a:lnTo>
                  <a:lnTo>
                    <a:pt x="0" y="55619"/>
                  </a:lnTo>
                  <a:lnTo>
                    <a:pt x="2074" y="59657"/>
                  </a:lnTo>
                  <a:lnTo>
                    <a:pt x="27560" y="78158"/>
                  </a:lnTo>
                  <a:lnTo>
                    <a:pt x="56208" y="93949"/>
                  </a:lnTo>
                  <a:lnTo>
                    <a:pt x="83276" y="107564"/>
                  </a:lnTo>
                  <a:lnTo>
                    <a:pt x="90752" y="111926"/>
                  </a:lnTo>
                  <a:lnTo>
                    <a:pt x="95031" y="116245"/>
                  </a:lnTo>
                  <a:lnTo>
                    <a:pt x="97176" y="120536"/>
                  </a:lnTo>
                  <a:lnTo>
                    <a:pt x="97902" y="124807"/>
                  </a:lnTo>
                  <a:lnTo>
                    <a:pt x="95563" y="129066"/>
                  </a:lnTo>
                  <a:lnTo>
                    <a:pt x="85439" y="137561"/>
                  </a:lnTo>
                  <a:lnTo>
                    <a:pt x="60502" y="150276"/>
                  </a:lnTo>
                  <a:lnTo>
                    <a:pt x="37512" y="156239"/>
                  </a:lnTo>
                  <a:lnTo>
                    <a:pt x="30608" y="154960"/>
                  </a:lnTo>
                  <a:lnTo>
                    <a:pt x="17294" y="147893"/>
                  </a:lnTo>
                  <a:lnTo>
                    <a:pt x="13603" y="142340"/>
                  </a:lnTo>
                  <a:lnTo>
                    <a:pt x="10866" y="118793"/>
                  </a:lnTo>
                  <a:lnTo>
                    <a:pt x="10729" y="115179"/>
                  </a:lnTo>
                  <a:lnTo>
                    <a:pt x="11342" y="113474"/>
                  </a:lnTo>
                  <a:lnTo>
                    <a:pt x="12456" y="113044"/>
                  </a:lnTo>
                  <a:lnTo>
                    <a:pt x="16803" y="1143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969"/>
            <p:cNvSpPr/>
            <p:nvPr>
              <p:custDataLst>
                <p:tags r:id="rId64"/>
              </p:custDataLst>
            </p:nvPr>
          </p:nvSpPr>
          <p:spPr>
            <a:xfrm>
              <a:off x="7867650" y="3966262"/>
              <a:ext cx="203201" cy="485089"/>
            </a:xfrm>
            <a:custGeom>
              <a:avLst/>
              <a:gdLst/>
              <a:ahLst/>
              <a:cxnLst/>
              <a:rect l="0" t="0" r="0" b="0"/>
              <a:pathLst>
                <a:path w="203201" h="485089">
                  <a:moveTo>
                    <a:pt x="203200" y="8838"/>
                  </a:moveTo>
                  <a:lnTo>
                    <a:pt x="203200" y="8838"/>
                  </a:lnTo>
                  <a:lnTo>
                    <a:pt x="203200" y="0"/>
                  </a:lnTo>
                  <a:lnTo>
                    <a:pt x="202495" y="829"/>
                  </a:lnTo>
                  <a:lnTo>
                    <a:pt x="190648" y="24895"/>
                  </a:lnTo>
                  <a:lnTo>
                    <a:pt x="175749" y="49841"/>
                  </a:lnTo>
                  <a:lnTo>
                    <a:pt x="155016" y="79743"/>
                  </a:lnTo>
                  <a:lnTo>
                    <a:pt x="137335" y="108085"/>
                  </a:lnTo>
                  <a:lnTo>
                    <a:pt x="123832" y="134086"/>
                  </a:lnTo>
                  <a:lnTo>
                    <a:pt x="115479" y="157402"/>
                  </a:lnTo>
                  <a:lnTo>
                    <a:pt x="113178" y="175761"/>
                  </a:lnTo>
                  <a:lnTo>
                    <a:pt x="113552" y="183620"/>
                  </a:lnTo>
                  <a:lnTo>
                    <a:pt x="115212" y="188860"/>
                  </a:lnTo>
                  <a:lnTo>
                    <a:pt x="117731" y="192352"/>
                  </a:lnTo>
                  <a:lnTo>
                    <a:pt x="120821" y="194681"/>
                  </a:lnTo>
                  <a:lnTo>
                    <a:pt x="128016" y="197268"/>
                  </a:lnTo>
                  <a:lnTo>
                    <a:pt x="131911" y="197958"/>
                  </a:lnTo>
                  <a:lnTo>
                    <a:pt x="143764" y="191199"/>
                  </a:lnTo>
                  <a:lnTo>
                    <a:pt x="160660" y="175289"/>
                  </a:lnTo>
                  <a:lnTo>
                    <a:pt x="166654" y="168189"/>
                  </a:lnTo>
                  <a:lnTo>
                    <a:pt x="168253" y="167283"/>
                  </a:lnTo>
                  <a:lnTo>
                    <a:pt x="169318" y="167385"/>
                  </a:lnTo>
                  <a:lnTo>
                    <a:pt x="170029" y="168158"/>
                  </a:lnTo>
                  <a:lnTo>
                    <a:pt x="170818" y="170899"/>
                  </a:lnTo>
                  <a:lnTo>
                    <a:pt x="156117" y="199391"/>
                  </a:lnTo>
                  <a:lnTo>
                    <a:pt x="144880" y="221234"/>
                  </a:lnTo>
                  <a:lnTo>
                    <a:pt x="129067" y="248816"/>
                  </a:lnTo>
                  <a:lnTo>
                    <a:pt x="119911" y="264073"/>
                  </a:lnTo>
                  <a:lnTo>
                    <a:pt x="109574" y="280595"/>
                  </a:lnTo>
                  <a:lnTo>
                    <a:pt x="98450" y="297959"/>
                  </a:lnTo>
                  <a:lnTo>
                    <a:pt x="86800" y="315885"/>
                  </a:lnTo>
                  <a:lnTo>
                    <a:pt x="76211" y="332775"/>
                  </a:lnTo>
                  <a:lnTo>
                    <a:pt x="66329" y="348974"/>
                  </a:lnTo>
                  <a:lnTo>
                    <a:pt x="47824" y="379437"/>
                  </a:lnTo>
                  <a:lnTo>
                    <a:pt x="30192" y="407087"/>
                  </a:lnTo>
                  <a:lnTo>
                    <a:pt x="16711" y="429725"/>
                  </a:lnTo>
                  <a:lnTo>
                    <a:pt x="4952" y="456454"/>
                  </a:lnTo>
                  <a:lnTo>
                    <a:pt x="0" y="48508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970"/>
            <p:cNvSpPr/>
            <p:nvPr>
              <p:custDataLst>
                <p:tags r:id="rId65"/>
              </p:custDataLst>
            </p:nvPr>
          </p:nvSpPr>
          <p:spPr>
            <a:xfrm>
              <a:off x="7810500" y="4222828"/>
              <a:ext cx="25401" cy="444423"/>
            </a:xfrm>
            <a:custGeom>
              <a:avLst/>
              <a:gdLst/>
              <a:ahLst/>
              <a:cxnLst/>
              <a:rect l="0" t="0" r="0" b="0"/>
              <a:pathLst>
                <a:path w="25401" h="444423">
                  <a:moveTo>
                    <a:pt x="25400" y="6272"/>
                  </a:moveTo>
                  <a:lnTo>
                    <a:pt x="25400" y="6272"/>
                  </a:lnTo>
                  <a:lnTo>
                    <a:pt x="25400" y="0"/>
                  </a:lnTo>
                  <a:lnTo>
                    <a:pt x="22029" y="3316"/>
                  </a:lnTo>
                  <a:lnTo>
                    <a:pt x="20374" y="6840"/>
                  </a:lnTo>
                  <a:lnTo>
                    <a:pt x="19932" y="8767"/>
                  </a:lnTo>
                  <a:lnTo>
                    <a:pt x="20344" y="10757"/>
                  </a:lnTo>
                  <a:lnTo>
                    <a:pt x="24192" y="19022"/>
                  </a:lnTo>
                  <a:lnTo>
                    <a:pt x="25329" y="46001"/>
                  </a:lnTo>
                  <a:lnTo>
                    <a:pt x="25393" y="73776"/>
                  </a:lnTo>
                  <a:lnTo>
                    <a:pt x="24693" y="90893"/>
                  </a:lnTo>
                  <a:lnTo>
                    <a:pt x="19638" y="119993"/>
                  </a:lnTo>
                  <a:lnTo>
                    <a:pt x="19072" y="150389"/>
                  </a:lnTo>
                  <a:lnTo>
                    <a:pt x="18345" y="179849"/>
                  </a:lnTo>
                  <a:lnTo>
                    <a:pt x="13289" y="205240"/>
                  </a:lnTo>
                  <a:lnTo>
                    <a:pt x="12710" y="236588"/>
                  </a:lnTo>
                  <a:lnTo>
                    <a:pt x="11996" y="256264"/>
                  </a:lnTo>
                  <a:lnTo>
                    <a:pt x="9042" y="268806"/>
                  </a:lnTo>
                  <a:lnTo>
                    <a:pt x="10597" y="280753"/>
                  </a:lnTo>
                  <a:lnTo>
                    <a:pt x="6557" y="309217"/>
                  </a:lnTo>
                  <a:lnTo>
                    <a:pt x="5648" y="338650"/>
                  </a:lnTo>
                  <a:lnTo>
                    <a:pt x="2980" y="344025"/>
                  </a:lnTo>
                  <a:lnTo>
                    <a:pt x="2693" y="345741"/>
                  </a:lnTo>
                  <a:lnTo>
                    <a:pt x="3206" y="346885"/>
                  </a:lnTo>
                  <a:lnTo>
                    <a:pt x="4254" y="347647"/>
                  </a:lnTo>
                  <a:lnTo>
                    <a:pt x="5418" y="350376"/>
                  </a:lnTo>
                  <a:lnTo>
                    <a:pt x="6166" y="357876"/>
                  </a:lnTo>
                  <a:lnTo>
                    <a:pt x="4387" y="361977"/>
                  </a:lnTo>
                  <a:lnTo>
                    <a:pt x="1950" y="366152"/>
                  </a:lnTo>
                  <a:lnTo>
                    <a:pt x="384" y="374581"/>
                  </a:lnTo>
                  <a:lnTo>
                    <a:pt x="5" y="402925"/>
                  </a:lnTo>
                  <a:lnTo>
                    <a:pt x="0" y="433001"/>
                  </a:lnTo>
                  <a:lnTo>
                    <a:pt x="0" y="44442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5" name="SMARTInkShape-971"/>
          <p:cNvSpPr/>
          <p:nvPr>
            <p:custDataLst>
              <p:tags r:id="rId15"/>
            </p:custDataLst>
          </p:nvPr>
        </p:nvSpPr>
        <p:spPr>
          <a:xfrm>
            <a:off x="7404178" y="4673600"/>
            <a:ext cx="431723" cy="35045"/>
          </a:xfrm>
          <a:custGeom>
            <a:avLst/>
            <a:gdLst/>
            <a:ahLst/>
            <a:cxnLst/>
            <a:rect l="0" t="0" r="0" b="0"/>
            <a:pathLst>
              <a:path w="431723" h="35045">
                <a:moveTo>
                  <a:pt x="6272" y="0"/>
                </a:moveTo>
                <a:lnTo>
                  <a:pt x="6272" y="0"/>
                </a:lnTo>
                <a:lnTo>
                  <a:pt x="0" y="0"/>
                </a:lnTo>
                <a:lnTo>
                  <a:pt x="11463" y="10831"/>
                </a:lnTo>
                <a:lnTo>
                  <a:pt x="18222" y="14927"/>
                </a:lnTo>
                <a:lnTo>
                  <a:pt x="43492" y="18235"/>
                </a:lnTo>
                <a:lnTo>
                  <a:pt x="67716" y="20770"/>
                </a:lnTo>
                <a:lnTo>
                  <a:pt x="85625" y="24028"/>
                </a:lnTo>
                <a:lnTo>
                  <a:pt x="116961" y="25129"/>
                </a:lnTo>
                <a:lnTo>
                  <a:pt x="145294" y="25319"/>
                </a:lnTo>
                <a:lnTo>
                  <a:pt x="176334" y="25384"/>
                </a:lnTo>
                <a:lnTo>
                  <a:pt x="200966" y="27278"/>
                </a:lnTo>
                <a:lnTo>
                  <a:pt x="219630" y="30867"/>
                </a:lnTo>
                <a:lnTo>
                  <a:pt x="246191" y="33515"/>
                </a:lnTo>
                <a:lnTo>
                  <a:pt x="250885" y="35044"/>
                </a:lnTo>
                <a:lnTo>
                  <a:pt x="259863" y="34860"/>
                </a:lnTo>
                <a:lnTo>
                  <a:pt x="290662" y="32023"/>
                </a:lnTo>
                <a:lnTo>
                  <a:pt x="321576" y="31766"/>
                </a:lnTo>
                <a:lnTo>
                  <a:pt x="350493" y="31751"/>
                </a:lnTo>
                <a:lnTo>
                  <a:pt x="378726" y="31044"/>
                </a:lnTo>
                <a:lnTo>
                  <a:pt x="397199" y="25988"/>
                </a:lnTo>
                <a:lnTo>
                  <a:pt x="428898" y="25401"/>
                </a:lnTo>
                <a:lnTo>
                  <a:pt x="431722" y="2540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0" name="SMARTInkShape-Group206"/>
          <p:cNvGrpSpPr/>
          <p:nvPr/>
        </p:nvGrpSpPr>
        <p:grpSpPr>
          <a:xfrm>
            <a:off x="7715250" y="4718050"/>
            <a:ext cx="758671" cy="613927"/>
            <a:chOff x="7715250" y="4718050"/>
            <a:chExt cx="758671" cy="613927"/>
          </a:xfrm>
        </p:grpSpPr>
        <p:sp>
          <p:nvSpPr>
            <p:cNvPr id="426" name="SMARTInkShape-972"/>
            <p:cNvSpPr/>
            <p:nvPr>
              <p:custDataLst>
                <p:tags r:id="rId56"/>
              </p:custDataLst>
            </p:nvPr>
          </p:nvSpPr>
          <p:spPr>
            <a:xfrm>
              <a:off x="8411924" y="5193871"/>
              <a:ext cx="61997" cy="120568"/>
            </a:xfrm>
            <a:custGeom>
              <a:avLst/>
              <a:gdLst/>
              <a:ahLst/>
              <a:cxnLst/>
              <a:rect l="0" t="0" r="0" b="0"/>
              <a:pathLst>
                <a:path w="61997" h="120568">
                  <a:moveTo>
                    <a:pt x="52626" y="25829"/>
                  </a:moveTo>
                  <a:lnTo>
                    <a:pt x="52626" y="25829"/>
                  </a:lnTo>
                  <a:lnTo>
                    <a:pt x="52626" y="15716"/>
                  </a:lnTo>
                  <a:lnTo>
                    <a:pt x="48863" y="6988"/>
                  </a:lnTo>
                  <a:lnTo>
                    <a:pt x="45884" y="2685"/>
                  </a:lnTo>
                  <a:lnTo>
                    <a:pt x="41076" y="522"/>
                  </a:lnTo>
                  <a:lnTo>
                    <a:pt x="28207" y="0"/>
                  </a:lnTo>
                  <a:lnTo>
                    <a:pt x="22236" y="2260"/>
                  </a:lnTo>
                  <a:lnTo>
                    <a:pt x="11838" y="10415"/>
                  </a:lnTo>
                  <a:lnTo>
                    <a:pt x="1421" y="23535"/>
                  </a:lnTo>
                  <a:lnTo>
                    <a:pt x="0" y="33981"/>
                  </a:lnTo>
                  <a:lnTo>
                    <a:pt x="608" y="39730"/>
                  </a:lnTo>
                  <a:lnTo>
                    <a:pt x="6930" y="49882"/>
                  </a:lnTo>
                  <a:lnTo>
                    <a:pt x="38612" y="77287"/>
                  </a:lnTo>
                  <a:lnTo>
                    <a:pt x="56470" y="95168"/>
                  </a:lnTo>
                  <a:lnTo>
                    <a:pt x="61390" y="105095"/>
                  </a:lnTo>
                  <a:lnTo>
                    <a:pt x="61996" y="109012"/>
                  </a:lnTo>
                  <a:lnTo>
                    <a:pt x="60788" y="115245"/>
                  </a:lnTo>
                  <a:lnTo>
                    <a:pt x="57362" y="117190"/>
                  </a:lnTo>
                  <a:lnTo>
                    <a:pt x="27153" y="120567"/>
                  </a:lnTo>
                  <a:lnTo>
                    <a:pt x="18256" y="118970"/>
                  </a:lnTo>
                  <a:lnTo>
                    <a:pt x="8176" y="11472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7" name="SMARTInkShape-973"/>
            <p:cNvSpPr/>
            <p:nvPr>
              <p:custDataLst>
                <p:tags r:id="rId57"/>
              </p:custDataLst>
            </p:nvPr>
          </p:nvSpPr>
          <p:spPr>
            <a:xfrm>
              <a:off x="8296610" y="5206521"/>
              <a:ext cx="83590" cy="105464"/>
            </a:xfrm>
            <a:custGeom>
              <a:avLst/>
              <a:gdLst/>
              <a:ahLst/>
              <a:cxnLst/>
              <a:rect l="0" t="0" r="0" b="0"/>
              <a:pathLst>
                <a:path w="83590" h="105464">
                  <a:moveTo>
                    <a:pt x="40940" y="13179"/>
                  </a:moveTo>
                  <a:lnTo>
                    <a:pt x="40940" y="13179"/>
                  </a:lnTo>
                  <a:lnTo>
                    <a:pt x="37568" y="13179"/>
                  </a:lnTo>
                  <a:lnTo>
                    <a:pt x="25360" y="19921"/>
                  </a:lnTo>
                  <a:lnTo>
                    <a:pt x="8337" y="37597"/>
                  </a:lnTo>
                  <a:lnTo>
                    <a:pt x="1755" y="52724"/>
                  </a:lnTo>
                  <a:lnTo>
                    <a:pt x="0" y="60709"/>
                  </a:lnTo>
                  <a:lnTo>
                    <a:pt x="1812" y="75226"/>
                  </a:lnTo>
                  <a:lnTo>
                    <a:pt x="4272" y="82060"/>
                  </a:lnTo>
                  <a:lnTo>
                    <a:pt x="14530" y="93417"/>
                  </a:lnTo>
                  <a:lnTo>
                    <a:pt x="28497" y="101757"/>
                  </a:lnTo>
                  <a:lnTo>
                    <a:pt x="44111" y="105463"/>
                  </a:lnTo>
                  <a:lnTo>
                    <a:pt x="56696" y="105229"/>
                  </a:lnTo>
                  <a:lnTo>
                    <a:pt x="66993" y="102068"/>
                  </a:lnTo>
                  <a:lnTo>
                    <a:pt x="76273" y="95959"/>
                  </a:lnTo>
                  <a:lnTo>
                    <a:pt x="79311" y="90943"/>
                  </a:lnTo>
                  <a:lnTo>
                    <a:pt x="83589" y="68990"/>
                  </a:lnTo>
                  <a:lnTo>
                    <a:pt x="83444" y="37712"/>
                  </a:lnTo>
                  <a:lnTo>
                    <a:pt x="78411" y="18908"/>
                  </a:lnTo>
                  <a:lnTo>
                    <a:pt x="69588" y="6788"/>
                  </a:lnTo>
                  <a:lnTo>
                    <a:pt x="64272" y="2569"/>
                  </a:lnTo>
                  <a:lnTo>
                    <a:pt x="59316" y="460"/>
                  </a:lnTo>
                  <a:lnTo>
                    <a:pt x="50048" y="0"/>
                  </a:lnTo>
                  <a:lnTo>
                    <a:pt x="46306" y="2277"/>
                  </a:lnTo>
                  <a:lnTo>
                    <a:pt x="34590" y="1952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SMARTInkShape-974"/>
            <p:cNvSpPr/>
            <p:nvPr>
              <p:custDataLst>
                <p:tags r:id="rId58"/>
              </p:custDataLst>
            </p:nvPr>
          </p:nvSpPr>
          <p:spPr>
            <a:xfrm>
              <a:off x="8181373" y="5187950"/>
              <a:ext cx="124428" cy="144027"/>
            </a:xfrm>
            <a:custGeom>
              <a:avLst/>
              <a:gdLst/>
              <a:ahLst/>
              <a:cxnLst/>
              <a:rect l="0" t="0" r="0" b="0"/>
              <a:pathLst>
                <a:path w="124428" h="144027">
                  <a:moveTo>
                    <a:pt x="60927" y="0"/>
                  </a:moveTo>
                  <a:lnTo>
                    <a:pt x="60927" y="0"/>
                  </a:lnTo>
                  <a:lnTo>
                    <a:pt x="48718" y="0"/>
                  </a:lnTo>
                  <a:lnTo>
                    <a:pt x="39273" y="5644"/>
                  </a:lnTo>
                  <a:lnTo>
                    <a:pt x="33791" y="10113"/>
                  </a:lnTo>
                  <a:lnTo>
                    <a:pt x="19333" y="36628"/>
                  </a:lnTo>
                  <a:lnTo>
                    <a:pt x="10456" y="59318"/>
                  </a:lnTo>
                  <a:lnTo>
                    <a:pt x="3217" y="82808"/>
                  </a:lnTo>
                  <a:lnTo>
                    <a:pt x="0" y="105007"/>
                  </a:lnTo>
                  <a:lnTo>
                    <a:pt x="1259" y="113749"/>
                  </a:lnTo>
                  <a:lnTo>
                    <a:pt x="8302" y="127226"/>
                  </a:lnTo>
                  <a:lnTo>
                    <a:pt x="24132" y="136037"/>
                  </a:lnTo>
                  <a:lnTo>
                    <a:pt x="54963" y="143083"/>
                  </a:lnTo>
                  <a:lnTo>
                    <a:pt x="76621" y="144026"/>
                  </a:lnTo>
                  <a:lnTo>
                    <a:pt x="100357" y="142093"/>
                  </a:lnTo>
                  <a:lnTo>
                    <a:pt x="124427" y="1397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SMARTInkShape-975"/>
            <p:cNvSpPr/>
            <p:nvPr>
              <p:custDataLst>
                <p:tags r:id="rId59"/>
              </p:custDataLst>
            </p:nvPr>
          </p:nvSpPr>
          <p:spPr>
            <a:xfrm>
              <a:off x="7715250" y="4718050"/>
              <a:ext cx="357167" cy="539751"/>
            </a:xfrm>
            <a:custGeom>
              <a:avLst/>
              <a:gdLst/>
              <a:ahLst/>
              <a:cxnLst/>
              <a:rect l="0" t="0" r="0" b="0"/>
              <a:pathLst>
                <a:path w="357167" h="53975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6467" y="33918"/>
                  </a:lnTo>
                  <a:lnTo>
                    <a:pt x="9459" y="57643"/>
                  </a:lnTo>
                  <a:lnTo>
                    <a:pt x="9834" y="74412"/>
                  </a:lnTo>
                  <a:lnTo>
                    <a:pt x="9378" y="94058"/>
                  </a:lnTo>
                  <a:lnTo>
                    <a:pt x="8368" y="115622"/>
                  </a:lnTo>
                  <a:lnTo>
                    <a:pt x="9107" y="139876"/>
                  </a:lnTo>
                  <a:lnTo>
                    <a:pt x="11010" y="165923"/>
                  </a:lnTo>
                  <a:lnTo>
                    <a:pt x="13691" y="193165"/>
                  </a:lnTo>
                  <a:lnTo>
                    <a:pt x="18299" y="221204"/>
                  </a:lnTo>
                  <a:lnTo>
                    <a:pt x="24193" y="249775"/>
                  </a:lnTo>
                  <a:lnTo>
                    <a:pt x="30945" y="278700"/>
                  </a:lnTo>
                  <a:lnTo>
                    <a:pt x="39680" y="303628"/>
                  </a:lnTo>
                  <a:lnTo>
                    <a:pt x="49736" y="325891"/>
                  </a:lnTo>
                  <a:lnTo>
                    <a:pt x="60674" y="346377"/>
                  </a:lnTo>
                  <a:lnTo>
                    <a:pt x="73611" y="365679"/>
                  </a:lnTo>
                  <a:lnTo>
                    <a:pt x="87880" y="384191"/>
                  </a:lnTo>
                  <a:lnTo>
                    <a:pt x="103036" y="402178"/>
                  </a:lnTo>
                  <a:lnTo>
                    <a:pt x="118785" y="417696"/>
                  </a:lnTo>
                  <a:lnTo>
                    <a:pt x="134929" y="431570"/>
                  </a:lnTo>
                  <a:lnTo>
                    <a:pt x="151336" y="444347"/>
                  </a:lnTo>
                  <a:lnTo>
                    <a:pt x="168624" y="455687"/>
                  </a:lnTo>
                  <a:lnTo>
                    <a:pt x="186499" y="466068"/>
                  </a:lnTo>
                  <a:lnTo>
                    <a:pt x="204766" y="475812"/>
                  </a:lnTo>
                  <a:lnTo>
                    <a:pt x="224000" y="485131"/>
                  </a:lnTo>
                  <a:lnTo>
                    <a:pt x="243877" y="494164"/>
                  </a:lnTo>
                  <a:lnTo>
                    <a:pt x="264185" y="503010"/>
                  </a:lnTo>
                  <a:lnTo>
                    <a:pt x="283367" y="510318"/>
                  </a:lnTo>
                  <a:lnTo>
                    <a:pt x="301801" y="516600"/>
                  </a:lnTo>
                  <a:lnTo>
                    <a:pt x="333100" y="526639"/>
                  </a:lnTo>
                  <a:lnTo>
                    <a:pt x="355832" y="535551"/>
                  </a:lnTo>
                  <a:lnTo>
                    <a:pt x="357166" y="536951"/>
                  </a:lnTo>
                  <a:lnTo>
                    <a:pt x="355600" y="5397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4" name="SMARTInkShape-Group207"/>
          <p:cNvGrpSpPr/>
          <p:nvPr/>
        </p:nvGrpSpPr>
        <p:grpSpPr>
          <a:xfrm>
            <a:off x="6939550" y="5981700"/>
            <a:ext cx="351733" cy="142424"/>
            <a:chOff x="6939550" y="5981700"/>
            <a:chExt cx="351733" cy="142424"/>
          </a:xfrm>
        </p:grpSpPr>
        <p:sp>
          <p:nvSpPr>
            <p:cNvPr id="431" name="SMARTInkShape-976"/>
            <p:cNvSpPr/>
            <p:nvPr>
              <p:custDataLst>
                <p:tags r:id="rId53"/>
              </p:custDataLst>
            </p:nvPr>
          </p:nvSpPr>
          <p:spPr>
            <a:xfrm>
              <a:off x="6939550" y="6013789"/>
              <a:ext cx="153401" cy="110335"/>
            </a:xfrm>
            <a:custGeom>
              <a:avLst/>
              <a:gdLst/>
              <a:ahLst/>
              <a:cxnLst/>
              <a:rect l="0" t="0" r="0" b="0"/>
              <a:pathLst>
                <a:path w="153401" h="110335">
                  <a:moveTo>
                    <a:pt x="102600" y="12361"/>
                  </a:moveTo>
                  <a:lnTo>
                    <a:pt x="102600" y="12361"/>
                  </a:lnTo>
                  <a:lnTo>
                    <a:pt x="93762" y="3523"/>
                  </a:lnTo>
                  <a:lnTo>
                    <a:pt x="85972" y="1377"/>
                  </a:lnTo>
                  <a:lnTo>
                    <a:pt x="67095" y="0"/>
                  </a:lnTo>
                  <a:lnTo>
                    <a:pt x="47316" y="9874"/>
                  </a:lnTo>
                  <a:lnTo>
                    <a:pt x="26953" y="26206"/>
                  </a:lnTo>
                  <a:lnTo>
                    <a:pt x="6884" y="55051"/>
                  </a:lnTo>
                  <a:lnTo>
                    <a:pt x="558" y="68729"/>
                  </a:lnTo>
                  <a:lnTo>
                    <a:pt x="0" y="74634"/>
                  </a:lnTo>
                  <a:lnTo>
                    <a:pt x="3143" y="84958"/>
                  </a:lnTo>
                  <a:lnTo>
                    <a:pt x="11125" y="92369"/>
                  </a:lnTo>
                  <a:lnTo>
                    <a:pt x="23138" y="98015"/>
                  </a:lnTo>
                  <a:lnTo>
                    <a:pt x="49030" y="105160"/>
                  </a:lnTo>
                  <a:lnTo>
                    <a:pt x="74890" y="110334"/>
                  </a:lnTo>
                  <a:lnTo>
                    <a:pt x="100426" y="108026"/>
                  </a:lnTo>
                  <a:lnTo>
                    <a:pt x="125161" y="101462"/>
                  </a:lnTo>
                  <a:lnTo>
                    <a:pt x="153400" y="8221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SMARTInkShape-977"/>
            <p:cNvSpPr/>
            <p:nvPr>
              <p:custDataLst>
                <p:tags r:id="rId54"/>
              </p:custDataLst>
            </p:nvPr>
          </p:nvSpPr>
          <p:spPr>
            <a:xfrm>
              <a:off x="7082794" y="5997483"/>
              <a:ext cx="124789" cy="112372"/>
            </a:xfrm>
            <a:custGeom>
              <a:avLst/>
              <a:gdLst/>
              <a:ahLst/>
              <a:cxnLst/>
              <a:rect l="0" t="0" r="0" b="0"/>
              <a:pathLst>
                <a:path w="124789" h="112372">
                  <a:moveTo>
                    <a:pt x="48256" y="9617"/>
                  </a:moveTo>
                  <a:lnTo>
                    <a:pt x="48256" y="9617"/>
                  </a:lnTo>
                  <a:lnTo>
                    <a:pt x="41775" y="10322"/>
                  </a:lnTo>
                  <a:lnTo>
                    <a:pt x="32676" y="12988"/>
                  </a:lnTo>
                  <a:lnTo>
                    <a:pt x="23458" y="20288"/>
                  </a:lnTo>
                  <a:lnTo>
                    <a:pt x="6042" y="42220"/>
                  </a:lnTo>
                  <a:lnTo>
                    <a:pt x="1272" y="54446"/>
                  </a:lnTo>
                  <a:lnTo>
                    <a:pt x="0" y="60670"/>
                  </a:lnTo>
                  <a:lnTo>
                    <a:pt x="2349" y="73229"/>
                  </a:lnTo>
                  <a:lnTo>
                    <a:pt x="4952" y="79541"/>
                  </a:lnTo>
                  <a:lnTo>
                    <a:pt x="19132" y="92200"/>
                  </a:lnTo>
                  <a:lnTo>
                    <a:pt x="49034" y="107464"/>
                  </a:lnTo>
                  <a:lnTo>
                    <a:pt x="69062" y="112371"/>
                  </a:lnTo>
                  <a:lnTo>
                    <a:pt x="87371" y="112201"/>
                  </a:lnTo>
                  <a:lnTo>
                    <a:pt x="101154" y="107891"/>
                  </a:lnTo>
                  <a:lnTo>
                    <a:pt x="106804" y="104766"/>
                  </a:lnTo>
                  <a:lnTo>
                    <a:pt x="121500" y="86884"/>
                  </a:lnTo>
                  <a:lnTo>
                    <a:pt x="124788" y="69828"/>
                  </a:lnTo>
                  <a:lnTo>
                    <a:pt x="122487" y="50489"/>
                  </a:lnTo>
                  <a:lnTo>
                    <a:pt x="109291" y="21884"/>
                  </a:lnTo>
                  <a:lnTo>
                    <a:pt x="97960" y="8954"/>
                  </a:lnTo>
                  <a:lnTo>
                    <a:pt x="82106" y="2266"/>
                  </a:lnTo>
                  <a:lnTo>
                    <a:pt x="64005" y="0"/>
                  </a:lnTo>
                  <a:lnTo>
                    <a:pt x="46554" y="1345"/>
                  </a:lnTo>
                  <a:lnTo>
                    <a:pt x="33153" y="8057"/>
                  </a:lnTo>
                  <a:lnTo>
                    <a:pt x="27604" y="12810"/>
                  </a:lnTo>
                  <a:lnTo>
                    <a:pt x="21439" y="23736"/>
                  </a:lnTo>
                  <a:lnTo>
                    <a:pt x="16506" y="4136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3" name="SMARTInkShape-978"/>
            <p:cNvSpPr/>
            <p:nvPr>
              <p:custDataLst>
                <p:tags r:id="rId55"/>
              </p:custDataLst>
            </p:nvPr>
          </p:nvSpPr>
          <p:spPr>
            <a:xfrm>
              <a:off x="7194550" y="5981700"/>
              <a:ext cx="96733" cy="119925"/>
            </a:xfrm>
            <a:custGeom>
              <a:avLst/>
              <a:gdLst/>
              <a:ahLst/>
              <a:cxnLst/>
              <a:rect l="0" t="0" r="0" b="0"/>
              <a:pathLst>
                <a:path w="96733" h="119925">
                  <a:moveTo>
                    <a:pt x="82550" y="0"/>
                  </a:moveTo>
                  <a:lnTo>
                    <a:pt x="82550" y="0"/>
                  </a:lnTo>
                  <a:lnTo>
                    <a:pt x="69998" y="1881"/>
                  </a:lnTo>
                  <a:lnTo>
                    <a:pt x="41108" y="12209"/>
                  </a:lnTo>
                  <a:lnTo>
                    <a:pt x="15411" y="27132"/>
                  </a:lnTo>
                  <a:lnTo>
                    <a:pt x="10377" y="32755"/>
                  </a:lnTo>
                  <a:lnTo>
                    <a:pt x="10446" y="36653"/>
                  </a:lnTo>
                  <a:lnTo>
                    <a:pt x="14285" y="46629"/>
                  </a:lnTo>
                  <a:lnTo>
                    <a:pt x="31122" y="64146"/>
                  </a:lnTo>
                  <a:lnTo>
                    <a:pt x="57355" y="79370"/>
                  </a:lnTo>
                  <a:lnTo>
                    <a:pt x="84100" y="92818"/>
                  </a:lnTo>
                  <a:lnTo>
                    <a:pt x="93822" y="101460"/>
                  </a:lnTo>
                  <a:lnTo>
                    <a:pt x="96415" y="105740"/>
                  </a:lnTo>
                  <a:lnTo>
                    <a:pt x="96732" y="109299"/>
                  </a:lnTo>
                  <a:lnTo>
                    <a:pt x="95532" y="112377"/>
                  </a:lnTo>
                  <a:lnTo>
                    <a:pt x="93321" y="115134"/>
                  </a:lnTo>
                  <a:lnTo>
                    <a:pt x="81458" y="118198"/>
                  </a:lnTo>
                  <a:lnTo>
                    <a:pt x="54945" y="119924"/>
                  </a:lnTo>
                  <a:lnTo>
                    <a:pt x="35709" y="118916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35" name="SMARTInkShape-979"/>
          <p:cNvSpPr/>
          <p:nvPr>
            <p:custDataLst>
              <p:tags r:id="rId16"/>
            </p:custDataLst>
          </p:nvPr>
        </p:nvSpPr>
        <p:spPr>
          <a:xfrm>
            <a:off x="8614745" y="5152690"/>
            <a:ext cx="118326" cy="174961"/>
          </a:xfrm>
          <a:custGeom>
            <a:avLst/>
            <a:gdLst/>
            <a:ahLst/>
            <a:cxnLst/>
            <a:rect l="0" t="0" r="0" b="0"/>
            <a:pathLst>
              <a:path w="118326" h="174961">
                <a:moveTo>
                  <a:pt x="110155" y="22560"/>
                </a:moveTo>
                <a:lnTo>
                  <a:pt x="110155" y="22560"/>
                </a:lnTo>
                <a:lnTo>
                  <a:pt x="116896" y="15818"/>
                </a:lnTo>
                <a:lnTo>
                  <a:pt x="118177" y="13126"/>
                </a:lnTo>
                <a:lnTo>
                  <a:pt x="118325" y="10626"/>
                </a:lnTo>
                <a:lnTo>
                  <a:pt x="117719" y="8254"/>
                </a:lnTo>
                <a:lnTo>
                  <a:pt x="115903" y="8084"/>
                </a:lnTo>
                <a:lnTo>
                  <a:pt x="110122" y="11658"/>
                </a:lnTo>
                <a:lnTo>
                  <a:pt x="95564" y="35087"/>
                </a:lnTo>
                <a:lnTo>
                  <a:pt x="80151" y="58937"/>
                </a:lnTo>
                <a:lnTo>
                  <a:pt x="62248" y="84589"/>
                </a:lnTo>
                <a:lnTo>
                  <a:pt x="44883" y="107749"/>
                </a:lnTo>
                <a:lnTo>
                  <a:pt x="22612" y="133879"/>
                </a:lnTo>
                <a:lnTo>
                  <a:pt x="9349" y="148285"/>
                </a:lnTo>
                <a:lnTo>
                  <a:pt x="6262" y="148710"/>
                </a:lnTo>
                <a:lnTo>
                  <a:pt x="3498" y="146876"/>
                </a:lnTo>
                <a:lnTo>
                  <a:pt x="951" y="143537"/>
                </a:lnTo>
                <a:lnTo>
                  <a:pt x="0" y="130420"/>
                </a:lnTo>
                <a:lnTo>
                  <a:pt x="2637" y="109304"/>
                </a:lnTo>
                <a:lnTo>
                  <a:pt x="5314" y="93794"/>
                </a:lnTo>
                <a:lnTo>
                  <a:pt x="8512" y="76399"/>
                </a:lnTo>
                <a:lnTo>
                  <a:pt x="12053" y="59864"/>
                </a:lnTo>
                <a:lnTo>
                  <a:pt x="19753" y="28321"/>
                </a:lnTo>
                <a:lnTo>
                  <a:pt x="28649" y="3022"/>
                </a:lnTo>
                <a:lnTo>
                  <a:pt x="31123" y="362"/>
                </a:lnTo>
                <a:lnTo>
                  <a:pt x="33478" y="0"/>
                </a:lnTo>
                <a:lnTo>
                  <a:pt x="35753" y="1171"/>
                </a:lnTo>
                <a:lnTo>
                  <a:pt x="42327" y="16300"/>
                </a:lnTo>
                <a:lnTo>
                  <a:pt x="52115" y="45400"/>
                </a:lnTo>
                <a:lnTo>
                  <a:pt x="61782" y="70576"/>
                </a:lnTo>
                <a:lnTo>
                  <a:pt x="73133" y="97523"/>
                </a:lnTo>
                <a:lnTo>
                  <a:pt x="85234" y="123610"/>
                </a:lnTo>
                <a:lnTo>
                  <a:pt x="97205" y="151984"/>
                </a:lnTo>
                <a:lnTo>
                  <a:pt x="110155" y="17496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8" name="SMARTInkShape-Group209"/>
          <p:cNvGrpSpPr/>
          <p:nvPr/>
        </p:nvGrpSpPr>
        <p:grpSpPr>
          <a:xfrm>
            <a:off x="7364164" y="5818294"/>
            <a:ext cx="255837" cy="315807"/>
            <a:chOff x="7364164" y="5818294"/>
            <a:chExt cx="255837" cy="315807"/>
          </a:xfrm>
        </p:grpSpPr>
        <p:sp>
          <p:nvSpPr>
            <p:cNvPr id="436" name="SMARTInkShape-980"/>
            <p:cNvSpPr/>
            <p:nvPr>
              <p:custDataLst>
                <p:tags r:id="rId51"/>
              </p:custDataLst>
            </p:nvPr>
          </p:nvSpPr>
          <p:spPr>
            <a:xfrm>
              <a:off x="7471366" y="5931782"/>
              <a:ext cx="148635" cy="202319"/>
            </a:xfrm>
            <a:custGeom>
              <a:avLst/>
              <a:gdLst/>
              <a:ahLst/>
              <a:cxnLst/>
              <a:rect l="0" t="0" r="0" b="0"/>
              <a:pathLst>
                <a:path w="148635" h="202319">
                  <a:moveTo>
                    <a:pt x="148634" y="5468"/>
                  </a:moveTo>
                  <a:lnTo>
                    <a:pt x="148634" y="5468"/>
                  </a:lnTo>
                  <a:lnTo>
                    <a:pt x="148634" y="0"/>
                  </a:lnTo>
                  <a:lnTo>
                    <a:pt x="124149" y="30627"/>
                  </a:lnTo>
                  <a:lnTo>
                    <a:pt x="105296" y="52633"/>
                  </a:lnTo>
                  <a:lnTo>
                    <a:pt x="82806" y="76525"/>
                  </a:lnTo>
                  <a:lnTo>
                    <a:pt x="60580" y="99373"/>
                  </a:lnTo>
                  <a:lnTo>
                    <a:pt x="30116" y="128306"/>
                  </a:lnTo>
                  <a:lnTo>
                    <a:pt x="8022" y="146932"/>
                  </a:lnTo>
                  <a:lnTo>
                    <a:pt x="5505" y="147755"/>
                  </a:lnTo>
                  <a:lnTo>
                    <a:pt x="3119" y="147599"/>
                  </a:lnTo>
                  <a:lnTo>
                    <a:pt x="824" y="146788"/>
                  </a:lnTo>
                  <a:lnTo>
                    <a:pt x="0" y="143426"/>
                  </a:lnTo>
                  <a:lnTo>
                    <a:pt x="2210" y="122387"/>
                  </a:lnTo>
                  <a:lnTo>
                    <a:pt x="5475" y="96473"/>
                  </a:lnTo>
                  <a:lnTo>
                    <a:pt x="11160" y="71785"/>
                  </a:lnTo>
                  <a:lnTo>
                    <a:pt x="20412" y="47460"/>
                  </a:lnTo>
                  <a:lnTo>
                    <a:pt x="22936" y="44046"/>
                  </a:lnTo>
                  <a:lnTo>
                    <a:pt x="26030" y="43887"/>
                  </a:lnTo>
                  <a:lnTo>
                    <a:pt x="33230" y="49354"/>
                  </a:lnTo>
                  <a:lnTo>
                    <a:pt x="49350" y="80250"/>
                  </a:lnTo>
                  <a:lnTo>
                    <a:pt x="62615" y="110724"/>
                  </a:lnTo>
                  <a:lnTo>
                    <a:pt x="73715" y="134093"/>
                  </a:lnTo>
                  <a:lnTo>
                    <a:pt x="88492" y="164308"/>
                  </a:lnTo>
                  <a:lnTo>
                    <a:pt x="102481" y="195909"/>
                  </a:lnTo>
                  <a:lnTo>
                    <a:pt x="104184" y="20231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SMARTInkShape-981"/>
            <p:cNvSpPr/>
            <p:nvPr>
              <p:custDataLst>
                <p:tags r:id="rId52"/>
              </p:custDataLst>
            </p:nvPr>
          </p:nvSpPr>
          <p:spPr>
            <a:xfrm>
              <a:off x="7364164" y="5818294"/>
              <a:ext cx="65337" cy="118957"/>
            </a:xfrm>
            <a:custGeom>
              <a:avLst/>
              <a:gdLst/>
              <a:ahLst/>
              <a:cxnLst/>
              <a:rect l="0" t="0" r="0" b="0"/>
              <a:pathLst>
                <a:path w="65337" h="118957">
                  <a:moveTo>
                    <a:pt x="8186" y="23706"/>
                  </a:moveTo>
                  <a:lnTo>
                    <a:pt x="8186" y="23706"/>
                  </a:lnTo>
                  <a:lnTo>
                    <a:pt x="4815" y="20335"/>
                  </a:lnTo>
                  <a:lnTo>
                    <a:pt x="4527" y="17930"/>
                  </a:lnTo>
                  <a:lnTo>
                    <a:pt x="6090" y="11497"/>
                  </a:lnTo>
                  <a:lnTo>
                    <a:pt x="11017" y="5815"/>
                  </a:lnTo>
                  <a:lnTo>
                    <a:pt x="14307" y="3312"/>
                  </a:lnTo>
                  <a:lnTo>
                    <a:pt x="23606" y="531"/>
                  </a:lnTo>
                  <a:lnTo>
                    <a:pt x="34089" y="0"/>
                  </a:lnTo>
                  <a:lnTo>
                    <a:pt x="43452" y="2116"/>
                  </a:lnTo>
                  <a:lnTo>
                    <a:pt x="46513" y="4374"/>
                  </a:lnTo>
                  <a:lnTo>
                    <a:pt x="48554" y="7290"/>
                  </a:lnTo>
                  <a:lnTo>
                    <a:pt x="49915" y="10645"/>
                  </a:lnTo>
                  <a:lnTo>
                    <a:pt x="47663" y="21899"/>
                  </a:lnTo>
                  <a:lnTo>
                    <a:pt x="45088" y="28851"/>
                  </a:lnTo>
                  <a:lnTo>
                    <a:pt x="16747" y="59766"/>
                  </a:lnTo>
                  <a:lnTo>
                    <a:pt x="1410" y="74965"/>
                  </a:lnTo>
                  <a:lnTo>
                    <a:pt x="142" y="77634"/>
                  </a:lnTo>
                  <a:lnTo>
                    <a:pt x="0" y="80119"/>
                  </a:lnTo>
                  <a:lnTo>
                    <a:pt x="612" y="82481"/>
                  </a:lnTo>
                  <a:lnTo>
                    <a:pt x="5054" y="86987"/>
                  </a:lnTo>
                  <a:lnTo>
                    <a:pt x="29400" y="99887"/>
                  </a:lnTo>
                  <a:lnTo>
                    <a:pt x="45046" y="104369"/>
                  </a:lnTo>
                  <a:lnTo>
                    <a:pt x="53496" y="106123"/>
                  </a:lnTo>
                  <a:lnTo>
                    <a:pt x="63637" y="111613"/>
                  </a:lnTo>
                  <a:lnTo>
                    <a:pt x="64204" y="112649"/>
                  </a:lnTo>
                  <a:lnTo>
                    <a:pt x="65336" y="11895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1" name="SMARTInkShape-Group210"/>
          <p:cNvGrpSpPr/>
          <p:nvPr/>
        </p:nvGrpSpPr>
        <p:grpSpPr>
          <a:xfrm>
            <a:off x="7766050" y="5924550"/>
            <a:ext cx="114301" cy="139701"/>
            <a:chOff x="7766050" y="5924550"/>
            <a:chExt cx="114301" cy="139701"/>
          </a:xfrm>
        </p:grpSpPr>
        <p:sp>
          <p:nvSpPr>
            <p:cNvPr id="439" name="SMARTInkShape-982"/>
            <p:cNvSpPr/>
            <p:nvPr>
              <p:custDataLst>
                <p:tags r:id="rId49"/>
              </p:custDataLst>
            </p:nvPr>
          </p:nvSpPr>
          <p:spPr>
            <a:xfrm>
              <a:off x="7766050" y="5988932"/>
              <a:ext cx="114301" cy="18169"/>
            </a:xfrm>
            <a:custGeom>
              <a:avLst/>
              <a:gdLst/>
              <a:ahLst/>
              <a:cxnLst/>
              <a:rect l="0" t="0" r="0" b="0"/>
              <a:pathLst>
                <a:path w="114301" h="18169">
                  <a:moveTo>
                    <a:pt x="0" y="5468"/>
                  </a:moveTo>
                  <a:lnTo>
                    <a:pt x="0" y="5468"/>
                  </a:lnTo>
                  <a:lnTo>
                    <a:pt x="0" y="2097"/>
                  </a:lnTo>
                  <a:lnTo>
                    <a:pt x="705" y="1104"/>
                  </a:lnTo>
                  <a:lnTo>
                    <a:pt x="1882" y="441"/>
                  </a:lnTo>
                  <a:lnTo>
                    <a:pt x="3371" y="0"/>
                  </a:lnTo>
                  <a:lnTo>
                    <a:pt x="33587" y="6142"/>
                  </a:lnTo>
                  <a:lnTo>
                    <a:pt x="59576" y="12017"/>
                  </a:lnTo>
                  <a:lnTo>
                    <a:pt x="85855" y="16346"/>
                  </a:lnTo>
                  <a:lnTo>
                    <a:pt x="114300" y="181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0" name="SMARTInkShape-983"/>
            <p:cNvSpPr/>
            <p:nvPr>
              <p:custDataLst>
                <p:tags r:id="rId50"/>
              </p:custDataLst>
            </p:nvPr>
          </p:nvSpPr>
          <p:spPr>
            <a:xfrm>
              <a:off x="7810500" y="5924550"/>
              <a:ext cx="31751" cy="139701"/>
            </a:xfrm>
            <a:custGeom>
              <a:avLst/>
              <a:gdLst/>
              <a:ahLst/>
              <a:cxnLst/>
              <a:rect l="0" t="0" r="0" b="0"/>
              <a:pathLst>
                <a:path w="31751" h="139701">
                  <a:moveTo>
                    <a:pt x="31750" y="0"/>
                  </a:moveTo>
                  <a:lnTo>
                    <a:pt x="31750" y="0"/>
                  </a:lnTo>
                  <a:lnTo>
                    <a:pt x="25009" y="6741"/>
                  </a:lnTo>
                  <a:lnTo>
                    <a:pt x="14074" y="27790"/>
                  </a:lnTo>
                  <a:lnTo>
                    <a:pt x="7900" y="48333"/>
                  </a:lnTo>
                  <a:lnTo>
                    <a:pt x="3511" y="71576"/>
                  </a:lnTo>
                  <a:lnTo>
                    <a:pt x="1561" y="96017"/>
                  </a:lnTo>
                  <a:lnTo>
                    <a:pt x="462" y="123464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7" name="SMARTInkShape-Group211"/>
          <p:cNvGrpSpPr/>
          <p:nvPr/>
        </p:nvGrpSpPr>
        <p:grpSpPr>
          <a:xfrm>
            <a:off x="8096250" y="5761681"/>
            <a:ext cx="608719" cy="340670"/>
            <a:chOff x="8096250" y="5761681"/>
            <a:chExt cx="608719" cy="340670"/>
          </a:xfrm>
        </p:grpSpPr>
        <p:sp>
          <p:nvSpPr>
            <p:cNvPr id="442" name="SMARTInkShape-984"/>
            <p:cNvSpPr/>
            <p:nvPr>
              <p:custDataLst>
                <p:tags r:id="rId44"/>
              </p:custDataLst>
            </p:nvPr>
          </p:nvSpPr>
          <p:spPr>
            <a:xfrm>
              <a:off x="8096250" y="5926577"/>
              <a:ext cx="97055" cy="150509"/>
            </a:xfrm>
            <a:custGeom>
              <a:avLst/>
              <a:gdLst/>
              <a:ahLst/>
              <a:cxnLst/>
              <a:rect l="0" t="0" r="0" b="0"/>
              <a:pathLst>
                <a:path w="97055" h="150509">
                  <a:moveTo>
                    <a:pt x="76200" y="17023"/>
                  </a:moveTo>
                  <a:lnTo>
                    <a:pt x="76200" y="17023"/>
                  </a:lnTo>
                  <a:lnTo>
                    <a:pt x="49685" y="4813"/>
                  </a:lnTo>
                  <a:lnTo>
                    <a:pt x="31420" y="0"/>
                  </a:lnTo>
                  <a:lnTo>
                    <a:pt x="22666" y="755"/>
                  </a:lnTo>
                  <a:lnTo>
                    <a:pt x="19344" y="1944"/>
                  </a:lnTo>
                  <a:lnTo>
                    <a:pt x="17129" y="4148"/>
                  </a:lnTo>
                  <a:lnTo>
                    <a:pt x="14669" y="10360"/>
                  </a:lnTo>
                  <a:lnTo>
                    <a:pt x="16654" y="25161"/>
                  </a:lnTo>
                  <a:lnTo>
                    <a:pt x="31824" y="46324"/>
                  </a:lnTo>
                  <a:lnTo>
                    <a:pt x="60934" y="70468"/>
                  </a:lnTo>
                  <a:lnTo>
                    <a:pt x="86258" y="92125"/>
                  </a:lnTo>
                  <a:lnTo>
                    <a:pt x="94782" y="105435"/>
                  </a:lnTo>
                  <a:lnTo>
                    <a:pt x="97054" y="111947"/>
                  </a:lnTo>
                  <a:lnTo>
                    <a:pt x="95747" y="118406"/>
                  </a:lnTo>
                  <a:lnTo>
                    <a:pt x="86769" y="131226"/>
                  </a:lnTo>
                  <a:lnTo>
                    <a:pt x="65848" y="146973"/>
                  </a:lnTo>
                  <a:lnTo>
                    <a:pt x="49962" y="150508"/>
                  </a:lnTo>
                  <a:lnTo>
                    <a:pt x="41775" y="150463"/>
                  </a:lnTo>
                  <a:lnTo>
                    <a:pt x="27032" y="142887"/>
                  </a:lnTo>
                  <a:lnTo>
                    <a:pt x="14837" y="130818"/>
                  </a:lnTo>
                  <a:lnTo>
                    <a:pt x="0" y="10592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3" name="SMARTInkShape-985"/>
            <p:cNvSpPr/>
            <p:nvPr>
              <p:custDataLst>
                <p:tags r:id="rId45"/>
              </p:custDataLst>
            </p:nvPr>
          </p:nvSpPr>
          <p:spPr>
            <a:xfrm>
              <a:off x="8230188" y="5943600"/>
              <a:ext cx="126413" cy="101601"/>
            </a:xfrm>
            <a:custGeom>
              <a:avLst/>
              <a:gdLst/>
              <a:ahLst/>
              <a:cxnLst/>
              <a:rect l="0" t="0" r="0" b="0"/>
              <a:pathLst>
                <a:path w="126413" h="101601">
                  <a:moveTo>
                    <a:pt x="5762" y="0"/>
                  </a:moveTo>
                  <a:lnTo>
                    <a:pt x="5762" y="0"/>
                  </a:lnTo>
                  <a:lnTo>
                    <a:pt x="2391" y="0"/>
                  </a:lnTo>
                  <a:lnTo>
                    <a:pt x="1398" y="1411"/>
                  </a:lnTo>
                  <a:lnTo>
                    <a:pt x="0" y="11550"/>
                  </a:lnTo>
                  <a:lnTo>
                    <a:pt x="1410" y="39545"/>
                  </a:lnTo>
                  <a:lnTo>
                    <a:pt x="4902" y="68881"/>
                  </a:lnTo>
                  <a:lnTo>
                    <a:pt x="8878" y="85241"/>
                  </a:lnTo>
                  <a:lnTo>
                    <a:pt x="12557" y="90801"/>
                  </a:lnTo>
                  <a:lnTo>
                    <a:pt x="14525" y="92284"/>
                  </a:lnTo>
                  <a:lnTo>
                    <a:pt x="16543" y="92567"/>
                  </a:lnTo>
                  <a:lnTo>
                    <a:pt x="20667" y="91000"/>
                  </a:lnTo>
                  <a:lnTo>
                    <a:pt x="34937" y="64691"/>
                  </a:lnTo>
                  <a:lnTo>
                    <a:pt x="47567" y="36571"/>
                  </a:lnTo>
                  <a:lnTo>
                    <a:pt x="54785" y="8948"/>
                  </a:lnTo>
                  <a:lnTo>
                    <a:pt x="56083" y="7377"/>
                  </a:lnTo>
                  <a:lnTo>
                    <a:pt x="57653" y="7740"/>
                  </a:lnTo>
                  <a:lnTo>
                    <a:pt x="59407" y="9393"/>
                  </a:lnTo>
                  <a:lnTo>
                    <a:pt x="61354" y="14993"/>
                  </a:lnTo>
                  <a:lnTo>
                    <a:pt x="67777" y="43602"/>
                  </a:lnTo>
                  <a:lnTo>
                    <a:pt x="74441" y="72717"/>
                  </a:lnTo>
                  <a:lnTo>
                    <a:pt x="75536" y="75995"/>
                  </a:lnTo>
                  <a:lnTo>
                    <a:pt x="76973" y="78180"/>
                  </a:lnTo>
                  <a:lnTo>
                    <a:pt x="80977" y="81687"/>
                  </a:lnTo>
                  <a:lnTo>
                    <a:pt x="88412" y="75552"/>
                  </a:lnTo>
                  <a:lnTo>
                    <a:pt x="107654" y="44852"/>
                  </a:lnTo>
                  <a:lnTo>
                    <a:pt x="117611" y="25871"/>
                  </a:lnTo>
                  <a:lnTo>
                    <a:pt x="118428" y="26419"/>
                  </a:lnTo>
                  <a:lnTo>
                    <a:pt x="119847" y="51631"/>
                  </a:lnTo>
                  <a:lnTo>
                    <a:pt x="120725" y="80022"/>
                  </a:lnTo>
                  <a:lnTo>
                    <a:pt x="126412" y="101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986"/>
            <p:cNvSpPr/>
            <p:nvPr>
              <p:custDataLst>
                <p:tags r:id="rId46"/>
              </p:custDataLst>
            </p:nvPr>
          </p:nvSpPr>
          <p:spPr>
            <a:xfrm>
              <a:off x="8261350" y="58039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2979" y="9329"/>
                  </a:lnTo>
                  <a:lnTo>
                    <a:pt x="1324" y="579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987"/>
            <p:cNvSpPr/>
            <p:nvPr>
              <p:custDataLst>
                <p:tags r:id="rId47"/>
              </p:custDataLst>
            </p:nvPr>
          </p:nvSpPr>
          <p:spPr>
            <a:xfrm>
              <a:off x="8425935" y="5761681"/>
              <a:ext cx="70366" cy="134707"/>
            </a:xfrm>
            <a:custGeom>
              <a:avLst/>
              <a:gdLst/>
              <a:ahLst/>
              <a:cxnLst/>
              <a:rect l="0" t="0" r="0" b="0"/>
              <a:pathLst>
                <a:path w="70366" h="134707">
                  <a:moveTo>
                    <a:pt x="25915" y="23169"/>
                  </a:moveTo>
                  <a:lnTo>
                    <a:pt x="25915" y="23169"/>
                  </a:lnTo>
                  <a:lnTo>
                    <a:pt x="49026" y="57"/>
                  </a:lnTo>
                  <a:lnTo>
                    <a:pt x="51200" y="0"/>
                  </a:lnTo>
                  <a:lnTo>
                    <a:pt x="57378" y="1818"/>
                  </a:lnTo>
                  <a:lnTo>
                    <a:pt x="59590" y="3996"/>
                  </a:lnTo>
                  <a:lnTo>
                    <a:pt x="62048" y="10179"/>
                  </a:lnTo>
                  <a:lnTo>
                    <a:pt x="56690" y="28335"/>
                  </a:lnTo>
                  <a:lnTo>
                    <a:pt x="42795" y="51589"/>
                  </a:lnTo>
                  <a:lnTo>
                    <a:pt x="11819" y="83320"/>
                  </a:lnTo>
                  <a:lnTo>
                    <a:pt x="2482" y="94823"/>
                  </a:lnTo>
                  <a:lnTo>
                    <a:pt x="415" y="99866"/>
                  </a:lnTo>
                  <a:lnTo>
                    <a:pt x="0" y="109232"/>
                  </a:lnTo>
                  <a:lnTo>
                    <a:pt x="1582" y="112295"/>
                  </a:lnTo>
                  <a:lnTo>
                    <a:pt x="4049" y="114336"/>
                  </a:lnTo>
                  <a:lnTo>
                    <a:pt x="31581" y="122951"/>
                  </a:lnTo>
                  <a:lnTo>
                    <a:pt x="60554" y="129904"/>
                  </a:lnTo>
                  <a:lnTo>
                    <a:pt x="67457" y="130759"/>
                  </a:lnTo>
                  <a:lnTo>
                    <a:pt x="68427" y="131584"/>
                  </a:lnTo>
                  <a:lnTo>
                    <a:pt x="69503" y="134383"/>
                  </a:lnTo>
                  <a:lnTo>
                    <a:pt x="69791" y="134706"/>
                  </a:lnTo>
                  <a:lnTo>
                    <a:pt x="69982" y="134216"/>
                  </a:lnTo>
                  <a:lnTo>
                    <a:pt x="70365" y="13111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SMARTInkShape-988"/>
            <p:cNvSpPr/>
            <p:nvPr>
              <p:custDataLst>
                <p:tags r:id="rId48"/>
              </p:custDataLst>
            </p:nvPr>
          </p:nvSpPr>
          <p:spPr>
            <a:xfrm>
              <a:off x="8557788" y="5874548"/>
              <a:ext cx="147181" cy="227803"/>
            </a:xfrm>
            <a:custGeom>
              <a:avLst/>
              <a:gdLst/>
              <a:ahLst/>
              <a:cxnLst/>
              <a:rect l="0" t="0" r="0" b="0"/>
              <a:pathLst>
                <a:path w="147181" h="227803">
                  <a:moveTo>
                    <a:pt x="141712" y="24602"/>
                  </a:moveTo>
                  <a:lnTo>
                    <a:pt x="141712" y="24602"/>
                  </a:lnTo>
                  <a:lnTo>
                    <a:pt x="147180" y="1458"/>
                  </a:lnTo>
                  <a:lnTo>
                    <a:pt x="145357" y="0"/>
                  </a:lnTo>
                  <a:lnTo>
                    <a:pt x="142025" y="439"/>
                  </a:lnTo>
                  <a:lnTo>
                    <a:pt x="137687" y="2143"/>
                  </a:lnTo>
                  <a:lnTo>
                    <a:pt x="114728" y="24767"/>
                  </a:lnTo>
                  <a:lnTo>
                    <a:pt x="95617" y="48429"/>
                  </a:lnTo>
                  <a:lnTo>
                    <a:pt x="75364" y="75409"/>
                  </a:lnTo>
                  <a:lnTo>
                    <a:pt x="54604" y="103863"/>
                  </a:lnTo>
                  <a:lnTo>
                    <a:pt x="35499" y="129209"/>
                  </a:lnTo>
                  <a:lnTo>
                    <a:pt x="10351" y="160741"/>
                  </a:lnTo>
                  <a:lnTo>
                    <a:pt x="6866" y="163339"/>
                  </a:lnTo>
                  <a:lnTo>
                    <a:pt x="3837" y="164366"/>
                  </a:lnTo>
                  <a:lnTo>
                    <a:pt x="1112" y="164344"/>
                  </a:lnTo>
                  <a:lnTo>
                    <a:pt x="0" y="161508"/>
                  </a:lnTo>
                  <a:lnTo>
                    <a:pt x="3287" y="132915"/>
                  </a:lnTo>
                  <a:lnTo>
                    <a:pt x="7518" y="109430"/>
                  </a:lnTo>
                  <a:lnTo>
                    <a:pt x="14101" y="80177"/>
                  </a:lnTo>
                  <a:lnTo>
                    <a:pt x="22370" y="55572"/>
                  </a:lnTo>
                  <a:lnTo>
                    <a:pt x="24051" y="54421"/>
                  </a:lnTo>
                  <a:lnTo>
                    <a:pt x="25171" y="56476"/>
                  </a:lnTo>
                  <a:lnTo>
                    <a:pt x="30341" y="86794"/>
                  </a:lnTo>
                  <a:lnTo>
                    <a:pt x="37886" y="109393"/>
                  </a:lnTo>
                  <a:lnTo>
                    <a:pt x="47589" y="134253"/>
                  </a:lnTo>
                  <a:lnTo>
                    <a:pt x="56606" y="161766"/>
                  </a:lnTo>
                  <a:lnTo>
                    <a:pt x="65317" y="184812"/>
                  </a:lnTo>
                  <a:lnTo>
                    <a:pt x="82407" y="215860"/>
                  </a:lnTo>
                  <a:lnTo>
                    <a:pt x="90912" y="22780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1" name="SMARTInkShape-Group212"/>
          <p:cNvGrpSpPr/>
          <p:nvPr/>
        </p:nvGrpSpPr>
        <p:grpSpPr>
          <a:xfrm>
            <a:off x="8839200" y="5891315"/>
            <a:ext cx="233401" cy="166586"/>
            <a:chOff x="8839200" y="5891315"/>
            <a:chExt cx="233401" cy="166586"/>
          </a:xfrm>
        </p:grpSpPr>
        <p:sp>
          <p:nvSpPr>
            <p:cNvPr id="448" name="SMARTInkShape-989"/>
            <p:cNvSpPr/>
            <p:nvPr>
              <p:custDataLst>
                <p:tags r:id="rId41"/>
              </p:custDataLst>
            </p:nvPr>
          </p:nvSpPr>
          <p:spPr>
            <a:xfrm>
              <a:off x="8845550" y="5943600"/>
              <a:ext cx="95251" cy="6090"/>
            </a:xfrm>
            <a:custGeom>
              <a:avLst/>
              <a:gdLst/>
              <a:ahLst/>
              <a:cxnLst/>
              <a:rect l="0" t="0" r="0" b="0"/>
              <a:pathLst>
                <a:path w="95251" h="6090">
                  <a:moveTo>
                    <a:pt x="0" y="0"/>
                  </a:moveTo>
                  <a:lnTo>
                    <a:pt x="0" y="0"/>
                  </a:lnTo>
                  <a:lnTo>
                    <a:pt x="6480" y="705"/>
                  </a:lnTo>
                  <a:lnTo>
                    <a:pt x="32603" y="5468"/>
                  </a:lnTo>
                  <a:lnTo>
                    <a:pt x="57795" y="6089"/>
                  </a:lnTo>
                  <a:lnTo>
                    <a:pt x="88855" y="128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SMARTInkShape-990"/>
            <p:cNvSpPr/>
            <p:nvPr>
              <p:custDataLst>
                <p:tags r:id="rId42"/>
              </p:custDataLst>
            </p:nvPr>
          </p:nvSpPr>
          <p:spPr>
            <a:xfrm>
              <a:off x="8839200" y="59753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3370" y="0"/>
                  </a:lnTo>
                  <a:lnTo>
                    <a:pt x="6907" y="1882"/>
                  </a:lnTo>
                  <a:lnTo>
                    <a:pt x="8838" y="3371"/>
                  </a:lnTo>
                  <a:lnTo>
                    <a:pt x="14746" y="5026"/>
                  </a:lnTo>
                  <a:lnTo>
                    <a:pt x="26006" y="7839"/>
                  </a:lnTo>
                  <a:lnTo>
                    <a:pt x="35547" y="10539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SMARTInkShape-991"/>
            <p:cNvSpPr/>
            <p:nvPr>
              <p:custDataLst>
                <p:tags r:id="rId43"/>
              </p:custDataLst>
            </p:nvPr>
          </p:nvSpPr>
          <p:spPr>
            <a:xfrm>
              <a:off x="8997950" y="5891315"/>
              <a:ext cx="74651" cy="166586"/>
            </a:xfrm>
            <a:custGeom>
              <a:avLst/>
              <a:gdLst/>
              <a:ahLst/>
              <a:cxnLst/>
              <a:rect l="0" t="0" r="0" b="0"/>
              <a:pathLst>
                <a:path w="74651" h="166586">
                  <a:moveTo>
                    <a:pt x="0" y="77685"/>
                  </a:moveTo>
                  <a:lnTo>
                    <a:pt x="0" y="77685"/>
                  </a:lnTo>
                  <a:lnTo>
                    <a:pt x="6741" y="77685"/>
                  </a:lnTo>
                  <a:lnTo>
                    <a:pt x="21048" y="67572"/>
                  </a:lnTo>
                  <a:lnTo>
                    <a:pt x="49181" y="39089"/>
                  </a:lnTo>
                  <a:lnTo>
                    <a:pt x="61138" y="20388"/>
                  </a:lnTo>
                  <a:lnTo>
                    <a:pt x="68129" y="1848"/>
                  </a:lnTo>
                  <a:lnTo>
                    <a:pt x="69408" y="315"/>
                  </a:lnTo>
                  <a:lnTo>
                    <a:pt x="70967" y="0"/>
                  </a:lnTo>
                  <a:lnTo>
                    <a:pt x="72711" y="495"/>
                  </a:lnTo>
                  <a:lnTo>
                    <a:pt x="74650" y="10453"/>
                  </a:lnTo>
                  <a:lnTo>
                    <a:pt x="74099" y="27343"/>
                  </a:lnTo>
                  <a:lnTo>
                    <a:pt x="69152" y="48961"/>
                  </a:lnTo>
                  <a:lnTo>
                    <a:pt x="64131" y="74561"/>
                  </a:lnTo>
                  <a:lnTo>
                    <a:pt x="60252" y="100991"/>
                  </a:lnTo>
                  <a:lnTo>
                    <a:pt x="58528" y="124497"/>
                  </a:lnTo>
                  <a:lnTo>
                    <a:pt x="57422" y="156076"/>
                  </a:lnTo>
                  <a:lnTo>
                    <a:pt x="57150" y="166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4" name="SMARTInkShape-Group213"/>
          <p:cNvGrpSpPr/>
          <p:nvPr/>
        </p:nvGrpSpPr>
        <p:grpSpPr>
          <a:xfrm>
            <a:off x="7581900" y="3494821"/>
            <a:ext cx="101601" cy="854930"/>
            <a:chOff x="7581900" y="3494821"/>
            <a:chExt cx="101601" cy="854930"/>
          </a:xfrm>
        </p:grpSpPr>
        <p:sp>
          <p:nvSpPr>
            <p:cNvPr id="452" name="SMARTInkShape-992"/>
            <p:cNvSpPr/>
            <p:nvPr>
              <p:custDataLst>
                <p:tags r:id="rId39"/>
              </p:custDataLst>
            </p:nvPr>
          </p:nvSpPr>
          <p:spPr>
            <a:xfrm>
              <a:off x="7596139" y="3791502"/>
              <a:ext cx="87362" cy="558249"/>
            </a:xfrm>
            <a:custGeom>
              <a:avLst/>
              <a:gdLst/>
              <a:ahLst/>
              <a:cxnLst/>
              <a:rect l="0" t="0" r="0" b="0"/>
              <a:pathLst>
                <a:path w="87362" h="558249">
                  <a:moveTo>
                    <a:pt x="30211" y="18498"/>
                  </a:moveTo>
                  <a:lnTo>
                    <a:pt x="30211" y="18498"/>
                  </a:lnTo>
                  <a:lnTo>
                    <a:pt x="29506" y="1747"/>
                  </a:lnTo>
                  <a:lnTo>
                    <a:pt x="28329" y="275"/>
                  </a:lnTo>
                  <a:lnTo>
                    <a:pt x="26840" y="0"/>
                  </a:lnTo>
                  <a:lnTo>
                    <a:pt x="23304" y="7219"/>
                  </a:lnTo>
                  <a:lnTo>
                    <a:pt x="17346" y="36558"/>
                  </a:lnTo>
                  <a:lnTo>
                    <a:pt x="13204" y="67447"/>
                  </a:lnTo>
                  <a:lnTo>
                    <a:pt x="11111" y="83586"/>
                  </a:lnTo>
                  <a:lnTo>
                    <a:pt x="9012" y="99990"/>
                  </a:lnTo>
                  <a:lnTo>
                    <a:pt x="6905" y="117276"/>
                  </a:lnTo>
                  <a:lnTo>
                    <a:pt x="4796" y="135150"/>
                  </a:lnTo>
                  <a:lnTo>
                    <a:pt x="2684" y="153416"/>
                  </a:lnTo>
                  <a:lnTo>
                    <a:pt x="1277" y="170532"/>
                  </a:lnTo>
                  <a:lnTo>
                    <a:pt x="338" y="186882"/>
                  </a:lnTo>
                  <a:lnTo>
                    <a:pt x="0" y="216102"/>
                  </a:lnTo>
                  <a:lnTo>
                    <a:pt x="4483" y="246302"/>
                  </a:lnTo>
                  <a:lnTo>
                    <a:pt x="10780" y="256857"/>
                  </a:lnTo>
                  <a:lnTo>
                    <a:pt x="14435" y="257838"/>
                  </a:lnTo>
                  <a:lnTo>
                    <a:pt x="18283" y="256374"/>
                  </a:lnTo>
                  <a:lnTo>
                    <a:pt x="22259" y="253282"/>
                  </a:lnTo>
                  <a:lnTo>
                    <a:pt x="34597" y="228705"/>
                  </a:lnTo>
                  <a:lnTo>
                    <a:pt x="47189" y="197982"/>
                  </a:lnTo>
                  <a:lnTo>
                    <a:pt x="53116" y="183391"/>
                  </a:lnTo>
                  <a:lnTo>
                    <a:pt x="53948" y="182755"/>
                  </a:lnTo>
                  <a:lnTo>
                    <a:pt x="54503" y="183741"/>
                  </a:lnTo>
                  <a:lnTo>
                    <a:pt x="54872" y="185810"/>
                  </a:lnTo>
                  <a:lnTo>
                    <a:pt x="51101" y="216595"/>
                  </a:lnTo>
                  <a:lnTo>
                    <a:pt x="50079" y="243889"/>
                  </a:lnTo>
                  <a:lnTo>
                    <a:pt x="50512" y="261186"/>
                  </a:lnTo>
                  <a:lnTo>
                    <a:pt x="51506" y="280479"/>
                  </a:lnTo>
                  <a:lnTo>
                    <a:pt x="52875" y="301102"/>
                  </a:lnTo>
                  <a:lnTo>
                    <a:pt x="53786" y="324023"/>
                  </a:lnTo>
                  <a:lnTo>
                    <a:pt x="54395" y="348476"/>
                  </a:lnTo>
                  <a:lnTo>
                    <a:pt x="54800" y="373950"/>
                  </a:lnTo>
                  <a:lnTo>
                    <a:pt x="55776" y="397988"/>
                  </a:lnTo>
                  <a:lnTo>
                    <a:pt x="57132" y="421069"/>
                  </a:lnTo>
                  <a:lnTo>
                    <a:pt x="58742" y="443512"/>
                  </a:lnTo>
                  <a:lnTo>
                    <a:pt x="60521" y="462707"/>
                  </a:lnTo>
                  <a:lnTo>
                    <a:pt x="62411" y="479738"/>
                  </a:lnTo>
                  <a:lnTo>
                    <a:pt x="66395" y="507127"/>
                  </a:lnTo>
                  <a:lnTo>
                    <a:pt x="74701" y="534326"/>
                  </a:lnTo>
                  <a:lnTo>
                    <a:pt x="86526" y="551577"/>
                  </a:lnTo>
                  <a:lnTo>
                    <a:pt x="87361" y="5582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SMARTInkShape-993"/>
            <p:cNvSpPr/>
            <p:nvPr>
              <p:custDataLst>
                <p:tags r:id="rId40"/>
              </p:custDataLst>
            </p:nvPr>
          </p:nvSpPr>
          <p:spPr>
            <a:xfrm>
              <a:off x="7581900" y="3494821"/>
              <a:ext cx="95251" cy="137380"/>
            </a:xfrm>
            <a:custGeom>
              <a:avLst/>
              <a:gdLst/>
              <a:ahLst/>
              <a:cxnLst/>
              <a:rect l="0" t="0" r="0" b="0"/>
              <a:pathLst>
                <a:path w="95251" h="137380">
                  <a:moveTo>
                    <a:pt x="0" y="111979"/>
                  </a:moveTo>
                  <a:lnTo>
                    <a:pt x="0" y="111979"/>
                  </a:lnTo>
                  <a:lnTo>
                    <a:pt x="7892" y="99723"/>
                  </a:lnTo>
                  <a:lnTo>
                    <a:pt x="29698" y="73697"/>
                  </a:lnTo>
                  <a:lnTo>
                    <a:pt x="43538" y="48869"/>
                  </a:lnTo>
                  <a:lnTo>
                    <a:pt x="63230" y="17236"/>
                  </a:lnTo>
                  <a:lnTo>
                    <a:pt x="75728" y="102"/>
                  </a:lnTo>
                  <a:lnTo>
                    <a:pt x="78001" y="0"/>
                  </a:lnTo>
                  <a:lnTo>
                    <a:pt x="79518" y="2754"/>
                  </a:lnTo>
                  <a:lnTo>
                    <a:pt x="81652" y="25759"/>
                  </a:lnTo>
                  <a:lnTo>
                    <a:pt x="81445" y="50375"/>
                  </a:lnTo>
                  <a:lnTo>
                    <a:pt x="79001" y="77779"/>
                  </a:lnTo>
                  <a:lnTo>
                    <a:pt x="80401" y="107490"/>
                  </a:lnTo>
                  <a:lnTo>
                    <a:pt x="85285" y="126328"/>
                  </a:lnTo>
                  <a:lnTo>
                    <a:pt x="89174" y="132467"/>
                  </a:lnTo>
                  <a:lnTo>
                    <a:pt x="95250" y="1373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7" name="SMARTInkShape-Group214"/>
          <p:cNvGrpSpPr/>
          <p:nvPr/>
        </p:nvGrpSpPr>
        <p:grpSpPr>
          <a:xfrm>
            <a:off x="2813150" y="4032250"/>
            <a:ext cx="2362101" cy="596901"/>
            <a:chOff x="2813150" y="4032250"/>
            <a:chExt cx="2362101" cy="596901"/>
          </a:xfrm>
        </p:grpSpPr>
        <p:sp>
          <p:nvSpPr>
            <p:cNvPr id="455" name="SMARTInkShape-994"/>
            <p:cNvSpPr/>
            <p:nvPr>
              <p:custDataLst>
                <p:tags r:id="rId37"/>
              </p:custDataLst>
            </p:nvPr>
          </p:nvSpPr>
          <p:spPr>
            <a:xfrm>
              <a:off x="2813150" y="4032250"/>
              <a:ext cx="2362101" cy="202075"/>
            </a:xfrm>
            <a:custGeom>
              <a:avLst/>
              <a:gdLst/>
              <a:ahLst/>
              <a:cxnLst/>
              <a:rect l="0" t="0" r="0" b="0"/>
              <a:pathLst>
                <a:path w="2362101" h="202075">
                  <a:moveTo>
                    <a:pt x="12600" y="0"/>
                  </a:moveTo>
                  <a:lnTo>
                    <a:pt x="12600" y="0"/>
                  </a:lnTo>
                  <a:lnTo>
                    <a:pt x="9229" y="0"/>
                  </a:lnTo>
                  <a:lnTo>
                    <a:pt x="5693" y="1881"/>
                  </a:lnTo>
                  <a:lnTo>
                    <a:pt x="3762" y="3371"/>
                  </a:lnTo>
                  <a:lnTo>
                    <a:pt x="1616" y="8789"/>
                  </a:lnTo>
                  <a:lnTo>
                    <a:pt x="0" y="36126"/>
                  </a:lnTo>
                  <a:lnTo>
                    <a:pt x="6821" y="64076"/>
                  </a:lnTo>
                  <a:lnTo>
                    <a:pt x="8747" y="70234"/>
                  </a:lnTo>
                  <a:lnTo>
                    <a:pt x="16532" y="80839"/>
                  </a:lnTo>
                  <a:lnTo>
                    <a:pt x="42148" y="102516"/>
                  </a:lnTo>
                  <a:lnTo>
                    <a:pt x="69490" y="117551"/>
                  </a:lnTo>
                  <a:lnTo>
                    <a:pt x="96562" y="134313"/>
                  </a:lnTo>
                  <a:lnTo>
                    <a:pt x="125829" y="145943"/>
                  </a:lnTo>
                  <a:lnTo>
                    <a:pt x="148296" y="153293"/>
                  </a:lnTo>
                  <a:lnTo>
                    <a:pt x="172393" y="160558"/>
                  </a:lnTo>
                  <a:lnTo>
                    <a:pt x="197214" y="166139"/>
                  </a:lnTo>
                  <a:lnTo>
                    <a:pt x="224237" y="169089"/>
                  </a:lnTo>
                  <a:lnTo>
                    <a:pt x="254122" y="169695"/>
                  </a:lnTo>
                  <a:lnTo>
                    <a:pt x="270982" y="168869"/>
                  </a:lnTo>
                  <a:lnTo>
                    <a:pt x="288571" y="167613"/>
                  </a:lnTo>
                  <a:lnTo>
                    <a:pt x="306647" y="166775"/>
                  </a:lnTo>
                  <a:lnTo>
                    <a:pt x="325048" y="166216"/>
                  </a:lnTo>
                  <a:lnTo>
                    <a:pt x="343665" y="165844"/>
                  </a:lnTo>
                  <a:lnTo>
                    <a:pt x="363132" y="164185"/>
                  </a:lnTo>
                  <a:lnTo>
                    <a:pt x="383166" y="161668"/>
                  </a:lnTo>
                  <a:lnTo>
                    <a:pt x="403577" y="158579"/>
                  </a:lnTo>
                  <a:lnTo>
                    <a:pt x="424240" y="155814"/>
                  </a:lnTo>
                  <a:lnTo>
                    <a:pt x="445071" y="153265"/>
                  </a:lnTo>
                  <a:lnTo>
                    <a:pt x="466014" y="150860"/>
                  </a:lnTo>
                  <a:lnTo>
                    <a:pt x="487738" y="148551"/>
                  </a:lnTo>
                  <a:lnTo>
                    <a:pt x="509980" y="146306"/>
                  </a:lnTo>
                  <a:lnTo>
                    <a:pt x="532571" y="144104"/>
                  </a:lnTo>
                  <a:lnTo>
                    <a:pt x="557508" y="141225"/>
                  </a:lnTo>
                  <a:lnTo>
                    <a:pt x="584011" y="137894"/>
                  </a:lnTo>
                  <a:lnTo>
                    <a:pt x="611557" y="134263"/>
                  </a:lnTo>
                  <a:lnTo>
                    <a:pt x="640505" y="130431"/>
                  </a:lnTo>
                  <a:lnTo>
                    <a:pt x="670387" y="126465"/>
                  </a:lnTo>
                  <a:lnTo>
                    <a:pt x="700891" y="122410"/>
                  </a:lnTo>
                  <a:lnTo>
                    <a:pt x="731105" y="119001"/>
                  </a:lnTo>
                  <a:lnTo>
                    <a:pt x="761126" y="116023"/>
                  </a:lnTo>
                  <a:lnTo>
                    <a:pt x="791017" y="113332"/>
                  </a:lnTo>
                  <a:lnTo>
                    <a:pt x="819411" y="112243"/>
                  </a:lnTo>
                  <a:lnTo>
                    <a:pt x="846807" y="112223"/>
                  </a:lnTo>
                  <a:lnTo>
                    <a:pt x="873538" y="112915"/>
                  </a:lnTo>
                  <a:lnTo>
                    <a:pt x="900531" y="114082"/>
                  </a:lnTo>
                  <a:lnTo>
                    <a:pt x="927699" y="115566"/>
                  </a:lnTo>
                  <a:lnTo>
                    <a:pt x="954982" y="117261"/>
                  </a:lnTo>
                  <a:lnTo>
                    <a:pt x="980933" y="119096"/>
                  </a:lnTo>
                  <a:lnTo>
                    <a:pt x="1005994" y="121025"/>
                  </a:lnTo>
                  <a:lnTo>
                    <a:pt x="1030463" y="123017"/>
                  </a:lnTo>
                  <a:lnTo>
                    <a:pt x="1053125" y="125756"/>
                  </a:lnTo>
                  <a:lnTo>
                    <a:pt x="1074583" y="128993"/>
                  </a:lnTo>
                  <a:lnTo>
                    <a:pt x="1095239" y="132562"/>
                  </a:lnTo>
                  <a:lnTo>
                    <a:pt x="1113948" y="136352"/>
                  </a:lnTo>
                  <a:lnTo>
                    <a:pt x="1131360" y="140290"/>
                  </a:lnTo>
                  <a:lnTo>
                    <a:pt x="1162465" y="148429"/>
                  </a:lnTo>
                  <a:lnTo>
                    <a:pt x="1188050" y="156750"/>
                  </a:lnTo>
                  <a:lnTo>
                    <a:pt x="1215544" y="172739"/>
                  </a:lnTo>
                  <a:lnTo>
                    <a:pt x="1241592" y="192699"/>
                  </a:lnTo>
                  <a:lnTo>
                    <a:pt x="1249989" y="197502"/>
                  </a:lnTo>
                  <a:lnTo>
                    <a:pt x="1255775" y="202074"/>
                  </a:lnTo>
                  <a:lnTo>
                    <a:pt x="1256250" y="201744"/>
                  </a:lnTo>
                  <a:lnTo>
                    <a:pt x="1260446" y="190891"/>
                  </a:lnTo>
                  <a:lnTo>
                    <a:pt x="1277583" y="163694"/>
                  </a:lnTo>
                  <a:lnTo>
                    <a:pt x="1294598" y="145633"/>
                  </a:lnTo>
                  <a:lnTo>
                    <a:pt x="1326336" y="125637"/>
                  </a:lnTo>
                  <a:lnTo>
                    <a:pt x="1357021" y="111701"/>
                  </a:lnTo>
                  <a:lnTo>
                    <a:pt x="1382939" y="100445"/>
                  </a:lnTo>
                  <a:lnTo>
                    <a:pt x="1414684" y="92150"/>
                  </a:lnTo>
                  <a:lnTo>
                    <a:pt x="1432039" y="88950"/>
                  </a:lnTo>
                  <a:lnTo>
                    <a:pt x="1449254" y="86816"/>
                  </a:lnTo>
                  <a:lnTo>
                    <a:pt x="1466375" y="85394"/>
                  </a:lnTo>
                  <a:lnTo>
                    <a:pt x="1483433" y="84446"/>
                  </a:lnTo>
                  <a:lnTo>
                    <a:pt x="1501861" y="83814"/>
                  </a:lnTo>
                  <a:lnTo>
                    <a:pt x="1521202" y="83393"/>
                  </a:lnTo>
                  <a:lnTo>
                    <a:pt x="1541151" y="83112"/>
                  </a:lnTo>
                  <a:lnTo>
                    <a:pt x="1562212" y="83630"/>
                  </a:lnTo>
                  <a:lnTo>
                    <a:pt x="1584013" y="84681"/>
                  </a:lnTo>
                  <a:lnTo>
                    <a:pt x="1606309" y="86087"/>
                  </a:lnTo>
                  <a:lnTo>
                    <a:pt x="1628229" y="88436"/>
                  </a:lnTo>
                  <a:lnTo>
                    <a:pt x="1649897" y="91413"/>
                  </a:lnTo>
                  <a:lnTo>
                    <a:pt x="1671398" y="94809"/>
                  </a:lnTo>
                  <a:lnTo>
                    <a:pt x="1695610" y="98483"/>
                  </a:lnTo>
                  <a:lnTo>
                    <a:pt x="1721628" y="102345"/>
                  </a:lnTo>
                  <a:lnTo>
                    <a:pt x="1748852" y="106330"/>
                  </a:lnTo>
                  <a:lnTo>
                    <a:pt x="1775468" y="109692"/>
                  </a:lnTo>
                  <a:lnTo>
                    <a:pt x="1801679" y="112639"/>
                  </a:lnTo>
                  <a:lnTo>
                    <a:pt x="1827619" y="115309"/>
                  </a:lnTo>
                  <a:lnTo>
                    <a:pt x="1853380" y="118501"/>
                  </a:lnTo>
                  <a:lnTo>
                    <a:pt x="1879020" y="122039"/>
                  </a:lnTo>
                  <a:lnTo>
                    <a:pt x="1904580" y="125809"/>
                  </a:lnTo>
                  <a:lnTo>
                    <a:pt x="1930087" y="128323"/>
                  </a:lnTo>
                  <a:lnTo>
                    <a:pt x="1955557" y="129999"/>
                  </a:lnTo>
                  <a:lnTo>
                    <a:pt x="1981005" y="131116"/>
                  </a:lnTo>
                  <a:lnTo>
                    <a:pt x="2006436" y="131860"/>
                  </a:lnTo>
                  <a:lnTo>
                    <a:pt x="2031858" y="132357"/>
                  </a:lnTo>
                  <a:lnTo>
                    <a:pt x="2057272" y="132688"/>
                  </a:lnTo>
                  <a:lnTo>
                    <a:pt x="2081976" y="131497"/>
                  </a:lnTo>
                  <a:lnTo>
                    <a:pt x="2106206" y="129292"/>
                  </a:lnTo>
                  <a:lnTo>
                    <a:pt x="2130120" y="126412"/>
                  </a:lnTo>
                  <a:lnTo>
                    <a:pt x="2153825" y="123785"/>
                  </a:lnTo>
                  <a:lnTo>
                    <a:pt x="2177388" y="121329"/>
                  </a:lnTo>
                  <a:lnTo>
                    <a:pt x="2200859" y="118986"/>
                  </a:lnTo>
                  <a:lnTo>
                    <a:pt x="2222150" y="116013"/>
                  </a:lnTo>
                  <a:lnTo>
                    <a:pt x="2241990" y="112619"/>
                  </a:lnTo>
                  <a:lnTo>
                    <a:pt x="2260860" y="108946"/>
                  </a:lnTo>
                  <a:lnTo>
                    <a:pt x="2291234" y="101102"/>
                  </a:lnTo>
                  <a:lnTo>
                    <a:pt x="2315787" y="92206"/>
                  </a:lnTo>
                  <a:lnTo>
                    <a:pt x="2344066" y="74593"/>
                  </a:lnTo>
                  <a:lnTo>
                    <a:pt x="2356672" y="59728"/>
                  </a:lnTo>
                  <a:lnTo>
                    <a:pt x="2361333" y="43714"/>
                  </a:lnTo>
                  <a:lnTo>
                    <a:pt x="23621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SMARTInkShape-995"/>
            <p:cNvSpPr/>
            <p:nvPr>
              <p:custDataLst>
                <p:tags r:id="rId38"/>
              </p:custDataLst>
            </p:nvPr>
          </p:nvSpPr>
          <p:spPr>
            <a:xfrm>
              <a:off x="4044950" y="4339180"/>
              <a:ext cx="100280" cy="289971"/>
            </a:xfrm>
            <a:custGeom>
              <a:avLst/>
              <a:gdLst/>
              <a:ahLst/>
              <a:cxnLst/>
              <a:rect l="0" t="0" r="0" b="0"/>
              <a:pathLst>
                <a:path w="100280" h="289971">
                  <a:moveTo>
                    <a:pt x="0" y="124870"/>
                  </a:moveTo>
                  <a:lnTo>
                    <a:pt x="0" y="124870"/>
                  </a:lnTo>
                  <a:lnTo>
                    <a:pt x="15915" y="112614"/>
                  </a:lnTo>
                  <a:lnTo>
                    <a:pt x="36857" y="87999"/>
                  </a:lnTo>
                  <a:lnTo>
                    <a:pt x="56782" y="59069"/>
                  </a:lnTo>
                  <a:lnTo>
                    <a:pt x="74680" y="33014"/>
                  </a:lnTo>
                  <a:lnTo>
                    <a:pt x="90259" y="5059"/>
                  </a:lnTo>
                  <a:lnTo>
                    <a:pt x="94913" y="1065"/>
                  </a:lnTo>
                  <a:lnTo>
                    <a:pt x="97142" y="0"/>
                  </a:lnTo>
                  <a:lnTo>
                    <a:pt x="98628" y="2112"/>
                  </a:lnTo>
                  <a:lnTo>
                    <a:pt x="100279" y="11985"/>
                  </a:lnTo>
                  <a:lnTo>
                    <a:pt x="97838" y="40152"/>
                  </a:lnTo>
                  <a:lnTo>
                    <a:pt x="92637" y="66991"/>
                  </a:lnTo>
                  <a:lnTo>
                    <a:pt x="87033" y="97029"/>
                  </a:lnTo>
                  <a:lnTo>
                    <a:pt x="84543" y="126843"/>
                  </a:lnTo>
                  <a:lnTo>
                    <a:pt x="83436" y="156556"/>
                  </a:lnTo>
                  <a:lnTo>
                    <a:pt x="82238" y="184814"/>
                  </a:lnTo>
                  <a:lnTo>
                    <a:pt x="79354" y="209132"/>
                  </a:lnTo>
                  <a:lnTo>
                    <a:pt x="75720" y="231700"/>
                  </a:lnTo>
                  <a:lnTo>
                    <a:pt x="69708" y="262356"/>
                  </a:lnTo>
                  <a:lnTo>
                    <a:pt x="63500" y="2899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0" name="SMARTInkShape-Group215"/>
          <p:cNvGrpSpPr/>
          <p:nvPr/>
        </p:nvGrpSpPr>
        <p:grpSpPr>
          <a:xfrm>
            <a:off x="3765550" y="4415941"/>
            <a:ext cx="196851" cy="72216"/>
            <a:chOff x="3765550" y="4415941"/>
            <a:chExt cx="196851" cy="72216"/>
          </a:xfrm>
        </p:grpSpPr>
        <p:sp>
          <p:nvSpPr>
            <p:cNvPr id="458" name="SMARTInkShape-996"/>
            <p:cNvSpPr/>
            <p:nvPr>
              <p:custDataLst>
                <p:tags r:id="rId35"/>
              </p:custDataLst>
            </p:nvPr>
          </p:nvSpPr>
          <p:spPr>
            <a:xfrm>
              <a:off x="3765550" y="4415941"/>
              <a:ext cx="180319" cy="16005"/>
            </a:xfrm>
            <a:custGeom>
              <a:avLst/>
              <a:gdLst/>
              <a:ahLst/>
              <a:cxnLst/>
              <a:rect l="0" t="0" r="0" b="0"/>
              <a:pathLst>
                <a:path w="180319" h="16005">
                  <a:moveTo>
                    <a:pt x="0" y="3659"/>
                  </a:moveTo>
                  <a:lnTo>
                    <a:pt x="0" y="3659"/>
                  </a:lnTo>
                  <a:lnTo>
                    <a:pt x="3371" y="288"/>
                  </a:lnTo>
                  <a:lnTo>
                    <a:pt x="4364" y="0"/>
                  </a:lnTo>
                  <a:lnTo>
                    <a:pt x="5026" y="514"/>
                  </a:lnTo>
                  <a:lnTo>
                    <a:pt x="5467" y="1563"/>
                  </a:lnTo>
                  <a:lnTo>
                    <a:pt x="12830" y="6409"/>
                  </a:lnTo>
                  <a:lnTo>
                    <a:pt x="30691" y="12313"/>
                  </a:lnTo>
                  <a:lnTo>
                    <a:pt x="51505" y="14561"/>
                  </a:lnTo>
                  <a:lnTo>
                    <a:pt x="77219" y="15560"/>
                  </a:lnTo>
                  <a:lnTo>
                    <a:pt x="105110" y="16004"/>
                  </a:lnTo>
                  <a:lnTo>
                    <a:pt x="130206" y="14320"/>
                  </a:lnTo>
                  <a:lnTo>
                    <a:pt x="160406" y="11286"/>
                  </a:lnTo>
                  <a:lnTo>
                    <a:pt x="180318" y="10177"/>
                  </a:lnTo>
                  <a:lnTo>
                    <a:pt x="180184" y="10121"/>
                  </a:lnTo>
                  <a:lnTo>
                    <a:pt x="177800" y="10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SMARTInkShape-997"/>
            <p:cNvSpPr/>
            <p:nvPr>
              <p:custDataLst>
                <p:tags r:id="rId36"/>
              </p:custDataLst>
            </p:nvPr>
          </p:nvSpPr>
          <p:spPr>
            <a:xfrm>
              <a:off x="3798183" y="4470400"/>
              <a:ext cx="164218" cy="17757"/>
            </a:xfrm>
            <a:custGeom>
              <a:avLst/>
              <a:gdLst/>
              <a:ahLst/>
              <a:cxnLst/>
              <a:rect l="0" t="0" r="0" b="0"/>
              <a:pathLst>
                <a:path w="164218" h="17757">
                  <a:moveTo>
                    <a:pt x="5467" y="12700"/>
                  </a:moveTo>
                  <a:lnTo>
                    <a:pt x="5467" y="12700"/>
                  </a:lnTo>
                  <a:lnTo>
                    <a:pt x="0" y="12700"/>
                  </a:lnTo>
                  <a:lnTo>
                    <a:pt x="2749" y="12700"/>
                  </a:lnTo>
                  <a:lnTo>
                    <a:pt x="26450" y="17726"/>
                  </a:lnTo>
                  <a:lnTo>
                    <a:pt x="47248" y="17756"/>
                  </a:lnTo>
                  <a:lnTo>
                    <a:pt x="70603" y="15418"/>
                  </a:lnTo>
                  <a:lnTo>
                    <a:pt x="93213" y="12026"/>
                  </a:lnTo>
                  <a:lnTo>
                    <a:pt x="123893" y="6150"/>
                  </a:lnTo>
                  <a:lnTo>
                    <a:pt x="152803" y="1215"/>
                  </a:lnTo>
                  <a:lnTo>
                    <a:pt x="1642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3" name="SMARTInkShape-Group216"/>
          <p:cNvGrpSpPr/>
          <p:nvPr/>
        </p:nvGrpSpPr>
        <p:grpSpPr>
          <a:xfrm>
            <a:off x="1257300" y="4768850"/>
            <a:ext cx="120651" cy="81668"/>
            <a:chOff x="1257300" y="4768850"/>
            <a:chExt cx="120651" cy="81668"/>
          </a:xfrm>
        </p:grpSpPr>
        <p:sp>
          <p:nvSpPr>
            <p:cNvPr id="461" name="SMARTInkShape-998"/>
            <p:cNvSpPr/>
            <p:nvPr>
              <p:custDataLst>
                <p:tags r:id="rId33"/>
              </p:custDataLst>
            </p:nvPr>
          </p:nvSpPr>
          <p:spPr>
            <a:xfrm>
              <a:off x="1282700" y="476885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0"/>
                  </a:moveTo>
                  <a:lnTo>
                    <a:pt x="0" y="0"/>
                  </a:lnTo>
                  <a:lnTo>
                    <a:pt x="26732" y="10831"/>
                  </a:lnTo>
                  <a:lnTo>
                    <a:pt x="52945" y="17218"/>
                  </a:lnTo>
                  <a:lnTo>
                    <a:pt x="81719" y="18688"/>
                  </a:lnTo>
                  <a:lnTo>
                    <a:pt x="952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SMARTInkShape-999"/>
            <p:cNvSpPr/>
            <p:nvPr>
              <p:custDataLst>
                <p:tags r:id="rId34"/>
              </p:custDataLst>
            </p:nvPr>
          </p:nvSpPr>
          <p:spPr>
            <a:xfrm>
              <a:off x="1257300" y="4838700"/>
              <a:ext cx="95251" cy="11818"/>
            </a:xfrm>
            <a:custGeom>
              <a:avLst/>
              <a:gdLst/>
              <a:ahLst/>
              <a:cxnLst/>
              <a:rect l="0" t="0" r="0" b="0"/>
              <a:pathLst>
                <a:path w="95251" h="11818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15580" y="11817"/>
                  </a:lnTo>
                  <a:lnTo>
                    <a:pt x="43739" y="8162"/>
                  </a:lnTo>
                  <a:lnTo>
                    <a:pt x="74596" y="482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3" name="SMARTInkShape-Group217"/>
          <p:cNvGrpSpPr/>
          <p:nvPr/>
        </p:nvGrpSpPr>
        <p:grpSpPr>
          <a:xfrm>
            <a:off x="1450779" y="4543704"/>
            <a:ext cx="1051824" cy="650597"/>
            <a:chOff x="1450779" y="4543704"/>
            <a:chExt cx="1051824" cy="650597"/>
          </a:xfrm>
        </p:grpSpPr>
        <p:sp>
          <p:nvSpPr>
            <p:cNvPr id="464" name="SMARTInkShape-1000"/>
            <p:cNvSpPr/>
            <p:nvPr>
              <p:custDataLst>
                <p:tags r:id="rId24"/>
              </p:custDataLst>
            </p:nvPr>
          </p:nvSpPr>
          <p:spPr>
            <a:xfrm>
              <a:off x="1574800" y="4591409"/>
              <a:ext cx="93517" cy="152042"/>
            </a:xfrm>
            <a:custGeom>
              <a:avLst/>
              <a:gdLst/>
              <a:ahLst/>
              <a:cxnLst/>
              <a:rect l="0" t="0" r="0" b="0"/>
              <a:pathLst>
                <a:path w="93517" h="152042">
                  <a:moveTo>
                    <a:pt x="0" y="126641"/>
                  </a:moveTo>
                  <a:lnTo>
                    <a:pt x="0" y="126641"/>
                  </a:lnTo>
                  <a:lnTo>
                    <a:pt x="26515" y="105593"/>
                  </a:lnTo>
                  <a:lnTo>
                    <a:pt x="44781" y="81207"/>
                  </a:lnTo>
                  <a:lnTo>
                    <a:pt x="63598" y="51639"/>
                  </a:lnTo>
                  <a:lnTo>
                    <a:pt x="79208" y="23906"/>
                  </a:lnTo>
                  <a:lnTo>
                    <a:pt x="91350" y="1508"/>
                  </a:lnTo>
                  <a:lnTo>
                    <a:pt x="92650" y="180"/>
                  </a:lnTo>
                  <a:lnTo>
                    <a:pt x="93516" y="0"/>
                  </a:lnTo>
                  <a:lnTo>
                    <a:pt x="89133" y="22107"/>
                  </a:lnTo>
                  <a:lnTo>
                    <a:pt x="82889" y="45139"/>
                  </a:lnTo>
                  <a:lnTo>
                    <a:pt x="77291" y="68075"/>
                  </a:lnTo>
                  <a:lnTo>
                    <a:pt x="70173" y="98940"/>
                  </a:lnTo>
                  <a:lnTo>
                    <a:pt x="67171" y="115740"/>
                  </a:lnTo>
                  <a:lnTo>
                    <a:pt x="69448" y="133132"/>
                  </a:lnTo>
                  <a:lnTo>
                    <a:pt x="72729" y="142696"/>
                  </a:lnTo>
                  <a:lnTo>
                    <a:pt x="76539" y="147888"/>
                  </a:lnTo>
                  <a:lnTo>
                    <a:pt x="82550" y="1520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5" name="SMARTInkShape-1001"/>
            <p:cNvSpPr/>
            <p:nvPr>
              <p:custDataLst>
                <p:tags r:id="rId25"/>
              </p:custDataLst>
            </p:nvPr>
          </p:nvSpPr>
          <p:spPr>
            <a:xfrm>
              <a:off x="1587500" y="4756150"/>
              <a:ext cx="120651" cy="23296"/>
            </a:xfrm>
            <a:custGeom>
              <a:avLst/>
              <a:gdLst/>
              <a:ahLst/>
              <a:cxnLst/>
              <a:rect l="0" t="0" r="0" b="0"/>
              <a:pathLst>
                <a:path w="120651" h="23296">
                  <a:moveTo>
                    <a:pt x="0" y="0"/>
                  </a:moveTo>
                  <a:lnTo>
                    <a:pt x="0" y="0"/>
                  </a:lnTo>
                  <a:lnTo>
                    <a:pt x="21669" y="18298"/>
                  </a:lnTo>
                  <a:lnTo>
                    <a:pt x="45618" y="23295"/>
                  </a:lnTo>
                  <a:lnTo>
                    <a:pt x="75056" y="21406"/>
                  </a:lnTo>
                  <a:lnTo>
                    <a:pt x="102751" y="19748"/>
                  </a:lnTo>
                  <a:lnTo>
                    <a:pt x="1206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6" name="SMARTInkShape-1002"/>
            <p:cNvSpPr/>
            <p:nvPr>
              <p:custDataLst>
                <p:tags r:id="rId26"/>
              </p:custDataLst>
            </p:nvPr>
          </p:nvSpPr>
          <p:spPr>
            <a:xfrm>
              <a:off x="1577869" y="4833572"/>
              <a:ext cx="136632" cy="136769"/>
            </a:xfrm>
            <a:custGeom>
              <a:avLst/>
              <a:gdLst/>
              <a:ahLst/>
              <a:cxnLst/>
              <a:rect l="0" t="0" r="0" b="0"/>
              <a:pathLst>
                <a:path w="136632" h="136769">
                  <a:moveTo>
                    <a:pt x="15981" y="17828"/>
                  </a:moveTo>
                  <a:lnTo>
                    <a:pt x="15981" y="17828"/>
                  </a:lnTo>
                  <a:lnTo>
                    <a:pt x="15981" y="14457"/>
                  </a:lnTo>
                  <a:lnTo>
                    <a:pt x="21626" y="10920"/>
                  </a:lnTo>
                  <a:lnTo>
                    <a:pt x="49238" y="2901"/>
                  </a:lnTo>
                  <a:lnTo>
                    <a:pt x="71696" y="0"/>
                  </a:lnTo>
                  <a:lnTo>
                    <a:pt x="83312" y="3084"/>
                  </a:lnTo>
                  <a:lnTo>
                    <a:pt x="88385" y="5882"/>
                  </a:lnTo>
                  <a:lnTo>
                    <a:pt x="91767" y="9864"/>
                  </a:lnTo>
                  <a:lnTo>
                    <a:pt x="95525" y="19933"/>
                  </a:lnTo>
                  <a:lnTo>
                    <a:pt x="93705" y="26286"/>
                  </a:lnTo>
                  <a:lnTo>
                    <a:pt x="76953" y="48713"/>
                  </a:lnTo>
                  <a:lnTo>
                    <a:pt x="49961" y="73232"/>
                  </a:lnTo>
                  <a:lnTo>
                    <a:pt x="21738" y="97665"/>
                  </a:lnTo>
                  <a:lnTo>
                    <a:pt x="2249" y="121479"/>
                  </a:lnTo>
                  <a:lnTo>
                    <a:pt x="477" y="125029"/>
                  </a:lnTo>
                  <a:lnTo>
                    <a:pt x="0" y="128101"/>
                  </a:lnTo>
                  <a:lnTo>
                    <a:pt x="1352" y="133395"/>
                  </a:lnTo>
                  <a:lnTo>
                    <a:pt x="13713" y="136219"/>
                  </a:lnTo>
                  <a:lnTo>
                    <a:pt x="34023" y="136768"/>
                  </a:lnTo>
                  <a:lnTo>
                    <a:pt x="59513" y="134661"/>
                  </a:lnTo>
                  <a:lnTo>
                    <a:pt x="83542" y="133254"/>
                  </a:lnTo>
                  <a:lnTo>
                    <a:pt x="113140" y="132461"/>
                  </a:lnTo>
                  <a:lnTo>
                    <a:pt x="136631" y="1321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SMARTInkShape-1003"/>
            <p:cNvSpPr/>
            <p:nvPr>
              <p:custDataLst>
                <p:tags r:id="rId27"/>
              </p:custDataLst>
            </p:nvPr>
          </p:nvSpPr>
          <p:spPr>
            <a:xfrm>
              <a:off x="1823150" y="4546600"/>
              <a:ext cx="145351" cy="355601"/>
            </a:xfrm>
            <a:custGeom>
              <a:avLst/>
              <a:gdLst/>
              <a:ahLst/>
              <a:cxnLst/>
              <a:rect l="0" t="0" r="0" b="0"/>
              <a:pathLst>
                <a:path w="145351" h="355601">
                  <a:moveTo>
                    <a:pt x="100900" y="0"/>
                  </a:moveTo>
                  <a:lnTo>
                    <a:pt x="100900" y="0"/>
                  </a:lnTo>
                  <a:lnTo>
                    <a:pt x="88691" y="31161"/>
                  </a:lnTo>
                  <a:lnTo>
                    <a:pt x="77365" y="59005"/>
                  </a:lnTo>
                  <a:lnTo>
                    <a:pt x="70393" y="75319"/>
                  </a:lnTo>
                  <a:lnTo>
                    <a:pt x="63629" y="93252"/>
                  </a:lnTo>
                  <a:lnTo>
                    <a:pt x="57003" y="112263"/>
                  </a:lnTo>
                  <a:lnTo>
                    <a:pt x="50469" y="131992"/>
                  </a:lnTo>
                  <a:lnTo>
                    <a:pt x="43996" y="151494"/>
                  </a:lnTo>
                  <a:lnTo>
                    <a:pt x="37564" y="170846"/>
                  </a:lnTo>
                  <a:lnTo>
                    <a:pt x="31159" y="190098"/>
                  </a:lnTo>
                  <a:lnTo>
                    <a:pt x="22161" y="220895"/>
                  </a:lnTo>
                  <a:lnTo>
                    <a:pt x="15105" y="244931"/>
                  </a:lnTo>
                  <a:lnTo>
                    <a:pt x="1660" y="274443"/>
                  </a:lnTo>
                  <a:lnTo>
                    <a:pt x="874" y="275389"/>
                  </a:lnTo>
                  <a:lnTo>
                    <a:pt x="349" y="275315"/>
                  </a:lnTo>
                  <a:lnTo>
                    <a:pt x="0" y="274560"/>
                  </a:lnTo>
                  <a:lnTo>
                    <a:pt x="2878" y="260013"/>
                  </a:lnTo>
                  <a:lnTo>
                    <a:pt x="14942" y="237829"/>
                  </a:lnTo>
                  <a:lnTo>
                    <a:pt x="35293" y="216753"/>
                  </a:lnTo>
                  <a:lnTo>
                    <a:pt x="47282" y="209224"/>
                  </a:lnTo>
                  <a:lnTo>
                    <a:pt x="56609" y="206583"/>
                  </a:lnTo>
                  <a:lnTo>
                    <a:pt x="63106" y="207761"/>
                  </a:lnTo>
                  <a:lnTo>
                    <a:pt x="65120" y="209768"/>
                  </a:lnTo>
                  <a:lnTo>
                    <a:pt x="67359" y="215762"/>
                  </a:lnTo>
                  <a:lnTo>
                    <a:pt x="61878" y="233811"/>
                  </a:lnTo>
                  <a:lnTo>
                    <a:pt x="40205" y="264668"/>
                  </a:lnTo>
                  <a:lnTo>
                    <a:pt x="34414" y="272853"/>
                  </a:lnTo>
                  <a:lnTo>
                    <a:pt x="28597" y="277460"/>
                  </a:lnTo>
                  <a:lnTo>
                    <a:pt x="28709" y="278107"/>
                  </a:lnTo>
                  <a:lnTo>
                    <a:pt x="29490" y="278538"/>
                  </a:lnTo>
                  <a:lnTo>
                    <a:pt x="37752" y="264208"/>
                  </a:lnTo>
                  <a:lnTo>
                    <a:pt x="39751" y="262922"/>
                  </a:lnTo>
                  <a:lnTo>
                    <a:pt x="41790" y="262770"/>
                  </a:lnTo>
                  <a:lnTo>
                    <a:pt x="45936" y="264483"/>
                  </a:lnTo>
                  <a:lnTo>
                    <a:pt x="60222" y="289012"/>
                  </a:lnTo>
                  <a:lnTo>
                    <a:pt x="82595" y="316890"/>
                  </a:lnTo>
                  <a:lnTo>
                    <a:pt x="107863" y="332998"/>
                  </a:lnTo>
                  <a:lnTo>
                    <a:pt x="138987" y="350869"/>
                  </a:lnTo>
                  <a:lnTo>
                    <a:pt x="145350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8" name="SMARTInkShape-1004"/>
            <p:cNvSpPr/>
            <p:nvPr>
              <p:custDataLst>
                <p:tags r:id="rId28"/>
              </p:custDataLst>
            </p:nvPr>
          </p:nvSpPr>
          <p:spPr>
            <a:xfrm>
              <a:off x="2079429" y="4692650"/>
              <a:ext cx="111322" cy="151689"/>
            </a:xfrm>
            <a:custGeom>
              <a:avLst/>
              <a:gdLst/>
              <a:ahLst/>
              <a:cxnLst/>
              <a:rect l="0" t="0" r="0" b="0"/>
              <a:pathLst>
                <a:path w="111322" h="151689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227" y="10671"/>
                  </a:lnTo>
                  <a:lnTo>
                    <a:pt x="4321" y="32324"/>
                  </a:lnTo>
                  <a:lnTo>
                    <a:pt x="11884" y="63670"/>
                  </a:lnTo>
                  <a:lnTo>
                    <a:pt x="20560" y="84037"/>
                  </a:lnTo>
                  <a:lnTo>
                    <a:pt x="41312" y="111369"/>
                  </a:lnTo>
                  <a:lnTo>
                    <a:pt x="64629" y="135225"/>
                  </a:lnTo>
                  <a:lnTo>
                    <a:pt x="84551" y="146998"/>
                  </a:lnTo>
                  <a:lnTo>
                    <a:pt x="105374" y="151688"/>
                  </a:lnTo>
                  <a:lnTo>
                    <a:pt x="107357" y="150514"/>
                  </a:lnTo>
                  <a:lnTo>
                    <a:pt x="108678" y="148321"/>
                  </a:lnTo>
                  <a:lnTo>
                    <a:pt x="111321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9" name="SMARTInkShape-1005"/>
            <p:cNvSpPr/>
            <p:nvPr>
              <p:custDataLst>
                <p:tags r:id="rId29"/>
              </p:custDataLst>
            </p:nvPr>
          </p:nvSpPr>
          <p:spPr>
            <a:xfrm>
              <a:off x="2057400" y="4718050"/>
              <a:ext cx="127001" cy="139701"/>
            </a:xfrm>
            <a:custGeom>
              <a:avLst/>
              <a:gdLst/>
              <a:ahLst/>
              <a:cxnLst/>
              <a:rect l="0" t="0" r="0" b="0"/>
              <a:pathLst>
                <a:path w="127001" h="139701">
                  <a:moveTo>
                    <a:pt x="0" y="139700"/>
                  </a:moveTo>
                  <a:lnTo>
                    <a:pt x="0" y="139700"/>
                  </a:lnTo>
                  <a:lnTo>
                    <a:pt x="11550" y="114352"/>
                  </a:lnTo>
                  <a:lnTo>
                    <a:pt x="33213" y="85544"/>
                  </a:lnTo>
                  <a:lnTo>
                    <a:pt x="62993" y="56077"/>
                  </a:lnTo>
                  <a:lnTo>
                    <a:pt x="89009" y="28324"/>
                  </a:lnTo>
                  <a:lnTo>
                    <a:pt x="118220" y="7164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SMARTInkShape-1006"/>
            <p:cNvSpPr/>
            <p:nvPr>
              <p:custDataLst>
                <p:tags r:id="rId30"/>
              </p:custDataLst>
            </p:nvPr>
          </p:nvSpPr>
          <p:spPr>
            <a:xfrm>
              <a:off x="2246199" y="4816279"/>
              <a:ext cx="56099" cy="89309"/>
            </a:xfrm>
            <a:custGeom>
              <a:avLst/>
              <a:gdLst/>
              <a:ahLst/>
              <a:cxnLst/>
              <a:rect l="0" t="0" r="0" b="0"/>
              <a:pathLst>
                <a:path w="56099" h="89309">
                  <a:moveTo>
                    <a:pt x="39801" y="3371"/>
                  </a:moveTo>
                  <a:lnTo>
                    <a:pt x="39801" y="3371"/>
                  </a:lnTo>
                  <a:lnTo>
                    <a:pt x="36430" y="0"/>
                  </a:lnTo>
                  <a:lnTo>
                    <a:pt x="34026" y="418"/>
                  </a:lnTo>
                  <a:lnTo>
                    <a:pt x="27592" y="4646"/>
                  </a:lnTo>
                  <a:lnTo>
                    <a:pt x="12665" y="21701"/>
                  </a:lnTo>
                  <a:lnTo>
                    <a:pt x="1579" y="44629"/>
                  </a:lnTo>
                  <a:lnTo>
                    <a:pt x="0" y="59102"/>
                  </a:lnTo>
                  <a:lnTo>
                    <a:pt x="2356" y="71885"/>
                  </a:lnTo>
                  <a:lnTo>
                    <a:pt x="8107" y="82270"/>
                  </a:lnTo>
                  <a:lnTo>
                    <a:pt x="11616" y="85603"/>
                  </a:lnTo>
                  <a:lnTo>
                    <a:pt x="19278" y="89308"/>
                  </a:lnTo>
                  <a:lnTo>
                    <a:pt x="29269" y="87191"/>
                  </a:lnTo>
                  <a:lnTo>
                    <a:pt x="40059" y="80841"/>
                  </a:lnTo>
                  <a:lnTo>
                    <a:pt x="49558" y="70963"/>
                  </a:lnTo>
                  <a:lnTo>
                    <a:pt x="54721" y="57636"/>
                  </a:lnTo>
                  <a:lnTo>
                    <a:pt x="56098" y="50131"/>
                  </a:lnTo>
                  <a:lnTo>
                    <a:pt x="53864" y="36147"/>
                  </a:lnTo>
                  <a:lnTo>
                    <a:pt x="44674" y="18257"/>
                  </a:lnTo>
                  <a:lnTo>
                    <a:pt x="33451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SMARTInkShape-1007"/>
            <p:cNvSpPr/>
            <p:nvPr>
              <p:custDataLst>
                <p:tags r:id="rId31"/>
              </p:custDataLst>
            </p:nvPr>
          </p:nvSpPr>
          <p:spPr>
            <a:xfrm>
              <a:off x="2262587" y="4543704"/>
              <a:ext cx="112314" cy="129897"/>
            </a:xfrm>
            <a:custGeom>
              <a:avLst/>
              <a:gdLst/>
              <a:ahLst/>
              <a:cxnLst/>
              <a:rect l="0" t="0" r="0" b="0"/>
              <a:pathLst>
                <a:path w="112314" h="129897">
                  <a:moveTo>
                    <a:pt x="17063" y="15596"/>
                  </a:moveTo>
                  <a:lnTo>
                    <a:pt x="17063" y="15596"/>
                  </a:lnTo>
                  <a:lnTo>
                    <a:pt x="13692" y="12225"/>
                  </a:lnTo>
                  <a:lnTo>
                    <a:pt x="12037" y="8689"/>
                  </a:lnTo>
                  <a:lnTo>
                    <a:pt x="11596" y="6757"/>
                  </a:lnTo>
                  <a:lnTo>
                    <a:pt x="12007" y="4765"/>
                  </a:lnTo>
                  <a:lnTo>
                    <a:pt x="14346" y="669"/>
                  </a:lnTo>
                  <a:lnTo>
                    <a:pt x="17368" y="0"/>
                  </a:lnTo>
                  <a:lnTo>
                    <a:pt x="26371" y="1139"/>
                  </a:lnTo>
                  <a:lnTo>
                    <a:pt x="35546" y="5878"/>
                  </a:lnTo>
                  <a:lnTo>
                    <a:pt x="43622" y="12688"/>
                  </a:lnTo>
                  <a:lnTo>
                    <a:pt x="49563" y="20418"/>
                  </a:lnTo>
                  <a:lnTo>
                    <a:pt x="50793" y="32321"/>
                  </a:lnTo>
                  <a:lnTo>
                    <a:pt x="50133" y="39446"/>
                  </a:lnTo>
                  <a:lnTo>
                    <a:pt x="41874" y="53007"/>
                  </a:lnTo>
                  <a:lnTo>
                    <a:pt x="12047" y="83944"/>
                  </a:lnTo>
                  <a:lnTo>
                    <a:pt x="2485" y="94330"/>
                  </a:lnTo>
                  <a:lnTo>
                    <a:pt x="0" y="99507"/>
                  </a:lnTo>
                  <a:lnTo>
                    <a:pt x="43" y="101876"/>
                  </a:lnTo>
                  <a:lnTo>
                    <a:pt x="1973" y="106389"/>
                  </a:lnTo>
                  <a:lnTo>
                    <a:pt x="8945" y="110746"/>
                  </a:lnTo>
                  <a:lnTo>
                    <a:pt x="30415" y="117166"/>
                  </a:lnTo>
                  <a:lnTo>
                    <a:pt x="61706" y="121655"/>
                  </a:lnTo>
                  <a:lnTo>
                    <a:pt x="87676" y="122986"/>
                  </a:lnTo>
                  <a:lnTo>
                    <a:pt x="98541" y="124003"/>
                  </a:lnTo>
                  <a:lnTo>
                    <a:pt x="112313" y="1298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2" name="SMARTInkShape-1008"/>
            <p:cNvSpPr/>
            <p:nvPr>
              <p:custDataLst>
                <p:tags r:id="rId32"/>
              </p:custDataLst>
            </p:nvPr>
          </p:nvSpPr>
          <p:spPr>
            <a:xfrm>
              <a:off x="1450779" y="4986153"/>
              <a:ext cx="1051824" cy="208148"/>
            </a:xfrm>
            <a:custGeom>
              <a:avLst/>
              <a:gdLst/>
              <a:ahLst/>
              <a:cxnLst/>
              <a:rect l="0" t="0" r="0" b="0"/>
              <a:pathLst>
                <a:path w="1051824" h="208148">
                  <a:moveTo>
                    <a:pt x="3371" y="144647"/>
                  </a:moveTo>
                  <a:lnTo>
                    <a:pt x="3371" y="144647"/>
                  </a:lnTo>
                  <a:lnTo>
                    <a:pt x="0" y="141276"/>
                  </a:lnTo>
                  <a:lnTo>
                    <a:pt x="1829" y="138166"/>
                  </a:lnTo>
                  <a:lnTo>
                    <a:pt x="11388" y="129067"/>
                  </a:lnTo>
                  <a:lnTo>
                    <a:pt x="34451" y="117967"/>
                  </a:lnTo>
                  <a:lnTo>
                    <a:pt x="49491" y="112044"/>
                  </a:lnTo>
                  <a:lnTo>
                    <a:pt x="70101" y="106683"/>
                  </a:lnTo>
                  <a:lnTo>
                    <a:pt x="94424" y="101698"/>
                  </a:lnTo>
                  <a:lnTo>
                    <a:pt x="121223" y="96965"/>
                  </a:lnTo>
                  <a:lnTo>
                    <a:pt x="151083" y="91692"/>
                  </a:lnTo>
                  <a:lnTo>
                    <a:pt x="182985" y="86061"/>
                  </a:lnTo>
                  <a:lnTo>
                    <a:pt x="216247" y="80190"/>
                  </a:lnTo>
                  <a:lnTo>
                    <a:pt x="251827" y="73453"/>
                  </a:lnTo>
                  <a:lnTo>
                    <a:pt x="288953" y="66140"/>
                  </a:lnTo>
                  <a:lnTo>
                    <a:pt x="327109" y="58442"/>
                  </a:lnTo>
                  <a:lnTo>
                    <a:pt x="368774" y="51194"/>
                  </a:lnTo>
                  <a:lnTo>
                    <a:pt x="412779" y="44245"/>
                  </a:lnTo>
                  <a:lnTo>
                    <a:pt x="458343" y="37495"/>
                  </a:lnTo>
                  <a:lnTo>
                    <a:pt x="504241" y="31585"/>
                  </a:lnTo>
                  <a:lnTo>
                    <a:pt x="550362" y="26233"/>
                  </a:lnTo>
                  <a:lnTo>
                    <a:pt x="596632" y="21255"/>
                  </a:lnTo>
                  <a:lnTo>
                    <a:pt x="642295" y="17230"/>
                  </a:lnTo>
                  <a:lnTo>
                    <a:pt x="687554" y="13841"/>
                  </a:lnTo>
                  <a:lnTo>
                    <a:pt x="732543" y="10876"/>
                  </a:lnTo>
                  <a:lnTo>
                    <a:pt x="775236" y="8194"/>
                  </a:lnTo>
                  <a:lnTo>
                    <a:pt x="816397" y="5700"/>
                  </a:lnTo>
                  <a:lnTo>
                    <a:pt x="856539" y="3332"/>
                  </a:lnTo>
                  <a:lnTo>
                    <a:pt x="892472" y="1754"/>
                  </a:lnTo>
                  <a:lnTo>
                    <a:pt x="925599" y="702"/>
                  </a:lnTo>
                  <a:lnTo>
                    <a:pt x="956857" y="0"/>
                  </a:lnTo>
                  <a:lnTo>
                    <a:pt x="981928" y="238"/>
                  </a:lnTo>
                  <a:lnTo>
                    <a:pt x="1002875" y="1102"/>
                  </a:lnTo>
                  <a:lnTo>
                    <a:pt x="1033912" y="3944"/>
                  </a:lnTo>
                  <a:lnTo>
                    <a:pt x="1050057" y="7558"/>
                  </a:lnTo>
                  <a:lnTo>
                    <a:pt x="1051823" y="9510"/>
                  </a:lnTo>
                  <a:lnTo>
                    <a:pt x="1050178" y="11517"/>
                  </a:lnTo>
                  <a:lnTo>
                    <a:pt x="1024971" y="19594"/>
                  </a:lnTo>
                  <a:lnTo>
                    <a:pt x="1010404" y="23178"/>
                  </a:lnTo>
                  <a:lnTo>
                    <a:pt x="990110" y="26979"/>
                  </a:lnTo>
                  <a:lnTo>
                    <a:pt x="965997" y="30923"/>
                  </a:lnTo>
                  <a:lnTo>
                    <a:pt x="939338" y="34965"/>
                  </a:lnTo>
                  <a:lnTo>
                    <a:pt x="910277" y="38364"/>
                  </a:lnTo>
                  <a:lnTo>
                    <a:pt x="879614" y="41337"/>
                  </a:lnTo>
                  <a:lnTo>
                    <a:pt x="847883" y="44023"/>
                  </a:lnTo>
                  <a:lnTo>
                    <a:pt x="813323" y="46520"/>
                  </a:lnTo>
                  <a:lnTo>
                    <a:pt x="776878" y="48890"/>
                  </a:lnTo>
                  <a:lnTo>
                    <a:pt x="739176" y="51176"/>
                  </a:lnTo>
                  <a:lnTo>
                    <a:pt x="699930" y="52699"/>
                  </a:lnTo>
                  <a:lnTo>
                    <a:pt x="659655" y="53715"/>
                  </a:lnTo>
                  <a:lnTo>
                    <a:pt x="618693" y="54392"/>
                  </a:lnTo>
                  <a:lnTo>
                    <a:pt x="578686" y="55550"/>
                  </a:lnTo>
                  <a:lnTo>
                    <a:pt x="539314" y="57026"/>
                  </a:lnTo>
                  <a:lnTo>
                    <a:pt x="500367" y="58717"/>
                  </a:lnTo>
                  <a:lnTo>
                    <a:pt x="463818" y="61254"/>
                  </a:lnTo>
                  <a:lnTo>
                    <a:pt x="428869" y="64357"/>
                  </a:lnTo>
                  <a:lnTo>
                    <a:pt x="394986" y="67837"/>
                  </a:lnTo>
                  <a:lnTo>
                    <a:pt x="363226" y="70863"/>
                  </a:lnTo>
                  <a:lnTo>
                    <a:pt x="332880" y="73585"/>
                  </a:lnTo>
                  <a:lnTo>
                    <a:pt x="303477" y="76106"/>
                  </a:lnTo>
                  <a:lnTo>
                    <a:pt x="276114" y="78492"/>
                  </a:lnTo>
                  <a:lnTo>
                    <a:pt x="250111" y="80788"/>
                  </a:lnTo>
                  <a:lnTo>
                    <a:pt x="225014" y="83024"/>
                  </a:lnTo>
                  <a:lnTo>
                    <a:pt x="204050" y="85927"/>
                  </a:lnTo>
                  <a:lnTo>
                    <a:pt x="185840" y="89272"/>
                  </a:lnTo>
                  <a:lnTo>
                    <a:pt x="157846" y="96047"/>
                  </a:lnTo>
                  <a:lnTo>
                    <a:pt x="143053" y="101410"/>
                  </a:lnTo>
                  <a:lnTo>
                    <a:pt x="139531" y="103828"/>
                  </a:lnTo>
                  <a:lnTo>
                    <a:pt x="137889" y="106145"/>
                  </a:lnTo>
                  <a:lnTo>
                    <a:pt x="137500" y="108396"/>
                  </a:lnTo>
                  <a:lnTo>
                    <a:pt x="144593" y="114660"/>
                  </a:lnTo>
                  <a:lnTo>
                    <a:pt x="171980" y="128001"/>
                  </a:lnTo>
                  <a:lnTo>
                    <a:pt x="185627" y="133549"/>
                  </a:lnTo>
                  <a:lnTo>
                    <a:pt x="203897" y="138660"/>
                  </a:lnTo>
                  <a:lnTo>
                    <a:pt x="225249" y="143477"/>
                  </a:lnTo>
                  <a:lnTo>
                    <a:pt x="248657" y="148100"/>
                  </a:lnTo>
                  <a:lnTo>
                    <a:pt x="274845" y="151888"/>
                  </a:lnTo>
                  <a:lnTo>
                    <a:pt x="302887" y="155118"/>
                  </a:lnTo>
                  <a:lnTo>
                    <a:pt x="332165" y="157978"/>
                  </a:lnTo>
                  <a:lnTo>
                    <a:pt x="363678" y="161296"/>
                  </a:lnTo>
                  <a:lnTo>
                    <a:pt x="396681" y="164918"/>
                  </a:lnTo>
                  <a:lnTo>
                    <a:pt x="430678" y="168745"/>
                  </a:lnTo>
                  <a:lnTo>
                    <a:pt x="463926" y="172001"/>
                  </a:lnTo>
                  <a:lnTo>
                    <a:pt x="496674" y="174877"/>
                  </a:lnTo>
                  <a:lnTo>
                    <a:pt x="529090" y="177500"/>
                  </a:lnTo>
                  <a:lnTo>
                    <a:pt x="559872" y="180660"/>
                  </a:lnTo>
                  <a:lnTo>
                    <a:pt x="589567" y="184178"/>
                  </a:lnTo>
                  <a:lnTo>
                    <a:pt x="618535" y="187934"/>
                  </a:lnTo>
                  <a:lnTo>
                    <a:pt x="644902" y="191144"/>
                  </a:lnTo>
                  <a:lnTo>
                    <a:pt x="669537" y="193989"/>
                  </a:lnTo>
                  <a:lnTo>
                    <a:pt x="693015" y="196592"/>
                  </a:lnTo>
                  <a:lnTo>
                    <a:pt x="712194" y="199032"/>
                  </a:lnTo>
                  <a:lnTo>
                    <a:pt x="742913" y="203626"/>
                  </a:lnTo>
                  <a:lnTo>
                    <a:pt x="771721" y="2081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9" name="SMARTInkShape-Group218"/>
          <p:cNvGrpSpPr/>
          <p:nvPr/>
        </p:nvGrpSpPr>
        <p:grpSpPr>
          <a:xfrm>
            <a:off x="616418" y="4616450"/>
            <a:ext cx="424983" cy="347388"/>
            <a:chOff x="616418" y="4616450"/>
            <a:chExt cx="424983" cy="347388"/>
          </a:xfrm>
        </p:grpSpPr>
        <p:sp>
          <p:nvSpPr>
            <p:cNvPr id="474" name="SMARTInkShape-1009"/>
            <p:cNvSpPr/>
            <p:nvPr>
              <p:custDataLst>
                <p:tags r:id="rId19"/>
              </p:custDataLst>
            </p:nvPr>
          </p:nvSpPr>
          <p:spPr>
            <a:xfrm>
              <a:off x="616418" y="4635500"/>
              <a:ext cx="205298" cy="259908"/>
            </a:xfrm>
            <a:custGeom>
              <a:avLst/>
              <a:gdLst/>
              <a:ahLst/>
              <a:cxnLst/>
              <a:rect l="0" t="0" r="0" b="0"/>
              <a:pathLst>
                <a:path w="205298" h="259908">
                  <a:moveTo>
                    <a:pt x="69382" y="0"/>
                  </a:moveTo>
                  <a:lnTo>
                    <a:pt x="69382" y="0"/>
                  </a:lnTo>
                  <a:lnTo>
                    <a:pt x="69382" y="3371"/>
                  </a:lnTo>
                  <a:lnTo>
                    <a:pt x="55567" y="30443"/>
                  </a:lnTo>
                  <a:lnTo>
                    <a:pt x="46309" y="51630"/>
                  </a:lnTo>
                  <a:lnTo>
                    <a:pt x="32787" y="82214"/>
                  </a:lnTo>
                  <a:lnTo>
                    <a:pt x="19251" y="113209"/>
                  </a:lnTo>
                  <a:lnTo>
                    <a:pt x="7590" y="143449"/>
                  </a:lnTo>
                  <a:lnTo>
                    <a:pt x="56" y="173351"/>
                  </a:lnTo>
                  <a:lnTo>
                    <a:pt x="0" y="195578"/>
                  </a:lnTo>
                  <a:lnTo>
                    <a:pt x="1961" y="204469"/>
                  </a:lnTo>
                  <a:lnTo>
                    <a:pt x="6796" y="211101"/>
                  </a:lnTo>
                  <a:lnTo>
                    <a:pt x="21575" y="220352"/>
                  </a:lnTo>
                  <a:lnTo>
                    <a:pt x="43666" y="226816"/>
                  </a:lnTo>
                  <a:lnTo>
                    <a:pt x="70653" y="231335"/>
                  </a:lnTo>
                  <a:lnTo>
                    <a:pt x="101462" y="233343"/>
                  </a:lnTo>
                  <a:lnTo>
                    <a:pt x="128325" y="236117"/>
                  </a:lnTo>
                  <a:lnTo>
                    <a:pt x="151318" y="240408"/>
                  </a:lnTo>
                  <a:lnTo>
                    <a:pt x="178012" y="250051"/>
                  </a:lnTo>
                  <a:lnTo>
                    <a:pt x="197195" y="258854"/>
                  </a:lnTo>
                  <a:lnTo>
                    <a:pt x="204462" y="259907"/>
                  </a:lnTo>
                  <a:lnTo>
                    <a:pt x="205297" y="257938"/>
                  </a:lnTo>
                  <a:lnTo>
                    <a:pt x="202732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SMARTInkShape-1010"/>
            <p:cNvSpPr/>
            <p:nvPr>
              <p:custDataLst>
                <p:tags r:id="rId20"/>
              </p:custDataLst>
            </p:nvPr>
          </p:nvSpPr>
          <p:spPr>
            <a:xfrm>
              <a:off x="662165" y="4749800"/>
              <a:ext cx="201436" cy="28419"/>
            </a:xfrm>
            <a:custGeom>
              <a:avLst/>
              <a:gdLst/>
              <a:ahLst/>
              <a:cxnLst/>
              <a:rect l="0" t="0" r="0" b="0"/>
              <a:pathLst>
                <a:path w="201436" h="28419">
                  <a:moveTo>
                    <a:pt x="10935" y="12700"/>
                  </a:moveTo>
                  <a:lnTo>
                    <a:pt x="10935" y="12700"/>
                  </a:lnTo>
                  <a:lnTo>
                    <a:pt x="0" y="18167"/>
                  </a:lnTo>
                  <a:lnTo>
                    <a:pt x="8871" y="22159"/>
                  </a:lnTo>
                  <a:lnTo>
                    <a:pt x="28597" y="25841"/>
                  </a:lnTo>
                  <a:lnTo>
                    <a:pt x="56179" y="28418"/>
                  </a:lnTo>
                  <a:lnTo>
                    <a:pt x="87253" y="27212"/>
                  </a:lnTo>
                  <a:lnTo>
                    <a:pt x="117997" y="24324"/>
                  </a:lnTo>
                  <a:lnTo>
                    <a:pt x="146713" y="21394"/>
                  </a:lnTo>
                  <a:lnTo>
                    <a:pt x="171234" y="20092"/>
                  </a:lnTo>
                  <a:lnTo>
                    <a:pt x="191389" y="15987"/>
                  </a:lnTo>
                  <a:lnTo>
                    <a:pt x="194738" y="13481"/>
                  </a:lnTo>
                  <a:lnTo>
                    <a:pt x="2014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6" name="SMARTInkShape-1011"/>
            <p:cNvSpPr/>
            <p:nvPr>
              <p:custDataLst>
                <p:tags r:id="rId21"/>
              </p:custDataLst>
            </p:nvPr>
          </p:nvSpPr>
          <p:spPr>
            <a:xfrm>
              <a:off x="641350" y="4616450"/>
              <a:ext cx="279401" cy="12701"/>
            </a:xfrm>
            <a:custGeom>
              <a:avLst/>
              <a:gdLst/>
              <a:ahLst/>
              <a:cxnLst/>
              <a:rect l="0" t="0" r="0" b="0"/>
              <a:pathLst>
                <a:path w="279401" h="12701">
                  <a:moveTo>
                    <a:pt x="0" y="0"/>
                  </a:moveTo>
                  <a:lnTo>
                    <a:pt x="0" y="0"/>
                  </a:lnTo>
                  <a:lnTo>
                    <a:pt x="23222" y="0"/>
                  </a:lnTo>
                  <a:lnTo>
                    <a:pt x="48421" y="0"/>
                  </a:lnTo>
                  <a:lnTo>
                    <a:pt x="64031" y="0"/>
                  </a:lnTo>
                  <a:lnTo>
                    <a:pt x="80787" y="0"/>
                  </a:lnTo>
                  <a:lnTo>
                    <a:pt x="97603" y="705"/>
                  </a:lnTo>
                  <a:lnTo>
                    <a:pt x="114457" y="1881"/>
                  </a:lnTo>
                  <a:lnTo>
                    <a:pt x="131338" y="3371"/>
                  </a:lnTo>
                  <a:lnTo>
                    <a:pt x="148237" y="4364"/>
                  </a:lnTo>
                  <a:lnTo>
                    <a:pt x="165147" y="5026"/>
                  </a:lnTo>
                  <a:lnTo>
                    <a:pt x="182065" y="5467"/>
                  </a:lnTo>
                  <a:lnTo>
                    <a:pt x="212151" y="4076"/>
                  </a:lnTo>
                  <a:lnTo>
                    <a:pt x="237517" y="2517"/>
                  </a:lnTo>
                  <a:lnTo>
                    <a:pt x="262287" y="5606"/>
                  </a:lnTo>
                  <a:lnTo>
                    <a:pt x="2794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7" name="SMARTInkShape-1012"/>
            <p:cNvSpPr/>
            <p:nvPr>
              <p:custDataLst>
                <p:tags r:id="rId22"/>
              </p:custDataLst>
            </p:nvPr>
          </p:nvSpPr>
          <p:spPr>
            <a:xfrm>
              <a:off x="933450" y="4845933"/>
              <a:ext cx="25401" cy="117905"/>
            </a:xfrm>
            <a:custGeom>
              <a:avLst/>
              <a:gdLst/>
              <a:ahLst/>
              <a:cxnLst/>
              <a:rect l="0" t="0" r="0" b="0"/>
              <a:pathLst>
                <a:path w="25401" h="117905">
                  <a:moveTo>
                    <a:pt x="25400" y="5467"/>
                  </a:moveTo>
                  <a:lnTo>
                    <a:pt x="25400" y="5467"/>
                  </a:lnTo>
                  <a:lnTo>
                    <a:pt x="19933" y="0"/>
                  </a:lnTo>
                  <a:lnTo>
                    <a:pt x="19128" y="29080"/>
                  </a:lnTo>
                  <a:lnTo>
                    <a:pt x="15702" y="56129"/>
                  </a:lnTo>
                  <a:lnTo>
                    <a:pt x="13589" y="83116"/>
                  </a:lnTo>
                  <a:lnTo>
                    <a:pt x="7311" y="113477"/>
                  </a:lnTo>
                  <a:lnTo>
                    <a:pt x="6285" y="115574"/>
                  </a:lnTo>
                  <a:lnTo>
                    <a:pt x="4896" y="116972"/>
                  </a:lnTo>
                  <a:lnTo>
                    <a:pt x="3264" y="117904"/>
                  </a:lnTo>
                  <a:lnTo>
                    <a:pt x="2176" y="117114"/>
                  </a:lnTo>
                  <a:lnTo>
                    <a:pt x="0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SMARTInkShape-1013"/>
            <p:cNvSpPr/>
            <p:nvPr>
              <p:custDataLst>
                <p:tags r:id="rId23"/>
              </p:custDataLst>
            </p:nvPr>
          </p:nvSpPr>
          <p:spPr>
            <a:xfrm>
              <a:off x="876300" y="4839208"/>
              <a:ext cx="165101" cy="12193"/>
            </a:xfrm>
            <a:custGeom>
              <a:avLst/>
              <a:gdLst/>
              <a:ahLst/>
              <a:cxnLst/>
              <a:rect l="0" t="0" r="0" b="0"/>
              <a:pathLst>
                <a:path w="165101" h="12193">
                  <a:moveTo>
                    <a:pt x="0" y="12192"/>
                  </a:moveTo>
                  <a:lnTo>
                    <a:pt x="0" y="12192"/>
                  </a:lnTo>
                  <a:lnTo>
                    <a:pt x="3371" y="12192"/>
                  </a:lnTo>
                  <a:lnTo>
                    <a:pt x="27299" y="5284"/>
                  </a:lnTo>
                  <a:lnTo>
                    <a:pt x="57713" y="1208"/>
                  </a:lnTo>
                  <a:lnTo>
                    <a:pt x="87185" y="0"/>
                  </a:lnTo>
                  <a:lnTo>
                    <a:pt x="111911" y="1524"/>
                  </a:lnTo>
                  <a:lnTo>
                    <a:pt x="139228" y="4989"/>
                  </a:lnTo>
                  <a:lnTo>
                    <a:pt x="165100" y="58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80" name="SMARTInkShape-1014"/>
          <p:cNvSpPr/>
          <p:nvPr>
            <p:custDataLst>
              <p:tags r:id="rId17"/>
            </p:custDataLst>
          </p:nvPr>
        </p:nvSpPr>
        <p:spPr>
          <a:xfrm>
            <a:off x="5708650" y="3136907"/>
            <a:ext cx="615951" cy="463289"/>
          </a:xfrm>
          <a:custGeom>
            <a:avLst/>
            <a:gdLst/>
            <a:ahLst/>
            <a:cxnLst/>
            <a:rect l="0" t="0" r="0" b="0"/>
            <a:pathLst>
              <a:path w="615951" h="463289">
                <a:moveTo>
                  <a:pt x="0" y="304793"/>
                </a:moveTo>
                <a:lnTo>
                  <a:pt x="0" y="304793"/>
                </a:lnTo>
                <a:lnTo>
                  <a:pt x="3371" y="311535"/>
                </a:lnTo>
                <a:lnTo>
                  <a:pt x="9721" y="342457"/>
                </a:lnTo>
                <a:lnTo>
                  <a:pt x="20578" y="371578"/>
                </a:lnTo>
                <a:lnTo>
                  <a:pt x="30713" y="396156"/>
                </a:lnTo>
                <a:lnTo>
                  <a:pt x="41711" y="424675"/>
                </a:lnTo>
                <a:lnTo>
                  <a:pt x="49464" y="453721"/>
                </a:lnTo>
                <a:lnTo>
                  <a:pt x="50615" y="456995"/>
                </a:lnTo>
                <a:lnTo>
                  <a:pt x="52088" y="459177"/>
                </a:lnTo>
                <a:lnTo>
                  <a:pt x="56854" y="463288"/>
                </a:lnTo>
                <a:lnTo>
                  <a:pt x="57148" y="433503"/>
                </a:lnTo>
                <a:lnTo>
                  <a:pt x="57150" y="405103"/>
                </a:lnTo>
                <a:lnTo>
                  <a:pt x="63892" y="380219"/>
                </a:lnTo>
                <a:lnTo>
                  <a:pt x="67202" y="358777"/>
                </a:lnTo>
                <a:lnTo>
                  <a:pt x="68673" y="336547"/>
                </a:lnTo>
                <a:lnTo>
                  <a:pt x="70207" y="308870"/>
                </a:lnTo>
                <a:lnTo>
                  <a:pt x="74807" y="278317"/>
                </a:lnTo>
                <a:lnTo>
                  <a:pt x="77669" y="253674"/>
                </a:lnTo>
                <a:lnTo>
                  <a:pt x="81104" y="226617"/>
                </a:lnTo>
                <a:lnTo>
                  <a:pt x="80240" y="200020"/>
                </a:lnTo>
                <a:lnTo>
                  <a:pt x="76998" y="168699"/>
                </a:lnTo>
                <a:lnTo>
                  <a:pt x="76305" y="138843"/>
                </a:lnTo>
                <a:lnTo>
                  <a:pt x="79592" y="110754"/>
                </a:lnTo>
                <a:lnTo>
                  <a:pt x="85044" y="86355"/>
                </a:lnTo>
                <a:lnTo>
                  <a:pt x="88139" y="57896"/>
                </a:lnTo>
                <a:lnTo>
                  <a:pt x="88800" y="28863"/>
                </a:lnTo>
                <a:lnTo>
                  <a:pt x="90737" y="21526"/>
                </a:lnTo>
                <a:lnTo>
                  <a:pt x="93913" y="13428"/>
                </a:lnTo>
                <a:lnTo>
                  <a:pt x="94359" y="11067"/>
                </a:lnTo>
                <a:lnTo>
                  <a:pt x="95361" y="9492"/>
                </a:lnTo>
                <a:lnTo>
                  <a:pt x="96736" y="8442"/>
                </a:lnTo>
                <a:lnTo>
                  <a:pt x="98357" y="7743"/>
                </a:lnTo>
                <a:lnTo>
                  <a:pt x="99438" y="7982"/>
                </a:lnTo>
                <a:lnTo>
                  <a:pt x="100159" y="8846"/>
                </a:lnTo>
                <a:lnTo>
                  <a:pt x="101516" y="12468"/>
                </a:lnTo>
                <a:lnTo>
                  <a:pt x="104946" y="12626"/>
                </a:lnTo>
                <a:lnTo>
                  <a:pt x="108496" y="10782"/>
                </a:lnTo>
                <a:lnTo>
                  <a:pt x="110431" y="9302"/>
                </a:lnTo>
                <a:lnTo>
                  <a:pt x="116344" y="7658"/>
                </a:lnTo>
                <a:lnTo>
                  <a:pt x="141957" y="6420"/>
                </a:lnTo>
                <a:lnTo>
                  <a:pt x="172027" y="5653"/>
                </a:lnTo>
                <a:lnTo>
                  <a:pt x="193579" y="2979"/>
                </a:lnTo>
                <a:lnTo>
                  <a:pt x="217269" y="1320"/>
                </a:lnTo>
                <a:lnTo>
                  <a:pt x="241908" y="582"/>
                </a:lnTo>
                <a:lnTo>
                  <a:pt x="266970" y="255"/>
                </a:lnTo>
                <a:lnTo>
                  <a:pt x="290339" y="109"/>
                </a:lnTo>
                <a:lnTo>
                  <a:pt x="321446" y="1909"/>
                </a:lnTo>
                <a:lnTo>
                  <a:pt x="352301" y="5029"/>
                </a:lnTo>
                <a:lnTo>
                  <a:pt x="376006" y="6465"/>
                </a:lnTo>
                <a:lnTo>
                  <a:pt x="400653" y="9454"/>
                </a:lnTo>
                <a:lnTo>
                  <a:pt x="423836" y="11254"/>
                </a:lnTo>
                <a:lnTo>
                  <a:pt x="452959" y="12266"/>
                </a:lnTo>
                <a:lnTo>
                  <a:pt x="481762" y="12609"/>
                </a:lnTo>
                <a:lnTo>
                  <a:pt x="512358" y="7656"/>
                </a:lnTo>
                <a:lnTo>
                  <a:pt x="542086" y="6350"/>
                </a:lnTo>
                <a:lnTo>
                  <a:pt x="573694" y="6343"/>
                </a:lnTo>
                <a:lnTo>
                  <a:pt x="591790" y="6343"/>
                </a:lnTo>
                <a:lnTo>
                  <a:pt x="593494" y="5637"/>
                </a:lnTo>
                <a:lnTo>
                  <a:pt x="594629" y="4461"/>
                </a:lnTo>
                <a:lnTo>
                  <a:pt x="595386" y="2972"/>
                </a:lnTo>
                <a:lnTo>
                  <a:pt x="596596" y="1979"/>
                </a:lnTo>
                <a:lnTo>
                  <a:pt x="603161" y="16"/>
                </a:lnTo>
                <a:lnTo>
                  <a:pt x="606594" y="0"/>
                </a:lnTo>
                <a:lnTo>
                  <a:pt x="607596" y="703"/>
                </a:lnTo>
                <a:lnTo>
                  <a:pt x="608264" y="1877"/>
                </a:lnTo>
                <a:lnTo>
                  <a:pt x="615044" y="33401"/>
                </a:lnTo>
                <a:lnTo>
                  <a:pt x="615950" y="4444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1" name="SMARTInkShape-1015"/>
          <p:cNvSpPr/>
          <p:nvPr>
            <p:custDataLst>
              <p:tags r:id="rId18"/>
            </p:custDataLst>
          </p:nvPr>
        </p:nvSpPr>
        <p:spPr>
          <a:xfrm>
            <a:off x="7092950" y="2698750"/>
            <a:ext cx="177801" cy="165101"/>
          </a:xfrm>
          <a:custGeom>
            <a:avLst/>
            <a:gdLst/>
            <a:ahLst/>
            <a:cxnLst/>
            <a:rect l="0" t="0" r="0" b="0"/>
            <a:pathLst>
              <a:path w="177801" h="165101">
                <a:moveTo>
                  <a:pt x="0" y="165100"/>
                </a:moveTo>
                <a:lnTo>
                  <a:pt x="0" y="165100"/>
                </a:lnTo>
                <a:lnTo>
                  <a:pt x="21689" y="142705"/>
                </a:lnTo>
                <a:lnTo>
                  <a:pt x="42095" y="119634"/>
                </a:lnTo>
                <a:lnTo>
                  <a:pt x="69039" y="91035"/>
                </a:lnTo>
                <a:lnTo>
                  <a:pt x="99123" y="60921"/>
                </a:lnTo>
                <a:lnTo>
                  <a:pt x="128956" y="33426"/>
                </a:lnTo>
                <a:lnTo>
                  <a:pt x="160035" y="11001"/>
                </a:lnTo>
                <a:lnTo>
                  <a:pt x="1778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201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b-NO" dirty="0"/>
          </a:p>
        </p:txBody>
      </p:sp>
      <p:grpSp>
        <p:nvGrpSpPr>
          <p:cNvPr id="111" name="SMARTInkShape-Group221"/>
          <p:cNvGrpSpPr/>
          <p:nvPr/>
        </p:nvGrpSpPr>
        <p:grpSpPr>
          <a:xfrm>
            <a:off x="3486150" y="2744083"/>
            <a:ext cx="2104014" cy="526168"/>
            <a:chOff x="3486150" y="2744083"/>
            <a:chExt cx="2104014" cy="526168"/>
          </a:xfrm>
        </p:grpSpPr>
        <p:sp>
          <p:nvSpPr>
            <p:cNvPr id="108" name="SMARTInkShape-1016"/>
            <p:cNvSpPr/>
            <p:nvPr>
              <p:custDataLst>
                <p:tags r:id="rId89"/>
              </p:custDataLst>
            </p:nvPr>
          </p:nvSpPr>
          <p:spPr>
            <a:xfrm>
              <a:off x="3486150" y="2744083"/>
              <a:ext cx="2104014" cy="163804"/>
            </a:xfrm>
            <a:custGeom>
              <a:avLst/>
              <a:gdLst/>
              <a:ahLst/>
              <a:cxnLst/>
              <a:rect l="0" t="0" r="0" b="0"/>
              <a:pathLst>
                <a:path w="2104014" h="163804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17891" y="28645"/>
                  </a:lnTo>
                  <a:lnTo>
                    <a:pt x="28820" y="51140"/>
                  </a:lnTo>
                  <a:lnTo>
                    <a:pt x="41031" y="66688"/>
                  </a:lnTo>
                  <a:lnTo>
                    <a:pt x="68445" y="86636"/>
                  </a:lnTo>
                  <a:lnTo>
                    <a:pt x="91098" y="97046"/>
                  </a:lnTo>
                  <a:lnTo>
                    <a:pt x="120921" y="102613"/>
                  </a:lnTo>
                  <a:lnTo>
                    <a:pt x="137764" y="104098"/>
                  </a:lnTo>
                  <a:lnTo>
                    <a:pt x="155343" y="103676"/>
                  </a:lnTo>
                  <a:lnTo>
                    <a:pt x="173412" y="101984"/>
                  </a:lnTo>
                  <a:lnTo>
                    <a:pt x="191808" y="99445"/>
                  </a:lnTo>
                  <a:lnTo>
                    <a:pt x="209717" y="97047"/>
                  </a:lnTo>
                  <a:lnTo>
                    <a:pt x="227300" y="94743"/>
                  </a:lnTo>
                  <a:lnTo>
                    <a:pt x="244666" y="92500"/>
                  </a:lnTo>
                  <a:lnTo>
                    <a:pt x="263300" y="90300"/>
                  </a:lnTo>
                  <a:lnTo>
                    <a:pt x="282777" y="88128"/>
                  </a:lnTo>
                  <a:lnTo>
                    <a:pt x="302818" y="85974"/>
                  </a:lnTo>
                  <a:lnTo>
                    <a:pt x="323940" y="83833"/>
                  </a:lnTo>
                  <a:lnTo>
                    <a:pt x="345782" y="81700"/>
                  </a:lnTo>
                  <a:lnTo>
                    <a:pt x="368105" y="79572"/>
                  </a:lnTo>
                  <a:lnTo>
                    <a:pt x="391453" y="76743"/>
                  </a:lnTo>
                  <a:lnTo>
                    <a:pt x="415485" y="73445"/>
                  </a:lnTo>
                  <a:lnTo>
                    <a:pt x="439974" y="69836"/>
                  </a:lnTo>
                  <a:lnTo>
                    <a:pt x="465471" y="67429"/>
                  </a:lnTo>
                  <a:lnTo>
                    <a:pt x="491642" y="65825"/>
                  </a:lnTo>
                  <a:lnTo>
                    <a:pt x="518261" y="64756"/>
                  </a:lnTo>
                  <a:lnTo>
                    <a:pt x="545180" y="64043"/>
                  </a:lnTo>
                  <a:lnTo>
                    <a:pt x="572298" y="63568"/>
                  </a:lnTo>
                  <a:lnTo>
                    <a:pt x="599548" y="63251"/>
                  </a:lnTo>
                  <a:lnTo>
                    <a:pt x="624066" y="63745"/>
                  </a:lnTo>
                  <a:lnTo>
                    <a:pt x="646761" y="64780"/>
                  </a:lnTo>
                  <a:lnTo>
                    <a:pt x="668240" y="66176"/>
                  </a:lnTo>
                  <a:lnTo>
                    <a:pt x="688910" y="68517"/>
                  </a:lnTo>
                  <a:lnTo>
                    <a:pt x="709040" y="71489"/>
                  </a:lnTo>
                  <a:lnTo>
                    <a:pt x="728810" y="74882"/>
                  </a:lnTo>
                  <a:lnTo>
                    <a:pt x="749046" y="79260"/>
                  </a:lnTo>
                  <a:lnTo>
                    <a:pt x="769592" y="84296"/>
                  </a:lnTo>
                  <a:lnTo>
                    <a:pt x="790344" y="89770"/>
                  </a:lnTo>
                  <a:lnTo>
                    <a:pt x="809824" y="95535"/>
                  </a:lnTo>
                  <a:lnTo>
                    <a:pt x="828455" y="101496"/>
                  </a:lnTo>
                  <a:lnTo>
                    <a:pt x="846520" y="107586"/>
                  </a:lnTo>
                  <a:lnTo>
                    <a:pt x="864208" y="113763"/>
                  </a:lnTo>
                  <a:lnTo>
                    <a:pt x="881644" y="119998"/>
                  </a:lnTo>
                  <a:lnTo>
                    <a:pt x="898913" y="126271"/>
                  </a:lnTo>
                  <a:lnTo>
                    <a:pt x="927507" y="137004"/>
                  </a:lnTo>
                  <a:lnTo>
                    <a:pt x="951270" y="145772"/>
                  </a:lnTo>
                  <a:lnTo>
                    <a:pt x="979104" y="154675"/>
                  </a:lnTo>
                  <a:lnTo>
                    <a:pt x="1006577" y="162821"/>
                  </a:lnTo>
                  <a:lnTo>
                    <a:pt x="1016579" y="163803"/>
                  </a:lnTo>
                  <a:lnTo>
                    <a:pt x="1021666" y="162152"/>
                  </a:lnTo>
                  <a:lnTo>
                    <a:pt x="1024011" y="160723"/>
                  </a:lnTo>
                  <a:lnTo>
                    <a:pt x="1030682" y="151971"/>
                  </a:lnTo>
                  <a:lnTo>
                    <a:pt x="1045146" y="123459"/>
                  </a:lnTo>
                  <a:lnTo>
                    <a:pt x="1070911" y="91725"/>
                  </a:lnTo>
                  <a:lnTo>
                    <a:pt x="1098814" y="68419"/>
                  </a:lnTo>
                  <a:lnTo>
                    <a:pt x="1123950" y="55321"/>
                  </a:lnTo>
                  <a:lnTo>
                    <a:pt x="1145822" y="49261"/>
                  </a:lnTo>
                  <a:lnTo>
                    <a:pt x="1175298" y="44216"/>
                  </a:lnTo>
                  <a:lnTo>
                    <a:pt x="1192049" y="41883"/>
                  </a:lnTo>
                  <a:lnTo>
                    <a:pt x="1209566" y="40328"/>
                  </a:lnTo>
                  <a:lnTo>
                    <a:pt x="1227594" y="39291"/>
                  </a:lnTo>
                  <a:lnTo>
                    <a:pt x="1245963" y="38599"/>
                  </a:lnTo>
                  <a:lnTo>
                    <a:pt x="1265264" y="38844"/>
                  </a:lnTo>
                  <a:lnTo>
                    <a:pt x="1285187" y="39713"/>
                  </a:lnTo>
                  <a:lnTo>
                    <a:pt x="1305525" y="40998"/>
                  </a:lnTo>
                  <a:lnTo>
                    <a:pt x="1326844" y="43265"/>
                  </a:lnTo>
                  <a:lnTo>
                    <a:pt x="1348818" y="46188"/>
                  </a:lnTo>
                  <a:lnTo>
                    <a:pt x="1371229" y="49548"/>
                  </a:lnTo>
                  <a:lnTo>
                    <a:pt x="1394637" y="53199"/>
                  </a:lnTo>
                  <a:lnTo>
                    <a:pt x="1418708" y="57043"/>
                  </a:lnTo>
                  <a:lnTo>
                    <a:pt x="1443222" y="61018"/>
                  </a:lnTo>
                  <a:lnTo>
                    <a:pt x="1470148" y="64373"/>
                  </a:lnTo>
                  <a:lnTo>
                    <a:pt x="1498682" y="67316"/>
                  </a:lnTo>
                  <a:lnTo>
                    <a:pt x="1528288" y="69983"/>
                  </a:lnTo>
                  <a:lnTo>
                    <a:pt x="1559314" y="71761"/>
                  </a:lnTo>
                  <a:lnTo>
                    <a:pt x="1591288" y="72946"/>
                  </a:lnTo>
                  <a:lnTo>
                    <a:pt x="1623892" y="73736"/>
                  </a:lnTo>
                  <a:lnTo>
                    <a:pt x="1655505" y="74969"/>
                  </a:lnTo>
                  <a:lnTo>
                    <a:pt x="1686459" y="76496"/>
                  </a:lnTo>
                  <a:lnTo>
                    <a:pt x="1716973" y="78220"/>
                  </a:lnTo>
                  <a:lnTo>
                    <a:pt x="1746488" y="80074"/>
                  </a:lnTo>
                  <a:lnTo>
                    <a:pt x="1775337" y="82016"/>
                  </a:lnTo>
                  <a:lnTo>
                    <a:pt x="1803741" y="84016"/>
                  </a:lnTo>
                  <a:lnTo>
                    <a:pt x="1831144" y="86055"/>
                  </a:lnTo>
                  <a:lnTo>
                    <a:pt x="1857880" y="88120"/>
                  </a:lnTo>
                  <a:lnTo>
                    <a:pt x="1884169" y="90203"/>
                  </a:lnTo>
                  <a:lnTo>
                    <a:pt x="1908752" y="91591"/>
                  </a:lnTo>
                  <a:lnTo>
                    <a:pt x="1932195" y="92516"/>
                  </a:lnTo>
                  <a:lnTo>
                    <a:pt x="1954880" y="93133"/>
                  </a:lnTo>
                  <a:lnTo>
                    <a:pt x="1975648" y="92839"/>
                  </a:lnTo>
                  <a:lnTo>
                    <a:pt x="1995138" y="91937"/>
                  </a:lnTo>
                  <a:lnTo>
                    <a:pt x="2013776" y="90630"/>
                  </a:lnTo>
                  <a:lnTo>
                    <a:pt x="2030433" y="88348"/>
                  </a:lnTo>
                  <a:lnTo>
                    <a:pt x="2060231" y="82050"/>
                  </a:lnTo>
                  <a:lnTo>
                    <a:pt x="2090694" y="67199"/>
                  </a:lnTo>
                  <a:lnTo>
                    <a:pt x="2100419" y="57363"/>
                  </a:lnTo>
                  <a:lnTo>
                    <a:pt x="2103013" y="52764"/>
                  </a:lnTo>
                  <a:lnTo>
                    <a:pt x="2104013" y="42010"/>
                  </a:lnTo>
                  <a:lnTo>
                    <a:pt x="2101850" y="24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1017"/>
            <p:cNvSpPr/>
            <p:nvPr>
              <p:custDataLst>
                <p:tags r:id="rId90"/>
              </p:custDataLst>
            </p:nvPr>
          </p:nvSpPr>
          <p:spPr>
            <a:xfrm>
              <a:off x="4397709" y="3011665"/>
              <a:ext cx="34592" cy="243957"/>
            </a:xfrm>
            <a:custGeom>
              <a:avLst/>
              <a:gdLst/>
              <a:ahLst/>
              <a:cxnLst/>
              <a:rect l="0" t="0" r="0" b="0"/>
              <a:pathLst>
                <a:path w="34592" h="243957">
                  <a:moveTo>
                    <a:pt x="21891" y="10935"/>
                  </a:moveTo>
                  <a:lnTo>
                    <a:pt x="21891" y="10935"/>
                  </a:lnTo>
                  <a:lnTo>
                    <a:pt x="25262" y="4193"/>
                  </a:lnTo>
                  <a:lnTo>
                    <a:pt x="25550" y="2207"/>
                  </a:lnTo>
                  <a:lnTo>
                    <a:pt x="25036" y="883"/>
                  </a:lnTo>
                  <a:lnTo>
                    <a:pt x="23987" y="0"/>
                  </a:lnTo>
                  <a:lnTo>
                    <a:pt x="23289" y="823"/>
                  </a:lnTo>
                  <a:lnTo>
                    <a:pt x="20286" y="23571"/>
                  </a:lnTo>
                  <a:lnTo>
                    <a:pt x="16944" y="50417"/>
                  </a:lnTo>
                  <a:lnTo>
                    <a:pt x="13107" y="81164"/>
                  </a:lnTo>
                  <a:lnTo>
                    <a:pt x="11096" y="97266"/>
                  </a:lnTo>
                  <a:lnTo>
                    <a:pt x="9051" y="113644"/>
                  </a:lnTo>
                  <a:lnTo>
                    <a:pt x="6981" y="130208"/>
                  </a:lnTo>
                  <a:lnTo>
                    <a:pt x="2800" y="159900"/>
                  </a:lnTo>
                  <a:lnTo>
                    <a:pt x="0" y="185797"/>
                  </a:lnTo>
                  <a:lnTo>
                    <a:pt x="1686" y="214833"/>
                  </a:lnTo>
                  <a:lnTo>
                    <a:pt x="2689" y="239374"/>
                  </a:lnTo>
                  <a:lnTo>
                    <a:pt x="3445" y="241544"/>
                  </a:lnTo>
                  <a:lnTo>
                    <a:pt x="4655" y="242991"/>
                  </a:lnTo>
                  <a:lnTo>
                    <a:pt x="6167" y="243956"/>
                  </a:lnTo>
                  <a:lnTo>
                    <a:pt x="8586" y="242482"/>
                  </a:lnTo>
                  <a:lnTo>
                    <a:pt x="18733" y="229589"/>
                  </a:lnTo>
                  <a:lnTo>
                    <a:pt x="34591" y="201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1018"/>
            <p:cNvSpPr/>
            <p:nvPr>
              <p:custDataLst>
                <p:tags r:id="rId91"/>
              </p:custDataLst>
            </p:nvPr>
          </p:nvSpPr>
          <p:spPr>
            <a:xfrm>
              <a:off x="4489450" y="3114336"/>
              <a:ext cx="171451" cy="155915"/>
            </a:xfrm>
            <a:custGeom>
              <a:avLst/>
              <a:gdLst/>
              <a:ahLst/>
              <a:cxnLst/>
              <a:rect l="0" t="0" r="0" b="0"/>
              <a:pathLst>
                <a:path w="171451" h="155915">
                  <a:moveTo>
                    <a:pt x="0" y="22564"/>
                  </a:moveTo>
                  <a:lnTo>
                    <a:pt x="0" y="22564"/>
                  </a:lnTo>
                  <a:lnTo>
                    <a:pt x="5467" y="2791"/>
                  </a:lnTo>
                  <a:lnTo>
                    <a:pt x="5762" y="2326"/>
                  </a:lnTo>
                  <a:lnTo>
                    <a:pt x="6089" y="5573"/>
                  </a:lnTo>
                  <a:lnTo>
                    <a:pt x="1935" y="33658"/>
                  </a:lnTo>
                  <a:lnTo>
                    <a:pt x="2263" y="65233"/>
                  </a:lnTo>
                  <a:lnTo>
                    <a:pt x="7873" y="96169"/>
                  </a:lnTo>
                  <a:lnTo>
                    <a:pt x="9482" y="99150"/>
                  </a:lnTo>
                  <a:lnTo>
                    <a:pt x="11966" y="100433"/>
                  </a:lnTo>
                  <a:lnTo>
                    <a:pt x="18488" y="99976"/>
                  </a:lnTo>
                  <a:lnTo>
                    <a:pt x="21498" y="98161"/>
                  </a:lnTo>
                  <a:lnTo>
                    <a:pt x="26723" y="92381"/>
                  </a:lnTo>
                  <a:lnTo>
                    <a:pt x="37238" y="61964"/>
                  </a:lnTo>
                  <a:lnTo>
                    <a:pt x="52426" y="33689"/>
                  </a:lnTo>
                  <a:lnTo>
                    <a:pt x="68921" y="13396"/>
                  </a:lnTo>
                  <a:lnTo>
                    <a:pt x="76022" y="7906"/>
                  </a:lnTo>
                  <a:lnTo>
                    <a:pt x="78198" y="7853"/>
                  </a:lnTo>
                  <a:lnTo>
                    <a:pt x="79649" y="9229"/>
                  </a:lnTo>
                  <a:lnTo>
                    <a:pt x="81261" y="15226"/>
                  </a:lnTo>
                  <a:lnTo>
                    <a:pt x="85751" y="45691"/>
                  </a:lnTo>
                  <a:lnTo>
                    <a:pt x="88623" y="73655"/>
                  </a:lnTo>
                  <a:lnTo>
                    <a:pt x="89421" y="74969"/>
                  </a:lnTo>
                  <a:lnTo>
                    <a:pt x="90658" y="75139"/>
                  </a:lnTo>
                  <a:lnTo>
                    <a:pt x="92189" y="74548"/>
                  </a:lnTo>
                  <a:lnTo>
                    <a:pt x="116029" y="52420"/>
                  </a:lnTo>
                  <a:lnTo>
                    <a:pt x="137233" y="24590"/>
                  </a:lnTo>
                  <a:lnTo>
                    <a:pt x="154648" y="3017"/>
                  </a:lnTo>
                  <a:lnTo>
                    <a:pt x="158838" y="360"/>
                  </a:lnTo>
                  <a:lnTo>
                    <a:pt x="162337" y="0"/>
                  </a:lnTo>
                  <a:lnTo>
                    <a:pt x="165374" y="1172"/>
                  </a:lnTo>
                  <a:lnTo>
                    <a:pt x="167399" y="5480"/>
                  </a:lnTo>
                  <a:lnTo>
                    <a:pt x="169544" y="29104"/>
                  </a:lnTo>
                  <a:lnTo>
                    <a:pt x="167546" y="50871"/>
                  </a:lnTo>
                  <a:lnTo>
                    <a:pt x="166186" y="74656"/>
                  </a:lnTo>
                  <a:lnTo>
                    <a:pt x="165583" y="98632"/>
                  </a:lnTo>
                  <a:lnTo>
                    <a:pt x="165949" y="129848"/>
                  </a:lnTo>
                  <a:lnTo>
                    <a:pt x="171450" y="1559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" name="SMARTInkShape-Group222"/>
          <p:cNvGrpSpPr/>
          <p:nvPr/>
        </p:nvGrpSpPr>
        <p:grpSpPr>
          <a:xfrm>
            <a:off x="3619500" y="2197100"/>
            <a:ext cx="1902167" cy="450851"/>
            <a:chOff x="3619500" y="2197100"/>
            <a:chExt cx="1902167" cy="450851"/>
          </a:xfrm>
        </p:grpSpPr>
        <p:sp>
          <p:nvSpPr>
            <p:cNvPr id="112" name="SMARTInkShape-1019"/>
            <p:cNvSpPr/>
            <p:nvPr>
              <p:custDataLst>
                <p:tags r:id="rId77"/>
              </p:custDataLst>
            </p:nvPr>
          </p:nvSpPr>
          <p:spPr>
            <a:xfrm>
              <a:off x="3619500" y="2540954"/>
              <a:ext cx="123920" cy="11747"/>
            </a:xfrm>
            <a:custGeom>
              <a:avLst/>
              <a:gdLst/>
              <a:ahLst/>
              <a:cxnLst/>
              <a:rect l="0" t="0" r="0" b="0"/>
              <a:pathLst>
                <a:path w="123920" h="11747">
                  <a:moveTo>
                    <a:pt x="0" y="11746"/>
                  </a:moveTo>
                  <a:lnTo>
                    <a:pt x="0" y="11746"/>
                  </a:lnTo>
                  <a:lnTo>
                    <a:pt x="0" y="8375"/>
                  </a:lnTo>
                  <a:lnTo>
                    <a:pt x="705" y="7382"/>
                  </a:lnTo>
                  <a:lnTo>
                    <a:pt x="1881" y="6720"/>
                  </a:lnTo>
                  <a:lnTo>
                    <a:pt x="3371" y="6279"/>
                  </a:lnTo>
                  <a:lnTo>
                    <a:pt x="26745" y="9934"/>
                  </a:lnTo>
                  <a:lnTo>
                    <a:pt x="54570" y="10504"/>
                  </a:lnTo>
                  <a:lnTo>
                    <a:pt x="83745" y="7223"/>
                  </a:lnTo>
                  <a:lnTo>
                    <a:pt x="111400" y="3875"/>
                  </a:lnTo>
                  <a:lnTo>
                    <a:pt x="123919" y="0"/>
                  </a:lnTo>
                  <a:lnTo>
                    <a:pt x="123535" y="387"/>
                  </a:lnTo>
                  <a:lnTo>
                    <a:pt x="114300" y="53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1020"/>
            <p:cNvSpPr/>
            <p:nvPr>
              <p:custDataLst>
                <p:tags r:id="rId78"/>
              </p:custDataLst>
            </p:nvPr>
          </p:nvSpPr>
          <p:spPr>
            <a:xfrm>
              <a:off x="3879850" y="2495550"/>
              <a:ext cx="107951" cy="104956"/>
            </a:xfrm>
            <a:custGeom>
              <a:avLst/>
              <a:gdLst/>
              <a:ahLst/>
              <a:cxnLst/>
              <a:rect l="0" t="0" r="0" b="0"/>
              <a:pathLst>
                <a:path w="107951" h="104956">
                  <a:moveTo>
                    <a:pt x="0" y="0"/>
                  </a:moveTo>
                  <a:lnTo>
                    <a:pt x="0" y="0"/>
                  </a:lnTo>
                  <a:lnTo>
                    <a:pt x="1881" y="24485"/>
                  </a:lnTo>
                  <a:lnTo>
                    <a:pt x="8789" y="50529"/>
                  </a:lnTo>
                  <a:lnTo>
                    <a:pt x="21654" y="74238"/>
                  </a:lnTo>
                  <a:lnTo>
                    <a:pt x="34319" y="87323"/>
                  </a:lnTo>
                  <a:lnTo>
                    <a:pt x="59871" y="101211"/>
                  </a:lnTo>
                  <a:lnTo>
                    <a:pt x="74587" y="104955"/>
                  </a:lnTo>
                  <a:lnTo>
                    <a:pt x="86302" y="104737"/>
                  </a:lnTo>
                  <a:lnTo>
                    <a:pt x="91401" y="103692"/>
                  </a:lnTo>
                  <a:lnTo>
                    <a:pt x="98949" y="98767"/>
                  </a:lnTo>
                  <a:lnTo>
                    <a:pt x="101949" y="95478"/>
                  </a:lnTo>
                  <a:lnTo>
                    <a:pt x="105283" y="88060"/>
                  </a:lnTo>
                  <a:lnTo>
                    <a:pt x="1079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1021"/>
            <p:cNvSpPr/>
            <p:nvPr>
              <p:custDataLst>
                <p:tags r:id="rId79"/>
              </p:custDataLst>
            </p:nvPr>
          </p:nvSpPr>
          <p:spPr>
            <a:xfrm>
              <a:off x="3879850" y="2476500"/>
              <a:ext cx="101601" cy="120651"/>
            </a:xfrm>
            <a:custGeom>
              <a:avLst/>
              <a:gdLst/>
              <a:ahLst/>
              <a:cxnLst/>
              <a:rect l="0" t="0" r="0" b="0"/>
              <a:pathLst>
                <a:path w="101601" h="120651">
                  <a:moveTo>
                    <a:pt x="0" y="120650"/>
                  </a:moveTo>
                  <a:lnTo>
                    <a:pt x="0" y="120650"/>
                  </a:lnTo>
                  <a:lnTo>
                    <a:pt x="0" y="117279"/>
                  </a:lnTo>
                  <a:lnTo>
                    <a:pt x="1881" y="113742"/>
                  </a:lnTo>
                  <a:lnTo>
                    <a:pt x="20265" y="88435"/>
                  </a:lnTo>
                  <a:lnTo>
                    <a:pt x="35011" y="64851"/>
                  </a:lnTo>
                  <a:lnTo>
                    <a:pt x="56627" y="39990"/>
                  </a:lnTo>
                  <a:lnTo>
                    <a:pt x="85452" y="1195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1022"/>
            <p:cNvSpPr/>
            <p:nvPr>
              <p:custDataLst>
                <p:tags r:id="rId80"/>
              </p:custDataLst>
            </p:nvPr>
          </p:nvSpPr>
          <p:spPr>
            <a:xfrm>
              <a:off x="4038600" y="2559050"/>
              <a:ext cx="54601" cy="73613"/>
            </a:xfrm>
            <a:custGeom>
              <a:avLst/>
              <a:gdLst/>
              <a:ahLst/>
              <a:cxnLst/>
              <a:rect l="0" t="0" r="0" b="0"/>
              <a:pathLst>
                <a:path w="54601" h="73613">
                  <a:moveTo>
                    <a:pt x="19050" y="19050"/>
                  </a:moveTo>
                  <a:lnTo>
                    <a:pt x="19050" y="19050"/>
                  </a:lnTo>
                  <a:lnTo>
                    <a:pt x="15679" y="15679"/>
                  </a:lnTo>
                  <a:lnTo>
                    <a:pt x="12143" y="14024"/>
                  </a:lnTo>
                  <a:lnTo>
                    <a:pt x="10212" y="13583"/>
                  </a:lnTo>
                  <a:lnTo>
                    <a:pt x="8219" y="15405"/>
                  </a:lnTo>
                  <a:lnTo>
                    <a:pt x="4123" y="23074"/>
                  </a:lnTo>
                  <a:lnTo>
                    <a:pt x="1222" y="39292"/>
                  </a:lnTo>
                  <a:lnTo>
                    <a:pt x="3733" y="54132"/>
                  </a:lnTo>
                  <a:lnTo>
                    <a:pt x="8946" y="67466"/>
                  </a:lnTo>
                  <a:lnTo>
                    <a:pt x="12314" y="70377"/>
                  </a:lnTo>
                  <a:lnTo>
                    <a:pt x="21700" y="73612"/>
                  </a:lnTo>
                  <a:lnTo>
                    <a:pt x="26462" y="73064"/>
                  </a:lnTo>
                  <a:lnTo>
                    <a:pt x="35514" y="68691"/>
                  </a:lnTo>
                  <a:lnTo>
                    <a:pt x="48544" y="58296"/>
                  </a:lnTo>
                  <a:lnTo>
                    <a:pt x="53325" y="46606"/>
                  </a:lnTo>
                  <a:lnTo>
                    <a:pt x="54600" y="39537"/>
                  </a:lnTo>
                  <a:lnTo>
                    <a:pt x="52254" y="26039"/>
                  </a:lnTo>
                  <a:lnTo>
                    <a:pt x="49652" y="19476"/>
                  </a:lnTo>
                  <a:lnTo>
                    <a:pt x="45096" y="14395"/>
                  </a:lnTo>
                  <a:lnTo>
                    <a:pt x="32508" y="686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1023"/>
            <p:cNvSpPr/>
            <p:nvPr>
              <p:custDataLst>
                <p:tags r:id="rId81"/>
              </p:custDataLst>
            </p:nvPr>
          </p:nvSpPr>
          <p:spPr>
            <a:xfrm>
              <a:off x="4236413" y="2444750"/>
              <a:ext cx="165861" cy="125336"/>
            </a:xfrm>
            <a:custGeom>
              <a:avLst/>
              <a:gdLst/>
              <a:ahLst/>
              <a:cxnLst/>
              <a:rect l="0" t="0" r="0" b="0"/>
              <a:pathLst>
                <a:path w="165861" h="125336">
                  <a:moveTo>
                    <a:pt x="37137" y="25400"/>
                  </a:moveTo>
                  <a:lnTo>
                    <a:pt x="37137" y="25400"/>
                  </a:lnTo>
                  <a:lnTo>
                    <a:pt x="33766" y="25400"/>
                  </a:lnTo>
                  <a:lnTo>
                    <a:pt x="15483" y="54911"/>
                  </a:lnTo>
                  <a:lnTo>
                    <a:pt x="6346" y="72383"/>
                  </a:lnTo>
                  <a:lnTo>
                    <a:pt x="0" y="104076"/>
                  </a:lnTo>
                  <a:lnTo>
                    <a:pt x="1795" y="108190"/>
                  </a:lnTo>
                  <a:lnTo>
                    <a:pt x="9435" y="114642"/>
                  </a:lnTo>
                  <a:lnTo>
                    <a:pt x="19886" y="117980"/>
                  </a:lnTo>
                  <a:lnTo>
                    <a:pt x="30881" y="118757"/>
                  </a:lnTo>
                  <a:lnTo>
                    <a:pt x="40471" y="116751"/>
                  </a:lnTo>
                  <a:lnTo>
                    <a:pt x="43593" y="114523"/>
                  </a:lnTo>
                  <a:lnTo>
                    <a:pt x="45675" y="111627"/>
                  </a:lnTo>
                  <a:lnTo>
                    <a:pt x="56379" y="82376"/>
                  </a:lnTo>
                  <a:lnTo>
                    <a:pt x="58432" y="80317"/>
                  </a:lnTo>
                  <a:lnTo>
                    <a:pt x="61211" y="79651"/>
                  </a:lnTo>
                  <a:lnTo>
                    <a:pt x="68062" y="80791"/>
                  </a:lnTo>
                  <a:lnTo>
                    <a:pt x="76482" y="85400"/>
                  </a:lnTo>
                  <a:lnTo>
                    <a:pt x="97189" y="115413"/>
                  </a:lnTo>
                  <a:lnTo>
                    <a:pt x="105219" y="121380"/>
                  </a:lnTo>
                  <a:lnTo>
                    <a:pt x="115374" y="124502"/>
                  </a:lnTo>
                  <a:lnTo>
                    <a:pt x="121045" y="125335"/>
                  </a:lnTo>
                  <a:lnTo>
                    <a:pt x="131109" y="122497"/>
                  </a:lnTo>
                  <a:lnTo>
                    <a:pt x="149067" y="109177"/>
                  </a:lnTo>
                  <a:lnTo>
                    <a:pt x="158574" y="90361"/>
                  </a:lnTo>
                  <a:lnTo>
                    <a:pt x="165860" y="60170"/>
                  </a:lnTo>
                  <a:lnTo>
                    <a:pt x="162786" y="38501"/>
                  </a:lnTo>
                  <a:lnTo>
                    <a:pt x="151037" y="12113"/>
                  </a:lnTo>
                  <a:lnTo>
                    <a:pt x="146937" y="5959"/>
                  </a:lnTo>
                  <a:lnTo>
                    <a:pt x="142793" y="2561"/>
                  </a:lnTo>
                  <a:lnTo>
                    <a:pt x="138618" y="1002"/>
                  </a:lnTo>
                  <a:lnTo>
                    <a:pt x="12603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1024"/>
            <p:cNvSpPr/>
            <p:nvPr>
              <p:custDataLst>
                <p:tags r:id="rId82"/>
              </p:custDataLst>
            </p:nvPr>
          </p:nvSpPr>
          <p:spPr>
            <a:xfrm>
              <a:off x="4532022" y="2432050"/>
              <a:ext cx="122529" cy="133351"/>
            </a:xfrm>
            <a:custGeom>
              <a:avLst/>
              <a:gdLst/>
              <a:ahLst/>
              <a:cxnLst/>
              <a:rect l="0" t="0" r="0" b="0"/>
              <a:pathLst>
                <a:path w="122529" h="133351">
                  <a:moveTo>
                    <a:pt x="122528" y="0"/>
                  </a:moveTo>
                  <a:lnTo>
                    <a:pt x="122528" y="0"/>
                  </a:lnTo>
                  <a:lnTo>
                    <a:pt x="94739" y="3371"/>
                  </a:lnTo>
                  <a:lnTo>
                    <a:pt x="66159" y="15580"/>
                  </a:lnTo>
                  <a:lnTo>
                    <a:pt x="35349" y="42716"/>
                  </a:lnTo>
                  <a:lnTo>
                    <a:pt x="10619" y="74197"/>
                  </a:lnTo>
                  <a:lnTo>
                    <a:pt x="0" y="99125"/>
                  </a:lnTo>
                  <a:lnTo>
                    <a:pt x="626" y="105594"/>
                  </a:lnTo>
                  <a:lnTo>
                    <a:pt x="6966" y="116546"/>
                  </a:lnTo>
                  <a:lnTo>
                    <a:pt x="22484" y="124235"/>
                  </a:lnTo>
                  <a:lnTo>
                    <a:pt x="53139" y="130649"/>
                  </a:lnTo>
                  <a:lnTo>
                    <a:pt x="84428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1025"/>
            <p:cNvSpPr/>
            <p:nvPr>
              <p:custDataLst>
                <p:tags r:id="rId83"/>
              </p:custDataLst>
            </p:nvPr>
          </p:nvSpPr>
          <p:spPr>
            <a:xfrm>
              <a:off x="4671002" y="2417826"/>
              <a:ext cx="106945" cy="113215"/>
            </a:xfrm>
            <a:custGeom>
              <a:avLst/>
              <a:gdLst/>
              <a:ahLst/>
              <a:cxnLst/>
              <a:rect l="0" t="0" r="0" b="0"/>
              <a:pathLst>
                <a:path w="106945" h="113215">
                  <a:moveTo>
                    <a:pt x="47048" y="45974"/>
                  </a:moveTo>
                  <a:lnTo>
                    <a:pt x="47048" y="45974"/>
                  </a:lnTo>
                  <a:lnTo>
                    <a:pt x="40306" y="42603"/>
                  </a:lnTo>
                  <a:lnTo>
                    <a:pt x="33233" y="42829"/>
                  </a:lnTo>
                  <a:lnTo>
                    <a:pt x="23975" y="46693"/>
                  </a:lnTo>
                  <a:lnTo>
                    <a:pt x="10453" y="55466"/>
                  </a:lnTo>
                  <a:lnTo>
                    <a:pt x="2561" y="66420"/>
                  </a:lnTo>
                  <a:lnTo>
                    <a:pt x="456" y="72305"/>
                  </a:lnTo>
                  <a:lnTo>
                    <a:pt x="0" y="84488"/>
                  </a:lnTo>
                  <a:lnTo>
                    <a:pt x="866" y="90700"/>
                  </a:lnTo>
                  <a:lnTo>
                    <a:pt x="7473" y="101365"/>
                  </a:lnTo>
                  <a:lnTo>
                    <a:pt x="12198" y="106185"/>
                  </a:lnTo>
                  <a:lnTo>
                    <a:pt x="23092" y="111540"/>
                  </a:lnTo>
                  <a:lnTo>
                    <a:pt x="36401" y="113214"/>
                  </a:lnTo>
                  <a:lnTo>
                    <a:pt x="54075" y="111606"/>
                  </a:lnTo>
                  <a:lnTo>
                    <a:pt x="80488" y="99993"/>
                  </a:lnTo>
                  <a:lnTo>
                    <a:pt x="99446" y="83146"/>
                  </a:lnTo>
                  <a:lnTo>
                    <a:pt x="105614" y="67199"/>
                  </a:lnTo>
                  <a:lnTo>
                    <a:pt x="106944" y="48352"/>
                  </a:lnTo>
                  <a:lnTo>
                    <a:pt x="102831" y="28216"/>
                  </a:lnTo>
                  <a:lnTo>
                    <a:pt x="89212" y="3788"/>
                  </a:lnTo>
                  <a:lnTo>
                    <a:pt x="82213" y="211"/>
                  </a:lnTo>
                  <a:lnTo>
                    <a:pt x="65029" y="0"/>
                  </a:lnTo>
                  <a:lnTo>
                    <a:pt x="51276" y="6491"/>
                  </a:lnTo>
                  <a:lnTo>
                    <a:pt x="34348" y="205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1026"/>
            <p:cNvSpPr/>
            <p:nvPr>
              <p:custDataLst>
                <p:tags r:id="rId84"/>
              </p:custDataLst>
            </p:nvPr>
          </p:nvSpPr>
          <p:spPr>
            <a:xfrm>
              <a:off x="4756150" y="2422344"/>
              <a:ext cx="91992" cy="110570"/>
            </a:xfrm>
            <a:custGeom>
              <a:avLst/>
              <a:gdLst/>
              <a:ahLst/>
              <a:cxnLst/>
              <a:rect l="0" t="0" r="0" b="0"/>
              <a:pathLst>
                <a:path w="91992" h="110570">
                  <a:moveTo>
                    <a:pt x="69850" y="35106"/>
                  </a:moveTo>
                  <a:lnTo>
                    <a:pt x="69850" y="35106"/>
                  </a:lnTo>
                  <a:lnTo>
                    <a:pt x="74876" y="14384"/>
                  </a:lnTo>
                  <a:lnTo>
                    <a:pt x="75317" y="8591"/>
                  </a:lnTo>
                  <a:lnTo>
                    <a:pt x="74201" y="4729"/>
                  </a:lnTo>
                  <a:lnTo>
                    <a:pt x="72044" y="2155"/>
                  </a:lnTo>
                  <a:lnTo>
                    <a:pt x="69197" y="439"/>
                  </a:lnTo>
                  <a:lnTo>
                    <a:pt x="65887" y="0"/>
                  </a:lnTo>
                  <a:lnTo>
                    <a:pt x="58446" y="1394"/>
                  </a:lnTo>
                  <a:lnTo>
                    <a:pt x="50435" y="8128"/>
                  </a:lnTo>
                  <a:lnTo>
                    <a:pt x="46324" y="12888"/>
                  </a:lnTo>
                  <a:lnTo>
                    <a:pt x="41755" y="23820"/>
                  </a:lnTo>
                  <a:lnTo>
                    <a:pt x="40537" y="29699"/>
                  </a:lnTo>
                  <a:lnTo>
                    <a:pt x="42946" y="41875"/>
                  </a:lnTo>
                  <a:lnTo>
                    <a:pt x="45564" y="48085"/>
                  </a:lnTo>
                  <a:lnTo>
                    <a:pt x="62732" y="66939"/>
                  </a:lnTo>
                  <a:lnTo>
                    <a:pt x="86632" y="87203"/>
                  </a:lnTo>
                  <a:lnTo>
                    <a:pt x="91420" y="96125"/>
                  </a:lnTo>
                  <a:lnTo>
                    <a:pt x="91991" y="99774"/>
                  </a:lnTo>
                  <a:lnTo>
                    <a:pt x="90744" y="105710"/>
                  </a:lnTo>
                  <a:lnTo>
                    <a:pt x="86602" y="107575"/>
                  </a:lnTo>
                  <a:lnTo>
                    <a:pt x="56487" y="110569"/>
                  </a:lnTo>
                  <a:lnTo>
                    <a:pt x="33435" y="109206"/>
                  </a:lnTo>
                  <a:lnTo>
                    <a:pt x="26524" y="107789"/>
                  </a:lnTo>
                  <a:lnTo>
                    <a:pt x="15080" y="100571"/>
                  </a:lnTo>
                  <a:lnTo>
                    <a:pt x="0" y="85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1027"/>
            <p:cNvSpPr/>
            <p:nvPr>
              <p:custDataLst>
                <p:tags r:id="rId85"/>
              </p:custDataLst>
            </p:nvPr>
          </p:nvSpPr>
          <p:spPr>
            <a:xfrm>
              <a:off x="4956280" y="2431607"/>
              <a:ext cx="172743" cy="103192"/>
            </a:xfrm>
            <a:custGeom>
              <a:avLst/>
              <a:gdLst/>
              <a:ahLst/>
              <a:cxnLst/>
              <a:rect l="0" t="0" r="0" b="0"/>
              <a:pathLst>
                <a:path w="172743" h="103192">
                  <a:moveTo>
                    <a:pt x="9420" y="6793"/>
                  </a:moveTo>
                  <a:lnTo>
                    <a:pt x="9420" y="6793"/>
                  </a:lnTo>
                  <a:lnTo>
                    <a:pt x="2513" y="34423"/>
                  </a:lnTo>
                  <a:lnTo>
                    <a:pt x="0" y="50117"/>
                  </a:lnTo>
                  <a:lnTo>
                    <a:pt x="1235" y="66500"/>
                  </a:lnTo>
                  <a:lnTo>
                    <a:pt x="3965" y="72703"/>
                  </a:lnTo>
                  <a:lnTo>
                    <a:pt x="12639" y="81477"/>
                  </a:lnTo>
                  <a:lnTo>
                    <a:pt x="25431" y="85847"/>
                  </a:lnTo>
                  <a:lnTo>
                    <a:pt x="39820" y="87084"/>
                  </a:lnTo>
                  <a:lnTo>
                    <a:pt x="53270" y="85282"/>
                  </a:lnTo>
                  <a:lnTo>
                    <a:pt x="66303" y="78366"/>
                  </a:lnTo>
                  <a:lnTo>
                    <a:pt x="78446" y="67531"/>
                  </a:lnTo>
                  <a:lnTo>
                    <a:pt x="102166" y="36176"/>
                  </a:lnTo>
                  <a:lnTo>
                    <a:pt x="106528" y="34142"/>
                  </a:lnTo>
                  <a:lnTo>
                    <a:pt x="110848" y="34198"/>
                  </a:lnTo>
                  <a:lnTo>
                    <a:pt x="115138" y="35646"/>
                  </a:lnTo>
                  <a:lnTo>
                    <a:pt x="117999" y="39434"/>
                  </a:lnTo>
                  <a:lnTo>
                    <a:pt x="126338" y="70271"/>
                  </a:lnTo>
                  <a:lnTo>
                    <a:pt x="130744" y="94278"/>
                  </a:lnTo>
                  <a:lnTo>
                    <a:pt x="136484" y="101649"/>
                  </a:lnTo>
                  <a:lnTo>
                    <a:pt x="139991" y="103191"/>
                  </a:lnTo>
                  <a:lnTo>
                    <a:pt x="147650" y="103024"/>
                  </a:lnTo>
                  <a:lnTo>
                    <a:pt x="155758" y="98716"/>
                  </a:lnTo>
                  <a:lnTo>
                    <a:pt x="159895" y="95592"/>
                  </a:lnTo>
                  <a:lnTo>
                    <a:pt x="166374" y="84594"/>
                  </a:lnTo>
                  <a:lnTo>
                    <a:pt x="170899" y="69593"/>
                  </a:lnTo>
                  <a:lnTo>
                    <a:pt x="172742" y="41315"/>
                  </a:lnTo>
                  <a:lnTo>
                    <a:pt x="169134" y="13415"/>
                  </a:lnTo>
                  <a:lnTo>
                    <a:pt x="165541" y="3151"/>
                  </a:lnTo>
                  <a:lnTo>
                    <a:pt x="163595" y="837"/>
                  </a:lnTo>
                  <a:lnTo>
                    <a:pt x="161592" y="0"/>
                  </a:lnTo>
                  <a:lnTo>
                    <a:pt x="155470" y="4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1028"/>
            <p:cNvSpPr/>
            <p:nvPr>
              <p:custDataLst>
                <p:tags r:id="rId86"/>
              </p:custDataLst>
            </p:nvPr>
          </p:nvSpPr>
          <p:spPr>
            <a:xfrm>
              <a:off x="5192798" y="2273300"/>
              <a:ext cx="90403" cy="242226"/>
            </a:xfrm>
            <a:custGeom>
              <a:avLst/>
              <a:gdLst/>
              <a:ahLst/>
              <a:cxnLst/>
              <a:rect l="0" t="0" r="0" b="0"/>
              <a:pathLst>
                <a:path w="90403" h="242226">
                  <a:moveTo>
                    <a:pt x="71352" y="0"/>
                  </a:moveTo>
                  <a:lnTo>
                    <a:pt x="71352" y="0"/>
                  </a:lnTo>
                  <a:lnTo>
                    <a:pt x="74723" y="0"/>
                  </a:lnTo>
                  <a:lnTo>
                    <a:pt x="72615" y="7526"/>
                  </a:lnTo>
                  <a:lnTo>
                    <a:pt x="61613" y="33274"/>
                  </a:lnTo>
                  <a:lnTo>
                    <a:pt x="50090" y="59944"/>
                  </a:lnTo>
                  <a:lnTo>
                    <a:pt x="43066" y="75946"/>
                  </a:lnTo>
                  <a:lnTo>
                    <a:pt x="35561" y="92964"/>
                  </a:lnTo>
                  <a:lnTo>
                    <a:pt x="27736" y="111365"/>
                  </a:lnTo>
                  <a:lnTo>
                    <a:pt x="19697" y="130688"/>
                  </a:lnTo>
                  <a:lnTo>
                    <a:pt x="11515" y="150625"/>
                  </a:lnTo>
                  <a:lnTo>
                    <a:pt x="2424" y="182185"/>
                  </a:lnTo>
                  <a:lnTo>
                    <a:pt x="0" y="195540"/>
                  </a:lnTo>
                  <a:lnTo>
                    <a:pt x="2951" y="216023"/>
                  </a:lnTo>
                  <a:lnTo>
                    <a:pt x="6702" y="224449"/>
                  </a:lnTo>
                  <a:lnTo>
                    <a:pt x="12729" y="230771"/>
                  </a:lnTo>
                  <a:lnTo>
                    <a:pt x="28834" y="239678"/>
                  </a:lnTo>
                  <a:lnTo>
                    <a:pt x="45870" y="242225"/>
                  </a:lnTo>
                  <a:lnTo>
                    <a:pt x="54364" y="241917"/>
                  </a:lnTo>
                  <a:lnTo>
                    <a:pt x="69446" y="235930"/>
                  </a:lnTo>
                  <a:lnTo>
                    <a:pt x="76432" y="231370"/>
                  </a:lnTo>
                  <a:lnTo>
                    <a:pt x="81088" y="226213"/>
                  </a:lnTo>
                  <a:lnTo>
                    <a:pt x="90402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029"/>
            <p:cNvSpPr/>
            <p:nvPr>
              <p:custDataLst>
                <p:tags r:id="rId87"/>
              </p:custDataLst>
            </p:nvPr>
          </p:nvSpPr>
          <p:spPr>
            <a:xfrm>
              <a:off x="5168900" y="23812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27791" y="12700"/>
                  </a:lnTo>
                  <a:lnTo>
                    <a:pt x="56369" y="9329"/>
                  </a:lnTo>
                  <a:lnTo>
                    <a:pt x="78675" y="5792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1030"/>
            <p:cNvSpPr/>
            <p:nvPr>
              <p:custDataLst>
                <p:tags r:id="rId88"/>
              </p:custDataLst>
            </p:nvPr>
          </p:nvSpPr>
          <p:spPr>
            <a:xfrm>
              <a:off x="5422900" y="2197100"/>
              <a:ext cx="98767" cy="450851"/>
            </a:xfrm>
            <a:custGeom>
              <a:avLst/>
              <a:gdLst/>
              <a:ahLst/>
              <a:cxnLst/>
              <a:rect l="0" t="0" r="0" b="0"/>
              <a:pathLst>
                <a:path w="98767" h="4508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3087" y="28170"/>
                  </a:lnTo>
                  <a:lnTo>
                    <a:pt x="42716" y="57676"/>
                  </a:lnTo>
                  <a:lnTo>
                    <a:pt x="53172" y="76550"/>
                  </a:lnTo>
                  <a:lnTo>
                    <a:pt x="63671" y="97600"/>
                  </a:lnTo>
                  <a:lnTo>
                    <a:pt x="74197" y="120100"/>
                  </a:lnTo>
                  <a:lnTo>
                    <a:pt x="82626" y="143567"/>
                  </a:lnTo>
                  <a:lnTo>
                    <a:pt x="89656" y="167678"/>
                  </a:lnTo>
                  <a:lnTo>
                    <a:pt x="95754" y="192218"/>
                  </a:lnTo>
                  <a:lnTo>
                    <a:pt x="98408" y="217751"/>
                  </a:lnTo>
                  <a:lnTo>
                    <a:pt x="98766" y="243945"/>
                  </a:lnTo>
                  <a:lnTo>
                    <a:pt x="97594" y="270580"/>
                  </a:lnTo>
                  <a:lnTo>
                    <a:pt x="94697" y="295392"/>
                  </a:lnTo>
                  <a:lnTo>
                    <a:pt x="90647" y="318989"/>
                  </a:lnTo>
                  <a:lnTo>
                    <a:pt x="85832" y="341776"/>
                  </a:lnTo>
                  <a:lnTo>
                    <a:pt x="79799" y="361201"/>
                  </a:lnTo>
                  <a:lnTo>
                    <a:pt x="72954" y="378384"/>
                  </a:lnTo>
                  <a:lnTo>
                    <a:pt x="59235" y="407354"/>
                  </a:lnTo>
                  <a:lnTo>
                    <a:pt x="44284" y="436708"/>
                  </a:lnTo>
                  <a:lnTo>
                    <a:pt x="31750" y="450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5" name="SMARTInkShape-1031"/>
          <p:cNvSpPr/>
          <p:nvPr>
            <p:custDataLst>
              <p:tags r:id="rId1"/>
            </p:custDataLst>
          </p:nvPr>
        </p:nvSpPr>
        <p:spPr>
          <a:xfrm>
            <a:off x="2028420" y="3149600"/>
            <a:ext cx="41681" cy="174490"/>
          </a:xfrm>
          <a:custGeom>
            <a:avLst/>
            <a:gdLst/>
            <a:ahLst/>
            <a:cxnLst/>
            <a:rect l="0" t="0" r="0" b="0"/>
            <a:pathLst>
              <a:path w="41681" h="174490">
                <a:moveTo>
                  <a:pt x="41680" y="0"/>
                </a:moveTo>
                <a:lnTo>
                  <a:pt x="41680" y="0"/>
                </a:lnTo>
                <a:lnTo>
                  <a:pt x="38309" y="0"/>
                </a:lnTo>
                <a:lnTo>
                  <a:pt x="34773" y="1881"/>
                </a:lnTo>
                <a:lnTo>
                  <a:pt x="32842" y="3371"/>
                </a:lnTo>
                <a:lnTo>
                  <a:pt x="23382" y="22322"/>
                </a:lnTo>
                <a:lnTo>
                  <a:pt x="15013" y="53651"/>
                </a:lnTo>
                <a:lnTo>
                  <a:pt x="10308" y="77467"/>
                </a:lnTo>
                <a:lnTo>
                  <a:pt x="6570" y="100752"/>
                </a:lnTo>
                <a:lnTo>
                  <a:pt x="4466" y="129728"/>
                </a:lnTo>
                <a:lnTo>
                  <a:pt x="1874" y="161039"/>
                </a:lnTo>
                <a:lnTo>
                  <a:pt x="0" y="170351"/>
                </a:lnTo>
                <a:lnTo>
                  <a:pt x="487" y="172834"/>
                </a:lnTo>
                <a:lnTo>
                  <a:pt x="1518" y="174489"/>
                </a:lnTo>
                <a:lnTo>
                  <a:pt x="2206" y="174182"/>
                </a:lnTo>
                <a:lnTo>
                  <a:pt x="3580" y="165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9" name="SMARTInkShape-Group224"/>
          <p:cNvGrpSpPr/>
          <p:nvPr/>
        </p:nvGrpSpPr>
        <p:grpSpPr>
          <a:xfrm>
            <a:off x="1536700" y="2787650"/>
            <a:ext cx="1504951" cy="538345"/>
            <a:chOff x="1536700" y="2787650"/>
            <a:chExt cx="1504951" cy="538345"/>
          </a:xfrm>
        </p:grpSpPr>
        <p:sp>
          <p:nvSpPr>
            <p:cNvPr id="126" name="SMARTInkShape-1032"/>
            <p:cNvSpPr/>
            <p:nvPr>
              <p:custDataLst>
                <p:tags r:id="rId74"/>
              </p:custDataLst>
            </p:nvPr>
          </p:nvSpPr>
          <p:spPr>
            <a:xfrm>
              <a:off x="1536700" y="2787650"/>
              <a:ext cx="1504951" cy="203049"/>
            </a:xfrm>
            <a:custGeom>
              <a:avLst/>
              <a:gdLst/>
              <a:ahLst/>
              <a:cxnLst/>
              <a:rect l="0" t="0" r="0" b="0"/>
              <a:pathLst>
                <a:path w="1504951" h="203049">
                  <a:moveTo>
                    <a:pt x="0" y="107950"/>
                  </a:moveTo>
                  <a:lnTo>
                    <a:pt x="0" y="107950"/>
                  </a:lnTo>
                  <a:lnTo>
                    <a:pt x="0" y="135086"/>
                  </a:lnTo>
                  <a:lnTo>
                    <a:pt x="3371" y="152914"/>
                  </a:lnTo>
                  <a:lnTo>
                    <a:pt x="12209" y="171603"/>
                  </a:lnTo>
                  <a:lnTo>
                    <a:pt x="23536" y="182336"/>
                  </a:lnTo>
                  <a:lnTo>
                    <a:pt x="39388" y="191105"/>
                  </a:lnTo>
                  <a:lnTo>
                    <a:pt x="70702" y="199303"/>
                  </a:lnTo>
                  <a:lnTo>
                    <a:pt x="98482" y="202045"/>
                  </a:lnTo>
                  <a:lnTo>
                    <a:pt x="125998" y="202858"/>
                  </a:lnTo>
                  <a:lnTo>
                    <a:pt x="148427" y="203048"/>
                  </a:lnTo>
                  <a:lnTo>
                    <a:pt x="174388" y="201251"/>
                  </a:lnTo>
                  <a:lnTo>
                    <a:pt x="202389" y="197395"/>
                  </a:lnTo>
                  <a:lnTo>
                    <a:pt x="231297" y="190977"/>
                  </a:lnTo>
                  <a:lnTo>
                    <a:pt x="247331" y="187996"/>
                  </a:lnTo>
                  <a:lnTo>
                    <a:pt x="264371" y="185303"/>
                  </a:lnTo>
                  <a:lnTo>
                    <a:pt x="282080" y="182802"/>
                  </a:lnTo>
                  <a:lnTo>
                    <a:pt x="299532" y="179724"/>
                  </a:lnTo>
                  <a:lnTo>
                    <a:pt x="316810" y="176260"/>
                  </a:lnTo>
                  <a:lnTo>
                    <a:pt x="333973" y="172540"/>
                  </a:lnTo>
                  <a:lnTo>
                    <a:pt x="352471" y="169354"/>
                  </a:lnTo>
                  <a:lnTo>
                    <a:pt x="371859" y="166525"/>
                  </a:lnTo>
                  <a:lnTo>
                    <a:pt x="391839" y="163933"/>
                  </a:lnTo>
                  <a:lnTo>
                    <a:pt x="411509" y="160794"/>
                  </a:lnTo>
                  <a:lnTo>
                    <a:pt x="430973" y="157291"/>
                  </a:lnTo>
                  <a:lnTo>
                    <a:pt x="450299" y="153544"/>
                  </a:lnTo>
                  <a:lnTo>
                    <a:pt x="470238" y="150340"/>
                  </a:lnTo>
                  <a:lnTo>
                    <a:pt x="490586" y="147499"/>
                  </a:lnTo>
                  <a:lnTo>
                    <a:pt x="511208" y="144899"/>
                  </a:lnTo>
                  <a:lnTo>
                    <a:pt x="531305" y="143166"/>
                  </a:lnTo>
                  <a:lnTo>
                    <a:pt x="551053" y="142011"/>
                  </a:lnTo>
                  <a:lnTo>
                    <a:pt x="570569" y="141241"/>
                  </a:lnTo>
                  <a:lnTo>
                    <a:pt x="589929" y="141432"/>
                  </a:lnTo>
                  <a:lnTo>
                    <a:pt x="609186" y="142266"/>
                  </a:lnTo>
                  <a:lnTo>
                    <a:pt x="628374" y="143527"/>
                  </a:lnTo>
                  <a:lnTo>
                    <a:pt x="646105" y="144368"/>
                  </a:lnTo>
                  <a:lnTo>
                    <a:pt x="662864" y="144929"/>
                  </a:lnTo>
                  <a:lnTo>
                    <a:pt x="693245" y="146257"/>
                  </a:lnTo>
                  <a:lnTo>
                    <a:pt x="718507" y="149199"/>
                  </a:lnTo>
                  <a:lnTo>
                    <a:pt x="741494" y="154741"/>
                  </a:lnTo>
                  <a:lnTo>
                    <a:pt x="770506" y="163912"/>
                  </a:lnTo>
                  <a:lnTo>
                    <a:pt x="799310" y="171156"/>
                  </a:lnTo>
                  <a:lnTo>
                    <a:pt x="802806" y="171319"/>
                  </a:lnTo>
                  <a:lnTo>
                    <a:pt x="804021" y="170657"/>
                  </a:lnTo>
                  <a:lnTo>
                    <a:pt x="804831" y="169510"/>
                  </a:lnTo>
                  <a:lnTo>
                    <a:pt x="805730" y="165649"/>
                  </a:lnTo>
                  <a:lnTo>
                    <a:pt x="806408" y="137603"/>
                  </a:lnTo>
                  <a:lnTo>
                    <a:pt x="806422" y="131952"/>
                  </a:lnTo>
                  <a:lnTo>
                    <a:pt x="813184" y="113886"/>
                  </a:lnTo>
                  <a:lnTo>
                    <a:pt x="828816" y="89524"/>
                  </a:lnTo>
                  <a:lnTo>
                    <a:pt x="839674" y="79535"/>
                  </a:lnTo>
                  <a:lnTo>
                    <a:pt x="864429" y="69348"/>
                  </a:lnTo>
                  <a:lnTo>
                    <a:pt x="890735" y="61862"/>
                  </a:lnTo>
                  <a:lnTo>
                    <a:pt x="919775" y="61917"/>
                  </a:lnTo>
                  <a:lnTo>
                    <a:pt x="944070" y="64678"/>
                  </a:lnTo>
                  <a:lnTo>
                    <a:pt x="972037" y="68257"/>
                  </a:lnTo>
                  <a:lnTo>
                    <a:pt x="1003281" y="72199"/>
                  </a:lnTo>
                  <a:lnTo>
                    <a:pt x="1019515" y="74944"/>
                  </a:lnTo>
                  <a:lnTo>
                    <a:pt x="1035982" y="78185"/>
                  </a:lnTo>
                  <a:lnTo>
                    <a:pt x="1052605" y="81757"/>
                  </a:lnTo>
                  <a:lnTo>
                    <a:pt x="1070037" y="84843"/>
                  </a:lnTo>
                  <a:lnTo>
                    <a:pt x="1088008" y="87607"/>
                  </a:lnTo>
                  <a:lnTo>
                    <a:pt x="1106338" y="90154"/>
                  </a:lnTo>
                  <a:lnTo>
                    <a:pt x="1125615" y="91853"/>
                  </a:lnTo>
                  <a:lnTo>
                    <a:pt x="1145521" y="92985"/>
                  </a:lnTo>
                  <a:lnTo>
                    <a:pt x="1165847" y="93740"/>
                  </a:lnTo>
                  <a:lnTo>
                    <a:pt x="1187159" y="93538"/>
                  </a:lnTo>
                  <a:lnTo>
                    <a:pt x="1209128" y="92697"/>
                  </a:lnTo>
                  <a:lnTo>
                    <a:pt x="1231536" y="91432"/>
                  </a:lnTo>
                  <a:lnTo>
                    <a:pt x="1254235" y="89177"/>
                  </a:lnTo>
                  <a:lnTo>
                    <a:pt x="1277129" y="86262"/>
                  </a:lnTo>
                  <a:lnTo>
                    <a:pt x="1300152" y="82908"/>
                  </a:lnTo>
                  <a:lnTo>
                    <a:pt x="1323263" y="78555"/>
                  </a:lnTo>
                  <a:lnTo>
                    <a:pt x="1346431" y="73537"/>
                  </a:lnTo>
                  <a:lnTo>
                    <a:pt x="1369637" y="68075"/>
                  </a:lnTo>
                  <a:lnTo>
                    <a:pt x="1390753" y="62316"/>
                  </a:lnTo>
                  <a:lnTo>
                    <a:pt x="1410474" y="56361"/>
                  </a:lnTo>
                  <a:lnTo>
                    <a:pt x="1429266" y="50274"/>
                  </a:lnTo>
                  <a:lnTo>
                    <a:pt x="1459554" y="39748"/>
                  </a:lnTo>
                  <a:lnTo>
                    <a:pt x="1490793" y="25888"/>
                  </a:lnTo>
                  <a:lnTo>
                    <a:pt x="1497629" y="21492"/>
                  </a:lnTo>
                  <a:lnTo>
                    <a:pt x="1501480" y="17150"/>
                  </a:lnTo>
                  <a:lnTo>
                    <a:pt x="1503343" y="12845"/>
                  </a:lnTo>
                  <a:lnTo>
                    <a:pt x="1504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1033"/>
            <p:cNvSpPr/>
            <p:nvPr>
              <p:custDataLst>
                <p:tags r:id="rId75"/>
              </p:custDataLst>
            </p:nvPr>
          </p:nvSpPr>
          <p:spPr>
            <a:xfrm>
              <a:off x="2006600" y="3077094"/>
              <a:ext cx="158751" cy="218265"/>
            </a:xfrm>
            <a:custGeom>
              <a:avLst/>
              <a:gdLst/>
              <a:ahLst/>
              <a:cxnLst/>
              <a:rect l="0" t="0" r="0" b="0"/>
              <a:pathLst>
                <a:path w="158751" h="218265">
                  <a:moveTo>
                    <a:pt x="0" y="40756"/>
                  </a:moveTo>
                  <a:lnTo>
                    <a:pt x="0" y="40756"/>
                  </a:lnTo>
                  <a:lnTo>
                    <a:pt x="1881" y="15008"/>
                  </a:lnTo>
                  <a:lnTo>
                    <a:pt x="3371" y="8774"/>
                  </a:lnTo>
                  <a:lnTo>
                    <a:pt x="5775" y="4618"/>
                  </a:lnTo>
                  <a:lnTo>
                    <a:pt x="8789" y="1847"/>
                  </a:lnTo>
                  <a:lnTo>
                    <a:pt x="12209" y="0"/>
                  </a:lnTo>
                  <a:lnTo>
                    <a:pt x="33878" y="771"/>
                  </a:lnTo>
                  <a:lnTo>
                    <a:pt x="62641" y="12210"/>
                  </a:lnTo>
                  <a:lnTo>
                    <a:pt x="90135" y="32376"/>
                  </a:lnTo>
                  <a:lnTo>
                    <a:pt x="109413" y="56226"/>
                  </a:lnTo>
                  <a:lnTo>
                    <a:pt x="115656" y="72796"/>
                  </a:lnTo>
                  <a:lnTo>
                    <a:pt x="117321" y="81166"/>
                  </a:lnTo>
                  <a:lnTo>
                    <a:pt x="114903" y="90274"/>
                  </a:lnTo>
                  <a:lnTo>
                    <a:pt x="94645" y="119947"/>
                  </a:lnTo>
                  <a:lnTo>
                    <a:pt x="67005" y="149671"/>
                  </a:lnTo>
                  <a:lnTo>
                    <a:pt x="37669" y="175629"/>
                  </a:lnTo>
                  <a:lnTo>
                    <a:pt x="30853" y="182544"/>
                  </a:lnTo>
                  <a:lnTo>
                    <a:pt x="27824" y="187969"/>
                  </a:lnTo>
                  <a:lnTo>
                    <a:pt x="28427" y="189698"/>
                  </a:lnTo>
                  <a:lnTo>
                    <a:pt x="30240" y="190851"/>
                  </a:lnTo>
                  <a:lnTo>
                    <a:pt x="57343" y="197216"/>
                  </a:lnTo>
                  <a:lnTo>
                    <a:pt x="87475" y="200935"/>
                  </a:lnTo>
                  <a:lnTo>
                    <a:pt x="117390" y="208255"/>
                  </a:lnTo>
                  <a:lnTo>
                    <a:pt x="143182" y="213567"/>
                  </a:lnTo>
                  <a:lnTo>
                    <a:pt x="150579" y="217570"/>
                  </a:lnTo>
                  <a:lnTo>
                    <a:pt x="155231" y="218264"/>
                  </a:lnTo>
                  <a:lnTo>
                    <a:pt x="156404" y="217656"/>
                  </a:lnTo>
                  <a:lnTo>
                    <a:pt x="157186" y="216545"/>
                  </a:lnTo>
                  <a:lnTo>
                    <a:pt x="158750" y="212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1034"/>
            <p:cNvSpPr/>
            <p:nvPr>
              <p:custDataLst>
                <p:tags r:id="rId76"/>
              </p:custDataLst>
            </p:nvPr>
          </p:nvSpPr>
          <p:spPr>
            <a:xfrm>
              <a:off x="2184400" y="3209245"/>
              <a:ext cx="133351" cy="116750"/>
            </a:xfrm>
            <a:custGeom>
              <a:avLst/>
              <a:gdLst/>
              <a:ahLst/>
              <a:cxnLst/>
              <a:rect l="0" t="0" r="0" b="0"/>
              <a:pathLst>
                <a:path w="133351" h="116750">
                  <a:moveTo>
                    <a:pt x="0" y="41955"/>
                  </a:moveTo>
                  <a:lnTo>
                    <a:pt x="0" y="41955"/>
                  </a:lnTo>
                  <a:lnTo>
                    <a:pt x="3371" y="41955"/>
                  </a:lnTo>
                  <a:lnTo>
                    <a:pt x="6908" y="43836"/>
                  </a:lnTo>
                  <a:lnTo>
                    <a:pt x="12242" y="47024"/>
                  </a:lnTo>
                  <a:lnTo>
                    <a:pt x="27851" y="52080"/>
                  </a:lnTo>
                  <a:lnTo>
                    <a:pt x="49331" y="53186"/>
                  </a:lnTo>
                  <a:lnTo>
                    <a:pt x="62847" y="50945"/>
                  </a:lnTo>
                  <a:lnTo>
                    <a:pt x="74029" y="45715"/>
                  </a:lnTo>
                  <a:lnTo>
                    <a:pt x="82996" y="38687"/>
                  </a:lnTo>
                  <a:lnTo>
                    <a:pt x="89334" y="30860"/>
                  </a:lnTo>
                  <a:lnTo>
                    <a:pt x="92621" y="22677"/>
                  </a:lnTo>
                  <a:lnTo>
                    <a:pt x="93497" y="18520"/>
                  </a:lnTo>
                  <a:lnTo>
                    <a:pt x="92670" y="14337"/>
                  </a:lnTo>
                  <a:lnTo>
                    <a:pt x="87989" y="5927"/>
                  </a:lnTo>
                  <a:lnTo>
                    <a:pt x="84059" y="3119"/>
                  </a:lnTo>
                  <a:lnTo>
                    <a:pt x="74049" y="0"/>
                  </a:lnTo>
                  <a:lnTo>
                    <a:pt x="58781" y="6140"/>
                  </a:lnTo>
                  <a:lnTo>
                    <a:pt x="34115" y="25464"/>
                  </a:lnTo>
                  <a:lnTo>
                    <a:pt x="21512" y="40976"/>
                  </a:lnTo>
                  <a:lnTo>
                    <a:pt x="11156" y="64870"/>
                  </a:lnTo>
                  <a:lnTo>
                    <a:pt x="8486" y="78950"/>
                  </a:lnTo>
                  <a:lnTo>
                    <a:pt x="9891" y="84963"/>
                  </a:lnTo>
                  <a:lnTo>
                    <a:pt x="17096" y="95407"/>
                  </a:lnTo>
                  <a:lnTo>
                    <a:pt x="29235" y="102870"/>
                  </a:lnTo>
                  <a:lnTo>
                    <a:pt x="60024" y="113411"/>
                  </a:lnTo>
                  <a:lnTo>
                    <a:pt x="84891" y="116749"/>
                  </a:lnTo>
                  <a:lnTo>
                    <a:pt x="103391" y="114367"/>
                  </a:lnTo>
                  <a:lnTo>
                    <a:pt x="133350" y="991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0" name="SMARTInkShape-1035"/>
          <p:cNvSpPr/>
          <p:nvPr>
            <p:custDataLst>
              <p:tags r:id="rId2"/>
            </p:custDataLst>
          </p:nvPr>
        </p:nvSpPr>
        <p:spPr>
          <a:xfrm>
            <a:off x="3496356" y="2312283"/>
            <a:ext cx="91395" cy="427869"/>
          </a:xfrm>
          <a:custGeom>
            <a:avLst/>
            <a:gdLst/>
            <a:ahLst/>
            <a:cxnLst/>
            <a:rect l="0" t="0" r="0" b="0"/>
            <a:pathLst>
              <a:path w="91395" h="427869">
                <a:moveTo>
                  <a:pt x="91394" y="5467"/>
                </a:moveTo>
                <a:lnTo>
                  <a:pt x="91394" y="5467"/>
                </a:lnTo>
                <a:lnTo>
                  <a:pt x="88023" y="2096"/>
                </a:lnTo>
                <a:lnTo>
                  <a:pt x="84487" y="441"/>
                </a:lnTo>
                <a:lnTo>
                  <a:pt x="82556" y="0"/>
                </a:lnTo>
                <a:lnTo>
                  <a:pt x="76648" y="5154"/>
                </a:lnTo>
                <a:lnTo>
                  <a:pt x="54614" y="32451"/>
                </a:lnTo>
                <a:lnTo>
                  <a:pt x="41181" y="55325"/>
                </a:lnTo>
                <a:lnTo>
                  <a:pt x="28860" y="83365"/>
                </a:lnTo>
                <a:lnTo>
                  <a:pt x="23600" y="99732"/>
                </a:lnTo>
                <a:lnTo>
                  <a:pt x="18681" y="116994"/>
                </a:lnTo>
                <a:lnTo>
                  <a:pt x="14696" y="134852"/>
                </a:lnTo>
                <a:lnTo>
                  <a:pt x="11335" y="153107"/>
                </a:lnTo>
                <a:lnTo>
                  <a:pt x="8387" y="171627"/>
                </a:lnTo>
                <a:lnTo>
                  <a:pt x="5717" y="189618"/>
                </a:lnTo>
                <a:lnTo>
                  <a:pt x="3232" y="207257"/>
                </a:lnTo>
                <a:lnTo>
                  <a:pt x="869" y="224660"/>
                </a:lnTo>
                <a:lnTo>
                  <a:pt x="0" y="241907"/>
                </a:lnTo>
                <a:lnTo>
                  <a:pt x="126" y="259049"/>
                </a:lnTo>
                <a:lnTo>
                  <a:pt x="915" y="276122"/>
                </a:lnTo>
                <a:lnTo>
                  <a:pt x="2853" y="292442"/>
                </a:lnTo>
                <a:lnTo>
                  <a:pt x="8768" y="323747"/>
                </a:lnTo>
                <a:lnTo>
                  <a:pt x="14220" y="352241"/>
                </a:lnTo>
                <a:lnTo>
                  <a:pt x="19700" y="377606"/>
                </a:lnTo>
                <a:lnTo>
                  <a:pt x="30719" y="406341"/>
                </a:lnTo>
                <a:lnTo>
                  <a:pt x="38792" y="419053"/>
                </a:lnTo>
                <a:lnTo>
                  <a:pt x="47084" y="425644"/>
                </a:lnTo>
                <a:lnTo>
                  <a:pt x="51270" y="427402"/>
                </a:lnTo>
                <a:lnTo>
                  <a:pt x="54768" y="427868"/>
                </a:lnTo>
                <a:lnTo>
                  <a:pt x="60534" y="426504"/>
                </a:lnTo>
                <a:lnTo>
                  <a:pt x="62354" y="425153"/>
                </a:lnTo>
                <a:lnTo>
                  <a:pt x="64376" y="421770"/>
                </a:lnTo>
                <a:lnTo>
                  <a:pt x="59644" y="3991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6" name="SMARTInkShape-Group226"/>
          <p:cNvGrpSpPr/>
          <p:nvPr/>
        </p:nvGrpSpPr>
        <p:grpSpPr>
          <a:xfrm>
            <a:off x="3061583" y="2413416"/>
            <a:ext cx="278518" cy="239098"/>
            <a:chOff x="3061583" y="2413416"/>
            <a:chExt cx="278518" cy="239098"/>
          </a:xfrm>
        </p:grpSpPr>
        <p:sp>
          <p:nvSpPr>
            <p:cNvPr id="131" name="SMARTInkShape-1036"/>
            <p:cNvSpPr/>
            <p:nvPr>
              <p:custDataLst>
                <p:tags r:id="rId69"/>
              </p:custDataLst>
            </p:nvPr>
          </p:nvSpPr>
          <p:spPr>
            <a:xfrm>
              <a:off x="3061583" y="2597150"/>
              <a:ext cx="107068" cy="5471"/>
            </a:xfrm>
            <a:custGeom>
              <a:avLst/>
              <a:gdLst/>
              <a:ahLst/>
              <a:cxnLst/>
              <a:rect l="0" t="0" r="0" b="0"/>
              <a:pathLst>
                <a:path w="107068" h="547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10136" y="705"/>
                  </a:lnTo>
                  <a:lnTo>
                    <a:pt x="41203" y="5467"/>
                  </a:lnTo>
                  <a:lnTo>
                    <a:pt x="72864" y="5470"/>
                  </a:lnTo>
                  <a:lnTo>
                    <a:pt x="103927" y="382"/>
                  </a:lnTo>
                  <a:lnTo>
                    <a:pt x="1070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1037"/>
            <p:cNvSpPr/>
            <p:nvPr>
              <p:custDataLst>
                <p:tags r:id="rId70"/>
              </p:custDataLst>
            </p:nvPr>
          </p:nvSpPr>
          <p:spPr>
            <a:xfrm>
              <a:off x="3105150" y="2546611"/>
              <a:ext cx="6351" cy="25137"/>
            </a:xfrm>
            <a:custGeom>
              <a:avLst/>
              <a:gdLst/>
              <a:ahLst/>
              <a:cxnLst/>
              <a:rect l="0" t="0" r="0" b="0"/>
              <a:pathLst>
                <a:path w="6351" h="25137">
                  <a:moveTo>
                    <a:pt x="0" y="6089"/>
                  </a:moveTo>
                  <a:lnTo>
                    <a:pt x="0" y="6089"/>
                  </a:lnTo>
                  <a:lnTo>
                    <a:pt x="6089" y="0"/>
                  </a:lnTo>
                  <a:lnTo>
                    <a:pt x="2902" y="3187"/>
                  </a:lnTo>
                  <a:lnTo>
                    <a:pt x="1289" y="6681"/>
                  </a:lnTo>
                  <a:lnTo>
                    <a:pt x="860" y="8600"/>
                  </a:lnTo>
                  <a:lnTo>
                    <a:pt x="1279" y="10585"/>
                  </a:lnTo>
                  <a:lnTo>
                    <a:pt x="5139" y="18841"/>
                  </a:lnTo>
                  <a:lnTo>
                    <a:pt x="6350" y="25136"/>
                  </a:lnTo>
                  <a:lnTo>
                    <a:pt x="6350" y="187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038"/>
            <p:cNvSpPr/>
            <p:nvPr>
              <p:custDataLst>
                <p:tags r:id="rId71"/>
              </p:custDataLst>
            </p:nvPr>
          </p:nvSpPr>
          <p:spPr>
            <a:xfrm>
              <a:off x="3093594" y="2533650"/>
              <a:ext cx="22967" cy="118864"/>
            </a:xfrm>
            <a:custGeom>
              <a:avLst/>
              <a:gdLst/>
              <a:ahLst/>
              <a:cxnLst/>
              <a:rect l="0" t="0" r="0" b="0"/>
              <a:pathLst>
                <a:path w="22967" h="118864">
                  <a:moveTo>
                    <a:pt x="11556" y="0"/>
                  </a:moveTo>
                  <a:lnTo>
                    <a:pt x="11556" y="0"/>
                  </a:lnTo>
                  <a:lnTo>
                    <a:pt x="10851" y="6481"/>
                  </a:lnTo>
                  <a:lnTo>
                    <a:pt x="2718" y="35974"/>
                  </a:lnTo>
                  <a:lnTo>
                    <a:pt x="0" y="63262"/>
                  </a:lnTo>
                  <a:lnTo>
                    <a:pt x="3128" y="79622"/>
                  </a:lnTo>
                  <a:lnTo>
                    <a:pt x="15516" y="108139"/>
                  </a:lnTo>
                  <a:lnTo>
                    <a:pt x="22966" y="118863"/>
                  </a:lnTo>
                  <a:lnTo>
                    <a:pt x="22690" y="118753"/>
                  </a:lnTo>
                  <a:lnTo>
                    <a:pt x="17906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1039"/>
            <p:cNvSpPr/>
            <p:nvPr>
              <p:custDataLst>
                <p:tags r:id="rId72"/>
              </p:custDataLst>
            </p:nvPr>
          </p:nvSpPr>
          <p:spPr>
            <a:xfrm>
              <a:off x="3297793" y="2533650"/>
              <a:ext cx="42308" cy="106545"/>
            </a:xfrm>
            <a:custGeom>
              <a:avLst/>
              <a:gdLst/>
              <a:ahLst/>
              <a:cxnLst/>
              <a:rect l="0" t="0" r="0" b="0"/>
              <a:pathLst>
                <a:path w="42308" h="106545">
                  <a:moveTo>
                    <a:pt x="23257" y="0"/>
                  </a:moveTo>
                  <a:lnTo>
                    <a:pt x="23257" y="0"/>
                  </a:lnTo>
                  <a:lnTo>
                    <a:pt x="17790" y="0"/>
                  </a:lnTo>
                  <a:lnTo>
                    <a:pt x="10427" y="3371"/>
                  </a:lnTo>
                  <a:lnTo>
                    <a:pt x="5090" y="14433"/>
                  </a:lnTo>
                  <a:lnTo>
                    <a:pt x="0" y="38614"/>
                  </a:lnTo>
                  <a:lnTo>
                    <a:pt x="374" y="61771"/>
                  </a:lnTo>
                  <a:lnTo>
                    <a:pt x="6821" y="85187"/>
                  </a:lnTo>
                  <a:lnTo>
                    <a:pt x="14889" y="98332"/>
                  </a:lnTo>
                  <a:lnTo>
                    <a:pt x="19067" y="103205"/>
                  </a:lnTo>
                  <a:lnTo>
                    <a:pt x="25158" y="105841"/>
                  </a:lnTo>
                  <a:lnTo>
                    <a:pt x="28758" y="106544"/>
                  </a:lnTo>
                  <a:lnTo>
                    <a:pt x="31863" y="106307"/>
                  </a:lnTo>
                  <a:lnTo>
                    <a:pt x="4230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1040"/>
            <p:cNvSpPr/>
            <p:nvPr>
              <p:custDataLst>
                <p:tags r:id="rId73"/>
              </p:custDataLst>
            </p:nvPr>
          </p:nvSpPr>
          <p:spPr>
            <a:xfrm>
              <a:off x="3321389" y="2413416"/>
              <a:ext cx="12362" cy="18635"/>
            </a:xfrm>
            <a:custGeom>
              <a:avLst/>
              <a:gdLst/>
              <a:ahLst/>
              <a:cxnLst/>
              <a:rect l="0" t="0" r="0" b="0"/>
              <a:pathLst>
                <a:path w="12362" h="18635">
                  <a:moveTo>
                    <a:pt x="12361" y="18634"/>
                  </a:moveTo>
                  <a:lnTo>
                    <a:pt x="12361" y="18634"/>
                  </a:lnTo>
                  <a:lnTo>
                    <a:pt x="0" y="0"/>
                  </a:lnTo>
                  <a:lnTo>
                    <a:pt x="6011" y="59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7" name="SMARTInkShape-Group227"/>
          <p:cNvGrpSpPr/>
          <p:nvPr/>
        </p:nvGrpSpPr>
        <p:grpSpPr>
          <a:xfrm>
            <a:off x="1606550" y="2441048"/>
            <a:ext cx="1308101" cy="407431"/>
            <a:chOff x="1606550" y="2441048"/>
            <a:chExt cx="1308101" cy="407431"/>
          </a:xfrm>
        </p:grpSpPr>
        <p:sp>
          <p:nvSpPr>
            <p:cNvPr id="137" name="SMARTInkShape-1041"/>
            <p:cNvSpPr/>
            <p:nvPr>
              <p:custDataLst>
                <p:tags r:id="rId59"/>
              </p:custDataLst>
            </p:nvPr>
          </p:nvSpPr>
          <p:spPr>
            <a:xfrm>
              <a:off x="1606550" y="2655444"/>
              <a:ext cx="122166" cy="139826"/>
            </a:xfrm>
            <a:custGeom>
              <a:avLst/>
              <a:gdLst/>
              <a:ahLst/>
              <a:cxnLst/>
              <a:rect l="0" t="0" r="0" b="0"/>
              <a:pathLst>
                <a:path w="122166" h="139826">
                  <a:moveTo>
                    <a:pt x="0" y="11556"/>
                  </a:moveTo>
                  <a:lnTo>
                    <a:pt x="0" y="11556"/>
                  </a:lnTo>
                  <a:lnTo>
                    <a:pt x="0" y="0"/>
                  </a:lnTo>
                  <a:lnTo>
                    <a:pt x="0" y="27066"/>
                  </a:lnTo>
                  <a:lnTo>
                    <a:pt x="706" y="53860"/>
                  </a:lnTo>
                  <a:lnTo>
                    <a:pt x="5775" y="83435"/>
                  </a:lnTo>
                  <a:lnTo>
                    <a:pt x="16606" y="109681"/>
                  </a:lnTo>
                  <a:lnTo>
                    <a:pt x="32907" y="129765"/>
                  </a:lnTo>
                  <a:lnTo>
                    <a:pt x="44965" y="137706"/>
                  </a:lnTo>
                  <a:lnTo>
                    <a:pt x="59260" y="139825"/>
                  </a:lnTo>
                  <a:lnTo>
                    <a:pt x="83175" y="138932"/>
                  </a:lnTo>
                  <a:lnTo>
                    <a:pt x="91434" y="138806"/>
                  </a:lnTo>
                  <a:lnTo>
                    <a:pt x="98350" y="136606"/>
                  </a:lnTo>
                  <a:lnTo>
                    <a:pt x="120806" y="118805"/>
                  </a:lnTo>
                  <a:lnTo>
                    <a:pt x="122165" y="115511"/>
                  </a:lnTo>
                  <a:lnTo>
                    <a:pt x="120650" y="1004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042"/>
            <p:cNvSpPr/>
            <p:nvPr>
              <p:custDataLst>
                <p:tags r:id="rId60"/>
              </p:custDataLst>
            </p:nvPr>
          </p:nvSpPr>
          <p:spPr>
            <a:xfrm>
              <a:off x="1612900" y="2660650"/>
              <a:ext cx="88901" cy="120651"/>
            </a:xfrm>
            <a:custGeom>
              <a:avLst/>
              <a:gdLst/>
              <a:ahLst/>
              <a:cxnLst/>
              <a:rect l="0" t="0" r="0" b="0"/>
              <a:pathLst>
                <a:path w="88901" h="120651">
                  <a:moveTo>
                    <a:pt x="0" y="120650"/>
                  </a:moveTo>
                  <a:lnTo>
                    <a:pt x="0" y="120650"/>
                  </a:lnTo>
                  <a:lnTo>
                    <a:pt x="706" y="114169"/>
                  </a:lnTo>
                  <a:lnTo>
                    <a:pt x="3371" y="105070"/>
                  </a:lnTo>
                  <a:lnTo>
                    <a:pt x="20970" y="81981"/>
                  </a:lnTo>
                  <a:lnTo>
                    <a:pt x="44829" y="55156"/>
                  </a:lnTo>
                  <a:lnTo>
                    <a:pt x="66554" y="26260"/>
                  </a:lnTo>
                  <a:lnTo>
                    <a:pt x="84982" y="757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1043"/>
            <p:cNvSpPr/>
            <p:nvPr>
              <p:custDataLst>
                <p:tags r:id="rId61"/>
              </p:custDataLst>
            </p:nvPr>
          </p:nvSpPr>
          <p:spPr>
            <a:xfrm>
              <a:off x="1778000" y="2767335"/>
              <a:ext cx="66711" cy="81144"/>
            </a:xfrm>
            <a:custGeom>
              <a:avLst/>
              <a:gdLst/>
              <a:ahLst/>
              <a:cxnLst/>
              <a:rect l="0" t="0" r="0" b="0"/>
              <a:pathLst>
                <a:path w="66711" h="81144">
                  <a:moveTo>
                    <a:pt x="31750" y="13965"/>
                  </a:moveTo>
                  <a:lnTo>
                    <a:pt x="31750" y="13965"/>
                  </a:lnTo>
                  <a:lnTo>
                    <a:pt x="28379" y="10594"/>
                  </a:lnTo>
                  <a:lnTo>
                    <a:pt x="25975" y="10307"/>
                  </a:lnTo>
                  <a:lnTo>
                    <a:pt x="19541" y="11869"/>
                  </a:lnTo>
                  <a:lnTo>
                    <a:pt x="13859" y="18678"/>
                  </a:lnTo>
                  <a:lnTo>
                    <a:pt x="4463" y="43667"/>
                  </a:lnTo>
                  <a:lnTo>
                    <a:pt x="3865" y="55623"/>
                  </a:lnTo>
                  <a:lnTo>
                    <a:pt x="4693" y="60787"/>
                  </a:lnTo>
                  <a:lnTo>
                    <a:pt x="11258" y="70288"/>
                  </a:lnTo>
                  <a:lnTo>
                    <a:pt x="15972" y="74797"/>
                  </a:lnTo>
                  <a:lnTo>
                    <a:pt x="26854" y="79807"/>
                  </a:lnTo>
                  <a:lnTo>
                    <a:pt x="32720" y="81143"/>
                  </a:lnTo>
                  <a:lnTo>
                    <a:pt x="38041" y="80623"/>
                  </a:lnTo>
                  <a:lnTo>
                    <a:pt x="47716" y="76281"/>
                  </a:lnTo>
                  <a:lnTo>
                    <a:pt x="61097" y="62533"/>
                  </a:lnTo>
                  <a:lnTo>
                    <a:pt x="65960" y="47310"/>
                  </a:lnTo>
                  <a:lnTo>
                    <a:pt x="66710" y="30196"/>
                  </a:lnTo>
                  <a:lnTo>
                    <a:pt x="62340" y="15534"/>
                  </a:lnTo>
                  <a:lnTo>
                    <a:pt x="57788" y="10072"/>
                  </a:lnTo>
                  <a:lnTo>
                    <a:pt x="45204" y="2122"/>
                  </a:lnTo>
                  <a:lnTo>
                    <a:pt x="28322" y="0"/>
                  </a:lnTo>
                  <a:lnTo>
                    <a:pt x="0" y="12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1044"/>
            <p:cNvSpPr/>
            <p:nvPr>
              <p:custDataLst>
                <p:tags r:id="rId62"/>
              </p:custDataLst>
            </p:nvPr>
          </p:nvSpPr>
          <p:spPr>
            <a:xfrm>
              <a:off x="1928433" y="2635250"/>
              <a:ext cx="159086" cy="126504"/>
            </a:xfrm>
            <a:custGeom>
              <a:avLst/>
              <a:gdLst/>
              <a:ahLst/>
              <a:cxnLst/>
              <a:rect l="0" t="0" r="0" b="0"/>
              <a:pathLst>
                <a:path w="159086" h="126504">
                  <a:moveTo>
                    <a:pt x="21017" y="19050"/>
                  </a:moveTo>
                  <a:lnTo>
                    <a:pt x="21017" y="19050"/>
                  </a:lnTo>
                  <a:lnTo>
                    <a:pt x="21017" y="29163"/>
                  </a:lnTo>
                  <a:lnTo>
                    <a:pt x="10904" y="55678"/>
                  </a:lnTo>
                  <a:lnTo>
                    <a:pt x="1244" y="86974"/>
                  </a:lnTo>
                  <a:lnTo>
                    <a:pt x="0" y="102390"/>
                  </a:lnTo>
                  <a:lnTo>
                    <a:pt x="655" y="108477"/>
                  </a:lnTo>
                  <a:lnTo>
                    <a:pt x="3209" y="113240"/>
                  </a:lnTo>
                  <a:lnTo>
                    <a:pt x="11691" y="120414"/>
                  </a:lnTo>
                  <a:lnTo>
                    <a:pt x="16917" y="121198"/>
                  </a:lnTo>
                  <a:lnTo>
                    <a:pt x="28367" y="118307"/>
                  </a:lnTo>
                  <a:lnTo>
                    <a:pt x="43342" y="108745"/>
                  </a:lnTo>
                  <a:lnTo>
                    <a:pt x="69545" y="78674"/>
                  </a:lnTo>
                  <a:lnTo>
                    <a:pt x="70302" y="79260"/>
                  </a:lnTo>
                  <a:lnTo>
                    <a:pt x="75281" y="92222"/>
                  </a:lnTo>
                  <a:lnTo>
                    <a:pt x="89435" y="111585"/>
                  </a:lnTo>
                  <a:lnTo>
                    <a:pt x="105024" y="121335"/>
                  </a:lnTo>
                  <a:lnTo>
                    <a:pt x="119678" y="125321"/>
                  </a:lnTo>
                  <a:lnTo>
                    <a:pt x="132957" y="126503"/>
                  </a:lnTo>
                  <a:lnTo>
                    <a:pt x="141559" y="123016"/>
                  </a:lnTo>
                  <a:lnTo>
                    <a:pt x="145828" y="120110"/>
                  </a:lnTo>
                  <a:lnTo>
                    <a:pt x="152454" y="109357"/>
                  </a:lnTo>
                  <a:lnTo>
                    <a:pt x="157045" y="93758"/>
                  </a:lnTo>
                  <a:lnTo>
                    <a:pt x="159085" y="72715"/>
                  </a:lnTo>
                  <a:lnTo>
                    <a:pt x="158110" y="49251"/>
                  </a:lnTo>
                  <a:lnTo>
                    <a:pt x="153914" y="27534"/>
                  </a:lnTo>
                  <a:lnTo>
                    <a:pt x="144994" y="13178"/>
                  </a:lnTo>
                  <a:lnTo>
                    <a:pt x="133973" y="5857"/>
                  </a:lnTo>
                  <a:lnTo>
                    <a:pt x="1162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1045"/>
            <p:cNvSpPr/>
            <p:nvPr>
              <p:custDataLst>
                <p:tags r:id="rId63"/>
              </p:custDataLst>
            </p:nvPr>
          </p:nvSpPr>
          <p:spPr>
            <a:xfrm>
              <a:off x="2198217" y="2613130"/>
              <a:ext cx="103207" cy="125513"/>
            </a:xfrm>
            <a:custGeom>
              <a:avLst/>
              <a:gdLst/>
              <a:ahLst/>
              <a:cxnLst/>
              <a:rect l="0" t="0" r="0" b="0"/>
              <a:pathLst>
                <a:path w="103207" h="125513">
                  <a:moveTo>
                    <a:pt x="87783" y="9420"/>
                  </a:moveTo>
                  <a:lnTo>
                    <a:pt x="87783" y="9420"/>
                  </a:lnTo>
                  <a:lnTo>
                    <a:pt x="60153" y="2512"/>
                  </a:lnTo>
                  <a:lnTo>
                    <a:pt x="44459" y="0"/>
                  </a:lnTo>
                  <a:lnTo>
                    <a:pt x="13269" y="4136"/>
                  </a:lnTo>
                  <a:lnTo>
                    <a:pt x="6357" y="5897"/>
                  </a:lnTo>
                  <a:lnTo>
                    <a:pt x="2454" y="9188"/>
                  </a:lnTo>
                  <a:lnTo>
                    <a:pt x="558" y="13499"/>
                  </a:lnTo>
                  <a:lnTo>
                    <a:pt x="0" y="18489"/>
                  </a:lnTo>
                  <a:lnTo>
                    <a:pt x="2450" y="23227"/>
                  </a:lnTo>
                  <a:lnTo>
                    <a:pt x="12698" y="32254"/>
                  </a:lnTo>
                  <a:lnTo>
                    <a:pt x="41076" y="48641"/>
                  </a:lnTo>
                  <a:lnTo>
                    <a:pt x="62321" y="60718"/>
                  </a:lnTo>
                  <a:lnTo>
                    <a:pt x="88470" y="77536"/>
                  </a:lnTo>
                  <a:lnTo>
                    <a:pt x="94591" y="82347"/>
                  </a:lnTo>
                  <a:lnTo>
                    <a:pt x="101392" y="93338"/>
                  </a:lnTo>
                  <a:lnTo>
                    <a:pt x="103206" y="99232"/>
                  </a:lnTo>
                  <a:lnTo>
                    <a:pt x="102298" y="104572"/>
                  </a:lnTo>
                  <a:lnTo>
                    <a:pt x="95646" y="114269"/>
                  </a:lnTo>
                  <a:lnTo>
                    <a:pt x="81870" y="121401"/>
                  </a:lnTo>
                  <a:lnTo>
                    <a:pt x="65399" y="125512"/>
                  </a:lnTo>
                  <a:lnTo>
                    <a:pt x="51024" y="124987"/>
                  </a:lnTo>
                  <a:lnTo>
                    <a:pt x="39460" y="120520"/>
                  </a:lnTo>
                  <a:lnTo>
                    <a:pt x="29618" y="113125"/>
                  </a:lnTo>
                  <a:lnTo>
                    <a:pt x="17554" y="97768"/>
                  </a:lnTo>
                  <a:lnTo>
                    <a:pt x="14237" y="88432"/>
                  </a:lnTo>
                  <a:lnTo>
                    <a:pt x="14058" y="85378"/>
                  </a:lnTo>
                  <a:lnTo>
                    <a:pt x="14644" y="83342"/>
                  </a:lnTo>
                  <a:lnTo>
                    <a:pt x="17933" y="792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1046"/>
            <p:cNvSpPr/>
            <p:nvPr>
              <p:custDataLst>
                <p:tags r:id="rId64"/>
              </p:custDataLst>
            </p:nvPr>
          </p:nvSpPr>
          <p:spPr>
            <a:xfrm>
              <a:off x="2349500" y="2618671"/>
              <a:ext cx="152401" cy="99130"/>
            </a:xfrm>
            <a:custGeom>
              <a:avLst/>
              <a:gdLst/>
              <a:ahLst/>
              <a:cxnLst/>
              <a:rect l="0" t="0" r="0" b="0"/>
              <a:pathLst>
                <a:path w="152401" h="99130">
                  <a:moveTo>
                    <a:pt x="0" y="16579"/>
                  </a:moveTo>
                  <a:lnTo>
                    <a:pt x="0" y="16579"/>
                  </a:lnTo>
                  <a:lnTo>
                    <a:pt x="5069" y="3487"/>
                  </a:lnTo>
                  <a:lnTo>
                    <a:pt x="8838" y="177"/>
                  </a:lnTo>
                  <a:lnTo>
                    <a:pt x="10126" y="0"/>
                  </a:lnTo>
                  <a:lnTo>
                    <a:pt x="10984" y="587"/>
                  </a:lnTo>
                  <a:lnTo>
                    <a:pt x="11556" y="1685"/>
                  </a:lnTo>
                  <a:lnTo>
                    <a:pt x="5642" y="33101"/>
                  </a:lnTo>
                  <a:lnTo>
                    <a:pt x="1672" y="58399"/>
                  </a:lnTo>
                  <a:lnTo>
                    <a:pt x="1114" y="65625"/>
                  </a:lnTo>
                  <a:lnTo>
                    <a:pt x="2860" y="71854"/>
                  </a:lnTo>
                  <a:lnTo>
                    <a:pt x="10443" y="82538"/>
                  </a:lnTo>
                  <a:lnTo>
                    <a:pt x="23242" y="93115"/>
                  </a:lnTo>
                  <a:lnTo>
                    <a:pt x="27489" y="93709"/>
                  </a:lnTo>
                  <a:lnTo>
                    <a:pt x="35971" y="90605"/>
                  </a:lnTo>
                  <a:lnTo>
                    <a:pt x="48680" y="77553"/>
                  </a:lnTo>
                  <a:lnTo>
                    <a:pt x="58011" y="53539"/>
                  </a:lnTo>
                  <a:lnTo>
                    <a:pt x="65245" y="27452"/>
                  </a:lnTo>
                  <a:lnTo>
                    <a:pt x="71856" y="11961"/>
                  </a:lnTo>
                  <a:lnTo>
                    <a:pt x="73304" y="9972"/>
                  </a:lnTo>
                  <a:lnTo>
                    <a:pt x="74269" y="9352"/>
                  </a:lnTo>
                  <a:lnTo>
                    <a:pt x="74913" y="9645"/>
                  </a:lnTo>
                  <a:lnTo>
                    <a:pt x="81194" y="36927"/>
                  </a:lnTo>
                  <a:lnTo>
                    <a:pt x="92495" y="68068"/>
                  </a:lnTo>
                  <a:lnTo>
                    <a:pt x="94887" y="78358"/>
                  </a:lnTo>
                  <a:lnTo>
                    <a:pt x="96970" y="75551"/>
                  </a:lnTo>
                  <a:lnTo>
                    <a:pt x="109983" y="47374"/>
                  </a:lnTo>
                  <a:lnTo>
                    <a:pt x="124315" y="19275"/>
                  </a:lnTo>
                  <a:lnTo>
                    <a:pt x="126621" y="17671"/>
                  </a:lnTo>
                  <a:lnTo>
                    <a:pt x="128864" y="17307"/>
                  </a:lnTo>
                  <a:lnTo>
                    <a:pt x="130359" y="18475"/>
                  </a:lnTo>
                  <a:lnTo>
                    <a:pt x="140082" y="49245"/>
                  </a:lnTo>
                  <a:lnTo>
                    <a:pt x="149628" y="79494"/>
                  </a:lnTo>
                  <a:lnTo>
                    <a:pt x="152400" y="991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1047"/>
            <p:cNvSpPr/>
            <p:nvPr>
              <p:custDataLst>
                <p:tags r:id="rId65"/>
              </p:custDataLst>
            </p:nvPr>
          </p:nvSpPr>
          <p:spPr>
            <a:xfrm>
              <a:off x="2355850" y="2482850"/>
              <a:ext cx="12701" cy="25401"/>
            </a:xfrm>
            <a:custGeom>
              <a:avLst/>
              <a:gdLst/>
              <a:ahLst/>
              <a:cxnLst/>
              <a:rect l="0" t="0" r="0" b="0"/>
              <a:pathLst>
                <a:path w="12701" h="25401">
                  <a:moveTo>
                    <a:pt x="12700" y="25400"/>
                  </a:moveTo>
                  <a:lnTo>
                    <a:pt x="12700" y="25400"/>
                  </a:lnTo>
                  <a:lnTo>
                    <a:pt x="9329" y="22029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1048"/>
            <p:cNvSpPr/>
            <p:nvPr>
              <p:custDataLst>
                <p:tags r:id="rId66"/>
              </p:custDataLst>
            </p:nvPr>
          </p:nvSpPr>
          <p:spPr>
            <a:xfrm>
              <a:off x="2611333" y="2613884"/>
              <a:ext cx="149455" cy="101483"/>
            </a:xfrm>
            <a:custGeom>
              <a:avLst/>
              <a:gdLst/>
              <a:ahLst/>
              <a:cxnLst/>
              <a:rect l="0" t="0" r="0" b="0"/>
              <a:pathLst>
                <a:path w="149455" h="101483">
                  <a:moveTo>
                    <a:pt x="23917" y="8666"/>
                  </a:moveTo>
                  <a:lnTo>
                    <a:pt x="23917" y="8666"/>
                  </a:lnTo>
                  <a:lnTo>
                    <a:pt x="11708" y="20875"/>
                  </a:lnTo>
                  <a:lnTo>
                    <a:pt x="3523" y="39173"/>
                  </a:lnTo>
                  <a:lnTo>
                    <a:pt x="0" y="59098"/>
                  </a:lnTo>
                  <a:lnTo>
                    <a:pt x="2328" y="75036"/>
                  </a:lnTo>
                  <a:lnTo>
                    <a:pt x="4585" y="78313"/>
                  </a:lnTo>
                  <a:lnTo>
                    <a:pt x="7502" y="80497"/>
                  </a:lnTo>
                  <a:lnTo>
                    <a:pt x="10857" y="81953"/>
                  </a:lnTo>
                  <a:lnTo>
                    <a:pt x="15210" y="81513"/>
                  </a:lnTo>
                  <a:lnTo>
                    <a:pt x="43493" y="70304"/>
                  </a:lnTo>
                  <a:lnTo>
                    <a:pt x="48256" y="65986"/>
                  </a:lnTo>
                  <a:lnTo>
                    <a:pt x="63437" y="40970"/>
                  </a:lnTo>
                  <a:lnTo>
                    <a:pt x="65786" y="39374"/>
                  </a:lnTo>
                  <a:lnTo>
                    <a:pt x="68057" y="39016"/>
                  </a:lnTo>
                  <a:lnTo>
                    <a:pt x="70277" y="39483"/>
                  </a:lnTo>
                  <a:lnTo>
                    <a:pt x="71757" y="41910"/>
                  </a:lnTo>
                  <a:lnTo>
                    <a:pt x="77895" y="61015"/>
                  </a:lnTo>
                  <a:lnTo>
                    <a:pt x="92278" y="81801"/>
                  </a:lnTo>
                  <a:lnTo>
                    <a:pt x="107907" y="95168"/>
                  </a:lnTo>
                  <a:lnTo>
                    <a:pt x="119807" y="100028"/>
                  </a:lnTo>
                  <a:lnTo>
                    <a:pt x="130740" y="101482"/>
                  </a:lnTo>
                  <a:lnTo>
                    <a:pt x="137952" y="99777"/>
                  </a:lnTo>
                  <a:lnTo>
                    <a:pt x="143509" y="94786"/>
                  </a:lnTo>
                  <a:lnTo>
                    <a:pt x="145978" y="91479"/>
                  </a:lnTo>
                  <a:lnTo>
                    <a:pt x="149454" y="69970"/>
                  </a:lnTo>
                  <a:lnTo>
                    <a:pt x="148385" y="47437"/>
                  </a:lnTo>
                  <a:lnTo>
                    <a:pt x="144853" y="24486"/>
                  </a:lnTo>
                  <a:lnTo>
                    <a:pt x="138579" y="9582"/>
                  </a:lnTo>
                  <a:lnTo>
                    <a:pt x="132969" y="2018"/>
                  </a:lnTo>
                  <a:lnTo>
                    <a:pt x="130485" y="0"/>
                  </a:lnTo>
                  <a:lnTo>
                    <a:pt x="128123" y="67"/>
                  </a:lnTo>
                  <a:lnTo>
                    <a:pt x="125844" y="1522"/>
                  </a:lnTo>
                  <a:lnTo>
                    <a:pt x="119167" y="86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1049"/>
            <p:cNvSpPr/>
            <p:nvPr>
              <p:custDataLst>
                <p:tags r:id="rId67"/>
              </p:custDataLst>
            </p:nvPr>
          </p:nvSpPr>
          <p:spPr>
            <a:xfrm>
              <a:off x="2829431" y="2441048"/>
              <a:ext cx="85220" cy="258533"/>
            </a:xfrm>
            <a:custGeom>
              <a:avLst/>
              <a:gdLst/>
              <a:ahLst/>
              <a:cxnLst/>
              <a:rect l="0" t="0" r="0" b="0"/>
              <a:pathLst>
                <a:path w="85220" h="258533">
                  <a:moveTo>
                    <a:pt x="47119" y="16402"/>
                  </a:moveTo>
                  <a:lnTo>
                    <a:pt x="47119" y="16402"/>
                  </a:lnTo>
                  <a:lnTo>
                    <a:pt x="52586" y="0"/>
                  </a:lnTo>
                  <a:lnTo>
                    <a:pt x="42450" y="25339"/>
                  </a:lnTo>
                  <a:lnTo>
                    <a:pt x="32344" y="51889"/>
                  </a:lnTo>
                  <a:lnTo>
                    <a:pt x="25980" y="68282"/>
                  </a:lnTo>
                  <a:lnTo>
                    <a:pt x="18915" y="86267"/>
                  </a:lnTo>
                  <a:lnTo>
                    <a:pt x="11383" y="105312"/>
                  </a:lnTo>
                  <a:lnTo>
                    <a:pt x="6362" y="124359"/>
                  </a:lnTo>
                  <a:lnTo>
                    <a:pt x="3014" y="143406"/>
                  </a:lnTo>
                  <a:lnTo>
                    <a:pt x="783" y="162455"/>
                  </a:lnTo>
                  <a:lnTo>
                    <a:pt x="0" y="179387"/>
                  </a:lnTo>
                  <a:lnTo>
                    <a:pt x="1013" y="209490"/>
                  </a:lnTo>
                  <a:lnTo>
                    <a:pt x="9459" y="231335"/>
                  </a:lnTo>
                  <a:lnTo>
                    <a:pt x="22620" y="246689"/>
                  </a:lnTo>
                  <a:lnTo>
                    <a:pt x="37877" y="255865"/>
                  </a:lnTo>
                  <a:lnTo>
                    <a:pt x="52184" y="258532"/>
                  </a:lnTo>
                  <a:lnTo>
                    <a:pt x="70257" y="256066"/>
                  </a:lnTo>
                  <a:lnTo>
                    <a:pt x="75244" y="254495"/>
                  </a:lnTo>
                  <a:lnTo>
                    <a:pt x="78569" y="252036"/>
                  </a:lnTo>
                  <a:lnTo>
                    <a:pt x="85219" y="2386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1050"/>
            <p:cNvSpPr/>
            <p:nvPr>
              <p:custDataLst>
                <p:tags r:id="rId68"/>
              </p:custDataLst>
            </p:nvPr>
          </p:nvSpPr>
          <p:spPr>
            <a:xfrm>
              <a:off x="2768600" y="2587193"/>
              <a:ext cx="139701" cy="9958"/>
            </a:xfrm>
            <a:custGeom>
              <a:avLst/>
              <a:gdLst/>
              <a:ahLst/>
              <a:cxnLst/>
              <a:rect l="0" t="0" r="0" b="0"/>
              <a:pathLst>
                <a:path w="139701" h="9958">
                  <a:moveTo>
                    <a:pt x="0" y="9957"/>
                  </a:moveTo>
                  <a:lnTo>
                    <a:pt x="0" y="9957"/>
                  </a:lnTo>
                  <a:lnTo>
                    <a:pt x="18031" y="5593"/>
                  </a:lnTo>
                  <a:lnTo>
                    <a:pt x="39999" y="4490"/>
                  </a:lnTo>
                  <a:lnTo>
                    <a:pt x="62462" y="3999"/>
                  </a:lnTo>
                  <a:lnTo>
                    <a:pt x="93061" y="1842"/>
                  </a:lnTo>
                  <a:lnTo>
                    <a:pt x="110505" y="0"/>
                  </a:lnTo>
                  <a:lnTo>
                    <a:pt x="139700" y="36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8" name="SMARTInkShape-1051"/>
          <p:cNvSpPr/>
          <p:nvPr>
            <p:custDataLst>
              <p:tags r:id="rId3"/>
            </p:custDataLst>
          </p:nvPr>
        </p:nvSpPr>
        <p:spPr>
          <a:xfrm>
            <a:off x="4027044" y="2006600"/>
            <a:ext cx="786085" cy="53886"/>
          </a:xfrm>
          <a:custGeom>
            <a:avLst/>
            <a:gdLst/>
            <a:ahLst/>
            <a:cxnLst/>
            <a:rect l="0" t="0" r="0" b="0"/>
            <a:pathLst>
              <a:path w="786085" h="53886">
                <a:moveTo>
                  <a:pt x="11556" y="50800"/>
                </a:moveTo>
                <a:lnTo>
                  <a:pt x="11556" y="50800"/>
                </a:lnTo>
                <a:lnTo>
                  <a:pt x="8185" y="50800"/>
                </a:lnTo>
                <a:lnTo>
                  <a:pt x="4649" y="48918"/>
                </a:lnTo>
                <a:lnTo>
                  <a:pt x="0" y="45333"/>
                </a:lnTo>
                <a:lnTo>
                  <a:pt x="325" y="45038"/>
                </a:lnTo>
                <a:lnTo>
                  <a:pt x="2566" y="44711"/>
                </a:lnTo>
                <a:lnTo>
                  <a:pt x="32854" y="49571"/>
                </a:lnTo>
                <a:lnTo>
                  <a:pt x="62650" y="53311"/>
                </a:lnTo>
                <a:lnTo>
                  <a:pt x="81602" y="53885"/>
                </a:lnTo>
                <a:lnTo>
                  <a:pt x="102703" y="53562"/>
                </a:lnTo>
                <a:lnTo>
                  <a:pt x="125237" y="52642"/>
                </a:lnTo>
                <a:lnTo>
                  <a:pt x="150844" y="50617"/>
                </a:lnTo>
                <a:lnTo>
                  <a:pt x="178498" y="47855"/>
                </a:lnTo>
                <a:lnTo>
                  <a:pt x="207517" y="44603"/>
                </a:lnTo>
                <a:lnTo>
                  <a:pt x="238152" y="41730"/>
                </a:lnTo>
                <a:lnTo>
                  <a:pt x="269864" y="39109"/>
                </a:lnTo>
                <a:lnTo>
                  <a:pt x="302295" y="36656"/>
                </a:lnTo>
                <a:lnTo>
                  <a:pt x="333793" y="34315"/>
                </a:lnTo>
                <a:lnTo>
                  <a:pt x="364669" y="32049"/>
                </a:lnTo>
                <a:lnTo>
                  <a:pt x="395131" y="29833"/>
                </a:lnTo>
                <a:lnTo>
                  <a:pt x="423201" y="27649"/>
                </a:lnTo>
                <a:lnTo>
                  <a:pt x="449675" y="25488"/>
                </a:lnTo>
                <a:lnTo>
                  <a:pt x="475085" y="23342"/>
                </a:lnTo>
                <a:lnTo>
                  <a:pt x="499081" y="21911"/>
                </a:lnTo>
                <a:lnTo>
                  <a:pt x="522133" y="20958"/>
                </a:lnTo>
                <a:lnTo>
                  <a:pt x="544558" y="20322"/>
                </a:lnTo>
                <a:lnTo>
                  <a:pt x="565857" y="19192"/>
                </a:lnTo>
                <a:lnTo>
                  <a:pt x="586407" y="17734"/>
                </a:lnTo>
                <a:lnTo>
                  <a:pt x="606457" y="16056"/>
                </a:lnTo>
                <a:lnTo>
                  <a:pt x="625467" y="14232"/>
                </a:lnTo>
                <a:lnTo>
                  <a:pt x="643786" y="12310"/>
                </a:lnTo>
                <a:lnTo>
                  <a:pt x="661643" y="10323"/>
                </a:lnTo>
                <a:lnTo>
                  <a:pt x="678486" y="8999"/>
                </a:lnTo>
                <a:lnTo>
                  <a:pt x="694653" y="8116"/>
                </a:lnTo>
                <a:lnTo>
                  <a:pt x="723671" y="7135"/>
                </a:lnTo>
                <a:lnTo>
                  <a:pt x="754464" y="7288"/>
                </a:lnTo>
                <a:lnTo>
                  <a:pt x="786084" y="12678"/>
                </a:lnTo>
                <a:lnTo>
                  <a:pt x="780447" y="7626"/>
                </a:lnTo>
                <a:lnTo>
                  <a:pt x="767206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1" name="SMARTInkShape-Group229"/>
          <p:cNvGrpSpPr/>
          <p:nvPr/>
        </p:nvGrpSpPr>
        <p:grpSpPr>
          <a:xfrm>
            <a:off x="1371600" y="2736850"/>
            <a:ext cx="76201" cy="50801"/>
            <a:chOff x="1371600" y="2736850"/>
            <a:chExt cx="76201" cy="50801"/>
          </a:xfrm>
        </p:grpSpPr>
        <p:sp>
          <p:nvSpPr>
            <p:cNvPr id="149" name="SMARTInkShape-1052"/>
            <p:cNvSpPr/>
            <p:nvPr>
              <p:custDataLst>
                <p:tags r:id="rId57"/>
              </p:custDataLst>
            </p:nvPr>
          </p:nvSpPr>
          <p:spPr>
            <a:xfrm>
              <a:off x="1371600" y="27813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52249" y="705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1053"/>
            <p:cNvSpPr/>
            <p:nvPr>
              <p:custDataLst>
                <p:tags r:id="rId58"/>
              </p:custDataLst>
            </p:nvPr>
          </p:nvSpPr>
          <p:spPr>
            <a:xfrm>
              <a:off x="1371600" y="27368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32604" y="5467"/>
                  </a:lnTo>
                  <a:lnTo>
                    <a:pt x="63183" y="805"/>
                  </a:lnTo>
                  <a:lnTo>
                    <a:pt x="71246" y="238"/>
                  </a:lnTo>
                  <a:lnTo>
                    <a:pt x="72897" y="865"/>
                  </a:lnTo>
                  <a:lnTo>
                    <a:pt x="73998" y="1987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6" name="SMARTInkShape-Group230"/>
          <p:cNvGrpSpPr/>
          <p:nvPr/>
        </p:nvGrpSpPr>
        <p:grpSpPr>
          <a:xfrm>
            <a:off x="5787323" y="1453950"/>
            <a:ext cx="835728" cy="386948"/>
            <a:chOff x="5787323" y="1453950"/>
            <a:chExt cx="835728" cy="386948"/>
          </a:xfrm>
        </p:grpSpPr>
        <p:sp>
          <p:nvSpPr>
            <p:cNvPr id="152" name="SMARTInkShape-1054"/>
            <p:cNvSpPr/>
            <p:nvPr>
              <p:custDataLst>
                <p:tags r:id="rId53"/>
              </p:custDataLst>
            </p:nvPr>
          </p:nvSpPr>
          <p:spPr>
            <a:xfrm>
              <a:off x="5835650" y="1695450"/>
              <a:ext cx="171451" cy="12439"/>
            </a:xfrm>
            <a:custGeom>
              <a:avLst/>
              <a:gdLst/>
              <a:ahLst/>
              <a:cxnLst/>
              <a:rect l="0" t="0" r="0" b="0"/>
              <a:pathLst>
                <a:path w="171451" h="12439">
                  <a:moveTo>
                    <a:pt x="0" y="6350"/>
                  </a:moveTo>
                  <a:lnTo>
                    <a:pt x="0" y="6350"/>
                  </a:lnTo>
                  <a:lnTo>
                    <a:pt x="27789" y="9721"/>
                  </a:lnTo>
                  <a:lnTo>
                    <a:pt x="50216" y="11376"/>
                  </a:lnTo>
                  <a:lnTo>
                    <a:pt x="76646" y="12111"/>
                  </a:lnTo>
                  <a:lnTo>
                    <a:pt x="104856" y="12438"/>
                  </a:lnTo>
                  <a:lnTo>
                    <a:pt x="130093" y="10702"/>
                  </a:lnTo>
                  <a:lnTo>
                    <a:pt x="156609" y="5758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1055"/>
            <p:cNvSpPr/>
            <p:nvPr>
              <p:custDataLst>
                <p:tags r:id="rId54"/>
              </p:custDataLst>
            </p:nvPr>
          </p:nvSpPr>
          <p:spPr>
            <a:xfrm>
              <a:off x="5787323" y="1619250"/>
              <a:ext cx="213428" cy="221648"/>
            </a:xfrm>
            <a:custGeom>
              <a:avLst/>
              <a:gdLst/>
              <a:ahLst/>
              <a:cxnLst/>
              <a:rect l="0" t="0" r="0" b="0"/>
              <a:pathLst>
                <a:path w="213428" h="221648">
                  <a:moveTo>
                    <a:pt x="48327" y="0"/>
                  </a:moveTo>
                  <a:lnTo>
                    <a:pt x="48327" y="0"/>
                  </a:lnTo>
                  <a:lnTo>
                    <a:pt x="44956" y="0"/>
                  </a:lnTo>
                  <a:lnTo>
                    <a:pt x="41420" y="3763"/>
                  </a:lnTo>
                  <a:lnTo>
                    <a:pt x="33581" y="21341"/>
                  </a:lnTo>
                  <a:lnTo>
                    <a:pt x="26251" y="43351"/>
                  </a:lnTo>
                  <a:lnTo>
                    <a:pt x="18289" y="71949"/>
                  </a:lnTo>
                  <a:lnTo>
                    <a:pt x="10047" y="101592"/>
                  </a:lnTo>
                  <a:lnTo>
                    <a:pt x="3092" y="131230"/>
                  </a:lnTo>
                  <a:lnTo>
                    <a:pt x="0" y="160865"/>
                  </a:lnTo>
                  <a:lnTo>
                    <a:pt x="4271" y="184855"/>
                  </a:lnTo>
                  <a:lnTo>
                    <a:pt x="8373" y="195203"/>
                  </a:lnTo>
                  <a:lnTo>
                    <a:pt x="24219" y="210464"/>
                  </a:lnTo>
                  <a:lnTo>
                    <a:pt x="34372" y="216509"/>
                  </a:lnTo>
                  <a:lnTo>
                    <a:pt x="62586" y="221345"/>
                  </a:lnTo>
                  <a:lnTo>
                    <a:pt x="79000" y="221647"/>
                  </a:lnTo>
                  <a:lnTo>
                    <a:pt x="95587" y="220437"/>
                  </a:lnTo>
                  <a:lnTo>
                    <a:pt x="112290" y="218219"/>
                  </a:lnTo>
                  <a:lnTo>
                    <a:pt x="129069" y="215329"/>
                  </a:lnTo>
                  <a:lnTo>
                    <a:pt x="159001" y="210237"/>
                  </a:lnTo>
                  <a:lnTo>
                    <a:pt x="183593" y="206328"/>
                  </a:lnTo>
                  <a:lnTo>
                    <a:pt x="203960" y="204832"/>
                  </a:lnTo>
                  <a:lnTo>
                    <a:pt x="207117" y="205699"/>
                  </a:lnTo>
                  <a:lnTo>
                    <a:pt x="213427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1056"/>
            <p:cNvSpPr/>
            <p:nvPr>
              <p:custDataLst>
                <p:tags r:id="rId55"/>
              </p:custDataLst>
            </p:nvPr>
          </p:nvSpPr>
          <p:spPr>
            <a:xfrm>
              <a:off x="5831065" y="1568450"/>
              <a:ext cx="214136" cy="31751"/>
            </a:xfrm>
            <a:custGeom>
              <a:avLst/>
              <a:gdLst/>
              <a:ahLst/>
              <a:cxnLst/>
              <a:rect l="0" t="0" r="0" b="0"/>
              <a:pathLst>
                <a:path w="214136" h="31751">
                  <a:moveTo>
                    <a:pt x="10935" y="31750"/>
                  </a:moveTo>
                  <a:lnTo>
                    <a:pt x="10935" y="31750"/>
                  </a:lnTo>
                  <a:lnTo>
                    <a:pt x="0" y="31750"/>
                  </a:lnTo>
                  <a:lnTo>
                    <a:pt x="26716" y="22961"/>
                  </a:lnTo>
                  <a:lnTo>
                    <a:pt x="52521" y="16555"/>
                  </a:lnTo>
                  <a:lnTo>
                    <a:pt x="68292" y="13859"/>
                  </a:lnTo>
                  <a:lnTo>
                    <a:pt x="85156" y="11356"/>
                  </a:lnTo>
                  <a:lnTo>
                    <a:pt x="102750" y="8982"/>
                  </a:lnTo>
                  <a:lnTo>
                    <a:pt x="120828" y="6693"/>
                  </a:lnTo>
                  <a:lnTo>
                    <a:pt x="139230" y="4462"/>
                  </a:lnTo>
                  <a:lnTo>
                    <a:pt x="170966" y="1983"/>
                  </a:lnTo>
                  <a:lnTo>
                    <a:pt x="2141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1057"/>
            <p:cNvSpPr/>
            <p:nvPr>
              <p:custDataLst>
                <p:tags r:id="rId56"/>
              </p:custDataLst>
            </p:nvPr>
          </p:nvSpPr>
          <p:spPr>
            <a:xfrm>
              <a:off x="6115382" y="1453950"/>
              <a:ext cx="507669" cy="379101"/>
            </a:xfrm>
            <a:custGeom>
              <a:avLst/>
              <a:gdLst/>
              <a:ahLst/>
              <a:cxnLst/>
              <a:rect l="0" t="0" r="0" b="0"/>
              <a:pathLst>
                <a:path w="507669" h="379101">
                  <a:moveTo>
                    <a:pt x="6018" y="279600"/>
                  </a:moveTo>
                  <a:lnTo>
                    <a:pt x="6018" y="279600"/>
                  </a:lnTo>
                  <a:lnTo>
                    <a:pt x="11485" y="268665"/>
                  </a:lnTo>
                  <a:lnTo>
                    <a:pt x="5344" y="293499"/>
                  </a:lnTo>
                  <a:lnTo>
                    <a:pt x="1350" y="322524"/>
                  </a:lnTo>
                  <a:lnTo>
                    <a:pt x="0" y="354244"/>
                  </a:lnTo>
                  <a:lnTo>
                    <a:pt x="1300" y="359702"/>
                  </a:lnTo>
                  <a:lnTo>
                    <a:pt x="6508" y="367647"/>
                  </a:lnTo>
                  <a:lnTo>
                    <a:pt x="10578" y="369342"/>
                  </a:lnTo>
                  <a:lnTo>
                    <a:pt x="20745" y="369345"/>
                  </a:lnTo>
                  <a:lnTo>
                    <a:pt x="41739" y="365379"/>
                  </a:lnTo>
                  <a:lnTo>
                    <a:pt x="53879" y="357941"/>
                  </a:lnTo>
                  <a:lnTo>
                    <a:pt x="63979" y="346168"/>
                  </a:lnTo>
                  <a:lnTo>
                    <a:pt x="76892" y="319706"/>
                  </a:lnTo>
                  <a:lnTo>
                    <a:pt x="85501" y="291640"/>
                  </a:lnTo>
                  <a:lnTo>
                    <a:pt x="93538" y="270437"/>
                  </a:lnTo>
                  <a:lnTo>
                    <a:pt x="93998" y="270669"/>
                  </a:lnTo>
                  <a:lnTo>
                    <a:pt x="94796" y="291629"/>
                  </a:lnTo>
                  <a:lnTo>
                    <a:pt x="85460" y="322637"/>
                  </a:lnTo>
                  <a:lnTo>
                    <a:pt x="79729" y="346836"/>
                  </a:lnTo>
                  <a:lnTo>
                    <a:pt x="80641" y="360988"/>
                  </a:lnTo>
                  <a:lnTo>
                    <a:pt x="85280" y="370571"/>
                  </a:lnTo>
                  <a:lnTo>
                    <a:pt x="88493" y="374114"/>
                  </a:lnTo>
                  <a:lnTo>
                    <a:pt x="99588" y="378050"/>
                  </a:lnTo>
                  <a:lnTo>
                    <a:pt x="106498" y="379100"/>
                  </a:lnTo>
                  <a:lnTo>
                    <a:pt x="117939" y="376504"/>
                  </a:lnTo>
                  <a:lnTo>
                    <a:pt x="127022" y="370646"/>
                  </a:lnTo>
                  <a:lnTo>
                    <a:pt x="133410" y="363339"/>
                  </a:lnTo>
                  <a:lnTo>
                    <a:pt x="149036" y="331941"/>
                  </a:lnTo>
                  <a:lnTo>
                    <a:pt x="166457" y="300675"/>
                  </a:lnTo>
                  <a:lnTo>
                    <a:pt x="181276" y="274620"/>
                  </a:lnTo>
                  <a:lnTo>
                    <a:pt x="193507" y="250341"/>
                  </a:lnTo>
                  <a:lnTo>
                    <a:pt x="206445" y="218719"/>
                  </a:lnTo>
                  <a:lnTo>
                    <a:pt x="216628" y="189595"/>
                  </a:lnTo>
                  <a:lnTo>
                    <a:pt x="228582" y="158623"/>
                  </a:lnTo>
                  <a:lnTo>
                    <a:pt x="238991" y="135521"/>
                  </a:lnTo>
                  <a:lnTo>
                    <a:pt x="255376" y="106439"/>
                  </a:lnTo>
                  <a:lnTo>
                    <a:pt x="268773" y="78462"/>
                  </a:lnTo>
                  <a:lnTo>
                    <a:pt x="278726" y="54033"/>
                  </a:lnTo>
                  <a:lnTo>
                    <a:pt x="285501" y="36120"/>
                  </a:lnTo>
                  <a:lnTo>
                    <a:pt x="285220" y="21103"/>
                  </a:lnTo>
                  <a:lnTo>
                    <a:pt x="280391" y="8785"/>
                  </a:lnTo>
                  <a:lnTo>
                    <a:pt x="273541" y="958"/>
                  </a:lnTo>
                  <a:lnTo>
                    <a:pt x="269739" y="0"/>
                  </a:lnTo>
                  <a:lnTo>
                    <a:pt x="265793" y="772"/>
                  </a:lnTo>
                  <a:lnTo>
                    <a:pt x="261751" y="2698"/>
                  </a:lnTo>
                  <a:lnTo>
                    <a:pt x="239208" y="32377"/>
                  </a:lnTo>
                  <a:lnTo>
                    <a:pt x="230623" y="48462"/>
                  </a:lnTo>
                  <a:lnTo>
                    <a:pt x="222077" y="66947"/>
                  </a:lnTo>
                  <a:lnTo>
                    <a:pt x="213556" y="87031"/>
                  </a:lnTo>
                  <a:lnTo>
                    <a:pt x="205761" y="108887"/>
                  </a:lnTo>
                  <a:lnTo>
                    <a:pt x="198447" y="131925"/>
                  </a:lnTo>
                  <a:lnTo>
                    <a:pt x="191453" y="155750"/>
                  </a:lnTo>
                  <a:lnTo>
                    <a:pt x="185381" y="179394"/>
                  </a:lnTo>
                  <a:lnTo>
                    <a:pt x="179921" y="202918"/>
                  </a:lnTo>
                  <a:lnTo>
                    <a:pt x="174870" y="226362"/>
                  </a:lnTo>
                  <a:lnTo>
                    <a:pt x="172208" y="246930"/>
                  </a:lnTo>
                  <a:lnTo>
                    <a:pt x="171140" y="265581"/>
                  </a:lnTo>
                  <a:lnTo>
                    <a:pt x="171132" y="282954"/>
                  </a:lnTo>
                  <a:lnTo>
                    <a:pt x="174888" y="311665"/>
                  </a:lnTo>
                  <a:lnTo>
                    <a:pt x="182672" y="334068"/>
                  </a:lnTo>
                  <a:lnTo>
                    <a:pt x="195537" y="348728"/>
                  </a:lnTo>
                  <a:lnTo>
                    <a:pt x="210663" y="356185"/>
                  </a:lnTo>
                  <a:lnTo>
                    <a:pt x="218648" y="358173"/>
                  </a:lnTo>
                  <a:lnTo>
                    <a:pt x="236927" y="354738"/>
                  </a:lnTo>
                  <a:lnTo>
                    <a:pt x="256811" y="344744"/>
                  </a:lnTo>
                  <a:lnTo>
                    <a:pt x="287133" y="317874"/>
                  </a:lnTo>
                  <a:lnTo>
                    <a:pt x="305466" y="292847"/>
                  </a:lnTo>
                  <a:lnTo>
                    <a:pt x="321140" y="267143"/>
                  </a:lnTo>
                  <a:lnTo>
                    <a:pt x="333750" y="243725"/>
                  </a:lnTo>
                  <a:lnTo>
                    <a:pt x="343404" y="220052"/>
                  </a:lnTo>
                  <a:lnTo>
                    <a:pt x="343410" y="211271"/>
                  </a:lnTo>
                  <a:lnTo>
                    <a:pt x="340307" y="209353"/>
                  </a:lnTo>
                  <a:lnTo>
                    <a:pt x="329333" y="209103"/>
                  </a:lnTo>
                  <a:lnTo>
                    <a:pt x="307288" y="219671"/>
                  </a:lnTo>
                  <a:lnTo>
                    <a:pt x="282882" y="242950"/>
                  </a:lnTo>
                  <a:lnTo>
                    <a:pt x="267890" y="268819"/>
                  </a:lnTo>
                  <a:lnTo>
                    <a:pt x="265398" y="283981"/>
                  </a:lnTo>
                  <a:lnTo>
                    <a:pt x="265722" y="290987"/>
                  </a:lnTo>
                  <a:lnTo>
                    <a:pt x="268054" y="297069"/>
                  </a:lnTo>
                  <a:lnTo>
                    <a:pt x="276289" y="307590"/>
                  </a:lnTo>
                  <a:lnTo>
                    <a:pt x="296197" y="318075"/>
                  </a:lnTo>
                  <a:lnTo>
                    <a:pt x="303187" y="318656"/>
                  </a:lnTo>
                  <a:lnTo>
                    <a:pt x="325255" y="312731"/>
                  </a:lnTo>
                  <a:lnTo>
                    <a:pt x="356252" y="302038"/>
                  </a:lnTo>
                  <a:lnTo>
                    <a:pt x="383939" y="292050"/>
                  </a:lnTo>
                  <a:lnTo>
                    <a:pt x="410017" y="292618"/>
                  </a:lnTo>
                  <a:lnTo>
                    <a:pt x="427108" y="295499"/>
                  </a:lnTo>
                  <a:lnTo>
                    <a:pt x="440349" y="304775"/>
                  </a:lnTo>
                  <a:lnTo>
                    <a:pt x="467351" y="336173"/>
                  </a:lnTo>
                  <a:lnTo>
                    <a:pt x="472816" y="343549"/>
                  </a:lnTo>
                  <a:lnTo>
                    <a:pt x="477597" y="346827"/>
                  </a:lnTo>
                  <a:lnTo>
                    <a:pt x="479153" y="346996"/>
                  </a:lnTo>
                  <a:lnTo>
                    <a:pt x="480192" y="346403"/>
                  </a:lnTo>
                  <a:lnTo>
                    <a:pt x="485229" y="333639"/>
                  </a:lnTo>
                  <a:lnTo>
                    <a:pt x="490985" y="306665"/>
                  </a:lnTo>
                  <a:lnTo>
                    <a:pt x="497159" y="278604"/>
                  </a:lnTo>
                  <a:lnTo>
                    <a:pt x="500496" y="249613"/>
                  </a:lnTo>
                  <a:lnTo>
                    <a:pt x="501209" y="231820"/>
                  </a:lnTo>
                  <a:lnTo>
                    <a:pt x="501951" y="231519"/>
                  </a:lnTo>
                  <a:lnTo>
                    <a:pt x="507668" y="235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6" name="SMARTInkShape-Group231"/>
          <p:cNvGrpSpPr/>
          <p:nvPr/>
        </p:nvGrpSpPr>
        <p:grpSpPr>
          <a:xfrm>
            <a:off x="4021499" y="1609529"/>
            <a:ext cx="1101065" cy="379807"/>
            <a:chOff x="4021499" y="1609529"/>
            <a:chExt cx="1101065" cy="379807"/>
          </a:xfrm>
        </p:grpSpPr>
        <p:sp>
          <p:nvSpPr>
            <p:cNvPr id="157" name="SMARTInkShape-1058"/>
            <p:cNvSpPr/>
            <p:nvPr>
              <p:custDataLst>
                <p:tags r:id="rId44"/>
              </p:custDataLst>
            </p:nvPr>
          </p:nvSpPr>
          <p:spPr>
            <a:xfrm>
              <a:off x="5010150" y="1609529"/>
              <a:ext cx="112414" cy="378022"/>
            </a:xfrm>
            <a:custGeom>
              <a:avLst/>
              <a:gdLst/>
              <a:ahLst/>
              <a:cxnLst/>
              <a:rect l="0" t="0" r="0" b="0"/>
              <a:pathLst>
                <a:path w="112414" h="378022">
                  <a:moveTo>
                    <a:pt x="0" y="3371"/>
                  </a:moveTo>
                  <a:lnTo>
                    <a:pt x="0" y="3371"/>
                  </a:lnTo>
                  <a:lnTo>
                    <a:pt x="16856" y="0"/>
                  </a:lnTo>
                  <a:lnTo>
                    <a:pt x="36419" y="5871"/>
                  </a:lnTo>
                  <a:lnTo>
                    <a:pt x="57814" y="19299"/>
                  </a:lnTo>
                  <a:lnTo>
                    <a:pt x="76729" y="39378"/>
                  </a:lnTo>
                  <a:lnTo>
                    <a:pt x="90782" y="69939"/>
                  </a:lnTo>
                  <a:lnTo>
                    <a:pt x="96505" y="87966"/>
                  </a:lnTo>
                  <a:lnTo>
                    <a:pt x="101025" y="107040"/>
                  </a:lnTo>
                  <a:lnTo>
                    <a:pt x="104746" y="126812"/>
                  </a:lnTo>
                  <a:lnTo>
                    <a:pt x="107930" y="147048"/>
                  </a:lnTo>
                  <a:lnTo>
                    <a:pt x="110053" y="168300"/>
                  </a:lnTo>
                  <a:lnTo>
                    <a:pt x="111469" y="190229"/>
                  </a:lnTo>
                  <a:lnTo>
                    <a:pt x="112413" y="212610"/>
                  </a:lnTo>
                  <a:lnTo>
                    <a:pt x="110220" y="233880"/>
                  </a:lnTo>
                  <a:lnTo>
                    <a:pt x="105935" y="254410"/>
                  </a:lnTo>
                  <a:lnTo>
                    <a:pt x="100257" y="274447"/>
                  </a:lnTo>
                  <a:lnTo>
                    <a:pt x="93649" y="292038"/>
                  </a:lnTo>
                  <a:lnTo>
                    <a:pt x="78780" y="322873"/>
                  </a:lnTo>
                  <a:lnTo>
                    <a:pt x="62765" y="346926"/>
                  </a:lnTo>
                  <a:lnTo>
                    <a:pt x="43526" y="368808"/>
                  </a:lnTo>
                  <a:lnTo>
                    <a:pt x="31750" y="378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1059"/>
            <p:cNvSpPr/>
            <p:nvPr>
              <p:custDataLst>
                <p:tags r:id="rId45"/>
              </p:custDataLst>
            </p:nvPr>
          </p:nvSpPr>
          <p:spPr>
            <a:xfrm>
              <a:off x="4762500" y="1784350"/>
              <a:ext cx="146051" cy="12701"/>
            </a:xfrm>
            <a:custGeom>
              <a:avLst/>
              <a:gdLst/>
              <a:ahLst/>
              <a:cxnLst/>
              <a:rect l="0" t="0" r="0" b="0"/>
              <a:pathLst>
                <a:path w="146051" h="12701">
                  <a:moveTo>
                    <a:pt x="0" y="12700"/>
                  </a:moveTo>
                  <a:lnTo>
                    <a:pt x="0" y="12700"/>
                  </a:lnTo>
                  <a:lnTo>
                    <a:pt x="31123" y="8336"/>
                  </a:lnTo>
                  <a:lnTo>
                    <a:pt x="56401" y="7233"/>
                  </a:lnTo>
                  <a:lnTo>
                    <a:pt x="82217" y="4861"/>
                  </a:lnTo>
                  <a:lnTo>
                    <a:pt x="106391" y="2160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1060"/>
            <p:cNvSpPr/>
            <p:nvPr>
              <p:custDataLst>
                <p:tags r:id="rId46"/>
              </p:custDataLst>
            </p:nvPr>
          </p:nvSpPr>
          <p:spPr>
            <a:xfrm>
              <a:off x="4823356" y="1644650"/>
              <a:ext cx="72495" cy="253087"/>
            </a:xfrm>
            <a:custGeom>
              <a:avLst/>
              <a:gdLst/>
              <a:ahLst/>
              <a:cxnLst/>
              <a:rect l="0" t="0" r="0" b="0"/>
              <a:pathLst>
                <a:path w="72495" h="253087">
                  <a:moveTo>
                    <a:pt x="53444" y="0"/>
                  </a:moveTo>
                  <a:lnTo>
                    <a:pt x="53444" y="0"/>
                  </a:lnTo>
                  <a:lnTo>
                    <a:pt x="56815" y="0"/>
                  </a:lnTo>
                  <a:lnTo>
                    <a:pt x="56397" y="2117"/>
                  </a:lnTo>
                  <a:lnTo>
                    <a:pt x="43705" y="28248"/>
                  </a:lnTo>
                  <a:lnTo>
                    <a:pt x="33593" y="53477"/>
                  </a:lnTo>
                  <a:lnTo>
                    <a:pt x="24395" y="83505"/>
                  </a:lnTo>
                  <a:lnTo>
                    <a:pt x="19262" y="100120"/>
                  </a:lnTo>
                  <a:lnTo>
                    <a:pt x="13722" y="117546"/>
                  </a:lnTo>
                  <a:lnTo>
                    <a:pt x="7913" y="135514"/>
                  </a:lnTo>
                  <a:lnTo>
                    <a:pt x="4040" y="152432"/>
                  </a:lnTo>
                  <a:lnTo>
                    <a:pt x="1458" y="168649"/>
                  </a:lnTo>
                  <a:lnTo>
                    <a:pt x="0" y="198427"/>
                  </a:lnTo>
                  <a:lnTo>
                    <a:pt x="4056" y="223421"/>
                  </a:lnTo>
                  <a:lnTo>
                    <a:pt x="12444" y="240645"/>
                  </a:lnTo>
                  <a:lnTo>
                    <a:pt x="17644" y="247213"/>
                  </a:lnTo>
                  <a:lnTo>
                    <a:pt x="23227" y="250886"/>
                  </a:lnTo>
                  <a:lnTo>
                    <a:pt x="35076" y="253086"/>
                  </a:lnTo>
                  <a:lnTo>
                    <a:pt x="57017" y="246987"/>
                  </a:lnTo>
                  <a:lnTo>
                    <a:pt x="62176" y="243680"/>
                  </a:lnTo>
                  <a:lnTo>
                    <a:pt x="72494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1061"/>
            <p:cNvSpPr/>
            <p:nvPr>
              <p:custDataLst>
                <p:tags r:id="rId47"/>
              </p:custDataLst>
            </p:nvPr>
          </p:nvSpPr>
          <p:spPr>
            <a:xfrm>
              <a:off x="4576615" y="1808654"/>
              <a:ext cx="156067" cy="114636"/>
            </a:xfrm>
            <a:custGeom>
              <a:avLst/>
              <a:gdLst/>
              <a:ahLst/>
              <a:cxnLst/>
              <a:rect l="0" t="0" r="0" b="0"/>
              <a:pathLst>
                <a:path w="156067" h="114636">
                  <a:moveTo>
                    <a:pt x="33485" y="13796"/>
                  </a:moveTo>
                  <a:lnTo>
                    <a:pt x="33485" y="13796"/>
                  </a:lnTo>
                  <a:lnTo>
                    <a:pt x="26743" y="17167"/>
                  </a:lnTo>
                  <a:lnTo>
                    <a:pt x="12437" y="32747"/>
                  </a:lnTo>
                  <a:lnTo>
                    <a:pt x="1535" y="58609"/>
                  </a:lnTo>
                  <a:lnTo>
                    <a:pt x="0" y="74635"/>
                  </a:lnTo>
                  <a:lnTo>
                    <a:pt x="578" y="81872"/>
                  </a:lnTo>
                  <a:lnTo>
                    <a:pt x="6865" y="93676"/>
                  </a:lnTo>
                  <a:lnTo>
                    <a:pt x="11505" y="98799"/>
                  </a:lnTo>
                  <a:lnTo>
                    <a:pt x="24187" y="104492"/>
                  </a:lnTo>
                  <a:lnTo>
                    <a:pt x="37819" y="106316"/>
                  </a:lnTo>
                  <a:lnTo>
                    <a:pt x="48581" y="104775"/>
                  </a:lnTo>
                  <a:lnTo>
                    <a:pt x="58068" y="97976"/>
                  </a:lnTo>
                  <a:lnTo>
                    <a:pt x="66283" y="87898"/>
                  </a:lnTo>
                  <a:lnTo>
                    <a:pt x="81183" y="58898"/>
                  </a:lnTo>
                  <a:lnTo>
                    <a:pt x="82217" y="57975"/>
                  </a:lnTo>
                  <a:lnTo>
                    <a:pt x="82906" y="58065"/>
                  </a:lnTo>
                  <a:lnTo>
                    <a:pt x="87248" y="64935"/>
                  </a:lnTo>
                  <a:lnTo>
                    <a:pt x="92083" y="84261"/>
                  </a:lnTo>
                  <a:lnTo>
                    <a:pt x="105645" y="98018"/>
                  </a:lnTo>
                  <a:lnTo>
                    <a:pt x="122364" y="109620"/>
                  </a:lnTo>
                  <a:lnTo>
                    <a:pt x="136568" y="113684"/>
                  </a:lnTo>
                  <a:lnTo>
                    <a:pt x="145387" y="114635"/>
                  </a:lnTo>
                  <a:lnTo>
                    <a:pt x="149009" y="113478"/>
                  </a:lnTo>
                  <a:lnTo>
                    <a:pt x="154914" y="108429"/>
                  </a:lnTo>
                  <a:lnTo>
                    <a:pt x="156066" y="104401"/>
                  </a:lnTo>
                  <a:lnTo>
                    <a:pt x="152844" y="80847"/>
                  </a:lnTo>
                  <a:lnTo>
                    <a:pt x="147402" y="53654"/>
                  </a:lnTo>
                  <a:lnTo>
                    <a:pt x="141322" y="24430"/>
                  </a:lnTo>
                  <a:lnTo>
                    <a:pt x="135051" y="6128"/>
                  </a:lnTo>
                  <a:lnTo>
                    <a:pt x="131542" y="510"/>
                  </a:lnTo>
                  <a:lnTo>
                    <a:pt x="130606" y="0"/>
                  </a:lnTo>
                  <a:lnTo>
                    <a:pt x="128735" y="10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1062"/>
            <p:cNvSpPr/>
            <p:nvPr>
              <p:custDataLst>
                <p:tags r:id="rId48"/>
              </p:custDataLst>
            </p:nvPr>
          </p:nvSpPr>
          <p:spPr>
            <a:xfrm>
              <a:off x="4305300" y="1752600"/>
              <a:ext cx="31751" cy="25401"/>
            </a:xfrm>
            <a:custGeom>
              <a:avLst/>
              <a:gdLst/>
              <a:ahLst/>
              <a:cxnLst/>
              <a:rect l="0" t="0" r="0" b="0"/>
              <a:pathLst>
                <a:path w="31751" h="25401">
                  <a:moveTo>
                    <a:pt x="31750" y="25400"/>
                  </a:moveTo>
                  <a:lnTo>
                    <a:pt x="31750" y="254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1063"/>
            <p:cNvSpPr/>
            <p:nvPr>
              <p:custDataLst>
                <p:tags r:id="rId49"/>
              </p:custDataLst>
            </p:nvPr>
          </p:nvSpPr>
          <p:spPr>
            <a:xfrm>
              <a:off x="4286250" y="1849278"/>
              <a:ext cx="177801" cy="93823"/>
            </a:xfrm>
            <a:custGeom>
              <a:avLst/>
              <a:gdLst/>
              <a:ahLst/>
              <a:cxnLst/>
              <a:rect l="0" t="0" r="0" b="0"/>
              <a:pathLst>
                <a:path w="177801" h="93823">
                  <a:moveTo>
                    <a:pt x="0" y="17622"/>
                  </a:moveTo>
                  <a:lnTo>
                    <a:pt x="0" y="17622"/>
                  </a:lnTo>
                  <a:lnTo>
                    <a:pt x="5468" y="6687"/>
                  </a:lnTo>
                  <a:lnTo>
                    <a:pt x="5762" y="7510"/>
                  </a:lnTo>
                  <a:lnTo>
                    <a:pt x="7004" y="36827"/>
                  </a:lnTo>
                  <a:lnTo>
                    <a:pt x="13247" y="66989"/>
                  </a:lnTo>
                  <a:lnTo>
                    <a:pt x="19212" y="83284"/>
                  </a:lnTo>
                  <a:lnTo>
                    <a:pt x="21275" y="86797"/>
                  </a:lnTo>
                  <a:lnTo>
                    <a:pt x="24061" y="89139"/>
                  </a:lnTo>
                  <a:lnTo>
                    <a:pt x="30920" y="91740"/>
                  </a:lnTo>
                  <a:lnTo>
                    <a:pt x="34724" y="90318"/>
                  </a:lnTo>
                  <a:lnTo>
                    <a:pt x="42714" y="83092"/>
                  </a:lnTo>
                  <a:lnTo>
                    <a:pt x="55146" y="60382"/>
                  </a:lnTo>
                  <a:lnTo>
                    <a:pt x="67767" y="31311"/>
                  </a:lnTo>
                  <a:lnTo>
                    <a:pt x="80116" y="714"/>
                  </a:lnTo>
                  <a:lnTo>
                    <a:pt x="80927" y="0"/>
                  </a:lnTo>
                  <a:lnTo>
                    <a:pt x="82174" y="230"/>
                  </a:lnTo>
                  <a:lnTo>
                    <a:pt x="85440" y="2366"/>
                  </a:lnTo>
                  <a:lnTo>
                    <a:pt x="91246" y="17649"/>
                  </a:lnTo>
                  <a:lnTo>
                    <a:pt x="96604" y="49375"/>
                  </a:lnTo>
                  <a:lnTo>
                    <a:pt x="103984" y="71402"/>
                  </a:lnTo>
                  <a:lnTo>
                    <a:pt x="108069" y="76802"/>
                  </a:lnTo>
                  <a:lnTo>
                    <a:pt x="110146" y="78242"/>
                  </a:lnTo>
                  <a:lnTo>
                    <a:pt x="112236" y="77085"/>
                  </a:lnTo>
                  <a:lnTo>
                    <a:pt x="135027" y="47049"/>
                  </a:lnTo>
                  <a:lnTo>
                    <a:pt x="155319" y="15621"/>
                  </a:lnTo>
                  <a:lnTo>
                    <a:pt x="160753" y="6855"/>
                  </a:lnTo>
                  <a:lnTo>
                    <a:pt x="162202" y="5505"/>
                  </a:lnTo>
                  <a:lnTo>
                    <a:pt x="163168" y="5311"/>
                  </a:lnTo>
                  <a:lnTo>
                    <a:pt x="159819" y="32603"/>
                  </a:lnTo>
                  <a:lnTo>
                    <a:pt x="160949" y="56398"/>
                  </a:lnTo>
                  <a:lnTo>
                    <a:pt x="164280" y="82980"/>
                  </a:lnTo>
                  <a:lnTo>
                    <a:pt x="165965" y="86594"/>
                  </a:lnTo>
                  <a:lnTo>
                    <a:pt x="168498" y="89003"/>
                  </a:lnTo>
                  <a:lnTo>
                    <a:pt x="177800" y="938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064"/>
            <p:cNvSpPr/>
            <p:nvPr>
              <p:custDataLst>
                <p:tags r:id="rId50"/>
              </p:custDataLst>
            </p:nvPr>
          </p:nvSpPr>
          <p:spPr>
            <a:xfrm>
              <a:off x="4140200" y="1844479"/>
              <a:ext cx="104528" cy="131900"/>
            </a:xfrm>
            <a:custGeom>
              <a:avLst/>
              <a:gdLst/>
              <a:ahLst/>
              <a:cxnLst/>
              <a:rect l="0" t="0" r="0" b="0"/>
              <a:pathLst>
                <a:path w="104528" h="131900">
                  <a:moveTo>
                    <a:pt x="82550" y="3371"/>
                  </a:moveTo>
                  <a:lnTo>
                    <a:pt x="82550" y="3371"/>
                  </a:lnTo>
                  <a:lnTo>
                    <a:pt x="79179" y="0"/>
                  </a:lnTo>
                  <a:lnTo>
                    <a:pt x="69998" y="2108"/>
                  </a:lnTo>
                  <a:lnTo>
                    <a:pt x="43189" y="14494"/>
                  </a:lnTo>
                  <a:lnTo>
                    <a:pt x="34247" y="21485"/>
                  </a:lnTo>
                  <a:lnTo>
                    <a:pt x="29332" y="29296"/>
                  </a:lnTo>
                  <a:lnTo>
                    <a:pt x="28021" y="33354"/>
                  </a:lnTo>
                  <a:lnTo>
                    <a:pt x="28559" y="37471"/>
                  </a:lnTo>
                  <a:lnTo>
                    <a:pt x="32919" y="45808"/>
                  </a:lnTo>
                  <a:lnTo>
                    <a:pt x="58060" y="67728"/>
                  </a:lnTo>
                  <a:lnTo>
                    <a:pt x="84074" y="85469"/>
                  </a:lnTo>
                  <a:lnTo>
                    <a:pt x="96398" y="95363"/>
                  </a:lnTo>
                  <a:lnTo>
                    <a:pt x="102816" y="106345"/>
                  </a:lnTo>
                  <a:lnTo>
                    <a:pt x="104527" y="112237"/>
                  </a:lnTo>
                  <a:lnTo>
                    <a:pt x="103551" y="116870"/>
                  </a:lnTo>
                  <a:lnTo>
                    <a:pt x="100784" y="120665"/>
                  </a:lnTo>
                  <a:lnTo>
                    <a:pt x="96823" y="123900"/>
                  </a:lnTo>
                  <a:lnTo>
                    <a:pt x="74392" y="131825"/>
                  </a:lnTo>
                  <a:lnTo>
                    <a:pt x="45404" y="131899"/>
                  </a:lnTo>
                  <a:lnTo>
                    <a:pt x="17843" y="124082"/>
                  </a:lnTo>
                  <a:lnTo>
                    <a:pt x="7930" y="116757"/>
                  </a:lnTo>
                  <a:lnTo>
                    <a:pt x="2349" y="106582"/>
                  </a:lnTo>
                  <a:lnTo>
                    <a:pt x="0" y="98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1065"/>
            <p:cNvSpPr/>
            <p:nvPr>
              <p:custDataLst>
                <p:tags r:id="rId51"/>
              </p:custDataLst>
            </p:nvPr>
          </p:nvSpPr>
          <p:spPr>
            <a:xfrm>
              <a:off x="4044950" y="17716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12700" y="6350"/>
                  </a:moveTo>
                  <a:lnTo>
                    <a:pt x="12700" y="6350"/>
                  </a:lnTo>
                  <a:lnTo>
                    <a:pt x="9329" y="2979"/>
                  </a:lnTo>
                  <a:lnTo>
                    <a:pt x="5793" y="132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1066"/>
            <p:cNvSpPr/>
            <p:nvPr>
              <p:custDataLst>
                <p:tags r:id="rId52"/>
              </p:custDataLst>
            </p:nvPr>
          </p:nvSpPr>
          <p:spPr>
            <a:xfrm>
              <a:off x="4021499" y="1886833"/>
              <a:ext cx="80602" cy="102503"/>
            </a:xfrm>
            <a:custGeom>
              <a:avLst/>
              <a:gdLst/>
              <a:ahLst/>
              <a:cxnLst/>
              <a:rect l="0" t="0" r="0" b="0"/>
              <a:pathLst>
                <a:path w="80602" h="102503">
                  <a:moveTo>
                    <a:pt x="23451" y="5467"/>
                  </a:moveTo>
                  <a:lnTo>
                    <a:pt x="23451" y="5467"/>
                  </a:lnTo>
                  <a:lnTo>
                    <a:pt x="20080" y="2096"/>
                  </a:lnTo>
                  <a:lnTo>
                    <a:pt x="16544" y="441"/>
                  </a:lnTo>
                  <a:lnTo>
                    <a:pt x="14613" y="0"/>
                  </a:lnTo>
                  <a:lnTo>
                    <a:pt x="13325" y="411"/>
                  </a:lnTo>
                  <a:lnTo>
                    <a:pt x="12467" y="1391"/>
                  </a:lnTo>
                  <a:lnTo>
                    <a:pt x="2249" y="30278"/>
                  </a:lnTo>
                  <a:lnTo>
                    <a:pt x="0" y="58052"/>
                  </a:lnTo>
                  <a:lnTo>
                    <a:pt x="1975" y="73288"/>
                  </a:lnTo>
                  <a:lnTo>
                    <a:pt x="7086" y="85234"/>
                  </a:lnTo>
                  <a:lnTo>
                    <a:pt x="10424" y="90395"/>
                  </a:lnTo>
                  <a:lnTo>
                    <a:pt x="19778" y="98011"/>
                  </a:lnTo>
                  <a:lnTo>
                    <a:pt x="25236" y="101030"/>
                  </a:lnTo>
                  <a:lnTo>
                    <a:pt x="38826" y="102502"/>
                  </a:lnTo>
                  <a:lnTo>
                    <a:pt x="46401" y="101907"/>
                  </a:lnTo>
                  <a:lnTo>
                    <a:pt x="60462" y="95601"/>
                  </a:lnTo>
                  <a:lnTo>
                    <a:pt x="80601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9" name="SMARTInkShape-Group232"/>
          <p:cNvGrpSpPr/>
          <p:nvPr/>
        </p:nvGrpSpPr>
        <p:grpSpPr>
          <a:xfrm>
            <a:off x="3663950" y="1879600"/>
            <a:ext cx="95251" cy="101601"/>
            <a:chOff x="3663950" y="1879600"/>
            <a:chExt cx="95251" cy="101601"/>
          </a:xfrm>
        </p:grpSpPr>
        <p:sp>
          <p:nvSpPr>
            <p:cNvPr id="167" name="SMARTInkShape-1067"/>
            <p:cNvSpPr/>
            <p:nvPr>
              <p:custDataLst>
                <p:tags r:id="rId42"/>
              </p:custDataLst>
            </p:nvPr>
          </p:nvSpPr>
          <p:spPr>
            <a:xfrm>
              <a:off x="3690594" y="1879600"/>
              <a:ext cx="24157" cy="101601"/>
            </a:xfrm>
            <a:custGeom>
              <a:avLst/>
              <a:gdLst/>
              <a:ahLst/>
              <a:cxnLst/>
              <a:rect l="0" t="0" r="0" b="0"/>
              <a:pathLst>
                <a:path w="24157" h="101601">
                  <a:moveTo>
                    <a:pt x="24156" y="0"/>
                  </a:moveTo>
                  <a:lnTo>
                    <a:pt x="24156" y="0"/>
                  </a:lnTo>
                  <a:lnTo>
                    <a:pt x="20785" y="0"/>
                  </a:lnTo>
                  <a:lnTo>
                    <a:pt x="17249" y="5644"/>
                  </a:lnTo>
                  <a:lnTo>
                    <a:pt x="9229" y="29886"/>
                  </a:lnTo>
                  <a:lnTo>
                    <a:pt x="1557" y="61146"/>
                  </a:lnTo>
                  <a:lnTo>
                    <a:pt x="0" y="75154"/>
                  </a:lnTo>
                  <a:lnTo>
                    <a:pt x="3072" y="86554"/>
                  </a:lnTo>
                  <a:lnTo>
                    <a:pt x="5867" y="91569"/>
                  </a:lnTo>
                  <a:lnTo>
                    <a:pt x="9141" y="94913"/>
                  </a:lnTo>
                  <a:lnTo>
                    <a:pt x="24156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1068"/>
            <p:cNvSpPr/>
            <p:nvPr>
              <p:custDataLst>
                <p:tags r:id="rId43"/>
              </p:custDataLst>
            </p:nvPr>
          </p:nvSpPr>
          <p:spPr>
            <a:xfrm>
              <a:off x="3663950" y="1905000"/>
              <a:ext cx="95251" cy="11806"/>
            </a:xfrm>
            <a:custGeom>
              <a:avLst/>
              <a:gdLst/>
              <a:ahLst/>
              <a:cxnLst/>
              <a:rect l="0" t="0" r="0" b="0"/>
              <a:pathLst>
                <a:path w="95251" h="11806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7664" y="7839"/>
                  </a:lnTo>
                  <a:lnTo>
                    <a:pt x="63414" y="11740"/>
                  </a:lnTo>
                  <a:lnTo>
                    <a:pt x="86766" y="11805"/>
                  </a:lnTo>
                  <a:lnTo>
                    <a:pt x="89594" y="10692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3" name="SMARTInkShape-Group233"/>
          <p:cNvGrpSpPr/>
          <p:nvPr/>
        </p:nvGrpSpPr>
        <p:grpSpPr>
          <a:xfrm>
            <a:off x="3158906" y="1748015"/>
            <a:ext cx="289145" cy="292620"/>
            <a:chOff x="3158906" y="1748015"/>
            <a:chExt cx="289145" cy="292620"/>
          </a:xfrm>
        </p:grpSpPr>
        <p:sp>
          <p:nvSpPr>
            <p:cNvPr id="170" name="SMARTInkShape-1069"/>
            <p:cNvSpPr/>
            <p:nvPr>
              <p:custDataLst>
                <p:tags r:id="rId39"/>
              </p:custDataLst>
            </p:nvPr>
          </p:nvSpPr>
          <p:spPr>
            <a:xfrm>
              <a:off x="3327400" y="187960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1801" y="6938"/>
                  </a:lnTo>
                  <a:lnTo>
                    <a:pt x="57087" y="5819"/>
                  </a:lnTo>
                  <a:lnTo>
                    <a:pt x="88646" y="2038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1070"/>
            <p:cNvSpPr/>
            <p:nvPr>
              <p:custDataLst>
                <p:tags r:id="rId40"/>
              </p:custDataLst>
            </p:nvPr>
          </p:nvSpPr>
          <p:spPr>
            <a:xfrm>
              <a:off x="3158906" y="1928316"/>
              <a:ext cx="147636" cy="112319"/>
            </a:xfrm>
            <a:custGeom>
              <a:avLst/>
              <a:gdLst/>
              <a:ahLst/>
              <a:cxnLst/>
              <a:rect l="0" t="0" r="0" b="0"/>
              <a:pathLst>
                <a:path w="147636" h="112319">
                  <a:moveTo>
                    <a:pt x="28794" y="71934"/>
                  </a:moveTo>
                  <a:lnTo>
                    <a:pt x="28794" y="71934"/>
                  </a:lnTo>
                  <a:lnTo>
                    <a:pt x="30205" y="50950"/>
                  </a:lnTo>
                  <a:lnTo>
                    <a:pt x="38228" y="24951"/>
                  </a:lnTo>
                  <a:lnTo>
                    <a:pt x="46438" y="0"/>
                  </a:lnTo>
                  <a:lnTo>
                    <a:pt x="30081" y="27689"/>
                  </a:lnTo>
                  <a:lnTo>
                    <a:pt x="12007" y="59294"/>
                  </a:lnTo>
                  <a:lnTo>
                    <a:pt x="1477" y="85357"/>
                  </a:lnTo>
                  <a:lnTo>
                    <a:pt x="0" y="91466"/>
                  </a:lnTo>
                  <a:lnTo>
                    <a:pt x="426" y="96245"/>
                  </a:lnTo>
                  <a:lnTo>
                    <a:pt x="2121" y="100135"/>
                  </a:lnTo>
                  <a:lnTo>
                    <a:pt x="4662" y="103435"/>
                  </a:lnTo>
                  <a:lnTo>
                    <a:pt x="13130" y="107101"/>
                  </a:lnTo>
                  <a:lnTo>
                    <a:pt x="18351" y="108079"/>
                  </a:lnTo>
                  <a:lnTo>
                    <a:pt x="22538" y="107319"/>
                  </a:lnTo>
                  <a:lnTo>
                    <a:pt x="29071" y="102713"/>
                  </a:lnTo>
                  <a:lnTo>
                    <a:pt x="41252" y="72294"/>
                  </a:lnTo>
                  <a:lnTo>
                    <a:pt x="45620" y="61511"/>
                  </a:lnTo>
                  <a:lnTo>
                    <a:pt x="49913" y="56718"/>
                  </a:lnTo>
                  <a:lnTo>
                    <a:pt x="52045" y="56851"/>
                  </a:lnTo>
                  <a:lnTo>
                    <a:pt x="54173" y="58351"/>
                  </a:lnTo>
                  <a:lnTo>
                    <a:pt x="58418" y="64486"/>
                  </a:lnTo>
                  <a:lnTo>
                    <a:pt x="72380" y="91675"/>
                  </a:lnTo>
                  <a:lnTo>
                    <a:pt x="82033" y="100228"/>
                  </a:lnTo>
                  <a:lnTo>
                    <a:pt x="105475" y="111468"/>
                  </a:lnTo>
                  <a:lnTo>
                    <a:pt x="116027" y="112318"/>
                  </a:lnTo>
                  <a:lnTo>
                    <a:pt x="120816" y="111556"/>
                  </a:lnTo>
                  <a:lnTo>
                    <a:pt x="129900" y="106948"/>
                  </a:lnTo>
                  <a:lnTo>
                    <a:pt x="134298" y="103743"/>
                  </a:lnTo>
                  <a:lnTo>
                    <a:pt x="141066" y="94538"/>
                  </a:lnTo>
                  <a:lnTo>
                    <a:pt x="145721" y="81980"/>
                  </a:lnTo>
                  <a:lnTo>
                    <a:pt x="147635" y="55077"/>
                  </a:lnTo>
                  <a:lnTo>
                    <a:pt x="144047" y="26879"/>
                  </a:lnTo>
                  <a:lnTo>
                    <a:pt x="140460" y="14045"/>
                  </a:lnTo>
                  <a:lnTo>
                    <a:pt x="138516" y="10764"/>
                  </a:lnTo>
                  <a:lnTo>
                    <a:pt x="136515" y="9281"/>
                  </a:lnTo>
                  <a:lnTo>
                    <a:pt x="130394" y="84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1071"/>
            <p:cNvSpPr/>
            <p:nvPr>
              <p:custDataLst>
                <p:tags r:id="rId41"/>
              </p:custDataLst>
            </p:nvPr>
          </p:nvSpPr>
          <p:spPr>
            <a:xfrm>
              <a:off x="3371979" y="1748015"/>
              <a:ext cx="69722" cy="263937"/>
            </a:xfrm>
            <a:custGeom>
              <a:avLst/>
              <a:gdLst/>
              <a:ahLst/>
              <a:cxnLst/>
              <a:rect l="0" t="0" r="0" b="0"/>
              <a:pathLst>
                <a:path w="69722" h="263937">
                  <a:moveTo>
                    <a:pt x="50671" y="10935"/>
                  </a:moveTo>
                  <a:lnTo>
                    <a:pt x="50671" y="10935"/>
                  </a:lnTo>
                  <a:lnTo>
                    <a:pt x="56138" y="0"/>
                  </a:lnTo>
                  <a:lnTo>
                    <a:pt x="46234" y="31742"/>
                  </a:lnTo>
                  <a:lnTo>
                    <a:pt x="35294" y="58988"/>
                  </a:lnTo>
                  <a:lnTo>
                    <a:pt x="28425" y="76131"/>
                  </a:lnTo>
                  <a:lnTo>
                    <a:pt x="21024" y="94616"/>
                  </a:lnTo>
                  <a:lnTo>
                    <a:pt x="14678" y="113289"/>
                  </a:lnTo>
                  <a:lnTo>
                    <a:pt x="9037" y="132087"/>
                  </a:lnTo>
                  <a:lnTo>
                    <a:pt x="3865" y="150970"/>
                  </a:lnTo>
                  <a:lnTo>
                    <a:pt x="1123" y="168497"/>
                  </a:lnTo>
                  <a:lnTo>
                    <a:pt x="0" y="185121"/>
                  </a:lnTo>
                  <a:lnTo>
                    <a:pt x="634" y="214645"/>
                  </a:lnTo>
                  <a:lnTo>
                    <a:pt x="5663" y="245723"/>
                  </a:lnTo>
                  <a:lnTo>
                    <a:pt x="12088" y="258983"/>
                  </a:lnTo>
                  <a:lnTo>
                    <a:pt x="16482" y="262378"/>
                  </a:lnTo>
                  <a:lnTo>
                    <a:pt x="21529" y="263936"/>
                  </a:lnTo>
                  <a:lnTo>
                    <a:pt x="32780" y="263785"/>
                  </a:lnTo>
                  <a:lnTo>
                    <a:pt x="44836" y="261367"/>
                  </a:lnTo>
                  <a:lnTo>
                    <a:pt x="55368" y="254177"/>
                  </a:lnTo>
                  <a:lnTo>
                    <a:pt x="69721" y="239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7" name="SMARTInkShape-Group234"/>
          <p:cNvGrpSpPr/>
          <p:nvPr/>
        </p:nvGrpSpPr>
        <p:grpSpPr>
          <a:xfrm>
            <a:off x="1397523" y="1803400"/>
            <a:ext cx="1596550" cy="438151"/>
            <a:chOff x="1397523" y="1803400"/>
            <a:chExt cx="1596550" cy="438151"/>
          </a:xfrm>
        </p:grpSpPr>
        <p:sp>
          <p:nvSpPr>
            <p:cNvPr id="174" name="SMARTInkShape-1072"/>
            <p:cNvSpPr/>
            <p:nvPr>
              <p:custDataLst>
                <p:tags r:id="rId26"/>
              </p:custDataLst>
            </p:nvPr>
          </p:nvSpPr>
          <p:spPr>
            <a:xfrm>
              <a:off x="2901950" y="1960257"/>
              <a:ext cx="92123" cy="114905"/>
            </a:xfrm>
            <a:custGeom>
              <a:avLst/>
              <a:gdLst/>
              <a:ahLst/>
              <a:cxnLst/>
              <a:rect l="0" t="0" r="0" b="0"/>
              <a:pathLst>
                <a:path w="92123" h="114905">
                  <a:moveTo>
                    <a:pt x="63500" y="20943"/>
                  </a:moveTo>
                  <a:lnTo>
                    <a:pt x="63500" y="20943"/>
                  </a:lnTo>
                  <a:lnTo>
                    <a:pt x="63500" y="10830"/>
                  </a:lnTo>
                  <a:lnTo>
                    <a:pt x="62089" y="7145"/>
                  </a:lnTo>
                  <a:lnTo>
                    <a:pt x="56758" y="1170"/>
                  </a:lnTo>
                  <a:lnTo>
                    <a:pt x="52655" y="0"/>
                  </a:lnTo>
                  <a:lnTo>
                    <a:pt x="42452" y="581"/>
                  </a:lnTo>
                  <a:lnTo>
                    <a:pt x="30862" y="6954"/>
                  </a:lnTo>
                  <a:lnTo>
                    <a:pt x="24808" y="11617"/>
                  </a:lnTo>
                  <a:lnTo>
                    <a:pt x="18081" y="22443"/>
                  </a:lnTo>
                  <a:lnTo>
                    <a:pt x="16288" y="28293"/>
                  </a:lnTo>
                  <a:lnTo>
                    <a:pt x="17914" y="33604"/>
                  </a:lnTo>
                  <a:lnTo>
                    <a:pt x="44997" y="60013"/>
                  </a:lnTo>
                  <a:lnTo>
                    <a:pt x="73617" y="79565"/>
                  </a:lnTo>
                  <a:lnTo>
                    <a:pt x="88213" y="92013"/>
                  </a:lnTo>
                  <a:lnTo>
                    <a:pt x="92122" y="97920"/>
                  </a:lnTo>
                  <a:lnTo>
                    <a:pt x="91754" y="100483"/>
                  </a:lnTo>
                  <a:lnTo>
                    <a:pt x="90097" y="102898"/>
                  </a:lnTo>
                  <a:lnTo>
                    <a:pt x="87581" y="105213"/>
                  </a:lnTo>
                  <a:lnTo>
                    <a:pt x="70557" y="111842"/>
                  </a:lnTo>
                  <a:lnTo>
                    <a:pt x="47639" y="114904"/>
                  </a:lnTo>
                  <a:lnTo>
                    <a:pt x="26345" y="112440"/>
                  </a:lnTo>
                  <a:lnTo>
                    <a:pt x="15001" y="107234"/>
                  </a:lnTo>
                  <a:lnTo>
                    <a:pt x="0" y="971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1073"/>
            <p:cNvSpPr/>
            <p:nvPr>
              <p:custDataLst>
                <p:tags r:id="rId27"/>
              </p:custDataLst>
            </p:nvPr>
          </p:nvSpPr>
          <p:spPr>
            <a:xfrm>
              <a:off x="2811327" y="1977159"/>
              <a:ext cx="98324" cy="100612"/>
            </a:xfrm>
            <a:custGeom>
              <a:avLst/>
              <a:gdLst/>
              <a:ahLst/>
              <a:cxnLst/>
              <a:rect l="0" t="0" r="0" b="0"/>
              <a:pathLst>
                <a:path w="98324" h="100612">
                  <a:moveTo>
                    <a:pt x="46173" y="23091"/>
                  </a:moveTo>
                  <a:lnTo>
                    <a:pt x="46173" y="23091"/>
                  </a:lnTo>
                  <a:lnTo>
                    <a:pt x="42802" y="19720"/>
                  </a:lnTo>
                  <a:lnTo>
                    <a:pt x="40398" y="19433"/>
                  </a:lnTo>
                  <a:lnTo>
                    <a:pt x="19037" y="25841"/>
                  </a:lnTo>
                  <a:lnTo>
                    <a:pt x="14677" y="29863"/>
                  </a:lnTo>
                  <a:lnTo>
                    <a:pt x="197" y="61107"/>
                  </a:lnTo>
                  <a:lnTo>
                    <a:pt x="0" y="66780"/>
                  </a:lnTo>
                  <a:lnTo>
                    <a:pt x="3545" y="76845"/>
                  </a:lnTo>
                  <a:lnTo>
                    <a:pt x="16844" y="90445"/>
                  </a:lnTo>
                  <a:lnTo>
                    <a:pt x="37561" y="100041"/>
                  </a:lnTo>
                  <a:lnTo>
                    <a:pt x="64945" y="100611"/>
                  </a:lnTo>
                  <a:lnTo>
                    <a:pt x="79446" y="96115"/>
                  </a:lnTo>
                  <a:lnTo>
                    <a:pt x="85288" y="92940"/>
                  </a:lnTo>
                  <a:lnTo>
                    <a:pt x="93661" y="83768"/>
                  </a:lnTo>
                  <a:lnTo>
                    <a:pt x="96882" y="78359"/>
                  </a:lnTo>
                  <a:lnTo>
                    <a:pt x="98323" y="73342"/>
                  </a:lnTo>
                  <a:lnTo>
                    <a:pt x="98044" y="64004"/>
                  </a:lnTo>
                  <a:lnTo>
                    <a:pt x="86340" y="36373"/>
                  </a:lnTo>
                  <a:lnTo>
                    <a:pt x="70304" y="14169"/>
                  </a:lnTo>
                  <a:lnTo>
                    <a:pt x="58309" y="5485"/>
                  </a:lnTo>
                  <a:lnTo>
                    <a:pt x="43027" y="0"/>
                  </a:lnTo>
                  <a:lnTo>
                    <a:pt x="39137" y="642"/>
                  </a:lnTo>
                  <a:lnTo>
                    <a:pt x="35838" y="2480"/>
                  </a:lnTo>
                  <a:lnTo>
                    <a:pt x="27123" y="103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1074"/>
            <p:cNvSpPr/>
            <p:nvPr>
              <p:custDataLst>
                <p:tags r:id="rId28"/>
              </p:custDataLst>
            </p:nvPr>
          </p:nvSpPr>
          <p:spPr>
            <a:xfrm>
              <a:off x="2696389" y="1994783"/>
              <a:ext cx="91262" cy="121578"/>
            </a:xfrm>
            <a:custGeom>
              <a:avLst/>
              <a:gdLst/>
              <a:ahLst/>
              <a:cxnLst/>
              <a:rect l="0" t="0" r="0" b="0"/>
              <a:pathLst>
                <a:path w="91262" h="121578">
                  <a:moveTo>
                    <a:pt x="59511" y="5467"/>
                  </a:moveTo>
                  <a:lnTo>
                    <a:pt x="59511" y="5467"/>
                  </a:lnTo>
                  <a:lnTo>
                    <a:pt x="59511" y="2096"/>
                  </a:lnTo>
                  <a:lnTo>
                    <a:pt x="58100" y="1103"/>
                  </a:lnTo>
                  <a:lnTo>
                    <a:pt x="52769" y="0"/>
                  </a:lnTo>
                  <a:lnTo>
                    <a:pt x="38463" y="2749"/>
                  </a:lnTo>
                  <a:lnTo>
                    <a:pt x="26873" y="11785"/>
                  </a:lnTo>
                  <a:lnTo>
                    <a:pt x="16078" y="25914"/>
                  </a:lnTo>
                  <a:lnTo>
                    <a:pt x="6033" y="52996"/>
                  </a:lnTo>
                  <a:lnTo>
                    <a:pt x="0" y="78503"/>
                  </a:lnTo>
                  <a:lnTo>
                    <a:pt x="841" y="92961"/>
                  </a:lnTo>
                  <a:lnTo>
                    <a:pt x="5448" y="104561"/>
                  </a:lnTo>
                  <a:lnTo>
                    <a:pt x="8653" y="109629"/>
                  </a:lnTo>
                  <a:lnTo>
                    <a:pt x="19739" y="117143"/>
                  </a:lnTo>
                  <a:lnTo>
                    <a:pt x="26646" y="120134"/>
                  </a:lnTo>
                  <a:lnTo>
                    <a:pt x="41847" y="121577"/>
                  </a:lnTo>
                  <a:lnTo>
                    <a:pt x="58010" y="119160"/>
                  </a:lnTo>
                  <a:lnTo>
                    <a:pt x="91261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1075"/>
            <p:cNvSpPr/>
            <p:nvPr>
              <p:custDataLst>
                <p:tags r:id="rId29"/>
              </p:custDataLst>
            </p:nvPr>
          </p:nvSpPr>
          <p:spPr>
            <a:xfrm>
              <a:off x="2516741" y="1803400"/>
              <a:ext cx="112160" cy="438151"/>
            </a:xfrm>
            <a:custGeom>
              <a:avLst/>
              <a:gdLst/>
              <a:ahLst/>
              <a:cxnLst/>
              <a:rect l="0" t="0" r="0" b="0"/>
              <a:pathLst>
                <a:path w="112160" h="438151">
                  <a:moveTo>
                    <a:pt x="112159" y="0"/>
                  </a:moveTo>
                  <a:lnTo>
                    <a:pt x="112159" y="0"/>
                  </a:lnTo>
                  <a:lnTo>
                    <a:pt x="108788" y="0"/>
                  </a:lnTo>
                  <a:lnTo>
                    <a:pt x="105252" y="3763"/>
                  </a:lnTo>
                  <a:lnTo>
                    <a:pt x="80649" y="33918"/>
                  </a:lnTo>
                  <a:lnTo>
                    <a:pt x="67816" y="57643"/>
                  </a:lnTo>
                  <a:lnTo>
                    <a:pt x="51294" y="88414"/>
                  </a:lnTo>
                  <a:lnTo>
                    <a:pt x="41949" y="105509"/>
                  </a:lnTo>
                  <a:lnTo>
                    <a:pt x="33602" y="123962"/>
                  </a:lnTo>
                  <a:lnTo>
                    <a:pt x="25921" y="143319"/>
                  </a:lnTo>
                  <a:lnTo>
                    <a:pt x="18684" y="163279"/>
                  </a:lnTo>
                  <a:lnTo>
                    <a:pt x="13153" y="183642"/>
                  </a:lnTo>
                  <a:lnTo>
                    <a:pt x="8761" y="204272"/>
                  </a:lnTo>
                  <a:lnTo>
                    <a:pt x="5127" y="225081"/>
                  </a:lnTo>
                  <a:lnTo>
                    <a:pt x="2704" y="244599"/>
                  </a:lnTo>
                  <a:lnTo>
                    <a:pt x="1089" y="263255"/>
                  </a:lnTo>
                  <a:lnTo>
                    <a:pt x="12" y="281336"/>
                  </a:lnTo>
                  <a:lnTo>
                    <a:pt x="0" y="298330"/>
                  </a:lnTo>
                  <a:lnTo>
                    <a:pt x="698" y="314598"/>
                  </a:lnTo>
                  <a:lnTo>
                    <a:pt x="4059" y="344432"/>
                  </a:lnTo>
                  <a:lnTo>
                    <a:pt x="10257" y="369451"/>
                  </a:lnTo>
                  <a:lnTo>
                    <a:pt x="21680" y="396628"/>
                  </a:lnTo>
                  <a:lnTo>
                    <a:pt x="40498" y="427586"/>
                  </a:lnTo>
                  <a:lnTo>
                    <a:pt x="45738" y="433455"/>
                  </a:lnTo>
                  <a:lnTo>
                    <a:pt x="55009" y="438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1076"/>
            <p:cNvSpPr/>
            <p:nvPr>
              <p:custDataLst>
                <p:tags r:id="rId30"/>
              </p:custDataLst>
            </p:nvPr>
          </p:nvSpPr>
          <p:spPr>
            <a:xfrm>
              <a:off x="2271694" y="2000250"/>
              <a:ext cx="139889" cy="117415"/>
            </a:xfrm>
            <a:custGeom>
              <a:avLst/>
              <a:gdLst/>
              <a:ahLst/>
              <a:cxnLst/>
              <a:rect l="0" t="0" r="0" b="0"/>
              <a:pathLst>
                <a:path w="139889" h="117415">
                  <a:moveTo>
                    <a:pt x="14306" y="25400"/>
                  </a:moveTo>
                  <a:lnTo>
                    <a:pt x="14306" y="25400"/>
                  </a:lnTo>
                  <a:lnTo>
                    <a:pt x="4872" y="50042"/>
                  </a:lnTo>
                  <a:lnTo>
                    <a:pt x="0" y="66221"/>
                  </a:lnTo>
                  <a:lnTo>
                    <a:pt x="1128" y="82818"/>
                  </a:lnTo>
                  <a:lnTo>
                    <a:pt x="6332" y="98191"/>
                  </a:lnTo>
                  <a:lnTo>
                    <a:pt x="13349" y="109728"/>
                  </a:lnTo>
                  <a:lnTo>
                    <a:pt x="18607" y="113368"/>
                  </a:lnTo>
                  <a:lnTo>
                    <a:pt x="31975" y="117414"/>
                  </a:lnTo>
                  <a:lnTo>
                    <a:pt x="38080" y="117081"/>
                  </a:lnTo>
                  <a:lnTo>
                    <a:pt x="48626" y="112949"/>
                  </a:lnTo>
                  <a:lnTo>
                    <a:pt x="59126" y="106060"/>
                  </a:lnTo>
                  <a:lnTo>
                    <a:pt x="62448" y="97938"/>
                  </a:lnTo>
                  <a:lnTo>
                    <a:pt x="64581" y="82219"/>
                  </a:lnTo>
                  <a:lnTo>
                    <a:pt x="65462" y="80212"/>
                  </a:lnTo>
                  <a:lnTo>
                    <a:pt x="66754" y="78875"/>
                  </a:lnTo>
                  <a:lnTo>
                    <a:pt x="68322" y="77983"/>
                  </a:lnTo>
                  <a:lnTo>
                    <a:pt x="70072" y="78094"/>
                  </a:lnTo>
                  <a:lnTo>
                    <a:pt x="73898" y="80099"/>
                  </a:lnTo>
                  <a:lnTo>
                    <a:pt x="104187" y="103501"/>
                  </a:lnTo>
                  <a:lnTo>
                    <a:pt x="112814" y="105973"/>
                  </a:lnTo>
                  <a:lnTo>
                    <a:pt x="122293" y="106366"/>
                  </a:lnTo>
                  <a:lnTo>
                    <a:pt x="128858" y="104188"/>
                  </a:lnTo>
                  <a:lnTo>
                    <a:pt x="134127" y="98987"/>
                  </a:lnTo>
                  <a:lnTo>
                    <a:pt x="138115" y="91972"/>
                  </a:lnTo>
                  <a:lnTo>
                    <a:pt x="139888" y="84150"/>
                  </a:lnTo>
                  <a:lnTo>
                    <a:pt x="137515" y="65072"/>
                  </a:lnTo>
                  <a:lnTo>
                    <a:pt x="125322" y="34046"/>
                  </a:lnTo>
                  <a:lnTo>
                    <a:pt x="1032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1077"/>
            <p:cNvSpPr/>
            <p:nvPr>
              <p:custDataLst>
                <p:tags r:id="rId31"/>
              </p:custDataLst>
            </p:nvPr>
          </p:nvSpPr>
          <p:spPr>
            <a:xfrm>
              <a:off x="2178050" y="1943983"/>
              <a:ext cx="12701" cy="11818"/>
            </a:xfrm>
            <a:custGeom>
              <a:avLst/>
              <a:gdLst/>
              <a:ahLst/>
              <a:cxnLst/>
              <a:rect l="0" t="0" r="0" b="0"/>
              <a:pathLst>
                <a:path w="12701" h="11818">
                  <a:moveTo>
                    <a:pt x="12700" y="5467"/>
                  </a:moveTo>
                  <a:lnTo>
                    <a:pt x="12700" y="5467"/>
                  </a:lnTo>
                  <a:lnTo>
                    <a:pt x="12700" y="2096"/>
                  </a:lnTo>
                  <a:lnTo>
                    <a:pt x="11289" y="1103"/>
                  </a:lnTo>
                  <a:lnTo>
                    <a:pt x="5958" y="0"/>
                  </a:lnTo>
                  <a:lnTo>
                    <a:pt x="3972" y="411"/>
                  </a:lnTo>
                  <a:lnTo>
                    <a:pt x="2648" y="1391"/>
                  </a:lnTo>
                  <a:lnTo>
                    <a:pt x="1765" y="2750"/>
                  </a:lnTo>
                  <a:lnTo>
                    <a:pt x="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1078"/>
            <p:cNvSpPr/>
            <p:nvPr>
              <p:custDataLst>
                <p:tags r:id="rId32"/>
              </p:custDataLst>
            </p:nvPr>
          </p:nvSpPr>
          <p:spPr>
            <a:xfrm>
              <a:off x="2151154" y="2034692"/>
              <a:ext cx="64997" cy="102741"/>
            </a:xfrm>
            <a:custGeom>
              <a:avLst/>
              <a:gdLst/>
              <a:ahLst/>
              <a:cxnLst/>
              <a:rect l="0" t="0" r="0" b="0"/>
              <a:pathLst>
                <a:path w="64997" h="102741">
                  <a:moveTo>
                    <a:pt x="20546" y="3658"/>
                  </a:moveTo>
                  <a:lnTo>
                    <a:pt x="20546" y="3658"/>
                  </a:lnTo>
                  <a:lnTo>
                    <a:pt x="20546" y="287"/>
                  </a:lnTo>
                  <a:lnTo>
                    <a:pt x="19841" y="0"/>
                  </a:lnTo>
                  <a:lnTo>
                    <a:pt x="17175" y="1562"/>
                  </a:lnTo>
                  <a:lnTo>
                    <a:pt x="5351" y="23522"/>
                  </a:lnTo>
                  <a:lnTo>
                    <a:pt x="152" y="38827"/>
                  </a:lnTo>
                  <a:lnTo>
                    <a:pt x="0" y="63311"/>
                  </a:lnTo>
                  <a:lnTo>
                    <a:pt x="4424" y="81697"/>
                  </a:lnTo>
                  <a:lnTo>
                    <a:pt x="11969" y="91494"/>
                  </a:lnTo>
                  <a:lnTo>
                    <a:pt x="16945" y="96082"/>
                  </a:lnTo>
                  <a:lnTo>
                    <a:pt x="28118" y="101180"/>
                  </a:lnTo>
                  <a:lnTo>
                    <a:pt x="40139" y="102740"/>
                  </a:lnTo>
                  <a:lnTo>
                    <a:pt x="64996" y="9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079"/>
            <p:cNvSpPr/>
            <p:nvPr>
              <p:custDataLst>
                <p:tags r:id="rId33"/>
              </p:custDataLst>
            </p:nvPr>
          </p:nvSpPr>
          <p:spPr>
            <a:xfrm>
              <a:off x="1987550" y="2136196"/>
              <a:ext cx="62125" cy="67968"/>
            </a:xfrm>
            <a:custGeom>
              <a:avLst/>
              <a:gdLst/>
              <a:ahLst/>
              <a:cxnLst/>
              <a:rect l="0" t="0" r="0" b="0"/>
              <a:pathLst>
                <a:path w="62125" h="67968">
                  <a:moveTo>
                    <a:pt x="25400" y="3754"/>
                  </a:moveTo>
                  <a:lnTo>
                    <a:pt x="25400" y="3754"/>
                  </a:lnTo>
                  <a:lnTo>
                    <a:pt x="20331" y="9529"/>
                  </a:lnTo>
                  <a:lnTo>
                    <a:pt x="10473" y="30890"/>
                  </a:lnTo>
                  <a:lnTo>
                    <a:pt x="10064" y="40744"/>
                  </a:lnTo>
                  <a:lnTo>
                    <a:pt x="12234" y="49122"/>
                  </a:lnTo>
                  <a:lnTo>
                    <a:pt x="15550" y="55197"/>
                  </a:lnTo>
                  <a:lnTo>
                    <a:pt x="28126" y="65955"/>
                  </a:lnTo>
                  <a:lnTo>
                    <a:pt x="32862" y="67799"/>
                  </a:lnTo>
                  <a:lnTo>
                    <a:pt x="41887" y="67967"/>
                  </a:lnTo>
                  <a:lnTo>
                    <a:pt x="48720" y="65689"/>
                  </a:lnTo>
                  <a:lnTo>
                    <a:pt x="51530" y="64094"/>
                  </a:lnTo>
                  <a:lnTo>
                    <a:pt x="58856" y="55107"/>
                  </a:lnTo>
                  <a:lnTo>
                    <a:pt x="62124" y="40136"/>
                  </a:lnTo>
                  <a:lnTo>
                    <a:pt x="59125" y="28391"/>
                  </a:lnTo>
                  <a:lnTo>
                    <a:pt x="52384" y="16820"/>
                  </a:lnTo>
                  <a:lnTo>
                    <a:pt x="42332" y="6974"/>
                  </a:lnTo>
                  <a:lnTo>
                    <a:pt x="30809" y="1657"/>
                  </a:lnTo>
                  <a:lnTo>
                    <a:pt x="19337" y="0"/>
                  </a:lnTo>
                  <a:lnTo>
                    <a:pt x="0" y="37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1080"/>
            <p:cNvSpPr/>
            <p:nvPr>
              <p:custDataLst>
                <p:tags r:id="rId34"/>
              </p:custDataLst>
            </p:nvPr>
          </p:nvSpPr>
          <p:spPr>
            <a:xfrm>
              <a:off x="1823333" y="2063750"/>
              <a:ext cx="88018" cy="107951"/>
            </a:xfrm>
            <a:custGeom>
              <a:avLst/>
              <a:gdLst/>
              <a:ahLst/>
              <a:cxnLst/>
              <a:rect l="0" t="0" r="0" b="0"/>
              <a:pathLst>
                <a:path w="88018" h="107951">
                  <a:moveTo>
                    <a:pt x="5467" y="107950"/>
                  </a:moveTo>
                  <a:lnTo>
                    <a:pt x="5467" y="107950"/>
                  </a:lnTo>
                  <a:lnTo>
                    <a:pt x="2096" y="107950"/>
                  </a:lnTo>
                  <a:lnTo>
                    <a:pt x="1103" y="106539"/>
                  </a:lnTo>
                  <a:lnTo>
                    <a:pt x="0" y="101208"/>
                  </a:lnTo>
                  <a:lnTo>
                    <a:pt x="5154" y="92254"/>
                  </a:lnTo>
                  <a:lnTo>
                    <a:pt x="29080" y="62516"/>
                  </a:lnTo>
                  <a:lnTo>
                    <a:pt x="52759" y="36319"/>
                  </a:lnTo>
                  <a:lnTo>
                    <a:pt x="78766" y="6246"/>
                  </a:lnTo>
                  <a:lnTo>
                    <a:pt x="880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1081"/>
            <p:cNvSpPr/>
            <p:nvPr>
              <p:custDataLst>
                <p:tags r:id="rId35"/>
              </p:custDataLst>
            </p:nvPr>
          </p:nvSpPr>
          <p:spPr>
            <a:xfrm>
              <a:off x="1822450" y="2051933"/>
              <a:ext cx="131417" cy="123993"/>
            </a:xfrm>
            <a:custGeom>
              <a:avLst/>
              <a:gdLst/>
              <a:ahLst/>
              <a:cxnLst/>
              <a:rect l="0" t="0" r="0" b="0"/>
              <a:pathLst>
                <a:path w="131417" h="123993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3371" y="29080"/>
                  </a:lnTo>
                  <a:lnTo>
                    <a:pt x="12209" y="56130"/>
                  </a:lnTo>
                  <a:lnTo>
                    <a:pt x="27136" y="83116"/>
                  </a:lnTo>
                  <a:lnTo>
                    <a:pt x="48335" y="105615"/>
                  </a:lnTo>
                  <a:lnTo>
                    <a:pt x="72491" y="118945"/>
                  </a:lnTo>
                  <a:lnTo>
                    <a:pt x="97522" y="123992"/>
                  </a:lnTo>
                  <a:lnTo>
                    <a:pt x="110606" y="121410"/>
                  </a:lnTo>
                  <a:lnTo>
                    <a:pt x="120419" y="115558"/>
                  </a:lnTo>
                  <a:lnTo>
                    <a:pt x="127133" y="108254"/>
                  </a:lnTo>
                  <a:lnTo>
                    <a:pt x="130587" y="98422"/>
                  </a:lnTo>
                  <a:lnTo>
                    <a:pt x="131416" y="87702"/>
                  </a:lnTo>
                  <a:lnTo>
                    <a:pt x="127000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1082"/>
            <p:cNvSpPr/>
            <p:nvPr>
              <p:custDataLst>
                <p:tags r:id="rId36"/>
              </p:custDataLst>
            </p:nvPr>
          </p:nvSpPr>
          <p:spPr>
            <a:xfrm>
              <a:off x="1640065" y="2108200"/>
              <a:ext cx="112536" cy="12701"/>
            </a:xfrm>
            <a:custGeom>
              <a:avLst/>
              <a:gdLst/>
              <a:ahLst/>
              <a:cxnLst/>
              <a:rect l="0" t="0" r="0" b="0"/>
              <a:pathLst>
                <a:path w="112536" h="12701">
                  <a:moveTo>
                    <a:pt x="10935" y="0"/>
                  </a:moveTo>
                  <a:lnTo>
                    <a:pt x="10935" y="0"/>
                  </a:lnTo>
                  <a:lnTo>
                    <a:pt x="0" y="0"/>
                  </a:lnTo>
                  <a:lnTo>
                    <a:pt x="30845" y="4364"/>
                  </a:lnTo>
                  <a:lnTo>
                    <a:pt x="57600" y="6467"/>
                  </a:lnTo>
                  <a:lnTo>
                    <a:pt x="84437" y="11260"/>
                  </a:lnTo>
                  <a:lnTo>
                    <a:pt x="11253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1083"/>
            <p:cNvSpPr/>
            <p:nvPr>
              <p:custDataLst>
                <p:tags r:id="rId37"/>
              </p:custDataLst>
            </p:nvPr>
          </p:nvSpPr>
          <p:spPr>
            <a:xfrm>
              <a:off x="1397883" y="2139950"/>
              <a:ext cx="68968" cy="12701"/>
            </a:xfrm>
            <a:custGeom>
              <a:avLst/>
              <a:gdLst/>
              <a:ahLst/>
              <a:cxnLst/>
              <a:rect l="0" t="0" r="0" b="0"/>
              <a:pathLst>
                <a:path w="68968" h="12701">
                  <a:moveTo>
                    <a:pt x="5467" y="0"/>
                  </a:moveTo>
                  <a:lnTo>
                    <a:pt x="5467" y="0"/>
                  </a:lnTo>
                  <a:lnTo>
                    <a:pt x="0" y="5467"/>
                  </a:lnTo>
                  <a:lnTo>
                    <a:pt x="9492" y="9459"/>
                  </a:lnTo>
                  <a:lnTo>
                    <a:pt x="18074" y="9378"/>
                  </a:lnTo>
                  <a:lnTo>
                    <a:pt x="48585" y="6616"/>
                  </a:lnTo>
                  <a:lnTo>
                    <a:pt x="57086" y="7174"/>
                  </a:lnTo>
                  <a:lnTo>
                    <a:pt x="6896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1084"/>
            <p:cNvSpPr/>
            <p:nvPr>
              <p:custDataLst>
                <p:tags r:id="rId38"/>
              </p:custDataLst>
            </p:nvPr>
          </p:nvSpPr>
          <p:spPr>
            <a:xfrm>
              <a:off x="1397523" y="2095500"/>
              <a:ext cx="94728" cy="18104"/>
            </a:xfrm>
            <a:custGeom>
              <a:avLst/>
              <a:gdLst/>
              <a:ahLst/>
              <a:cxnLst/>
              <a:rect l="0" t="0" r="0" b="0"/>
              <a:pathLst>
                <a:path w="94728" h="18104">
                  <a:moveTo>
                    <a:pt x="12177" y="0"/>
                  </a:moveTo>
                  <a:lnTo>
                    <a:pt x="12177" y="0"/>
                  </a:lnTo>
                  <a:lnTo>
                    <a:pt x="0" y="0"/>
                  </a:lnTo>
                  <a:lnTo>
                    <a:pt x="26239" y="10831"/>
                  </a:lnTo>
                  <a:lnTo>
                    <a:pt x="50546" y="17217"/>
                  </a:lnTo>
                  <a:lnTo>
                    <a:pt x="80651" y="18103"/>
                  </a:lnTo>
                  <a:lnTo>
                    <a:pt x="9472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4" name="SMARTInkShape-Group235"/>
          <p:cNvGrpSpPr/>
          <p:nvPr/>
        </p:nvGrpSpPr>
        <p:grpSpPr>
          <a:xfrm>
            <a:off x="2725110" y="1038029"/>
            <a:ext cx="595941" cy="480371"/>
            <a:chOff x="2725110" y="1038029"/>
            <a:chExt cx="595941" cy="480371"/>
          </a:xfrm>
        </p:grpSpPr>
        <p:sp>
          <p:nvSpPr>
            <p:cNvPr id="188" name="SMARTInkShape-1085"/>
            <p:cNvSpPr/>
            <p:nvPr>
              <p:custDataLst>
                <p:tags r:id="rId20"/>
              </p:custDataLst>
            </p:nvPr>
          </p:nvSpPr>
          <p:spPr>
            <a:xfrm>
              <a:off x="3196742" y="1155700"/>
              <a:ext cx="124309" cy="12193"/>
            </a:xfrm>
            <a:custGeom>
              <a:avLst/>
              <a:gdLst/>
              <a:ahLst/>
              <a:cxnLst/>
              <a:rect l="0" t="0" r="0" b="0"/>
              <a:pathLst>
                <a:path w="124309" h="12193">
                  <a:moveTo>
                    <a:pt x="3658" y="0"/>
                  </a:moveTo>
                  <a:lnTo>
                    <a:pt x="3658" y="0"/>
                  </a:lnTo>
                  <a:lnTo>
                    <a:pt x="287" y="3371"/>
                  </a:lnTo>
                  <a:lnTo>
                    <a:pt x="0" y="5069"/>
                  </a:lnTo>
                  <a:lnTo>
                    <a:pt x="514" y="6907"/>
                  </a:lnTo>
                  <a:lnTo>
                    <a:pt x="1562" y="8838"/>
                  </a:lnTo>
                  <a:lnTo>
                    <a:pt x="10252" y="10984"/>
                  </a:lnTo>
                  <a:lnTo>
                    <a:pt x="34775" y="12192"/>
                  </a:lnTo>
                  <a:lnTo>
                    <a:pt x="56293" y="11768"/>
                  </a:lnTo>
                  <a:lnTo>
                    <a:pt x="87536" y="7563"/>
                  </a:lnTo>
                  <a:lnTo>
                    <a:pt x="1243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1086"/>
            <p:cNvSpPr/>
            <p:nvPr>
              <p:custDataLst>
                <p:tags r:id="rId21"/>
              </p:custDataLst>
            </p:nvPr>
          </p:nvSpPr>
          <p:spPr>
            <a:xfrm>
              <a:off x="3235203" y="1038029"/>
              <a:ext cx="79498" cy="237223"/>
            </a:xfrm>
            <a:custGeom>
              <a:avLst/>
              <a:gdLst/>
              <a:ahLst/>
              <a:cxnLst/>
              <a:rect l="0" t="0" r="0" b="0"/>
              <a:pathLst>
                <a:path w="79498" h="237223">
                  <a:moveTo>
                    <a:pt x="47747" y="3371"/>
                  </a:moveTo>
                  <a:lnTo>
                    <a:pt x="47747" y="3371"/>
                  </a:lnTo>
                  <a:lnTo>
                    <a:pt x="54489" y="0"/>
                  </a:lnTo>
                  <a:lnTo>
                    <a:pt x="55769" y="418"/>
                  </a:lnTo>
                  <a:lnTo>
                    <a:pt x="55917" y="2108"/>
                  </a:lnTo>
                  <a:lnTo>
                    <a:pt x="44344" y="31814"/>
                  </a:lnTo>
                  <a:lnTo>
                    <a:pt x="31653" y="63049"/>
                  </a:lnTo>
                  <a:lnTo>
                    <a:pt x="24317" y="81257"/>
                  </a:lnTo>
                  <a:lnTo>
                    <a:pt x="18016" y="99745"/>
                  </a:lnTo>
                  <a:lnTo>
                    <a:pt x="12405" y="118420"/>
                  </a:lnTo>
                  <a:lnTo>
                    <a:pt x="7252" y="137220"/>
                  </a:lnTo>
                  <a:lnTo>
                    <a:pt x="3817" y="153987"/>
                  </a:lnTo>
                  <a:lnTo>
                    <a:pt x="0" y="183906"/>
                  </a:lnTo>
                  <a:lnTo>
                    <a:pt x="3949" y="207551"/>
                  </a:lnTo>
                  <a:lnTo>
                    <a:pt x="7965" y="217808"/>
                  </a:lnTo>
                  <a:lnTo>
                    <a:pt x="14170" y="225351"/>
                  </a:lnTo>
                  <a:lnTo>
                    <a:pt x="30472" y="235614"/>
                  </a:lnTo>
                  <a:lnTo>
                    <a:pt x="38347" y="237222"/>
                  </a:lnTo>
                  <a:lnTo>
                    <a:pt x="52741" y="235245"/>
                  </a:lnTo>
                  <a:lnTo>
                    <a:pt x="64313" y="227782"/>
                  </a:lnTo>
                  <a:lnTo>
                    <a:pt x="79497" y="212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1087"/>
            <p:cNvSpPr/>
            <p:nvPr>
              <p:custDataLst>
                <p:tags r:id="rId22"/>
              </p:custDataLst>
            </p:nvPr>
          </p:nvSpPr>
          <p:spPr>
            <a:xfrm>
              <a:off x="3027580" y="1184079"/>
              <a:ext cx="138513" cy="109362"/>
            </a:xfrm>
            <a:custGeom>
              <a:avLst/>
              <a:gdLst/>
              <a:ahLst/>
              <a:cxnLst/>
              <a:rect l="0" t="0" r="0" b="0"/>
              <a:pathLst>
                <a:path w="138513" h="109362">
                  <a:moveTo>
                    <a:pt x="39470" y="3371"/>
                  </a:moveTo>
                  <a:lnTo>
                    <a:pt x="39470" y="3371"/>
                  </a:lnTo>
                  <a:lnTo>
                    <a:pt x="39470" y="0"/>
                  </a:lnTo>
                  <a:lnTo>
                    <a:pt x="33826" y="3989"/>
                  </a:lnTo>
                  <a:lnTo>
                    <a:pt x="24261" y="14935"/>
                  </a:lnTo>
                  <a:lnTo>
                    <a:pt x="8388" y="44192"/>
                  </a:lnTo>
                  <a:lnTo>
                    <a:pt x="0" y="74106"/>
                  </a:lnTo>
                  <a:lnTo>
                    <a:pt x="291" y="89842"/>
                  </a:lnTo>
                  <a:lnTo>
                    <a:pt x="2767" y="94885"/>
                  </a:lnTo>
                  <a:lnTo>
                    <a:pt x="6535" y="98247"/>
                  </a:lnTo>
                  <a:lnTo>
                    <a:pt x="15660" y="101982"/>
                  </a:lnTo>
                  <a:lnTo>
                    <a:pt x="24419" y="103643"/>
                  </a:lnTo>
                  <a:lnTo>
                    <a:pt x="28731" y="102674"/>
                  </a:lnTo>
                  <a:lnTo>
                    <a:pt x="37284" y="97835"/>
                  </a:lnTo>
                  <a:lnTo>
                    <a:pt x="43908" y="87218"/>
                  </a:lnTo>
                  <a:lnTo>
                    <a:pt x="56857" y="56458"/>
                  </a:lnTo>
                  <a:lnTo>
                    <a:pt x="63896" y="51660"/>
                  </a:lnTo>
                  <a:lnTo>
                    <a:pt x="67043" y="52497"/>
                  </a:lnTo>
                  <a:lnTo>
                    <a:pt x="69846" y="55172"/>
                  </a:lnTo>
                  <a:lnTo>
                    <a:pt x="72421" y="59071"/>
                  </a:lnTo>
                  <a:lnTo>
                    <a:pt x="80655" y="86566"/>
                  </a:lnTo>
                  <a:lnTo>
                    <a:pt x="91742" y="104706"/>
                  </a:lnTo>
                  <a:lnTo>
                    <a:pt x="100097" y="108381"/>
                  </a:lnTo>
                  <a:lnTo>
                    <a:pt x="105288" y="109361"/>
                  </a:lnTo>
                  <a:lnTo>
                    <a:pt x="110159" y="108603"/>
                  </a:lnTo>
                  <a:lnTo>
                    <a:pt x="119336" y="103998"/>
                  </a:lnTo>
                  <a:lnTo>
                    <a:pt x="132435" y="86730"/>
                  </a:lnTo>
                  <a:lnTo>
                    <a:pt x="138512" y="60369"/>
                  </a:lnTo>
                  <a:lnTo>
                    <a:pt x="136941" y="30215"/>
                  </a:lnTo>
                  <a:lnTo>
                    <a:pt x="12837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1088"/>
            <p:cNvSpPr/>
            <p:nvPr>
              <p:custDataLst>
                <p:tags r:id="rId23"/>
              </p:custDataLst>
            </p:nvPr>
          </p:nvSpPr>
          <p:spPr>
            <a:xfrm>
              <a:off x="2952750" y="1111482"/>
              <a:ext cx="1" cy="18819"/>
            </a:xfrm>
            <a:custGeom>
              <a:avLst/>
              <a:gdLst/>
              <a:ahLst/>
              <a:cxnLst/>
              <a:rect l="0" t="0" r="0" b="0"/>
              <a:pathLst>
                <a:path w="1" h="18819">
                  <a:moveTo>
                    <a:pt x="0" y="18818"/>
                  </a:moveTo>
                  <a:lnTo>
                    <a:pt x="0" y="18818"/>
                  </a:lnTo>
                  <a:lnTo>
                    <a:pt x="0" y="0"/>
                  </a:lnTo>
                  <a:lnTo>
                    <a:pt x="0" y="61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1089"/>
            <p:cNvSpPr/>
            <p:nvPr>
              <p:custDataLst>
                <p:tags r:id="rId24"/>
              </p:custDataLst>
            </p:nvPr>
          </p:nvSpPr>
          <p:spPr>
            <a:xfrm>
              <a:off x="2899695" y="1200150"/>
              <a:ext cx="53056" cy="116625"/>
            </a:xfrm>
            <a:custGeom>
              <a:avLst/>
              <a:gdLst/>
              <a:ahLst/>
              <a:cxnLst/>
              <a:rect l="0" t="0" r="0" b="0"/>
              <a:pathLst>
                <a:path w="53056" h="116625">
                  <a:moveTo>
                    <a:pt x="27655" y="0"/>
                  </a:moveTo>
                  <a:lnTo>
                    <a:pt x="27655" y="0"/>
                  </a:lnTo>
                  <a:lnTo>
                    <a:pt x="24284" y="0"/>
                  </a:lnTo>
                  <a:lnTo>
                    <a:pt x="20748" y="3763"/>
                  </a:lnTo>
                  <a:lnTo>
                    <a:pt x="9357" y="27790"/>
                  </a:lnTo>
                  <a:lnTo>
                    <a:pt x="3530" y="48334"/>
                  </a:lnTo>
                  <a:lnTo>
                    <a:pt x="0" y="69460"/>
                  </a:lnTo>
                  <a:lnTo>
                    <a:pt x="782" y="85904"/>
                  </a:lnTo>
                  <a:lnTo>
                    <a:pt x="8561" y="107062"/>
                  </a:lnTo>
                  <a:lnTo>
                    <a:pt x="13514" y="111592"/>
                  </a:lnTo>
                  <a:lnTo>
                    <a:pt x="26544" y="116624"/>
                  </a:lnTo>
                  <a:lnTo>
                    <a:pt x="32559" y="115849"/>
                  </a:lnTo>
                  <a:lnTo>
                    <a:pt x="53055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1090"/>
            <p:cNvSpPr/>
            <p:nvPr>
              <p:custDataLst>
                <p:tags r:id="rId25"/>
              </p:custDataLst>
            </p:nvPr>
          </p:nvSpPr>
          <p:spPr>
            <a:xfrm>
              <a:off x="2725110" y="1399487"/>
              <a:ext cx="138741" cy="118913"/>
            </a:xfrm>
            <a:custGeom>
              <a:avLst/>
              <a:gdLst/>
              <a:ahLst/>
              <a:cxnLst/>
              <a:rect l="0" t="0" r="0" b="0"/>
              <a:pathLst>
                <a:path w="138741" h="118913">
                  <a:moveTo>
                    <a:pt x="5390" y="41963"/>
                  </a:moveTo>
                  <a:lnTo>
                    <a:pt x="5390" y="41963"/>
                  </a:lnTo>
                  <a:lnTo>
                    <a:pt x="1732" y="41963"/>
                  </a:lnTo>
                  <a:lnTo>
                    <a:pt x="3294" y="41963"/>
                  </a:lnTo>
                  <a:lnTo>
                    <a:pt x="27718" y="46989"/>
                  </a:lnTo>
                  <a:lnTo>
                    <a:pt x="42830" y="46313"/>
                  </a:lnTo>
                  <a:lnTo>
                    <a:pt x="73646" y="34382"/>
                  </a:lnTo>
                  <a:lnTo>
                    <a:pt x="85115" y="26599"/>
                  </a:lnTo>
                  <a:lnTo>
                    <a:pt x="90212" y="18436"/>
                  </a:lnTo>
                  <a:lnTo>
                    <a:pt x="90160" y="14284"/>
                  </a:lnTo>
                  <a:lnTo>
                    <a:pt x="86340" y="5908"/>
                  </a:lnTo>
                  <a:lnTo>
                    <a:pt x="81229" y="3109"/>
                  </a:lnTo>
                  <a:lnTo>
                    <a:pt x="66142" y="0"/>
                  </a:lnTo>
                  <a:lnTo>
                    <a:pt x="57886" y="1993"/>
                  </a:lnTo>
                  <a:lnTo>
                    <a:pt x="41187" y="11734"/>
                  </a:lnTo>
                  <a:lnTo>
                    <a:pt x="15918" y="39827"/>
                  </a:lnTo>
                  <a:lnTo>
                    <a:pt x="4660" y="61004"/>
                  </a:lnTo>
                  <a:lnTo>
                    <a:pt x="670" y="71590"/>
                  </a:lnTo>
                  <a:lnTo>
                    <a:pt x="0" y="90879"/>
                  </a:lnTo>
                  <a:lnTo>
                    <a:pt x="1796" y="99974"/>
                  </a:lnTo>
                  <a:lnTo>
                    <a:pt x="6522" y="106742"/>
                  </a:lnTo>
                  <a:lnTo>
                    <a:pt x="21180" y="116145"/>
                  </a:lnTo>
                  <a:lnTo>
                    <a:pt x="45098" y="118912"/>
                  </a:lnTo>
                  <a:lnTo>
                    <a:pt x="72427" y="117085"/>
                  </a:lnTo>
                  <a:lnTo>
                    <a:pt x="96333" y="111569"/>
                  </a:lnTo>
                  <a:lnTo>
                    <a:pt x="122882" y="97159"/>
                  </a:lnTo>
                  <a:lnTo>
                    <a:pt x="138740" y="864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3" name="SMARTInkShape-Group236"/>
          <p:cNvGrpSpPr/>
          <p:nvPr/>
        </p:nvGrpSpPr>
        <p:grpSpPr>
          <a:xfrm>
            <a:off x="1422400" y="1340373"/>
            <a:ext cx="1148578" cy="264571"/>
            <a:chOff x="1422400" y="1340373"/>
            <a:chExt cx="1148578" cy="264571"/>
          </a:xfrm>
        </p:grpSpPr>
        <p:sp>
          <p:nvSpPr>
            <p:cNvPr id="195" name="SMARTInkShape-1091"/>
            <p:cNvSpPr/>
            <p:nvPr>
              <p:custDataLst>
                <p:tags r:id="rId12"/>
              </p:custDataLst>
            </p:nvPr>
          </p:nvSpPr>
          <p:spPr>
            <a:xfrm>
              <a:off x="2416598" y="1403350"/>
              <a:ext cx="154380" cy="120725"/>
            </a:xfrm>
            <a:custGeom>
              <a:avLst/>
              <a:gdLst/>
              <a:ahLst/>
              <a:cxnLst/>
              <a:rect l="0" t="0" r="0" b="0"/>
              <a:pathLst>
                <a:path w="154380" h="120725">
                  <a:moveTo>
                    <a:pt x="9102" y="12700"/>
                  </a:moveTo>
                  <a:lnTo>
                    <a:pt x="9102" y="12700"/>
                  </a:lnTo>
                  <a:lnTo>
                    <a:pt x="5731" y="43861"/>
                  </a:lnTo>
                  <a:lnTo>
                    <a:pt x="2195" y="66060"/>
                  </a:lnTo>
                  <a:lnTo>
                    <a:pt x="0" y="94833"/>
                  </a:lnTo>
                  <a:lnTo>
                    <a:pt x="917" y="101322"/>
                  </a:lnTo>
                  <a:lnTo>
                    <a:pt x="7581" y="112295"/>
                  </a:lnTo>
                  <a:lnTo>
                    <a:pt x="12321" y="117196"/>
                  </a:lnTo>
                  <a:lnTo>
                    <a:pt x="18304" y="119759"/>
                  </a:lnTo>
                  <a:lnTo>
                    <a:pt x="32477" y="120724"/>
                  </a:lnTo>
                  <a:lnTo>
                    <a:pt x="38091" y="119288"/>
                  </a:lnTo>
                  <a:lnTo>
                    <a:pt x="46210" y="113930"/>
                  </a:lnTo>
                  <a:lnTo>
                    <a:pt x="50289" y="106845"/>
                  </a:lnTo>
                  <a:lnTo>
                    <a:pt x="52585" y="91160"/>
                  </a:lnTo>
                  <a:lnTo>
                    <a:pt x="55147" y="72401"/>
                  </a:lnTo>
                  <a:lnTo>
                    <a:pt x="56732" y="67317"/>
                  </a:lnTo>
                  <a:lnTo>
                    <a:pt x="58494" y="64634"/>
                  </a:lnTo>
                  <a:lnTo>
                    <a:pt x="60375" y="63550"/>
                  </a:lnTo>
                  <a:lnTo>
                    <a:pt x="62334" y="63533"/>
                  </a:lnTo>
                  <a:lnTo>
                    <a:pt x="68274" y="69159"/>
                  </a:lnTo>
                  <a:lnTo>
                    <a:pt x="93711" y="100215"/>
                  </a:lnTo>
                  <a:lnTo>
                    <a:pt x="111312" y="112008"/>
                  </a:lnTo>
                  <a:lnTo>
                    <a:pt x="122968" y="116104"/>
                  </a:lnTo>
                  <a:lnTo>
                    <a:pt x="132852" y="115572"/>
                  </a:lnTo>
                  <a:lnTo>
                    <a:pt x="146349" y="111306"/>
                  </a:lnTo>
                  <a:lnTo>
                    <a:pt x="149283" y="107365"/>
                  </a:lnTo>
                  <a:lnTo>
                    <a:pt x="153413" y="88335"/>
                  </a:lnTo>
                  <a:lnTo>
                    <a:pt x="154379" y="72891"/>
                  </a:lnTo>
                  <a:lnTo>
                    <a:pt x="144810" y="44959"/>
                  </a:lnTo>
                  <a:lnTo>
                    <a:pt x="128569" y="21082"/>
                  </a:lnTo>
                  <a:lnTo>
                    <a:pt x="10435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1092"/>
            <p:cNvSpPr/>
            <p:nvPr>
              <p:custDataLst>
                <p:tags r:id="rId13"/>
              </p:custDataLst>
            </p:nvPr>
          </p:nvSpPr>
          <p:spPr>
            <a:xfrm>
              <a:off x="2279650" y="1340373"/>
              <a:ext cx="31751" cy="18528"/>
            </a:xfrm>
            <a:custGeom>
              <a:avLst/>
              <a:gdLst/>
              <a:ahLst/>
              <a:cxnLst/>
              <a:rect l="0" t="0" r="0" b="0"/>
              <a:pathLst>
                <a:path w="31751" h="18528">
                  <a:moveTo>
                    <a:pt x="31750" y="12177"/>
                  </a:moveTo>
                  <a:lnTo>
                    <a:pt x="31750" y="12177"/>
                  </a:lnTo>
                  <a:lnTo>
                    <a:pt x="25008" y="5435"/>
                  </a:lnTo>
                  <a:lnTo>
                    <a:pt x="17935" y="2125"/>
                  </a:lnTo>
                  <a:lnTo>
                    <a:pt x="5268" y="0"/>
                  </a:lnTo>
                  <a:lnTo>
                    <a:pt x="3512" y="1942"/>
                  </a:lnTo>
                  <a:lnTo>
                    <a:pt x="0" y="185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1093"/>
            <p:cNvSpPr/>
            <p:nvPr>
              <p:custDataLst>
                <p:tags r:id="rId14"/>
              </p:custDataLst>
            </p:nvPr>
          </p:nvSpPr>
          <p:spPr>
            <a:xfrm>
              <a:off x="2262365" y="1428750"/>
              <a:ext cx="42686" cy="92907"/>
            </a:xfrm>
            <a:custGeom>
              <a:avLst/>
              <a:gdLst/>
              <a:ahLst/>
              <a:cxnLst/>
              <a:rect l="0" t="0" r="0" b="0"/>
              <a:pathLst>
                <a:path w="42686" h="92907">
                  <a:moveTo>
                    <a:pt x="10935" y="0"/>
                  </a:moveTo>
                  <a:lnTo>
                    <a:pt x="10935" y="0"/>
                  </a:lnTo>
                  <a:lnTo>
                    <a:pt x="10935" y="6742"/>
                  </a:lnTo>
                  <a:lnTo>
                    <a:pt x="2207" y="31801"/>
                  </a:lnTo>
                  <a:lnTo>
                    <a:pt x="0" y="47530"/>
                  </a:lnTo>
                  <a:lnTo>
                    <a:pt x="5500" y="72252"/>
                  </a:lnTo>
                  <a:lnTo>
                    <a:pt x="12696" y="87338"/>
                  </a:lnTo>
                  <a:lnTo>
                    <a:pt x="15637" y="89976"/>
                  </a:lnTo>
                  <a:lnTo>
                    <a:pt x="22667" y="92906"/>
                  </a:lnTo>
                  <a:lnTo>
                    <a:pt x="30496" y="92327"/>
                  </a:lnTo>
                  <a:lnTo>
                    <a:pt x="42685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1094"/>
            <p:cNvSpPr/>
            <p:nvPr>
              <p:custDataLst>
                <p:tags r:id="rId15"/>
              </p:custDataLst>
            </p:nvPr>
          </p:nvSpPr>
          <p:spPr>
            <a:xfrm>
              <a:off x="2115073" y="1549400"/>
              <a:ext cx="42323" cy="55544"/>
            </a:xfrm>
            <a:custGeom>
              <a:avLst/>
              <a:gdLst/>
              <a:ahLst/>
              <a:cxnLst/>
              <a:rect l="0" t="0" r="0" b="0"/>
              <a:pathLst>
                <a:path w="42323" h="55544">
                  <a:moveTo>
                    <a:pt x="12177" y="12700"/>
                  </a:moveTo>
                  <a:lnTo>
                    <a:pt x="12177" y="12700"/>
                  </a:lnTo>
                  <a:lnTo>
                    <a:pt x="5435" y="19442"/>
                  </a:lnTo>
                  <a:lnTo>
                    <a:pt x="2125" y="26515"/>
                  </a:lnTo>
                  <a:lnTo>
                    <a:pt x="0" y="42554"/>
                  </a:lnTo>
                  <a:lnTo>
                    <a:pt x="1237" y="46008"/>
                  </a:lnTo>
                  <a:lnTo>
                    <a:pt x="6374" y="51728"/>
                  </a:lnTo>
                  <a:lnTo>
                    <a:pt x="13361" y="54740"/>
                  </a:lnTo>
                  <a:lnTo>
                    <a:pt x="17200" y="55543"/>
                  </a:lnTo>
                  <a:lnTo>
                    <a:pt x="25228" y="54554"/>
                  </a:lnTo>
                  <a:lnTo>
                    <a:pt x="32794" y="51763"/>
                  </a:lnTo>
                  <a:lnTo>
                    <a:pt x="38509" y="48171"/>
                  </a:lnTo>
                  <a:lnTo>
                    <a:pt x="40315" y="45519"/>
                  </a:lnTo>
                  <a:lnTo>
                    <a:pt x="42322" y="38810"/>
                  </a:lnTo>
                  <a:lnTo>
                    <a:pt x="40081" y="23729"/>
                  </a:lnTo>
                  <a:lnTo>
                    <a:pt x="31577" y="9226"/>
                  </a:lnTo>
                  <a:lnTo>
                    <a:pt x="27227" y="6151"/>
                  </a:lnTo>
                  <a:lnTo>
                    <a:pt x="582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1095"/>
            <p:cNvSpPr/>
            <p:nvPr>
              <p:custDataLst>
                <p:tags r:id="rId16"/>
              </p:custDataLst>
            </p:nvPr>
          </p:nvSpPr>
          <p:spPr>
            <a:xfrm>
              <a:off x="1901629" y="1460500"/>
              <a:ext cx="143072" cy="117672"/>
            </a:xfrm>
            <a:custGeom>
              <a:avLst/>
              <a:gdLst/>
              <a:ahLst/>
              <a:cxnLst/>
              <a:rect l="0" t="0" r="0" b="0"/>
              <a:pathLst>
                <a:path w="143072" h="117672">
                  <a:moveTo>
                    <a:pt x="3371" y="114300"/>
                  </a:moveTo>
                  <a:lnTo>
                    <a:pt x="3371" y="114300"/>
                  </a:lnTo>
                  <a:lnTo>
                    <a:pt x="0" y="117671"/>
                  </a:lnTo>
                  <a:lnTo>
                    <a:pt x="28443" y="95970"/>
                  </a:lnTo>
                  <a:lnTo>
                    <a:pt x="50498" y="79107"/>
                  </a:lnTo>
                  <a:lnTo>
                    <a:pt x="73705" y="59853"/>
                  </a:lnTo>
                  <a:lnTo>
                    <a:pt x="105193" y="31297"/>
                  </a:lnTo>
                  <a:lnTo>
                    <a:pt x="135522" y="6543"/>
                  </a:lnTo>
                  <a:lnTo>
                    <a:pt x="1430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1096"/>
            <p:cNvSpPr/>
            <p:nvPr>
              <p:custDataLst>
                <p:tags r:id="rId17"/>
              </p:custDataLst>
            </p:nvPr>
          </p:nvSpPr>
          <p:spPr>
            <a:xfrm>
              <a:off x="1943100" y="1439629"/>
              <a:ext cx="107951" cy="136821"/>
            </a:xfrm>
            <a:custGeom>
              <a:avLst/>
              <a:gdLst/>
              <a:ahLst/>
              <a:cxnLst/>
              <a:rect l="0" t="0" r="0" b="0"/>
              <a:pathLst>
                <a:path w="107951" h="136821">
                  <a:moveTo>
                    <a:pt x="0" y="8171"/>
                  </a:moveTo>
                  <a:lnTo>
                    <a:pt x="0" y="8171"/>
                  </a:lnTo>
                  <a:lnTo>
                    <a:pt x="0" y="0"/>
                  </a:lnTo>
                  <a:lnTo>
                    <a:pt x="706" y="23270"/>
                  </a:lnTo>
                  <a:lnTo>
                    <a:pt x="5775" y="54508"/>
                  </a:lnTo>
                  <a:lnTo>
                    <a:pt x="16606" y="85714"/>
                  </a:lnTo>
                  <a:lnTo>
                    <a:pt x="33613" y="111737"/>
                  </a:lnTo>
                  <a:lnTo>
                    <a:pt x="55507" y="128306"/>
                  </a:lnTo>
                  <a:lnTo>
                    <a:pt x="69120" y="135177"/>
                  </a:lnTo>
                  <a:lnTo>
                    <a:pt x="82226" y="136820"/>
                  </a:lnTo>
                  <a:lnTo>
                    <a:pt x="94400" y="134493"/>
                  </a:lnTo>
                  <a:lnTo>
                    <a:pt x="104515" y="128755"/>
                  </a:lnTo>
                  <a:lnTo>
                    <a:pt x="107071" y="124543"/>
                  </a:lnTo>
                  <a:lnTo>
                    <a:pt x="107950" y="103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1097"/>
            <p:cNvSpPr/>
            <p:nvPr>
              <p:custDataLst>
                <p:tags r:id="rId18"/>
              </p:custDataLst>
            </p:nvPr>
          </p:nvSpPr>
          <p:spPr>
            <a:xfrm>
              <a:off x="1689100" y="14732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18298" y="8838"/>
                  </a:lnTo>
                  <a:lnTo>
                    <a:pt x="44275" y="16301"/>
                  </a:lnTo>
                  <a:lnTo>
                    <a:pt x="67603" y="17530"/>
                  </a:lnTo>
                  <a:lnTo>
                    <a:pt x="87529" y="15150"/>
                  </a:lnTo>
                  <a:lnTo>
                    <a:pt x="1079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1098"/>
            <p:cNvSpPr/>
            <p:nvPr>
              <p:custDataLst>
                <p:tags r:id="rId19"/>
              </p:custDataLst>
            </p:nvPr>
          </p:nvSpPr>
          <p:spPr>
            <a:xfrm>
              <a:off x="1422400" y="1473200"/>
              <a:ext cx="88901" cy="27911"/>
            </a:xfrm>
            <a:custGeom>
              <a:avLst/>
              <a:gdLst/>
              <a:ahLst/>
              <a:cxnLst/>
              <a:rect l="0" t="0" r="0" b="0"/>
              <a:pathLst>
                <a:path w="88901" h="2791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12209" y="5467"/>
                  </a:lnTo>
                  <a:lnTo>
                    <a:pt x="41593" y="20578"/>
                  </a:lnTo>
                  <a:lnTo>
                    <a:pt x="58185" y="27342"/>
                  </a:lnTo>
                  <a:lnTo>
                    <a:pt x="70310" y="27910"/>
                  </a:lnTo>
                  <a:lnTo>
                    <a:pt x="889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2" name="SMARTInkShape-Group237"/>
          <p:cNvGrpSpPr/>
          <p:nvPr/>
        </p:nvGrpSpPr>
        <p:grpSpPr>
          <a:xfrm>
            <a:off x="742950" y="1333500"/>
            <a:ext cx="742951" cy="328498"/>
            <a:chOff x="742950" y="1333500"/>
            <a:chExt cx="742951" cy="328498"/>
          </a:xfrm>
        </p:grpSpPr>
        <p:sp>
          <p:nvSpPr>
            <p:cNvPr id="204" name="SMARTInkShape-1099"/>
            <p:cNvSpPr/>
            <p:nvPr>
              <p:custDataLst>
                <p:tags r:id="rId4"/>
              </p:custDataLst>
            </p:nvPr>
          </p:nvSpPr>
          <p:spPr>
            <a:xfrm>
              <a:off x="1409700" y="1536700"/>
              <a:ext cx="76201" cy="5057"/>
            </a:xfrm>
            <a:custGeom>
              <a:avLst/>
              <a:gdLst/>
              <a:ahLst/>
              <a:cxnLst/>
              <a:rect l="0" t="0" r="0" b="0"/>
              <a:pathLst>
                <a:path w="76201" h="5057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17312" y="5056"/>
                  </a:lnTo>
                  <a:lnTo>
                    <a:pt x="47061" y="805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1100"/>
            <p:cNvSpPr/>
            <p:nvPr>
              <p:custDataLst>
                <p:tags r:id="rId5"/>
              </p:custDataLst>
            </p:nvPr>
          </p:nvSpPr>
          <p:spPr>
            <a:xfrm>
              <a:off x="1200150" y="1333500"/>
              <a:ext cx="75130" cy="323851"/>
            </a:xfrm>
            <a:custGeom>
              <a:avLst/>
              <a:gdLst/>
              <a:ahLst/>
              <a:cxnLst/>
              <a:rect l="0" t="0" r="0" b="0"/>
              <a:pathLst>
                <a:path w="75130" h="32385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24419" y="16855"/>
                  </a:lnTo>
                  <a:lnTo>
                    <a:pt x="39546" y="42063"/>
                  </a:lnTo>
                  <a:lnTo>
                    <a:pt x="47530" y="57676"/>
                  </a:lnTo>
                  <a:lnTo>
                    <a:pt x="54970" y="75845"/>
                  </a:lnTo>
                  <a:lnTo>
                    <a:pt x="62047" y="95719"/>
                  </a:lnTo>
                  <a:lnTo>
                    <a:pt x="68881" y="116729"/>
                  </a:lnTo>
                  <a:lnTo>
                    <a:pt x="72732" y="137086"/>
                  </a:lnTo>
                  <a:lnTo>
                    <a:pt x="74594" y="157007"/>
                  </a:lnTo>
                  <a:lnTo>
                    <a:pt x="75129" y="176638"/>
                  </a:lnTo>
                  <a:lnTo>
                    <a:pt x="73370" y="196076"/>
                  </a:lnTo>
                  <a:lnTo>
                    <a:pt x="70080" y="215384"/>
                  </a:lnTo>
                  <a:lnTo>
                    <a:pt x="65770" y="234606"/>
                  </a:lnTo>
                  <a:lnTo>
                    <a:pt x="55337" y="265371"/>
                  </a:lnTo>
                  <a:lnTo>
                    <a:pt x="45055" y="289393"/>
                  </a:lnTo>
                  <a:lnTo>
                    <a:pt x="31750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1101"/>
            <p:cNvSpPr/>
            <p:nvPr>
              <p:custDataLst>
                <p:tags r:id="rId6"/>
              </p:custDataLst>
            </p:nvPr>
          </p:nvSpPr>
          <p:spPr>
            <a:xfrm>
              <a:off x="1079500" y="1530350"/>
              <a:ext cx="107951" cy="15771"/>
            </a:xfrm>
            <a:custGeom>
              <a:avLst/>
              <a:gdLst/>
              <a:ahLst/>
              <a:cxnLst/>
              <a:rect l="0" t="0" r="0" b="0"/>
              <a:pathLst>
                <a:path w="107951" h="15771">
                  <a:moveTo>
                    <a:pt x="0" y="6350"/>
                  </a:moveTo>
                  <a:lnTo>
                    <a:pt x="0" y="6350"/>
                  </a:lnTo>
                  <a:lnTo>
                    <a:pt x="6481" y="7056"/>
                  </a:lnTo>
                  <a:lnTo>
                    <a:pt x="30443" y="13257"/>
                  </a:lnTo>
                  <a:lnTo>
                    <a:pt x="48103" y="15770"/>
                  </a:lnTo>
                  <a:lnTo>
                    <a:pt x="73911" y="12512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1102"/>
            <p:cNvSpPr/>
            <p:nvPr>
              <p:custDataLst>
                <p:tags r:id="rId7"/>
              </p:custDataLst>
            </p:nvPr>
          </p:nvSpPr>
          <p:spPr>
            <a:xfrm>
              <a:off x="1098399" y="1371600"/>
              <a:ext cx="76352" cy="257642"/>
            </a:xfrm>
            <a:custGeom>
              <a:avLst/>
              <a:gdLst/>
              <a:ahLst/>
              <a:cxnLst/>
              <a:rect l="0" t="0" r="0" b="0"/>
              <a:pathLst>
                <a:path w="76352" h="257642">
                  <a:moveTo>
                    <a:pt x="57301" y="0"/>
                  </a:moveTo>
                  <a:lnTo>
                    <a:pt x="57301" y="0"/>
                  </a:lnTo>
                  <a:lnTo>
                    <a:pt x="50559" y="6742"/>
                  </a:lnTo>
                  <a:lnTo>
                    <a:pt x="36254" y="37903"/>
                  </a:lnTo>
                  <a:lnTo>
                    <a:pt x="30569" y="53491"/>
                  </a:lnTo>
                  <a:lnTo>
                    <a:pt x="24663" y="70938"/>
                  </a:lnTo>
                  <a:lnTo>
                    <a:pt x="18609" y="89625"/>
                  </a:lnTo>
                  <a:lnTo>
                    <a:pt x="13162" y="109139"/>
                  </a:lnTo>
                  <a:lnTo>
                    <a:pt x="8120" y="129204"/>
                  </a:lnTo>
                  <a:lnTo>
                    <a:pt x="3347" y="149636"/>
                  </a:lnTo>
                  <a:lnTo>
                    <a:pt x="870" y="167491"/>
                  </a:lnTo>
                  <a:lnTo>
                    <a:pt x="0" y="198618"/>
                  </a:lnTo>
                  <a:lnTo>
                    <a:pt x="3847" y="222801"/>
                  </a:lnTo>
                  <a:lnTo>
                    <a:pt x="10966" y="240839"/>
                  </a:lnTo>
                  <a:lnTo>
                    <a:pt x="21185" y="251208"/>
                  </a:lnTo>
                  <a:lnTo>
                    <a:pt x="34665" y="256287"/>
                  </a:lnTo>
                  <a:lnTo>
                    <a:pt x="42210" y="257641"/>
                  </a:lnTo>
                  <a:lnTo>
                    <a:pt x="56238" y="255383"/>
                  </a:lnTo>
                  <a:lnTo>
                    <a:pt x="76351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1103"/>
            <p:cNvSpPr/>
            <p:nvPr>
              <p:custDataLst>
                <p:tags r:id="rId8"/>
              </p:custDataLst>
            </p:nvPr>
          </p:nvSpPr>
          <p:spPr>
            <a:xfrm>
              <a:off x="992587" y="1333500"/>
              <a:ext cx="93264" cy="323851"/>
            </a:xfrm>
            <a:custGeom>
              <a:avLst/>
              <a:gdLst/>
              <a:ahLst/>
              <a:cxnLst/>
              <a:rect l="0" t="0" r="0" b="0"/>
              <a:pathLst>
                <a:path w="93264" h="323851">
                  <a:moveTo>
                    <a:pt x="93263" y="0"/>
                  </a:moveTo>
                  <a:lnTo>
                    <a:pt x="93263" y="0"/>
                  </a:lnTo>
                  <a:lnTo>
                    <a:pt x="73804" y="23222"/>
                  </a:lnTo>
                  <a:lnTo>
                    <a:pt x="56392" y="49126"/>
                  </a:lnTo>
                  <a:lnTo>
                    <a:pt x="46810" y="65912"/>
                  </a:lnTo>
                  <a:lnTo>
                    <a:pt x="36895" y="84158"/>
                  </a:lnTo>
                  <a:lnTo>
                    <a:pt x="28873" y="104083"/>
                  </a:lnTo>
                  <a:lnTo>
                    <a:pt x="22114" y="125128"/>
                  </a:lnTo>
                  <a:lnTo>
                    <a:pt x="16197" y="146919"/>
                  </a:lnTo>
                  <a:lnTo>
                    <a:pt x="11547" y="168501"/>
                  </a:lnTo>
                  <a:lnTo>
                    <a:pt x="7741" y="189945"/>
                  </a:lnTo>
                  <a:lnTo>
                    <a:pt x="4498" y="211297"/>
                  </a:lnTo>
                  <a:lnTo>
                    <a:pt x="2337" y="229765"/>
                  </a:lnTo>
                  <a:lnTo>
                    <a:pt x="895" y="246310"/>
                  </a:lnTo>
                  <a:lnTo>
                    <a:pt x="0" y="273865"/>
                  </a:lnTo>
                  <a:lnTo>
                    <a:pt x="3462" y="300573"/>
                  </a:lnTo>
                  <a:lnTo>
                    <a:pt x="7020" y="312564"/>
                  </a:lnTo>
                  <a:lnTo>
                    <a:pt x="10368" y="316326"/>
                  </a:lnTo>
                  <a:lnTo>
                    <a:pt x="29763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1104"/>
            <p:cNvSpPr/>
            <p:nvPr>
              <p:custDataLst>
                <p:tags r:id="rId9"/>
              </p:custDataLst>
            </p:nvPr>
          </p:nvSpPr>
          <p:spPr>
            <a:xfrm>
              <a:off x="806450" y="13779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2979" y="9329"/>
                  </a:lnTo>
                  <a:lnTo>
                    <a:pt x="2692" y="7630"/>
                  </a:lnTo>
                  <a:lnTo>
                    <a:pt x="3206" y="5792"/>
                  </a:lnTo>
                  <a:lnTo>
                    <a:pt x="4254" y="3862"/>
                  </a:lnTo>
                  <a:lnTo>
                    <a:pt x="4247" y="2574"/>
                  </a:lnTo>
                  <a:lnTo>
                    <a:pt x="3537" y="171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1105"/>
            <p:cNvSpPr/>
            <p:nvPr>
              <p:custDataLst>
                <p:tags r:id="rId10"/>
              </p:custDataLst>
            </p:nvPr>
          </p:nvSpPr>
          <p:spPr>
            <a:xfrm>
              <a:off x="742950" y="1504950"/>
              <a:ext cx="125055" cy="139701"/>
            </a:xfrm>
            <a:custGeom>
              <a:avLst/>
              <a:gdLst/>
              <a:ahLst/>
              <a:cxnLst/>
              <a:rect l="0" t="0" r="0" b="0"/>
              <a:pathLst>
                <a:path w="125055" h="139701">
                  <a:moveTo>
                    <a:pt x="0" y="139700"/>
                  </a:moveTo>
                  <a:lnTo>
                    <a:pt x="0" y="139700"/>
                  </a:lnTo>
                  <a:lnTo>
                    <a:pt x="27790" y="120749"/>
                  </a:lnTo>
                  <a:lnTo>
                    <a:pt x="56369" y="94887"/>
                  </a:lnTo>
                  <a:lnTo>
                    <a:pt x="87179" y="64882"/>
                  </a:lnTo>
                  <a:lnTo>
                    <a:pt x="108538" y="37020"/>
                  </a:lnTo>
                  <a:lnTo>
                    <a:pt x="124081" y="9483"/>
                  </a:lnTo>
                  <a:lnTo>
                    <a:pt x="125054" y="6322"/>
                  </a:lnTo>
                  <a:lnTo>
                    <a:pt x="124997" y="4215"/>
                  </a:lnTo>
                  <a:lnTo>
                    <a:pt x="124254" y="281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1106"/>
            <p:cNvSpPr/>
            <p:nvPr>
              <p:custDataLst>
                <p:tags r:id="rId11"/>
              </p:custDataLst>
            </p:nvPr>
          </p:nvSpPr>
          <p:spPr>
            <a:xfrm>
              <a:off x="742950" y="1493133"/>
              <a:ext cx="182235" cy="168865"/>
            </a:xfrm>
            <a:custGeom>
              <a:avLst/>
              <a:gdLst/>
              <a:ahLst/>
              <a:cxnLst/>
              <a:rect l="0" t="0" r="0" b="0"/>
              <a:pathLst>
                <a:path w="182235" h="168865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12209" y="23613"/>
                  </a:lnTo>
                  <a:lnTo>
                    <a:pt x="21654" y="44341"/>
                  </a:lnTo>
                  <a:lnTo>
                    <a:pt x="33613" y="68606"/>
                  </a:lnTo>
                  <a:lnTo>
                    <a:pt x="48336" y="91149"/>
                  </a:lnTo>
                  <a:lnTo>
                    <a:pt x="72491" y="120303"/>
                  </a:lnTo>
                  <a:lnTo>
                    <a:pt x="97522" y="140073"/>
                  </a:lnTo>
                  <a:lnTo>
                    <a:pt x="127787" y="161943"/>
                  </a:lnTo>
                  <a:lnTo>
                    <a:pt x="144402" y="168012"/>
                  </a:lnTo>
                  <a:lnTo>
                    <a:pt x="149185" y="168864"/>
                  </a:lnTo>
                  <a:lnTo>
                    <a:pt x="160143" y="166047"/>
                  </a:lnTo>
                  <a:lnTo>
                    <a:pt x="177683" y="156112"/>
                  </a:lnTo>
                  <a:lnTo>
                    <a:pt x="179839" y="153169"/>
                  </a:lnTo>
                  <a:lnTo>
                    <a:pt x="182234" y="146136"/>
                  </a:lnTo>
                  <a:lnTo>
                    <a:pt x="181462" y="142285"/>
                  </a:lnTo>
                  <a:lnTo>
                    <a:pt x="171450" y="126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2780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Harmonisk</a:t>
            </a:r>
            <a:r>
              <a:rPr lang="en-US" dirty="0" smtClean="0"/>
              <a:t> oscillator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74103" y="1242988"/>
            <a:ext cx="6395794" cy="3370264"/>
            <a:chOff x="112956" y="1644650"/>
            <a:chExt cx="6395794" cy="3370264"/>
          </a:xfrm>
        </p:grpSpPr>
        <p:sp>
          <p:nvSpPr>
            <p:cNvPr id="5" name="Rectangle 4"/>
            <p:cNvSpPr/>
            <p:nvPr/>
          </p:nvSpPr>
          <p:spPr>
            <a:xfrm>
              <a:off x="112956" y="1777977"/>
              <a:ext cx="604594" cy="3071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3253703" y="1708799"/>
              <a:ext cx="604594" cy="5676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717550" y="1644650"/>
              <a:ext cx="0" cy="2600300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17550" y="4244950"/>
              <a:ext cx="5791200" cy="1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550" y="2326258"/>
              <a:ext cx="3798573" cy="189854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4511915" y="2326256"/>
              <a:ext cx="1071877" cy="189854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3366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47853" y="4229561"/>
              <a:ext cx="0" cy="78535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7590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SMARTInkShape-Group238"/>
          <p:cNvGrpSpPr/>
          <p:nvPr/>
        </p:nvGrpSpPr>
        <p:grpSpPr>
          <a:xfrm>
            <a:off x="5355659" y="1231900"/>
            <a:ext cx="2225488" cy="304801"/>
            <a:chOff x="5355659" y="1231900"/>
            <a:chExt cx="2225488" cy="304801"/>
          </a:xfrm>
        </p:grpSpPr>
        <p:sp>
          <p:nvSpPr>
            <p:cNvPr id="6" name="SMARTInkShape-1107"/>
            <p:cNvSpPr/>
            <p:nvPr>
              <p:custDataLst>
                <p:tags r:id="rId20"/>
              </p:custDataLst>
            </p:nvPr>
          </p:nvSpPr>
          <p:spPr>
            <a:xfrm>
              <a:off x="5355659" y="1258444"/>
              <a:ext cx="213292" cy="246507"/>
            </a:xfrm>
            <a:custGeom>
              <a:avLst/>
              <a:gdLst/>
              <a:ahLst/>
              <a:cxnLst/>
              <a:rect l="0" t="0" r="0" b="0"/>
              <a:pathLst>
                <a:path w="213292" h="246507">
                  <a:moveTo>
                    <a:pt x="137091" y="11556"/>
                  </a:moveTo>
                  <a:lnTo>
                    <a:pt x="137091" y="11556"/>
                  </a:lnTo>
                  <a:lnTo>
                    <a:pt x="108480" y="2718"/>
                  </a:lnTo>
                  <a:lnTo>
                    <a:pt x="95061" y="0"/>
                  </a:lnTo>
                  <a:lnTo>
                    <a:pt x="86425" y="1246"/>
                  </a:lnTo>
                  <a:lnTo>
                    <a:pt x="69384" y="7795"/>
                  </a:lnTo>
                  <a:lnTo>
                    <a:pt x="41287" y="29902"/>
                  </a:lnTo>
                  <a:lnTo>
                    <a:pt x="29600" y="40171"/>
                  </a:lnTo>
                  <a:lnTo>
                    <a:pt x="10599" y="67878"/>
                  </a:lnTo>
                  <a:lnTo>
                    <a:pt x="3262" y="80332"/>
                  </a:lnTo>
                  <a:lnTo>
                    <a:pt x="0" y="90571"/>
                  </a:lnTo>
                  <a:lnTo>
                    <a:pt x="1535" y="107640"/>
                  </a:lnTo>
                  <a:lnTo>
                    <a:pt x="18514" y="133076"/>
                  </a:lnTo>
                  <a:lnTo>
                    <a:pt x="37516" y="155669"/>
                  </a:lnTo>
                  <a:lnTo>
                    <a:pt x="66274" y="175376"/>
                  </a:lnTo>
                  <a:lnTo>
                    <a:pt x="91740" y="185730"/>
                  </a:lnTo>
                  <a:lnTo>
                    <a:pt x="117641" y="196917"/>
                  </a:lnTo>
                  <a:lnTo>
                    <a:pt x="142558" y="208238"/>
                  </a:lnTo>
                  <a:lnTo>
                    <a:pt x="165391" y="217974"/>
                  </a:lnTo>
                  <a:lnTo>
                    <a:pt x="191337" y="228017"/>
                  </a:lnTo>
                  <a:lnTo>
                    <a:pt x="201888" y="234996"/>
                  </a:lnTo>
                  <a:lnTo>
                    <a:pt x="213291" y="2465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108"/>
            <p:cNvSpPr/>
            <p:nvPr>
              <p:custDataLst>
                <p:tags r:id="rId21"/>
              </p:custDataLst>
            </p:nvPr>
          </p:nvSpPr>
          <p:spPr>
            <a:xfrm>
              <a:off x="5530850" y="1231900"/>
              <a:ext cx="38101" cy="273051"/>
            </a:xfrm>
            <a:custGeom>
              <a:avLst/>
              <a:gdLst/>
              <a:ahLst/>
              <a:cxnLst/>
              <a:rect l="0" t="0" r="0" b="0"/>
              <a:pathLst>
                <a:path w="38101" h="273051">
                  <a:moveTo>
                    <a:pt x="38100" y="0"/>
                  </a:moveTo>
                  <a:lnTo>
                    <a:pt x="38100" y="0"/>
                  </a:lnTo>
                  <a:lnTo>
                    <a:pt x="36218" y="12552"/>
                  </a:lnTo>
                  <a:lnTo>
                    <a:pt x="33074" y="39232"/>
                  </a:lnTo>
                  <a:lnTo>
                    <a:pt x="33044" y="66120"/>
                  </a:lnTo>
                  <a:lnTo>
                    <a:pt x="34024" y="82180"/>
                  </a:lnTo>
                  <a:lnTo>
                    <a:pt x="35382" y="99237"/>
                  </a:lnTo>
                  <a:lnTo>
                    <a:pt x="35583" y="116252"/>
                  </a:lnTo>
                  <a:lnTo>
                    <a:pt x="35010" y="133240"/>
                  </a:lnTo>
                  <a:lnTo>
                    <a:pt x="33924" y="150210"/>
                  </a:lnTo>
                  <a:lnTo>
                    <a:pt x="30835" y="180354"/>
                  </a:lnTo>
                  <a:lnTo>
                    <a:pt x="26404" y="207158"/>
                  </a:lnTo>
                  <a:lnTo>
                    <a:pt x="19731" y="230829"/>
                  </a:lnTo>
                  <a:lnTo>
                    <a:pt x="9020" y="262515"/>
                  </a:lnTo>
                  <a:lnTo>
                    <a:pt x="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1109"/>
            <p:cNvSpPr/>
            <p:nvPr>
              <p:custDataLst>
                <p:tags r:id="rId22"/>
              </p:custDataLst>
            </p:nvPr>
          </p:nvSpPr>
          <p:spPr>
            <a:xfrm>
              <a:off x="7391400" y="1284465"/>
              <a:ext cx="189747" cy="252236"/>
            </a:xfrm>
            <a:custGeom>
              <a:avLst/>
              <a:gdLst/>
              <a:ahLst/>
              <a:cxnLst/>
              <a:rect l="0" t="0" r="0" b="0"/>
              <a:pathLst>
                <a:path w="189747" h="252236">
                  <a:moveTo>
                    <a:pt x="12700" y="10935"/>
                  </a:moveTo>
                  <a:lnTo>
                    <a:pt x="12700" y="10935"/>
                  </a:lnTo>
                  <a:lnTo>
                    <a:pt x="12700" y="0"/>
                  </a:lnTo>
                  <a:lnTo>
                    <a:pt x="16071" y="5500"/>
                  </a:lnTo>
                  <a:lnTo>
                    <a:pt x="22825" y="30845"/>
                  </a:lnTo>
                  <a:lnTo>
                    <a:pt x="24637" y="59716"/>
                  </a:lnTo>
                  <a:lnTo>
                    <a:pt x="25060" y="82710"/>
                  </a:lnTo>
                  <a:lnTo>
                    <a:pt x="25249" y="107041"/>
                  </a:lnTo>
                  <a:lnTo>
                    <a:pt x="25333" y="131260"/>
                  </a:lnTo>
                  <a:lnTo>
                    <a:pt x="25370" y="153783"/>
                  </a:lnTo>
                  <a:lnTo>
                    <a:pt x="24688" y="185437"/>
                  </a:lnTo>
                  <a:lnTo>
                    <a:pt x="19932" y="199189"/>
                  </a:lnTo>
                  <a:lnTo>
                    <a:pt x="19638" y="198526"/>
                  </a:lnTo>
                  <a:lnTo>
                    <a:pt x="15756" y="173448"/>
                  </a:lnTo>
                  <a:lnTo>
                    <a:pt x="12178" y="153013"/>
                  </a:lnTo>
                  <a:lnTo>
                    <a:pt x="6195" y="121471"/>
                  </a:lnTo>
                  <a:lnTo>
                    <a:pt x="1224" y="92271"/>
                  </a:lnTo>
                  <a:lnTo>
                    <a:pt x="108" y="62020"/>
                  </a:lnTo>
                  <a:lnTo>
                    <a:pt x="9" y="55967"/>
                  </a:lnTo>
                  <a:lnTo>
                    <a:pt x="5777" y="70003"/>
                  </a:lnTo>
                  <a:lnTo>
                    <a:pt x="33613" y="100654"/>
                  </a:lnTo>
                  <a:lnTo>
                    <a:pt x="64286" y="125397"/>
                  </a:lnTo>
                  <a:lnTo>
                    <a:pt x="89133" y="142451"/>
                  </a:lnTo>
                  <a:lnTo>
                    <a:pt x="119442" y="160856"/>
                  </a:lnTo>
                  <a:lnTo>
                    <a:pt x="150359" y="175430"/>
                  </a:lnTo>
                  <a:lnTo>
                    <a:pt x="164495" y="184087"/>
                  </a:lnTo>
                  <a:lnTo>
                    <a:pt x="186684" y="201027"/>
                  </a:lnTo>
                  <a:lnTo>
                    <a:pt x="188804" y="205487"/>
                  </a:lnTo>
                  <a:lnTo>
                    <a:pt x="189746" y="209821"/>
                  </a:lnTo>
                  <a:lnTo>
                    <a:pt x="188586" y="211965"/>
                  </a:lnTo>
                  <a:lnTo>
                    <a:pt x="183535" y="216228"/>
                  </a:lnTo>
                  <a:lnTo>
                    <a:pt x="159272" y="222594"/>
                  </a:lnTo>
                  <a:lnTo>
                    <a:pt x="135229" y="224950"/>
                  </a:lnTo>
                  <a:lnTo>
                    <a:pt x="108786" y="226703"/>
                  </a:lnTo>
                  <a:lnTo>
                    <a:pt x="82921" y="229834"/>
                  </a:lnTo>
                  <a:lnTo>
                    <a:pt x="59196" y="233577"/>
                  </a:lnTo>
                  <a:lnTo>
                    <a:pt x="29769" y="237770"/>
                  </a:lnTo>
                  <a:lnTo>
                    <a:pt x="16053" y="239456"/>
                  </a:lnTo>
                  <a:lnTo>
                    <a:pt x="7605" y="242557"/>
                  </a:lnTo>
                  <a:lnTo>
                    <a:pt x="5070" y="244372"/>
                  </a:lnTo>
                  <a:lnTo>
                    <a:pt x="0" y="252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110"/>
            <p:cNvSpPr/>
            <p:nvPr>
              <p:custDataLst>
                <p:tags r:id="rId23"/>
              </p:custDataLst>
            </p:nvPr>
          </p:nvSpPr>
          <p:spPr>
            <a:xfrm>
              <a:off x="5588000" y="1371600"/>
              <a:ext cx="1739901" cy="82260"/>
            </a:xfrm>
            <a:custGeom>
              <a:avLst/>
              <a:gdLst/>
              <a:ahLst/>
              <a:cxnLst/>
              <a:rect l="0" t="0" r="0" b="0"/>
              <a:pathLst>
                <a:path w="1739901" h="82260">
                  <a:moveTo>
                    <a:pt x="0" y="0"/>
                  </a:moveTo>
                  <a:lnTo>
                    <a:pt x="0" y="0"/>
                  </a:lnTo>
                  <a:lnTo>
                    <a:pt x="24419" y="8838"/>
                  </a:lnTo>
                  <a:lnTo>
                    <a:pt x="54272" y="11556"/>
                  </a:lnTo>
                  <a:lnTo>
                    <a:pt x="81506" y="14073"/>
                  </a:lnTo>
                  <a:lnTo>
                    <a:pt x="96670" y="15732"/>
                  </a:lnTo>
                  <a:lnTo>
                    <a:pt x="113836" y="17544"/>
                  </a:lnTo>
                  <a:lnTo>
                    <a:pt x="132335" y="19457"/>
                  </a:lnTo>
                  <a:lnTo>
                    <a:pt x="151723" y="21438"/>
                  </a:lnTo>
                  <a:lnTo>
                    <a:pt x="171704" y="22758"/>
                  </a:lnTo>
                  <a:lnTo>
                    <a:pt x="192081" y="23639"/>
                  </a:lnTo>
                  <a:lnTo>
                    <a:pt x="212720" y="24226"/>
                  </a:lnTo>
                  <a:lnTo>
                    <a:pt x="233536" y="25323"/>
                  </a:lnTo>
                  <a:lnTo>
                    <a:pt x="254468" y="26760"/>
                  </a:lnTo>
                  <a:lnTo>
                    <a:pt x="275479" y="28423"/>
                  </a:lnTo>
                  <a:lnTo>
                    <a:pt x="297952" y="30943"/>
                  </a:lnTo>
                  <a:lnTo>
                    <a:pt x="321402" y="34034"/>
                  </a:lnTo>
                  <a:lnTo>
                    <a:pt x="345501" y="37506"/>
                  </a:lnTo>
                  <a:lnTo>
                    <a:pt x="371446" y="40526"/>
                  </a:lnTo>
                  <a:lnTo>
                    <a:pt x="398619" y="43245"/>
                  </a:lnTo>
                  <a:lnTo>
                    <a:pt x="426613" y="45763"/>
                  </a:lnTo>
                  <a:lnTo>
                    <a:pt x="456564" y="47442"/>
                  </a:lnTo>
                  <a:lnTo>
                    <a:pt x="487821" y="48562"/>
                  </a:lnTo>
                  <a:lnTo>
                    <a:pt x="519947" y="49308"/>
                  </a:lnTo>
                  <a:lnTo>
                    <a:pt x="551948" y="50511"/>
                  </a:lnTo>
                  <a:lnTo>
                    <a:pt x="583865" y="52018"/>
                  </a:lnTo>
                  <a:lnTo>
                    <a:pt x="615727" y="53729"/>
                  </a:lnTo>
                  <a:lnTo>
                    <a:pt x="648257" y="55575"/>
                  </a:lnTo>
                  <a:lnTo>
                    <a:pt x="681232" y="57511"/>
                  </a:lnTo>
                  <a:lnTo>
                    <a:pt x="714505" y="59507"/>
                  </a:lnTo>
                  <a:lnTo>
                    <a:pt x="747270" y="61544"/>
                  </a:lnTo>
                  <a:lnTo>
                    <a:pt x="779697" y="63607"/>
                  </a:lnTo>
                  <a:lnTo>
                    <a:pt x="811898" y="65688"/>
                  </a:lnTo>
                  <a:lnTo>
                    <a:pt x="843948" y="67075"/>
                  </a:lnTo>
                  <a:lnTo>
                    <a:pt x="875899" y="68000"/>
                  </a:lnTo>
                  <a:lnTo>
                    <a:pt x="907783" y="68617"/>
                  </a:lnTo>
                  <a:lnTo>
                    <a:pt x="938210" y="69733"/>
                  </a:lnTo>
                  <a:lnTo>
                    <a:pt x="967668" y="71183"/>
                  </a:lnTo>
                  <a:lnTo>
                    <a:pt x="996479" y="72856"/>
                  </a:lnTo>
                  <a:lnTo>
                    <a:pt x="1025564" y="73970"/>
                  </a:lnTo>
                  <a:lnTo>
                    <a:pt x="1054831" y="74714"/>
                  </a:lnTo>
                  <a:lnTo>
                    <a:pt x="1084221" y="75209"/>
                  </a:lnTo>
                  <a:lnTo>
                    <a:pt x="1113692" y="74834"/>
                  </a:lnTo>
                  <a:lnTo>
                    <a:pt x="1143216" y="73878"/>
                  </a:lnTo>
                  <a:lnTo>
                    <a:pt x="1172777" y="72535"/>
                  </a:lnTo>
                  <a:lnTo>
                    <a:pt x="1201657" y="71640"/>
                  </a:lnTo>
                  <a:lnTo>
                    <a:pt x="1230082" y="71044"/>
                  </a:lnTo>
                  <a:lnTo>
                    <a:pt x="1258205" y="70646"/>
                  </a:lnTo>
                  <a:lnTo>
                    <a:pt x="1284714" y="69675"/>
                  </a:lnTo>
                  <a:lnTo>
                    <a:pt x="1310148" y="68322"/>
                  </a:lnTo>
                  <a:lnTo>
                    <a:pt x="1334866" y="66715"/>
                  </a:lnTo>
                  <a:lnTo>
                    <a:pt x="1359105" y="65643"/>
                  </a:lnTo>
                  <a:lnTo>
                    <a:pt x="1383025" y="64929"/>
                  </a:lnTo>
                  <a:lnTo>
                    <a:pt x="1406734" y="64452"/>
                  </a:lnTo>
                  <a:lnTo>
                    <a:pt x="1428183" y="64135"/>
                  </a:lnTo>
                  <a:lnTo>
                    <a:pt x="1448128" y="63923"/>
                  </a:lnTo>
                  <a:lnTo>
                    <a:pt x="1467069" y="63782"/>
                  </a:lnTo>
                  <a:lnTo>
                    <a:pt x="1486046" y="63688"/>
                  </a:lnTo>
                  <a:lnTo>
                    <a:pt x="1505048" y="63625"/>
                  </a:lnTo>
                  <a:lnTo>
                    <a:pt x="1524065" y="63584"/>
                  </a:lnTo>
                  <a:lnTo>
                    <a:pt x="1541683" y="63556"/>
                  </a:lnTo>
                  <a:lnTo>
                    <a:pt x="1558365" y="63537"/>
                  </a:lnTo>
                  <a:lnTo>
                    <a:pt x="1588663" y="63516"/>
                  </a:lnTo>
                  <a:lnTo>
                    <a:pt x="1613888" y="63507"/>
                  </a:lnTo>
                  <a:lnTo>
                    <a:pt x="1644551" y="66873"/>
                  </a:lnTo>
                  <a:lnTo>
                    <a:pt x="1671510" y="72339"/>
                  </a:lnTo>
                  <a:lnTo>
                    <a:pt x="1699765" y="79232"/>
                  </a:lnTo>
                  <a:lnTo>
                    <a:pt x="1721720" y="82259"/>
                  </a:lnTo>
                  <a:lnTo>
                    <a:pt x="17399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SMARTInkShape-Group239"/>
          <p:cNvGrpSpPr/>
          <p:nvPr/>
        </p:nvGrpSpPr>
        <p:grpSpPr>
          <a:xfrm>
            <a:off x="1428757" y="5073153"/>
            <a:ext cx="1060444" cy="305293"/>
            <a:chOff x="1428757" y="5073153"/>
            <a:chExt cx="1060444" cy="305293"/>
          </a:xfrm>
        </p:grpSpPr>
        <p:sp>
          <p:nvSpPr>
            <p:cNvPr id="14" name="SMARTInkShape-1111"/>
            <p:cNvSpPr/>
            <p:nvPr>
              <p:custDataLst>
                <p:tags r:id="rId13"/>
              </p:custDataLst>
            </p:nvPr>
          </p:nvSpPr>
          <p:spPr>
            <a:xfrm>
              <a:off x="2349500" y="5191598"/>
              <a:ext cx="139701" cy="153602"/>
            </a:xfrm>
            <a:custGeom>
              <a:avLst/>
              <a:gdLst/>
              <a:ahLst/>
              <a:cxnLst/>
              <a:rect l="0" t="0" r="0" b="0"/>
              <a:pathLst>
                <a:path w="139701" h="153602">
                  <a:moveTo>
                    <a:pt x="0" y="28102"/>
                  </a:moveTo>
                  <a:lnTo>
                    <a:pt x="0" y="28102"/>
                  </a:lnTo>
                  <a:lnTo>
                    <a:pt x="10935" y="765"/>
                  </a:lnTo>
                  <a:lnTo>
                    <a:pt x="11523" y="0"/>
                  </a:lnTo>
                  <a:lnTo>
                    <a:pt x="11916" y="195"/>
                  </a:lnTo>
                  <a:lnTo>
                    <a:pt x="12177" y="1030"/>
                  </a:lnTo>
                  <a:lnTo>
                    <a:pt x="11891" y="28425"/>
                  </a:lnTo>
                  <a:lnTo>
                    <a:pt x="9283" y="50118"/>
                  </a:lnTo>
                  <a:lnTo>
                    <a:pt x="9535" y="71989"/>
                  </a:lnTo>
                  <a:lnTo>
                    <a:pt x="11762" y="98491"/>
                  </a:lnTo>
                  <a:lnTo>
                    <a:pt x="12989" y="109480"/>
                  </a:lnTo>
                  <a:lnTo>
                    <a:pt x="15886" y="116716"/>
                  </a:lnTo>
                  <a:lnTo>
                    <a:pt x="18352" y="118223"/>
                  </a:lnTo>
                  <a:lnTo>
                    <a:pt x="21407" y="118521"/>
                  </a:lnTo>
                  <a:lnTo>
                    <a:pt x="24855" y="118014"/>
                  </a:lnTo>
                  <a:lnTo>
                    <a:pt x="32448" y="111808"/>
                  </a:lnTo>
                  <a:lnTo>
                    <a:pt x="40527" y="99877"/>
                  </a:lnTo>
                  <a:lnTo>
                    <a:pt x="54420" y="68654"/>
                  </a:lnTo>
                  <a:lnTo>
                    <a:pt x="68166" y="42362"/>
                  </a:lnTo>
                  <a:lnTo>
                    <a:pt x="85030" y="13277"/>
                  </a:lnTo>
                  <a:lnTo>
                    <a:pt x="89142" y="8341"/>
                  </a:lnTo>
                  <a:lnTo>
                    <a:pt x="92589" y="5756"/>
                  </a:lnTo>
                  <a:lnTo>
                    <a:pt x="95593" y="4738"/>
                  </a:lnTo>
                  <a:lnTo>
                    <a:pt x="97595" y="6881"/>
                  </a:lnTo>
                  <a:lnTo>
                    <a:pt x="99820" y="16790"/>
                  </a:lnTo>
                  <a:lnTo>
                    <a:pt x="94331" y="44976"/>
                  </a:lnTo>
                  <a:lnTo>
                    <a:pt x="87551" y="68057"/>
                  </a:lnTo>
                  <a:lnTo>
                    <a:pt x="81245" y="91721"/>
                  </a:lnTo>
                  <a:lnTo>
                    <a:pt x="77695" y="122760"/>
                  </a:lnTo>
                  <a:lnTo>
                    <a:pt x="76864" y="136259"/>
                  </a:lnTo>
                  <a:lnTo>
                    <a:pt x="79465" y="141835"/>
                  </a:lnTo>
                  <a:lnTo>
                    <a:pt x="89881" y="151792"/>
                  </a:lnTo>
                  <a:lnTo>
                    <a:pt x="98021" y="153601"/>
                  </a:lnTo>
                  <a:lnTo>
                    <a:pt x="125469" y="150816"/>
                  </a:lnTo>
                  <a:lnTo>
                    <a:pt x="139700" y="1487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112"/>
            <p:cNvSpPr/>
            <p:nvPr>
              <p:custDataLst>
                <p:tags r:id="rId14"/>
              </p:custDataLst>
            </p:nvPr>
          </p:nvSpPr>
          <p:spPr>
            <a:xfrm>
              <a:off x="2209800" y="5195038"/>
              <a:ext cx="102993" cy="146879"/>
            </a:xfrm>
            <a:custGeom>
              <a:avLst/>
              <a:gdLst/>
              <a:ahLst/>
              <a:cxnLst/>
              <a:rect l="0" t="0" r="0" b="0"/>
              <a:pathLst>
                <a:path w="102993" h="146879">
                  <a:moveTo>
                    <a:pt x="50800" y="24662"/>
                  </a:moveTo>
                  <a:lnTo>
                    <a:pt x="50800" y="24662"/>
                  </a:lnTo>
                  <a:lnTo>
                    <a:pt x="29146" y="51342"/>
                  </a:lnTo>
                  <a:lnTo>
                    <a:pt x="19304" y="64742"/>
                  </a:lnTo>
                  <a:lnTo>
                    <a:pt x="12578" y="82457"/>
                  </a:lnTo>
                  <a:lnTo>
                    <a:pt x="11566" y="112264"/>
                  </a:lnTo>
                  <a:lnTo>
                    <a:pt x="17840" y="127331"/>
                  </a:lnTo>
                  <a:lnTo>
                    <a:pt x="22477" y="133324"/>
                  </a:lnTo>
                  <a:lnTo>
                    <a:pt x="35154" y="141866"/>
                  </a:lnTo>
                  <a:lnTo>
                    <a:pt x="42486" y="145131"/>
                  </a:lnTo>
                  <a:lnTo>
                    <a:pt x="58159" y="146878"/>
                  </a:lnTo>
                  <a:lnTo>
                    <a:pt x="66289" y="146356"/>
                  </a:lnTo>
                  <a:lnTo>
                    <a:pt x="82849" y="136368"/>
                  </a:lnTo>
                  <a:lnTo>
                    <a:pt x="91216" y="128766"/>
                  </a:lnTo>
                  <a:lnTo>
                    <a:pt x="100513" y="109030"/>
                  </a:lnTo>
                  <a:lnTo>
                    <a:pt x="102992" y="97840"/>
                  </a:lnTo>
                  <a:lnTo>
                    <a:pt x="98220" y="70356"/>
                  </a:lnTo>
                  <a:lnTo>
                    <a:pt x="86692" y="41443"/>
                  </a:lnTo>
                  <a:lnTo>
                    <a:pt x="72161" y="16833"/>
                  </a:lnTo>
                  <a:lnTo>
                    <a:pt x="63630" y="8859"/>
                  </a:lnTo>
                  <a:lnTo>
                    <a:pt x="44743" y="0"/>
                  </a:lnTo>
                  <a:lnTo>
                    <a:pt x="36179" y="460"/>
                  </a:lnTo>
                  <a:lnTo>
                    <a:pt x="21018" y="8496"/>
                  </a:lnTo>
                  <a:lnTo>
                    <a:pt x="10988" y="23356"/>
                  </a:lnTo>
                  <a:lnTo>
                    <a:pt x="0" y="500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113"/>
            <p:cNvSpPr/>
            <p:nvPr>
              <p:custDataLst>
                <p:tags r:id="rId15"/>
              </p:custDataLst>
            </p:nvPr>
          </p:nvSpPr>
          <p:spPr>
            <a:xfrm>
              <a:off x="2053600" y="5177898"/>
              <a:ext cx="143501" cy="67203"/>
            </a:xfrm>
            <a:custGeom>
              <a:avLst/>
              <a:gdLst/>
              <a:ahLst/>
              <a:cxnLst/>
              <a:rect l="0" t="0" r="0" b="0"/>
              <a:pathLst>
                <a:path w="143501" h="67203">
                  <a:moveTo>
                    <a:pt x="60950" y="16402"/>
                  </a:moveTo>
                  <a:lnTo>
                    <a:pt x="60950" y="16402"/>
                  </a:lnTo>
                  <a:lnTo>
                    <a:pt x="32649" y="3310"/>
                  </a:lnTo>
                  <a:lnTo>
                    <a:pt x="18033" y="0"/>
                  </a:lnTo>
                  <a:lnTo>
                    <a:pt x="6363" y="2292"/>
                  </a:lnTo>
                  <a:lnTo>
                    <a:pt x="1275" y="4879"/>
                  </a:lnTo>
                  <a:lnTo>
                    <a:pt x="0" y="8720"/>
                  </a:lnTo>
                  <a:lnTo>
                    <a:pt x="1267" y="13397"/>
                  </a:lnTo>
                  <a:lnTo>
                    <a:pt x="4228" y="18632"/>
                  </a:lnTo>
                  <a:lnTo>
                    <a:pt x="31992" y="36113"/>
                  </a:lnTo>
                  <a:lnTo>
                    <a:pt x="57722" y="46564"/>
                  </a:lnTo>
                  <a:lnTo>
                    <a:pt x="85621" y="55207"/>
                  </a:lnTo>
                  <a:lnTo>
                    <a:pt x="114483" y="61401"/>
                  </a:lnTo>
                  <a:lnTo>
                    <a:pt x="143500" y="672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114"/>
            <p:cNvSpPr/>
            <p:nvPr>
              <p:custDataLst>
                <p:tags r:id="rId16"/>
              </p:custDataLst>
            </p:nvPr>
          </p:nvSpPr>
          <p:spPr>
            <a:xfrm>
              <a:off x="2081523" y="5073153"/>
              <a:ext cx="96528" cy="275483"/>
            </a:xfrm>
            <a:custGeom>
              <a:avLst/>
              <a:gdLst/>
              <a:ahLst/>
              <a:cxnLst/>
              <a:rect l="0" t="0" r="0" b="0"/>
              <a:pathLst>
                <a:path w="96528" h="275483">
                  <a:moveTo>
                    <a:pt x="39377" y="13197"/>
                  </a:moveTo>
                  <a:lnTo>
                    <a:pt x="39377" y="13197"/>
                  </a:lnTo>
                  <a:lnTo>
                    <a:pt x="43741" y="811"/>
                  </a:lnTo>
                  <a:lnTo>
                    <a:pt x="44403" y="0"/>
                  </a:lnTo>
                  <a:lnTo>
                    <a:pt x="44844" y="166"/>
                  </a:lnTo>
                  <a:lnTo>
                    <a:pt x="35353" y="23996"/>
                  </a:lnTo>
                  <a:lnTo>
                    <a:pt x="26770" y="52568"/>
                  </a:lnTo>
                  <a:lnTo>
                    <a:pt x="22506" y="69078"/>
                  </a:lnTo>
                  <a:lnTo>
                    <a:pt x="18252" y="87140"/>
                  </a:lnTo>
                  <a:lnTo>
                    <a:pt x="14005" y="106237"/>
                  </a:lnTo>
                  <a:lnTo>
                    <a:pt x="9762" y="126023"/>
                  </a:lnTo>
                  <a:lnTo>
                    <a:pt x="6228" y="146270"/>
                  </a:lnTo>
                  <a:lnTo>
                    <a:pt x="3167" y="166823"/>
                  </a:lnTo>
                  <a:lnTo>
                    <a:pt x="420" y="187581"/>
                  </a:lnTo>
                  <a:lnTo>
                    <a:pt x="0" y="205653"/>
                  </a:lnTo>
                  <a:lnTo>
                    <a:pt x="3297" y="237022"/>
                  </a:lnTo>
                  <a:lnTo>
                    <a:pt x="11347" y="257548"/>
                  </a:lnTo>
                  <a:lnTo>
                    <a:pt x="16457" y="264998"/>
                  </a:lnTo>
                  <a:lnTo>
                    <a:pt x="23391" y="269964"/>
                  </a:lnTo>
                  <a:lnTo>
                    <a:pt x="40504" y="275482"/>
                  </a:lnTo>
                  <a:lnTo>
                    <a:pt x="57987" y="274172"/>
                  </a:lnTo>
                  <a:lnTo>
                    <a:pt x="66600" y="271847"/>
                  </a:lnTo>
                  <a:lnTo>
                    <a:pt x="81815" y="259856"/>
                  </a:lnTo>
                  <a:lnTo>
                    <a:pt x="88836" y="251720"/>
                  </a:lnTo>
                  <a:lnTo>
                    <a:pt x="94755" y="231390"/>
                  </a:lnTo>
                  <a:lnTo>
                    <a:pt x="96527" y="1973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115"/>
            <p:cNvSpPr/>
            <p:nvPr>
              <p:custDataLst>
                <p:tags r:id="rId17"/>
              </p:custDataLst>
            </p:nvPr>
          </p:nvSpPr>
          <p:spPr>
            <a:xfrm>
              <a:off x="1839471" y="5175250"/>
              <a:ext cx="173480" cy="198348"/>
            </a:xfrm>
            <a:custGeom>
              <a:avLst/>
              <a:gdLst/>
              <a:ahLst/>
              <a:cxnLst/>
              <a:rect l="0" t="0" r="0" b="0"/>
              <a:pathLst>
                <a:path w="173480" h="198348">
                  <a:moveTo>
                    <a:pt x="40129" y="69850"/>
                  </a:moveTo>
                  <a:lnTo>
                    <a:pt x="40129" y="69850"/>
                  </a:lnTo>
                  <a:lnTo>
                    <a:pt x="26314" y="94335"/>
                  </a:lnTo>
                  <a:lnTo>
                    <a:pt x="14399" y="122260"/>
                  </a:lnTo>
                  <a:lnTo>
                    <a:pt x="3813" y="150996"/>
                  </a:lnTo>
                  <a:lnTo>
                    <a:pt x="0" y="166593"/>
                  </a:lnTo>
                  <a:lnTo>
                    <a:pt x="657" y="175876"/>
                  </a:lnTo>
                  <a:lnTo>
                    <a:pt x="2525" y="177929"/>
                  </a:lnTo>
                  <a:lnTo>
                    <a:pt x="5182" y="178591"/>
                  </a:lnTo>
                  <a:lnTo>
                    <a:pt x="8364" y="178327"/>
                  </a:lnTo>
                  <a:lnTo>
                    <a:pt x="26327" y="167843"/>
                  </a:lnTo>
                  <a:lnTo>
                    <a:pt x="52127" y="137962"/>
                  </a:lnTo>
                  <a:lnTo>
                    <a:pt x="63440" y="130248"/>
                  </a:lnTo>
                  <a:lnTo>
                    <a:pt x="66253" y="129165"/>
                  </a:lnTo>
                  <a:lnTo>
                    <a:pt x="68834" y="129855"/>
                  </a:lnTo>
                  <a:lnTo>
                    <a:pt x="73583" y="134383"/>
                  </a:lnTo>
                  <a:lnTo>
                    <a:pt x="98869" y="165748"/>
                  </a:lnTo>
                  <a:lnTo>
                    <a:pt x="123699" y="189217"/>
                  </a:lnTo>
                  <a:lnTo>
                    <a:pt x="138890" y="196514"/>
                  </a:lnTo>
                  <a:lnTo>
                    <a:pt x="151286" y="198347"/>
                  </a:lnTo>
                  <a:lnTo>
                    <a:pt x="156567" y="197848"/>
                  </a:lnTo>
                  <a:lnTo>
                    <a:pt x="160793" y="195398"/>
                  </a:lnTo>
                  <a:lnTo>
                    <a:pt x="167370" y="187033"/>
                  </a:lnTo>
                  <a:lnTo>
                    <a:pt x="171669" y="160310"/>
                  </a:lnTo>
                  <a:lnTo>
                    <a:pt x="172675" y="133808"/>
                  </a:lnTo>
                  <a:lnTo>
                    <a:pt x="172416" y="102508"/>
                  </a:lnTo>
                  <a:lnTo>
                    <a:pt x="171359" y="85272"/>
                  </a:lnTo>
                  <a:lnTo>
                    <a:pt x="169949" y="67432"/>
                  </a:lnTo>
                  <a:lnTo>
                    <a:pt x="168382" y="38201"/>
                  </a:lnTo>
                  <a:lnTo>
                    <a:pt x="167377" y="7546"/>
                  </a:lnTo>
                  <a:lnTo>
                    <a:pt x="168000" y="5030"/>
                  </a:lnTo>
                  <a:lnTo>
                    <a:pt x="169121" y="3354"/>
                  </a:lnTo>
                  <a:lnTo>
                    <a:pt x="17347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116"/>
            <p:cNvSpPr/>
            <p:nvPr>
              <p:custDataLst>
                <p:tags r:id="rId18"/>
              </p:custDataLst>
            </p:nvPr>
          </p:nvSpPr>
          <p:spPr>
            <a:xfrm>
              <a:off x="1709901" y="5249915"/>
              <a:ext cx="93500" cy="122914"/>
            </a:xfrm>
            <a:custGeom>
              <a:avLst/>
              <a:gdLst/>
              <a:ahLst/>
              <a:cxnLst/>
              <a:rect l="0" t="0" r="0" b="0"/>
              <a:pathLst>
                <a:path w="93500" h="122914">
                  <a:moveTo>
                    <a:pt x="10949" y="26935"/>
                  </a:moveTo>
                  <a:lnTo>
                    <a:pt x="10949" y="26935"/>
                  </a:lnTo>
                  <a:lnTo>
                    <a:pt x="26850" y="27640"/>
                  </a:lnTo>
                  <a:lnTo>
                    <a:pt x="38081" y="32004"/>
                  </a:lnTo>
                  <a:lnTo>
                    <a:pt x="43704" y="35773"/>
                  </a:lnTo>
                  <a:lnTo>
                    <a:pt x="46191" y="36355"/>
                  </a:lnTo>
                  <a:lnTo>
                    <a:pt x="48555" y="36038"/>
                  </a:lnTo>
                  <a:lnTo>
                    <a:pt x="55253" y="34100"/>
                  </a:lnTo>
                  <a:lnTo>
                    <a:pt x="57418" y="33829"/>
                  </a:lnTo>
                  <a:lnTo>
                    <a:pt x="58862" y="32236"/>
                  </a:lnTo>
                  <a:lnTo>
                    <a:pt x="60466" y="26704"/>
                  </a:lnTo>
                  <a:lnTo>
                    <a:pt x="57416" y="17660"/>
                  </a:lnTo>
                  <a:lnTo>
                    <a:pt x="47331" y="1349"/>
                  </a:lnTo>
                  <a:lnTo>
                    <a:pt x="42965" y="0"/>
                  </a:lnTo>
                  <a:lnTo>
                    <a:pt x="30588" y="382"/>
                  </a:lnTo>
                  <a:lnTo>
                    <a:pt x="24747" y="3589"/>
                  </a:lnTo>
                  <a:lnTo>
                    <a:pt x="14494" y="14678"/>
                  </a:lnTo>
                  <a:lnTo>
                    <a:pt x="4160" y="40158"/>
                  </a:lnTo>
                  <a:lnTo>
                    <a:pt x="0" y="66679"/>
                  </a:lnTo>
                  <a:lnTo>
                    <a:pt x="5510" y="95783"/>
                  </a:lnTo>
                  <a:lnTo>
                    <a:pt x="10145" y="103172"/>
                  </a:lnTo>
                  <a:lnTo>
                    <a:pt x="22821" y="113265"/>
                  </a:lnTo>
                  <a:lnTo>
                    <a:pt x="45825" y="122913"/>
                  </a:lnTo>
                  <a:lnTo>
                    <a:pt x="64079" y="122273"/>
                  </a:lnTo>
                  <a:lnTo>
                    <a:pt x="93499" y="1158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117"/>
            <p:cNvSpPr/>
            <p:nvPr>
              <p:custDataLst>
                <p:tags r:id="rId19"/>
              </p:custDataLst>
            </p:nvPr>
          </p:nvSpPr>
          <p:spPr>
            <a:xfrm>
              <a:off x="1428757" y="5079609"/>
              <a:ext cx="220759" cy="298837"/>
            </a:xfrm>
            <a:custGeom>
              <a:avLst/>
              <a:gdLst/>
              <a:ahLst/>
              <a:cxnLst/>
              <a:rect l="0" t="0" r="0" b="0"/>
              <a:pathLst>
                <a:path w="220759" h="298837">
                  <a:moveTo>
                    <a:pt x="12693" y="38491"/>
                  </a:moveTo>
                  <a:lnTo>
                    <a:pt x="12693" y="38491"/>
                  </a:lnTo>
                  <a:lnTo>
                    <a:pt x="8329" y="62297"/>
                  </a:lnTo>
                  <a:lnTo>
                    <a:pt x="7226" y="90699"/>
                  </a:lnTo>
                  <a:lnTo>
                    <a:pt x="6932" y="107869"/>
                  </a:lnTo>
                  <a:lnTo>
                    <a:pt x="6735" y="126370"/>
                  </a:lnTo>
                  <a:lnTo>
                    <a:pt x="6605" y="145760"/>
                  </a:lnTo>
                  <a:lnTo>
                    <a:pt x="6517" y="164332"/>
                  </a:lnTo>
                  <a:lnTo>
                    <a:pt x="6459" y="182357"/>
                  </a:lnTo>
                  <a:lnTo>
                    <a:pt x="6421" y="200018"/>
                  </a:lnTo>
                  <a:lnTo>
                    <a:pt x="6377" y="227168"/>
                  </a:lnTo>
                  <a:lnTo>
                    <a:pt x="6353" y="254556"/>
                  </a:lnTo>
                  <a:lnTo>
                    <a:pt x="6345" y="269710"/>
                  </a:lnTo>
                  <a:lnTo>
                    <a:pt x="4462" y="242820"/>
                  </a:lnTo>
                  <a:lnTo>
                    <a:pt x="1979" y="213970"/>
                  </a:lnTo>
                  <a:lnTo>
                    <a:pt x="1317" y="196400"/>
                  </a:lnTo>
                  <a:lnTo>
                    <a:pt x="876" y="177630"/>
                  </a:lnTo>
                  <a:lnTo>
                    <a:pt x="582" y="156650"/>
                  </a:lnTo>
                  <a:lnTo>
                    <a:pt x="385" y="134197"/>
                  </a:lnTo>
                  <a:lnTo>
                    <a:pt x="255" y="110761"/>
                  </a:lnTo>
                  <a:lnTo>
                    <a:pt x="168" y="89493"/>
                  </a:lnTo>
                  <a:lnTo>
                    <a:pt x="109" y="69670"/>
                  </a:lnTo>
                  <a:lnTo>
                    <a:pt x="71" y="50810"/>
                  </a:lnTo>
                  <a:lnTo>
                    <a:pt x="28" y="24211"/>
                  </a:lnTo>
                  <a:lnTo>
                    <a:pt x="0" y="0"/>
                  </a:lnTo>
                  <a:lnTo>
                    <a:pt x="703" y="836"/>
                  </a:lnTo>
                  <a:lnTo>
                    <a:pt x="10664" y="31863"/>
                  </a:lnTo>
                  <a:lnTo>
                    <a:pt x="15574" y="46772"/>
                  </a:lnTo>
                  <a:lnTo>
                    <a:pt x="23080" y="67295"/>
                  </a:lnTo>
                  <a:lnTo>
                    <a:pt x="32318" y="91560"/>
                  </a:lnTo>
                  <a:lnTo>
                    <a:pt x="42710" y="118321"/>
                  </a:lnTo>
                  <a:lnTo>
                    <a:pt x="55987" y="142511"/>
                  </a:lnTo>
                  <a:lnTo>
                    <a:pt x="71189" y="164988"/>
                  </a:lnTo>
                  <a:lnTo>
                    <a:pt x="87674" y="186322"/>
                  </a:lnTo>
                  <a:lnTo>
                    <a:pt x="103603" y="204779"/>
                  </a:lnTo>
                  <a:lnTo>
                    <a:pt x="119161" y="221315"/>
                  </a:lnTo>
                  <a:lnTo>
                    <a:pt x="148912" y="250274"/>
                  </a:lnTo>
                  <a:lnTo>
                    <a:pt x="176246" y="274904"/>
                  </a:lnTo>
                  <a:lnTo>
                    <a:pt x="205322" y="295120"/>
                  </a:lnTo>
                  <a:lnTo>
                    <a:pt x="214723" y="298833"/>
                  </a:lnTo>
                  <a:lnTo>
                    <a:pt x="217229" y="298836"/>
                  </a:lnTo>
                  <a:lnTo>
                    <a:pt x="218901" y="297426"/>
                  </a:lnTo>
                  <a:lnTo>
                    <a:pt x="220758" y="292097"/>
                  </a:lnTo>
                  <a:lnTo>
                    <a:pt x="218432" y="267680"/>
                  </a:lnTo>
                  <a:lnTo>
                    <a:pt x="213259" y="243599"/>
                  </a:lnTo>
                  <a:lnTo>
                    <a:pt x="206256" y="214317"/>
                  </a:lnTo>
                  <a:lnTo>
                    <a:pt x="202412" y="196631"/>
                  </a:lnTo>
                  <a:lnTo>
                    <a:pt x="198439" y="177784"/>
                  </a:lnTo>
                  <a:lnTo>
                    <a:pt x="193674" y="158164"/>
                  </a:lnTo>
                  <a:lnTo>
                    <a:pt x="188380" y="138028"/>
                  </a:lnTo>
                  <a:lnTo>
                    <a:pt x="182734" y="117549"/>
                  </a:lnTo>
                  <a:lnTo>
                    <a:pt x="178265" y="99663"/>
                  </a:lnTo>
                  <a:lnTo>
                    <a:pt x="171418" y="68501"/>
                  </a:lnTo>
                  <a:lnTo>
                    <a:pt x="166023" y="44303"/>
                  </a:lnTo>
                  <a:lnTo>
                    <a:pt x="159702" y="12837"/>
                  </a:lnTo>
                  <a:lnTo>
                    <a:pt x="158743" y="67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" name="SMARTInkShape-Group240"/>
          <p:cNvGrpSpPr/>
          <p:nvPr/>
        </p:nvGrpSpPr>
        <p:grpSpPr>
          <a:xfrm>
            <a:off x="2705100" y="5184659"/>
            <a:ext cx="28580" cy="117592"/>
            <a:chOff x="2705100" y="5184659"/>
            <a:chExt cx="28580" cy="117592"/>
          </a:xfrm>
        </p:grpSpPr>
        <p:sp>
          <p:nvSpPr>
            <p:cNvPr id="26" name="SMARTInkShape-1118"/>
            <p:cNvSpPr/>
            <p:nvPr>
              <p:custDataLst>
                <p:tags r:id="rId11"/>
              </p:custDataLst>
            </p:nvPr>
          </p:nvSpPr>
          <p:spPr>
            <a:xfrm>
              <a:off x="2705100" y="5270500"/>
              <a:ext cx="5468" cy="31751"/>
            </a:xfrm>
            <a:custGeom>
              <a:avLst/>
              <a:gdLst/>
              <a:ahLst/>
              <a:cxnLst/>
              <a:rect l="0" t="0" r="0" b="0"/>
              <a:pathLst>
                <a:path w="5468" h="31751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1881" y="11933"/>
                  </a:lnTo>
                  <a:lnTo>
                    <a:pt x="4364" y="16592"/>
                  </a:lnTo>
                  <a:lnTo>
                    <a:pt x="5467" y="21015"/>
                  </a:lnTo>
                  <a:lnTo>
                    <a:pt x="5056" y="23182"/>
                  </a:lnTo>
                  <a:lnTo>
                    <a:pt x="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119"/>
            <p:cNvSpPr/>
            <p:nvPr>
              <p:custDataLst>
                <p:tags r:id="rId12"/>
              </p:custDataLst>
            </p:nvPr>
          </p:nvSpPr>
          <p:spPr>
            <a:xfrm>
              <a:off x="2705100" y="5184659"/>
              <a:ext cx="28580" cy="22342"/>
            </a:xfrm>
            <a:custGeom>
              <a:avLst/>
              <a:gdLst/>
              <a:ahLst/>
              <a:cxnLst/>
              <a:rect l="0" t="0" r="0" b="0"/>
              <a:pathLst>
                <a:path w="28580" h="22342">
                  <a:moveTo>
                    <a:pt x="0" y="22341"/>
                  </a:moveTo>
                  <a:lnTo>
                    <a:pt x="0" y="22341"/>
                  </a:lnTo>
                  <a:lnTo>
                    <a:pt x="6742" y="8857"/>
                  </a:lnTo>
                  <a:lnTo>
                    <a:pt x="10845" y="4885"/>
                  </a:lnTo>
                  <a:lnTo>
                    <a:pt x="21048" y="472"/>
                  </a:lnTo>
                  <a:lnTo>
                    <a:pt x="24615" y="0"/>
                  </a:lnTo>
                  <a:lnTo>
                    <a:pt x="26993" y="391"/>
                  </a:lnTo>
                  <a:lnTo>
                    <a:pt x="28579" y="1358"/>
                  </a:lnTo>
                  <a:lnTo>
                    <a:pt x="28225" y="4119"/>
                  </a:lnTo>
                  <a:lnTo>
                    <a:pt x="19050" y="223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SMARTInkShape-Group241"/>
          <p:cNvGrpSpPr/>
          <p:nvPr/>
        </p:nvGrpSpPr>
        <p:grpSpPr>
          <a:xfrm>
            <a:off x="3407539" y="5168900"/>
            <a:ext cx="669162" cy="234951"/>
            <a:chOff x="3407539" y="5168900"/>
            <a:chExt cx="669162" cy="234951"/>
          </a:xfrm>
        </p:grpSpPr>
        <p:sp>
          <p:nvSpPr>
            <p:cNvPr id="29" name="SMARTInkShape-1120"/>
            <p:cNvSpPr/>
            <p:nvPr>
              <p:custDataLst>
                <p:tags r:id="rId4"/>
              </p:custDataLst>
            </p:nvPr>
          </p:nvSpPr>
          <p:spPr>
            <a:xfrm>
              <a:off x="3975100" y="53022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6680" y="6350"/>
                  </a:lnTo>
                  <a:lnTo>
                    <a:pt x="54424" y="2979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1121"/>
            <p:cNvSpPr/>
            <p:nvPr>
              <p:custDataLst>
                <p:tags r:id="rId5"/>
              </p:custDataLst>
            </p:nvPr>
          </p:nvSpPr>
          <p:spPr>
            <a:xfrm>
              <a:off x="3956050" y="525780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15580" y="3861"/>
                  </a:lnTo>
                  <a:lnTo>
                    <a:pt x="44829" y="508"/>
                  </a:lnTo>
                  <a:lnTo>
                    <a:pt x="73296" y="100"/>
                  </a:lnTo>
                  <a:lnTo>
                    <a:pt x="100321" y="2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122"/>
            <p:cNvSpPr/>
            <p:nvPr>
              <p:custDataLst>
                <p:tags r:id="rId6"/>
              </p:custDataLst>
            </p:nvPr>
          </p:nvSpPr>
          <p:spPr>
            <a:xfrm>
              <a:off x="3803650" y="51689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1123"/>
            <p:cNvSpPr/>
            <p:nvPr>
              <p:custDataLst>
                <p:tags r:id="rId7"/>
              </p:custDataLst>
            </p:nvPr>
          </p:nvSpPr>
          <p:spPr>
            <a:xfrm>
              <a:off x="3752850" y="5169783"/>
              <a:ext cx="1" cy="5468"/>
            </a:xfrm>
            <a:custGeom>
              <a:avLst/>
              <a:gdLst/>
              <a:ahLst/>
              <a:cxnLst/>
              <a:rect l="0" t="0" r="0" b="0"/>
              <a:pathLst>
                <a:path w="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1124"/>
            <p:cNvSpPr/>
            <p:nvPr>
              <p:custDataLst>
                <p:tags r:id="rId8"/>
              </p:custDataLst>
            </p:nvPr>
          </p:nvSpPr>
          <p:spPr>
            <a:xfrm>
              <a:off x="3704742" y="5270500"/>
              <a:ext cx="79859" cy="107951"/>
            </a:xfrm>
            <a:custGeom>
              <a:avLst/>
              <a:gdLst/>
              <a:ahLst/>
              <a:cxnLst/>
              <a:rect l="0" t="0" r="0" b="0"/>
              <a:pathLst>
                <a:path w="79859" h="107951">
                  <a:moveTo>
                    <a:pt x="3658" y="107950"/>
                  </a:moveTo>
                  <a:lnTo>
                    <a:pt x="3658" y="107950"/>
                  </a:lnTo>
                  <a:lnTo>
                    <a:pt x="287" y="107950"/>
                  </a:lnTo>
                  <a:lnTo>
                    <a:pt x="0" y="107245"/>
                  </a:lnTo>
                  <a:lnTo>
                    <a:pt x="9779" y="88998"/>
                  </a:lnTo>
                  <a:lnTo>
                    <a:pt x="34631" y="62108"/>
                  </a:lnTo>
                  <a:lnTo>
                    <a:pt x="54228" y="35022"/>
                  </a:lnTo>
                  <a:lnTo>
                    <a:pt x="798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1125"/>
            <p:cNvSpPr/>
            <p:nvPr>
              <p:custDataLst>
                <p:tags r:id="rId9"/>
              </p:custDataLst>
            </p:nvPr>
          </p:nvSpPr>
          <p:spPr>
            <a:xfrm>
              <a:off x="3714750" y="5264150"/>
              <a:ext cx="127001" cy="111961"/>
            </a:xfrm>
            <a:custGeom>
              <a:avLst/>
              <a:gdLst/>
              <a:ahLst/>
              <a:cxnLst/>
              <a:rect l="0" t="0" r="0" b="0"/>
              <a:pathLst>
                <a:path w="127001" h="111961">
                  <a:moveTo>
                    <a:pt x="0" y="0"/>
                  </a:moveTo>
                  <a:lnTo>
                    <a:pt x="0" y="0"/>
                  </a:lnTo>
                  <a:lnTo>
                    <a:pt x="0" y="24485"/>
                  </a:lnTo>
                  <a:lnTo>
                    <a:pt x="2117" y="42632"/>
                  </a:lnTo>
                  <a:lnTo>
                    <a:pt x="15209" y="71977"/>
                  </a:lnTo>
                  <a:lnTo>
                    <a:pt x="26515" y="90080"/>
                  </a:lnTo>
                  <a:lnTo>
                    <a:pt x="40477" y="101889"/>
                  </a:lnTo>
                  <a:lnTo>
                    <a:pt x="56795" y="108784"/>
                  </a:lnTo>
                  <a:lnTo>
                    <a:pt x="84405" y="111960"/>
                  </a:lnTo>
                  <a:lnTo>
                    <a:pt x="99602" y="110202"/>
                  </a:lnTo>
                  <a:lnTo>
                    <a:pt x="111530" y="105188"/>
                  </a:lnTo>
                  <a:lnTo>
                    <a:pt x="1270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1126"/>
            <p:cNvSpPr/>
            <p:nvPr>
              <p:custDataLst>
                <p:tags r:id="rId10"/>
              </p:custDataLst>
            </p:nvPr>
          </p:nvSpPr>
          <p:spPr>
            <a:xfrm>
              <a:off x="3407539" y="5257800"/>
              <a:ext cx="211962" cy="146051"/>
            </a:xfrm>
            <a:custGeom>
              <a:avLst/>
              <a:gdLst/>
              <a:ahLst/>
              <a:cxnLst/>
              <a:rect l="0" t="0" r="0" b="0"/>
              <a:pathLst>
                <a:path w="211962" h="146051">
                  <a:moveTo>
                    <a:pt x="15111" y="0"/>
                  </a:moveTo>
                  <a:lnTo>
                    <a:pt x="15111" y="0"/>
                  </a:lnTo>
                  <a:lnTo>
                    <a:pt x="11740" y="0"/>
                  </a:lnTo>
                  <a:lnTo>
                    <a:pt x="10747" y="1411"/>
                  </a:lnTo>
                  <a:lnTo>
                    <a:pt x="5651" y="24418"/>
                  </a:lnTo>
                  <a:lnTo>
                    <a:pt x="0" y="54272"/>
                  </a:lnTo>
                  <a:lnTo>
                    <a:pt x="599" y="83187"/>
                  </a:lnTo>
                  <a:lnTo>
                    <a:pt x="7123" y="107397"/>
                  </a:lnTo>
                  <a:lnTo>
                    <a:pt x="11090" y="114289"/>
                  </a:lnTo>
                  <a:lnTo>
                    <a:pt x="12431" y="115704"/>
                  </a:lnTo>
                  <a:lnTo>
                    <a:pt x="13324" y="115941"/>
                  </a:lnTo>
                  <a:lnTo>
                    <a:pt x="13920" y="115394"/>
                  </a:lnTo>
                  <a:lnTo>
                    <a:pt x="18129" y="107883"/>
                  </a:lnTo>
                  <a:lnTo>
                    <a:pt x="27284" y="76788"/>
                  </a:lnTo>
                  <a:lnTo>
                    <a:pt x="36749" y="54589"/>
                  </a:lnTo>
                  <a:lnTo>
                    <a:pt x="53978" y="28404"/>
                  </a:lnTo>
                  <a:lnTo>
                    <a:pt x="63554" y="12143"/>
                  </a:lnTo>
                  <a:lnTo>
                    <a:pt x="64340" y="11623"/>
                  </a:lnTo>
                  <a:lnTo>
                    <a:pt x="64864" y="11982"/>
                  </a:lnTo>
                  <a:lnTo>
                    <a:pt x="70773" y="24109"/>
                  </a:lnTo>
                  <a:lnTo>
                    <a:pt x="78735" y="52217"/>
                  </a:lnTo>
                  <a:lnTo>
                    <a:pt x="83117" y="76620"/>
                  </a:lnTo>
                  <a:lnTo>
                    <a:pt x="86296" y="96079"/>
                  </a:lnTo>
                  <a:lnTo>
                    <a:pt x="89788" y="102674"/>
                  </a:lnTo>
                  <a:lnTo>
                    <a:pt x="93691" y="105605"/>
                  </a:lnTo>
                  <a:lnTo>
                    <a:pt x="97132" y="104270"/>
                  </a:lnTo>
                  <a:lnTo>
                    <a:pt x="106598" y="97142"/>
                  </a:lnTo>
                  <a:lnTo>
                    <a:pt x="120457" y="77858"/>
                  </a:lnTo>
                  <a:lnTo>
                    <a:pt x="131076" y="56711"/>
                  </a:lnTo>
                  <a:lnTo>
                    <a:pt x="142145" y="33671"/>
                  </a:lnTo>
                  <a:lnTo>
                    <a:pt x="158378" y="4852"/>
                  </a:lnTo>
                  <a:lnTo>
                    <a:pt x="159306" y="5352"/>
                  </a:lnTo>
                  <a:lnTo>
                    <a:pt x="160337" y="11550"/>
                  </a:lnTo>
                  <a:lnTo>
                    <a:pt x="156634" y="42916"/>
                  </a:lnTo>
                  <a:lnTo>
                    <a:pt x="156057" y="72766"/>
                  </a:lnTo>
                  <a:lnTo>
                    <a:pt x="161452" y="103248"/>
                  </a:lnTo>
                  <a:lnTo>
                    <a:pt x="170463" y="121617"/>
                  </a:lnTo>
                  <a:lnTo>
                    <a:pt x="185285" y="133545"/>
                  </a:lnTo>
                  <a:lnTo>
                    <a:pt x="211961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" name="SMARTInkShape-Group242"/>
          <p:cNvGrpSpPr/>
          <p:nvPr/>
        </p:nvGrpSpPr>
        <p:grpSpPr>
          <a:xfrm>
            <a:off x="4286781" y="5092700"/>
            <a:ext cx="268005" cy="270531"/>
            <a:chOff x="4286781" y="5092700"/>
            <a:chExt cx="268005" cy="270531"/>
          </a:xfrm>
        </p:grpSpPr>
        <p:sp>
          <p:nvSpPr>
            <p:cNvPr id="37" name="SMARTInkShape-1127"/>
            <p:cNvSpPr/>
            <p:nvPr>
              <p:custDataLst>
                <p:tags r:id="rId1"/>
              </p:custDataLst>
            </p:nvPr>
          </p:nvSpPr>
          <p:spPr>
            <a:xfrm>
              <a:off x="4432300" y="5270500"/>
              <a:ext cx="95251" cy="76201"/>
            </a:xfrm>
            <a:custGeom>
              <a:avLst/>
              <a:gdLst/>
              <a:ahLst/>
              <a:cxnLst/>
              <a:rect l="0" t="0" r="0" b="0"/>
              <a:pathLst>
                <a:path w="95251" h="76201">
                  <a:moveTo>
                    <a:pt x="0" y="76200"/>
                  </a:moveTo>
                  <a:lnTo>
                    <a:pt x="0" y="76200"/>
                  </a:lnTo>
                  <a:lnTo>
                    <a:pt x="27789" y="60620"/>
                  </a:lnTo>
                  <a:lnTo>
                    <a:pt x="56367" y="37531"/>
                  </a:lnTo>
                  <a:lnTo>
                    <a:pt x="87739" y="743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1128"/>
            <p:cNvSpPr/>
            <p:nvPr>
              <p:custDataLst>
                <p:tags r:id="rId2"/>
              </p:custDataLst>
            </p:nvPr>
          </p:nvSpPr>
          <p:spPr>
            <a:xfrm>
              <a:off x="4438650" y="5226050"/>
              <a:ext cx="116136" cy="137181"/>
            </a:xfrm>
            <a:custGeom>
              <a:avLst/>
              <a:gdLst/>
              <a:ahLst/>
              <a:cxnLst/>
              <a:rect l="0" t="0" r="0" b="0"/>
              <a:pathLst>
                <a:path w="116136" h="13718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1537" y="26745"/>
                  </a:lnTo>
                  <a:lnTo>
                    <a:pt x="22076" y="53864"/>
                  </a:lnTo>
                  <a:lnTo>
                    <a:pt x="34842" y="80087"/>
                  </a:lnTo>
                  <a:lnTo>
                    <a:pt x="52422" y="105025"/>
                  </a:lnTo>
                  <a:lnTo>
                    <a:pt x="74485" y="124722"/>
                  </a:lnTo>
                  <a:lnTo>
                    <a:pt x="88138" y="132573"/>
                  </a:lnTo>
                  <a:lnTo>
                    <a:pt x="99380" y="134651"/>
                  </a:lnTo>
                  <a:lnTo>
                    <a:pt x="108374" y="134634"/>
                  </a:lnTo>
                  <a:lnTo>
                    <a:pt x="115994" y="137180"/>
                  </a:lnTo>
                  <a:lnTo>
                    <a:pt x="116135" y="136609"/>
                  </a:lnTo>
                  <a:lnTo>
                    <a:pt x="11430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1129"/>
            <p:cNvSpPr/>
            <p:nvPr>
              <p:custDataLst>
                <p:tags r:id="rId3"/>
              </p:custDataLst>
            </p:nvPr>
          </p:nvSpPr>
          <p:spPr>
            <a:xfrm>
              <a:off x="4286781" y="5092700"/>
              <a:ext cx="126470" cy="268971"/>
            </a:xfrm>
            <a:custGeom>
              <a:avLst/>
              <a:gdLst/>
              <a:ahLst/>
              <a:cxnLst/>
              <a:rect l="0" t="0" r="0" b="0"/>
              <a:pathLst>
                <a:path w="126470" h="268971">
                  <a:moveTo>
                    <a:pt x="75669" y="0"/>
                  </a:moveTo>
                  <a:lnTo>
                    <a:pt x="75669" y="0"/>
                  </a:lnTo>
                  <a:lnTo>
                    <a:pt x="72298" y="3371"/>
                  </a:lnTo>
                  <a:lnTo>
                    <a:pt x="66831" y="25693"/>
                  </a:lnTo>
                  <a:lnTo>
                    <a:pt x="59041" y="51165"/>
                  </a:lnTo>
                  <a:lnTo>
                    <a:pt x="47818" y="82007"/>
                  </a:lnTo>
                  <a:lnTo>
                    <a:pt x="40873" y="99121"/>
                  </a:lnTo>
                  <a:lnTo>
                    <a:pt x="33422" y="116881"/>
                  </a:lnTo>
                  <a:lnTo>
                    <a:pt x="27043" y="133659"/>
                  </a:lnTo>
                  <a:lnTo>
                    <a:pt x="21380" y="149784"/>
                  </a:lnTo>
                  <a:lnTo>
                    <a:pt x="12029" y="178754"/>
                  </a:lnTo>
                  <a:lnTo>
                    <a:pt x="3504" y="209519"/>
                  </a:lnTo>
                  <a:lnTo>
                    <a:pt x="266" y="227627"/>
                  </a:lnTo>
                  <a:lnTo>
                    <a:pt x="0" y="227951"/>
                  </a:lnTo>
                  <a:lnTo>
                    <a:pt x="11725" y="204124"/>
                  </a:lnTo>
                  <a:lnTo>
                    <a:pt x="29990" y="174311"/>
                  </a:lnTo>
                  <a:lnTo>
                    <a:pt x="54965" y="142930"/>
                  </a:lnTo>
                  <a:lnTo>
                    <a:pt x="64393" y="132237"/>
                  </a:lnTo>
                  <a:lnTo>
                    <a:pt x="63919" y="132608"/>
                  </a:lnTo>
                  <a:lnTo>
                    <a:pt x="50843" y="159800"/>
                  </a:lnTo>
                  <a:lnTo>
                    <a:pt x="30078" y="188721"/>
                  </a:lnTo>
                  <a:lnTo>
                    <a:pt x="9356" y="209904"/>
                  </a:lnTo>
                  <a:lnTo>
                    <a:pt x="1422" y="214716"/>
                  </a:lnTo>
                  <a:lnTo>
                    <a:pt x="771" y="212994"/>
                  </a:lnTo>
                  <a:lnTo>
                    <a:pt x="48" y="205436"/>
                  </a:lnTo>
                  <a:lnTo>
                    <a:pt x="3011" y="192652"/>
                  </a:lnTo>
                  <a:lnTo>
                    <a:pt x="8334" y="186047"/>
                  </a:lnTo>
                  <a:lnTo>
                    <a:pt x="14698" y="181465"/>
                  </a:lnTo>
                  <a:lnTo>
                    <a:pt x="19878" y="179429"/>
                  </a:lnTo>
                  <a:lnTo>
                    <a:pt x="22953" y="180297"/>
                  </a:lnTo>
                  <a:lnTo>
                    <a:pt x="30132" y="185024"/>
                  </a:lnTo>
                  <a:lnTo>
                    <a:pt x="36145" y="195592"/>
                  </a:lnTo>
                  <a:lnTo>
                    <a:pt x="52496" y="225372"/>
                  </a:lnTo>
                  <a:lnTo>
                    <a:pt x="73350" y="246693"/>
                  </a:lnTo>
                  <a:lnTo>
                    <a:pt x="103350" y="265459"/>
                  </a:lnTo>
                  <a:lnTo>
                    <a:pt x="106823" y="267989"/>
                  </a:lnTo>
                  <a:lnTo>
                    <a:pt x="110550" y="268970"/>
                  </a:lnTo>
                  <a:lnTo>
                    <a:pt x="126469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13339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LC krets</a:t>
            </a:r>
            <a:endParaRPr lang="nb-NO" dirty="0"/>
          </a:p>
        </p:txBody>
      </p:sp>
      <p:grpSp>
        <p:nvGrpSpPr>
          <p:cNvPr id="7" name="SMARTInkShape-Group243"/>
          <p:cNvGrpSpPr/>
          <p:nvPr/>
        </p:nvGrpSpPr>
        <p:grpSpPr>
          <a:xfrm>
            <a:off x="407209" y="1606628"/>
            <a:ext cx="1935042" cy="1530273"/>
            <a:chOff x="407209" y="1606628"/>
            <a:chExt cx="1935042" cy="1530273"/>
          </a:xfrm>
        </p:grpSpPr>
        <p:sp>
          <p:nvSpPr>
            <p:cNvPr id="3" name="SMARTInkShape-1130"/>
            <p:cNvSpPr/>
            <p:nvPr>
              <p:custDataLst>
                <p:tags r:id="rId165"/>
              </p:custDataLst>
            </p:nvPr>
          </p:nvSpPr>
          <p:spPr>
            <a:xfrm>
              <a:off x="407209" y="1708150"/>
              <a:ext cx="1662842" cy="1428751"/>
            </a:xfrm>
            <a:custGeom>
              <a:avLst/>
              <a:gdLst/>
              <a:ahLst/>
              <a:cxnLst/>
              <a:rect l="0" t="0" r="0" b="0"/>
              <a:pathLst>
                <a:path w="1662842" h="1428751">
                  <a:moveTo>
                    <a:pt x="94441" y="0"/>
                  </a:moveTo>
                  <a:lnTo>
                    <a:pt x="94441" y="0"/>
                  </a:lnTo>
                  <a:lnTo>
                    <a:pt x="91070" y="3371"/>
                  </a:lnTo>
                  <a:lnTo>
                    <a:pt x="89415" y="8789"/>
                  </a:lnTo>
                  <a:lnTo>
                    <a:pt x="84607" y="39388"/>
                  </a:lnTo>
                  <a:lnTo>
                    <a:pt x="86072" y="60545"/>
                  </a:lnTo>
                  <a:lnTo>
                    <a:pt x="87194" y="85940"/>
                  </a:lnTo>
                  <a:lnTo>
                    <a:pt x="88398" y="113690"/>
                  </a:lnTo>
                  <a:lnTo>
                    <a:pt x="91285" y="142486"/>
                  </a:lnTo>
                  <a:lnTo>
                    <a:pt x="93038" y="169866"/>
                  </a:lnTo>
                  <a:lnTo>
                    <a:pt x="93818" y="195440"/>
                  </a:lnTo>
                  <a:lnTo>
                    <a:pt x="94164" y="218566"/>
                  </a:lnTo>
                  <a:lnTo>
                    <a:pt x="94318" y="240603"/>
                  </a:lnTo>
                  <a:lnTo>
                    <a:pt x="94405" y="270962"/>
                  </a:lnTo>
                  <a:lnTo>
                    <a:pt x="94430" y="295950"/>
                  </a:lnTo>
                  <a:lnTo>
                    <a:pt x="96319" y="314878"/>
                  </a:lnTo>
                  <a:lnTo>
                    <a:pt x="100529" y="340238"/>
                  </a:lnTo>
                  <a:lnTo>
                    <a:pt x="100791" y="368300"/>
                  </a:lnTo>
                  <a:lnTo>
                    <a:pt x="100791" y="364929"/>
                  </a:lnTo>
                  <a:lnTo>
                    <a:pt x="100086" y="363936"/>
                  </a:lnTo>
                  <a:lnTo>
                    <a:pt x="98910" y="363274"/>
                  </a:lnTo>
                  <a:lnTo>
                    <a:pt x="97420" y="362833"/>
                  </a:lnTo>
                  <a:lnTo>
                    <a:pt x="87926" y="357040"/>
                  </a:lnTo>
                  <a:lnTo>
                    <a:pt x="76221" y="355884"/>
                  </a:lnTo>
                  <a:lnTo>
                    <a:pt x="64426" y="359055"/>
                  </a:lnTo>
                  <a:lnTo>
                    <a:pt x="47799" y="367153"/>
                  </a:lnTo>
                  <a:lnTo>
                    <a:pt x="20118" y="388855"/>
                  </a:lnTo>
                  <a:lnTo>
                    <a:pt x="3534" y="411604"/>
                  </a:lnTo>
                  <a:lnTo>
                    <a:pt x="478" y="426992"/>
                  </a:lnTo>
                  <a:lnTo>
                    <a:pt x="151" y="451155"/>
                  </a:lnTo>
                  <a:lnTo>
                    <a:pt x="2675" y="463685"/>
                  </a:lnTo>
                  <a:lnTo>
                    <a:pt x="11434" y="479269"/>
                  </a:lnTo>
                  <a:lnTo>
                    <a:pt x="22966" y="492823"/>
                  </a:lnTo>
                  <a:lnTo>
                    <a:pt x="38691" y="502406"/>
                  </a:lnTo>
                  <a:lnTo>
                    <a:pt x="68743" y="507600"/>
                  </a:lnTo>
                  <a:lnTo>
                    <a:pt x="97018" y="511331"/>
                  </a:lnTo>
                  <a:lnTo>
                    <a:pt x="124289" y="509301"/>
                  </a:lnTo>
                  <a:lnTo>
                    <a:pt x="152987" y="507680"/>
                  </a:lnTo>
                  <a:lnTo>
                    <a:pt x="180481" y="501169"/>
                  </a:lnTo>
                  <a:lnTo>
                    <a:pt x="192968" y="496459"/>
                  </a:lnTo>
                  <a:lnTo>
                    <a:pt x="193287" y="495367"/>
                  </a:lnTo>
                  <a:lnTo>
                    <a:pt x="192794" y="493934"/>
                  </a:lnTo>
                  <a:lnTo>
                    <a:pt x="181034" y="480403"/>
                  </a:lnTo>
                  <a:lnTo>
                    <a:pt x="171447" y="474110"/>
                  </a:lnTo>
                  <a:lnTo>
                    <a:pt x="156299" y="471147"/>
                  </a:lnTo>
                  <a:lnTo>
                    <a:pt x="127853" y="470852"/>
                  </a:lnTo>
                  <a:lnTo>
                    <a:pt x="101119" y="476856"/>
                  </a:lnTo>
                  <a:lnTo>
                    <a:pt x="88942" y="481458"/>
                  </a:lnTo>
                  <a:lnTo>
                    <a:pt x="61541" y="499674"/>
                  </a:lnTo>
                  <a:lnTo>
                    <a:pt x="48280" y="518881"/>
                  </a:lnTo>
                  <a:lnTo>
                    <a:pt x="45016" y="531371"/>
                  </a:lnTo>
                  <a:lnTo>
                    <a:pt x="44048" y="544009"/>
                  </a:lnTo>
                  <a:lnTo>
                    <a:pt x="47133" y="556691"/>
                  </a:lnTo>
                  <a:lnTo>
                    <a:pt x="52515" y="566014"/>
                  </a:lnTo>
                  <a:lnTo>
                    <a:pt x="78441" y="579567"/>
                  </a:lnTo>
                  <a:lnTo>
                    <a:pt x="99813" y="587296"/>
                  </a:lnTo>
                  <a:lnTo>
                    <a:pt x="125998" y="589907"/>
                  </a:lnTo>
                  <a:lnTo>
                    <a:pt x="141813" y="586989"/>
                  </a:lnTo>
                  <a:lnTo>
                    <a:pt x="155436" y="581655"/>
                  </a:lnTo>
                  <a:lnTo>
                    <a:pt x="160355" y="577660"/>
                  </a:lnTo>
                  <a:lnTo>
                    <a:pt x="163514" y="572717"/>
                  </a:lnTo>
                  <a:lnTo>
                    <a:pt x="163067" y="571605"/>
                  </a:lnTo>
                  <a:lnTo>
                    <a:pt x="160690" y="568490"/>
                  </a:lnTo>
                  <a:lnTo>
                    <a:pt x="145272" y="562769"/>
                  </a:lnTo>
                  <a:lnTo>
                    <a:pt x="119847" y="559584"/>
                  </a:lnTo>
                  <a:lnTo>
                    <a:pt x="94442" y="560836"/>
                  </a:lnTo>
                  <a:lnTo>
                    <a:pt x="65670" y="571040"/>
                  </a:lnTo>
                  <a:lnTo>
                    <a:pt x="38585" y="587349"/>
                  </a:lnTo>
                  <a:lnTo>
                    <a:pt x="14457" y="616365"/>
                  </a:lnTo>
                  <a:lnTo>
                    <a:pt x="9504" y="630716"/>
                  </a:lnTo>
                  <a:lnTo>
                    <a:pt x="8008" y="646501"/>
                  </a:lnTo>
                  <a:lnTo>
                    <a:pt x="12797" y="675868"/>
                  </a:lnTo>
                  <a:lnTo>
                    <a:pt x="14611" y="681295"/>
                  </a:lnTo>
                  <a:lnTo>
                    <a:pt x="22272" y="691089"/>
                  </a:lnTo>
                  <a:lnTo>
                    <a:pt x="27279" y="695676"/>
                  </a:lnTo>
                  <a:lnTo>
                    <a:pt x="42249" y="700772"/>
                  </a:lnTo>
                  <a:lnTo>
                    <a:pt x="70510" y="703642"/>
                  </a:lnTo>
                  <a:lnTo>
                    <a:pt x="97463" y="704492"/>
                  </a:lnTo>
                  <a:lnTo>
                    <a:pt x="126328" y="704097"/>
                  </a:lnTo>
                  <a:lnTo>
                    <a:pt x="132837" y="701458"/>
                  </a:lnTo>
                  <a:lnTo>
                    <a:pt x="134150" y="699766"/>
                  </a:lnTo>
                  <a:lnTo>
                    <a:pt x="134319" y="697933"/>
                  </a:lnTo>
                  <a:lnTo>
                    <a:pt x="132626" y="694015"/>
                  </a:lnTo>
                  <a:lnTo>
                    <a:pt x="129521" y="689921"/>
                  </a:lnTo>
                  <a:lnTo>
                    <a:pt x="117065" y="683650"/>
                  </a:lnTo>
                  <a:lnTo>
                    <a:pt x="93226" y="680694"/>
                  </a:lnTo>
                  <a:lnTo>
                    <a:pt x="67192" y="683190"/>
                  </a:lnTo>
                  <a:lnTo>
                    <a:pt x="41604" y="691769"/>
                  </a:lnTo>
                  <a:lnTo>
                    <a:pt x="17812" y="707309"/>
                  </a:lnTo>
                  <a:lnTo>
                    <a:pt x="8408" y="715586"/>
                  </a:lnTo>
                  <a:lnTo>
                    <a:pt x="3288" y="725849"/>
                  </a:lnTo>
                  <a:lnTo>
                    <a:pt x="0" y="753056"/>
                  </a:lnTo>
                  <a:lnTo>
                    <a:pt x="3314" y="767197"/>
                  </a:lnTo>
                  <a:lnTo>
                    <a:pt x="10196" y="779832"/>
                  </a:lnTo>
                  <a:lnTo>
                    <a:pt x="26676" y="794879"/>
                  </a:lnTo>
                  <a:lnTo>
                    <a:pt x="49119" y="806863"/>
                  </a:lnTo>
                  <a:lnTo>
                    <a:pt x="80106" y="811627"/>
                  </a:lnTo>
                  <a:lnTo>
                    <a:pt x="100307" y="810571"/>
                  </a:lnTo>
                  <a:lnTo>
                    <a:pt x="115935" y="805790"/>
                  </a:lnTo>
                  <a:lnTo>
                    <a:pt x="121633" y="801923"/>
                  </a:lnTo>
                  <a:lnTo>
                    <a:pt x="124165" y="797853"/>
                  </a:lnTo>
                  <a:lnTo>
                    <a:pt x="124135" y="795780"/>
                  </a:lnTo>
                  <a:lnTo>
                    <a:pt x="122220" y="791595"/>
                  </a:lnTo>
                  <a:lnTo>
                    <a:pt x="117175" y="785272"/>
                  </a:lnTo>
                  <a:lnTo>
                    <a:pt x="104470" y="778930"/>
                  </a:lnTo>
                  <a:lnTo>
                    <a:pt x="83929" y="775953"/>
                  </a:lnTo>
                  <a:lnTo>
                    <a:pt x="56042" y="780277"/>
                  </a:lnTo>
                  <a:lnTo>
                    <a:pt x="45042" y="784192"/>
                  </a:lnTo>
                  <a:lnTo>
                    <a:pt x="42458" y="787378"/>
                  </a:lnTo>
                  <a:lnTo>
                    <a:pt x="33381" y="819000"/>
                  </a:lnTo>
                  <a:lnTo>
                    <a:pt x="32025" y="828726"/>
                  </a:lnTo>
                  <a:lnTo>
                    <a:pt x="34633" y="845506"/>
                  </a:lnTo>
                  <a:lnTo>
                    <a:pt x="43246" y="860512"/>
                  </a:lnTo>
                  <a:lnTo>
                    <a:pt x="52638" y="867637"/>
                  </a:lnTo>
                  <a:lnTo>
                    <a:pt x="63867" y="872450"/>
                  </a:lnTo>
                  <a:lnTo>
                    <a:pt x="94596" y="875793"/>
                  </a:lnTo>
                  <a:lnTo>
                    <a:pt x="103447" y="874193"/>
                  </a:lnTo>
                  <a:lnTo>
                    <a:pt x="110438" y="871836"/>
                  </a:lnTo>
                  <a:lnTo>
                    <a:pt x="123838" y="870198"/>
                  </a:lnTo>
                  <a:lnTo>
                    <a:pt x="124622" y="869410"/>
                  </a:lnTo>
                  <a:lnTo>
                    <a:pt x="125494" y="866653"/>
                  </a:lnTo>
                  <a:lnTo>
                    <a:pt x="119243" y="854392"/>
                  </a:lnTo>
                  <a:lnTo>
                    <a:pt x="108453" y="844095"/>
                  </a:lnTo>
                  <a:lnTo>
                    <a:pt x="100434" y="840820"/>
                  </a:lnTo>
                  <a:lnTo>
                    <a:pt x="96319" y="839946"/>
                  </a:lnTo>
                  <a:lnTo>
                    <a:pt x="80416" y="842089"/>
                  </a:lnTo>
                  <a:lnTo>
                    <a:pt x="69041" y="847192"/>
                  </a:lnTo>
                  <a:lnTo>
                    <a:pt x="54460" y="856543"/>
                  </a:lnTo>
                  <a:lnTo>
                    <a:pt x="50853" y="861012"/>
                  </a:lnTo>
                  <a:lnTo>
                    <a:pt x="41303" y="885275"/>
                  </a:lnTo>
                  <a:lnTo>
                    <a:pt x="34011" y="906946"/>
                  </a:lnTo>
                  <a:lnTo>
                    <a:pt x="33011" y="919554"/>
                  </a:lnTo>
                  <a:lnTo>
                    <a:pt x="34919" y="929861"/>
                  </a:lnTo>
                  <a:lnTo>
                    <a:pt x="41881" y="939145"/>
                  </a:lnTo>
                  <a:lnTo>
                    <a:pt x="51326" y="946565"/>
                  </a:lnTo>
                  <a:lnTo>
                    <a:pt x="60227" y="949862"/>
                  </a:lnTo>
                  <a:lnTo>
                    <a:pt x="86873" y="951273"/>
                  </a:lnTo>
                  <a:lnTo>
                    <a:pt x="116310" y="946964"/>
                  </a:lnTo>
                  <a:lnTo>
                    <a:pt x="120309" y="945282"/>
                  </a:lnTo>
                  <a:lnTo>
                    <a:pt x="126634" y="939649"/>
                  </a:lnTo>
                  <a:lnTo>
                    <a:pt x="129916" y="934324"/>
                  </a:lnTo>
                  <a:lnTo>
                    <a:pt x="130791" y="931916"/>
                  </a:lnTo>
                  <a:lnTo>
                    <a:pt x="128000" y="923596"/>
                  </a:lnTo>
                  <a:lnTo>
                    <a:pt x="125281" y="918414"/>
                  </a:lnTo>
                  <a:lnTo>
                    <a:pt x="122056" y="914959"/>
                  </a:lnTo>
                  <a:lnTo>
                    <a:pt x="114711" y="911121"/>
                  </a:lnTo>
                  <a:lnTo>
                    <a:pt x="95900" y="908960"/>
                  </a:lnTo>
                  <a:lnTo>
                    <a:pt x="65671" y="917663"/>
                  </a:lnTo>
                  <a:lnTo>
                    <a:pt x="40079" y="929089"/>
                  </a:lnTo>
                  <a:lnTo>
                    <a:pt x="33121" y="937156"/>
                  </a:lnTo>
                  <a:lnTo>
                    <a:pt x="22905" y="959582"/>
                  </a:lnTo>
                  <a:lnTo>
                    <a:pt x="24077" y="973757"/>
                  </a:lnTo>
                  <a:lnTo>
                    <a:pt x="29301" y="988053"/>
                  </a:lnTo>
                  <a:lnTo>
                    <a:pt x="40882" y="1004035"/>
                  </a:lnTo>
                  <a:lnTo>
                    <a:pt x="66143" y="1023030"/>
                  </a:lnTo>
                  <a:lnTo>
                    <a:pt x="88773" y="1031944"/>
                  </a:lnTo>
                  <a:lnTo>
                    <a:pt x="106638" y="1033424"/>
                  </a:lnTo>
                  <a:lnTo>
                    <a:pt x="120476" y="1029708"/>
                  </a:lnTo>
                  <a:lnTo>
                    <a:pt x="126708" y="1026090"/>
                  </a:lnTo>
                  <a:lnTo>
                    <a:pt x="134184" y="1016716"/>
                  </a:lnTo>
                  <a:lnTo>
                    <a:pt x="135047" y="1013655"/>
                  </a:lnTo>
                  <a:lnTo>
                    <a:pt x="134918" y="1010909"/>
                  </a:lnTo>
                  <a:lnTo>
                    <a:pt x="134125" y="1008373"/>
                  </a:lnTo>
                  <a:lnTo>
                    <a:pt x="126269" y="998061"/>
                  </a:lnTo>
                  <a:lnTo>
                    <a:pt x="118935" y="993916"/>
                  </a:lnTo>
                  <a:lnTo>
                    <a:pt x="115004" y="992811"/>
                  </a:lnTo>
                  <a:lnTo>
                    <a:pt x="99358" y="994626"/>
                  </a:lnTo>
                  <a:lnTo>
                    <a:pt x="81316" y="1003004"/>
                  </a:lnTo>
                  <a:lnTo>
                    <a:pt x="62032" y="1018476"/>
                  </a:lnTo>
                  <a:lnTo>
                    <a:pt x="55813" y="1026743"/>
                  </a:lnTo>
                  <a:lnTo>
                    <a:pt x="52579" y="1037003"/>
                  </a:lnTo>
                  <a:lnTo>
                    <a:pt x="50502" y="1060836"/>
                  </a:lnTo>
                  <a:lnTo>
                    <a:pt x="53981" y="1071440"/>
                  </a:lnTo>
                  <a:lnTo>
                    <a:pt x="60937" y="1080857"/>
                  </a:lnTo>
                  <a:lnTo>
                    <a:pt x="76753" y="1093386"/>
                  </a:lnTo>
                  <a:lnTo>
                    <a:pt x="94845" y="1101175"/>
                  </a:lnTo>
                  <a:lnTo>
                    <a:pt x="114316" y="1103091"/>
                  </a:lnTo>
                  <a:lnTo>
                    <a:pt x="142059" y="1097774"/>
                  </a:lnTo>
                  <a:lnTo>
                    <a:pt x="155117" y="1091970"/>
                  </a:lnTo>
                  <a:lnTo>
                    <a:pt x="160214" y="1087865"/>
                  </a:lnTo>
                  <a:lnTo>
                    <a:pt x="162479" y="1083688"/>
                  </a:lnTo>
                  <a:lnTo>
                    <a:pt x="162377" y="1081586"/>
                  </a:lnTo>
                  <a:lnTo>
                    <a:pt x="160383" y="1077370"/>
                  </a:lnTo>
                  <a:lnTo>
                    <a:pt x="151923" y="1071029"/>
                  </a:lnTo>
                  <a:lnTo>
                    <a:pt x="140479" y="1064682"/>
                  </a:lnTo>
                  <a:lnTo>
                    <a:pt x="124780" y="1061704"/>
                  </a:lnTo>
                  <a:lnTo>
                    <a:pt x="110094" y="1064192"/>
                  </a:lnTo>
                  <a:lnTo>
                    <a:pt x="93435" y="1069398"/>
                  </a:lnTo>
                  <a:lnTo>
                    <a:pt x="85057" y="1075246"/>
                  </a:lnTo>
                  <a:lnTo>
                    <a:pt x="73929" y="1090497"/>
                  </a:lnTo>
                  <a:lnTo>
                    <a:pt x="67119" y="1106277"/>
                  </a:lnTo>
                  <a:lnTo>
                    <a:pt x="66540" y="1116331"/>
                  </a:lnTo>
                  <a:lnTo>
                    <a:pt x="67224" y="1125502"/>
                  </a:lnTo>
                  <a:lnTo>
                    <a:pt x="65053" y="1139305"/>
                  </a:lnTo>
                  <a:lnTo>
                    <a:pt x="68598" y="1169913"/>
                  </a:lnTo>
                  <a:lnTo>
                    <a:pt x="69024" y="1200989"/>
                  </a:lnTo>
                  <a:lnTo>
                    <a:pt x="69735" y="1202826"/>
                  </a:lnTo>
                  <a:lnTo>
                    <a:pt x="70915" y="1204051"/>
                  </a:lnTo>
                  <a:lnTo>
                    <a:pt x="75946" y="1207656"/>
                  </a:lnTo>
                  <a:lnTo>
                    <a:pt x="88091" y="1219200"/>
                  </a:lnTo>
                  <a:lnTo>
                    <a:pt x="88797" y="1240156"/>
                  </a:lnTo>
                  <a:lnTo>
                    <a:pt x="93117" y="1252372"/>
                  </a:lnTo>
                  <a:lnTo>
                    <a:pt x="94325" y="1281501"/>
                  </a:lnTo>
                  <a:lnTo>
                    <a:pt x="94431" y="1309876"/>
                  </a:lnTo>
                  <a:lnTo>
                    <a:pt x="94441" y="1340445"/>
                  </a:lnTo>
                  <a:lnTo>
                    <a:pt x="95147" y="1358860"/>
                  </a:lnTo>
                  <a:lnTo>
                    <a:pt x="97812" y="1365468"/>
                  </a:lnTo>
                  <a:lnTo>
                    <a:pt x="97586" y="1372638"/>
                  </a:lnTo>
                  <a:lnTo>
                    <a:pt x="94855" y="1396562"/>
                  </a:lnTo>
                  <a:lnTo>
                    <a:pt x="94625" y="1403390"/>
                  </a:lnTo>
                  <a:lnTo>
                    <a:pt x="96404" y="1408777"/>
                  </a:lnTo>
                  <a:lnTo>
                    <a:pt x="98842" y="1413523"/>
                  </a:lnTo>
                  <a:lnTo>
                    <a:pt x="100620" y="1422233"/>
                  </a:lnTo>
                  <a:lnTo>
                    <a:pt x="100791" y="1428750"/>
                  </a:lnTo>
                  <a:lnTo>
                    <a:pt x="104162" y="1428750"/>
                  </a:lnTo>
                  <a:lnTo>
                    <a:pt x="107699" y="1426869"/>
                  </a:lnTo>
                  <a:lnTo>
                    <a:pt x="111622" y="1424386"/>
                  </a:lnTo>
                  <a:lnTo>
                    <a:pt x="119890" y="1422792"/>
                  </a:lnTo>
                  <a:lnTo>
                    <a:pt x="147489" y="1421699"/>
                  </a:lnTo>
                  <a:lnTo>
                    <a:pt x="159796" y="1416933"/>
                  </a:lnTo>
                  <a:lnTo>
                    <a:pt x="190054" y="1416102"/>
                  </a:lnTo>
                  <a:lnTo>
                    <a:pt x="216114" y="1416057"/>
                  </a:lnTo>
                  <a:lnTo>
                    <a:pt x="246976" y="1416051"/>
                  </a:lnTo>
                  <a:lnTo>
                    <a:pt x="269694" y="1416050"/>
                  </a:lnTo>
                  <a:lnTo>
                    <a:pt x="298768" y="1416050"/>
                  </a:lnTo>
                  <a:lnTo>
                    <a:pt x="329725" y="1416050"/>
                  </a:lnTo>
                  <a:lnTo>
                    <a:pt x="352117" y="1416050"/>
                  </a:lnTo>
                  <a:lnTo>
                    <a:pt x="378532" y="1416050"/>
                  </a:lnTo>
                  <a:lnTo>
                    <a:pt x="406735" y="1416050"/>
                  </a:lnTo>
                  <a:lnTo>
                    <a:pt x="435733" y="1415344"/>
                  </a:lnTo>
                  <a:lnTo>
                    <a:pt x="465084" y="1412679"/>
                  </a:lnTo>
                  <a:lnTo>
                    <a:pt x="496473" y="1411024"/>
                  </a:lnTo>
                  <a:lnTo>
                    <a:pt x="512746" y="1410583"/>
                  </a:lnTo>
                  <a:lnTo>
                    <a:pt x="543997" y="1408211"/>
                  </a:lnTo>
                  <a:lnTo>
                    <a:pt x="575055" y="1405510"/>
                  </a:lnTo>
                  <a:lnTo>
                    <a:pt x="591239" y="1404790"/>
                  </a:lnTo>
                  <a:lnTo>
                    <a:pt x="607673" y="1404310"/>
                  </a:lnTo>
                  <a:lnTo>
                    <a:pt x="639103" y="1403777"/>
                  </a:lnTo>
                  <a:lnTo>
                    <a:pt x="670241" y="1402834"/>
                  </a:lnTo>
                  <a:lnTo>
                    <a:pt x="686447" y="1401595"/>
                  </a:lnTo>
                  <a:lnTo>
                    <a:pt x="718094" y="1399042"/>
                  </a:lnTo>
                  <a:lnTo>
                    <a:pt x="746270" y="1397908"/>
                  </a:lnTo>
                  <a:lnTo>
                    <a:pt x="776667" y="1395522"/>
                  </a:lnTo>
                  <a:lnTo>
                    <a:pt x="808286" y="1392815"/>
                  </a:lnTo>
                  <a:lnTo>
                    <a:pt x="838802" y="1391612"/>
                  </a:lnTo>
                  <a:lnTo>
                    <a:pt x="854559" y="1391291"/>
                  </a:lnTo>
                  <a:lnTo>
                    <a:pt x="870709" y="1391077"/>
                  </a:lnTo>
                  <a:lnTo>
                    <a:pt x="887120" y="1390935"/>
                  </a:lnTo>
                  <a:lnTo>
                    <a:pt x="918524" y="1388895"/>
                  </a:lnTo>
                  <a:lnTo>
                    <a:pt x="948239" y="1386342"/>
                  </a:lnTo>
                  <a:lnTo>
                    <a:pt x="975557" y="1385208"/>
                  </a:lnTo>
                  <a:lnTo>
                    <a:pt x="1003691" y="1384703"/>
                  </a:lnTo>
                  <a:lnTo>
                    <a:pt x="1033363" y="1383774"/>
                  </a:lnTo>
                  <a:lnTo>
                    <a:pt x="1049178" y="1382538"/>
                  </a:lnTo>
                  <a:lnTo>
                    <a:pt x="1065366" y="1381009"/>
                  </a:lnTo>
                  <a:lnTo>
                    <a:pt x="1096523" y="1379309"/>
                  </a:lnTo>
                  <a:lnTo>
                    <a:pt x="1126833" y="1377848"/>
                  </a:lnTo>
                  <a:lnTo>
                    <a:pt x="1156767" y="1374847"/>
                  </a:lnTo>
                  <a:lnTo>
                    <a:pt x="1186534" y="1373043"/>
                  </a:lnTo>
                  <a:lnTo>
                    <a:pt x="1215521" y="1372241"/>
                  </a:lnTo>
                  <a:lnTo>
                    <a:pt x="1242516" y="1371885"/>
                  </a:lnTo>
                  <a:lnTo>
                    <a:pt x="1268624" y="1369845"/>
                  </a:lnTo>
                  <a:lnTo>
                    <a:pt x="1295045" y="1367292"/>
                  </a:lnTo>
                  <a:lnTo>
                    <a:pt x="1323250" y="1366158"/>
                  </a:lnTo>
                  <a:lnTo>
                    <a:pt x="1352249" y="1363772"/>
                  </a:lnTo>
                  <a:lnTo>
                    <a:pt x="1380189" y="1361065"/>
                  </a:lnTo>
                  <a:lnTo>
                    <a:pt x="1404366" y="1359862"/>
                  </a:lnTo>
                  <a:lnTo>
                    <a:pt x="1434440" y="1355814"/>
                  </a:lnTo>
                  <a:lnTo>
                    <a:pt x="1456229" y="1354001"/>
                  </a:lnTo>
                  <a:lnTo>
                    <a:pt x="1478614" y="1353195"/>
                  </a:lnTo>
                  <a:lnTo>
                    <a:pt x="1507082" y="1352741"/>
                  </a:lnTo>
                  <a:lnTo>
                    <a:pt x="1534097" y="1352607"/>
                  </a:lnTo>
                  <a:lnTo>
                    <a:pt x="1562719" y="1352567"/>
                  </a:lnTo>
                  <a:lnTo>
                    <a:pt x="1592069" y="1352553"/>
                  </a:lnTo>
                  <a:lnTo>
                    <a:pt x="1619594" y="1353256"/>
                  </a:lnTo>
                  <a:lnTo>
                    <a:pt x="1651016" y="1358638"/>
                  </a:lnTo>
                  <a:lnTo>
                    <a:pt x="1662587" y="1358898"/>
                  </a:lnTo>
                  <a:lnTo>
                    <a:pt x="1659430" y="1358899"/>
                  </a:lnTo>
                  <a:lnTo>
                    <a:pt x="1658467" y="1358194"/>
                  </a:lnTo>
                  <a:lnTo>
                    <a:pt x="1657397" y="1355529"/>
                  </a:lnTo>
                  <a:lnTo>
                    <a:pt x="1656795" y="1350062"/>
                  </a:lnTo>
                  <a:lnTo>
                    <a:pt x="1662509" y="1318739"/>
                  </a:lnTo>
                  <a:lnTo>
                    <a:pt x="1662841" y="1288778"/>
                  </a:lnTo>
                  <a:lnTo>
                    <a:pt x="1661000" y="1263596"/>
                  </a:lnTo>
                  <a:lnTo>
                    <a:pt x="1657862" y="1240821"/>
                  </a:lnTo>
                  <a:lnTo>
                    <a:pt x="1656932" y="1213612"/>
                  </a:lnTo>
                  <a:lnTo>
                    <a:pt x="1656657" y="1187676"/>
                  </a:lnTo>
                  <a:lnTo>
                    <a:pt x="1654694" y="1162117"/>
                  </a:lnTo>
                  <a:lnTo>
                    <a:pt x="1649644" y="1136670"/>
                  </a:lnTo>
                  <a:lnTo>
                    <a:pt x="1643679" y="1111256"/>
                  </a:lnTo>
                  <a:lnTo>
                    <a:pt x="1639325" y="1085852"/>
                  </a:lnTo>
                  <a:lnTo>
                    <a:pt x="1637853" y="1055355"/>
                  </a:lnTo>
                  <a:lnTo>
                    <a:pt x="1641927" y="1028242"/>
                  </a:lnTo>
                  <a:lnTo>
                    <a:pt x="1643463" y="1000204"/>
                  </a:lnTo>
                  <a:lnTo>
                    <a:pt x="1643835" y="968979"/>
                  </a:lnTo>
                  <a:lnTo>
                    <a:pt x="1645720" y="964998"/>
                  </a:lnTo>
                  <a:lnTo>
                    <a:pt x="1649308" y="960064"/>
                  </a:lnTo>
                  <a:lnTo>
                    <a:pt x="1650191" y="952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1131"/>
            <p:cNvSpPr/>
            <p:nvPr>
              <p:custDataLst>
                <p:tags r:id="rId166"/>
              </p:custDataLst>
            </p:nvPr>
          </p:nvSpPr>
          <p:spPr>
            <a:xfrm>
              <a:off x="1911350" y="2610137"/>
              <a:ext cx="430901" cy="56864"/>
            </a:xfrm>
            <a:custGeom>
              <a:avLst/>
              <a:gdLst/>
              <a:ahLst/>
              <a:cxnLst/>
              <a:rect l="0" t="0" r="0" b="0"/>
              <a:pathLst>
                <a:path w="430901" h="56864">
                  <a:moveTo>
                    <a:pt x="0" y="56863"/>
                  </a:moveTo>
                  <a:lnTo>
                    <a:pt x="0" y="56863"/>
                  </a:lnTo>
                  <a:lnTo>
                    <a:pt x="0" y="41315"/>
                  </a:lnTo>
                  <a:lnTo>
                    <a:pt x="1411" y="40148"/>
                  </a:lnTo>
                  <a:lnTo>
                    <a:pt x="6742" y="38851"/>
                  </a:lnTo>
                  <a:lnTo>
                    <a:pt x="32638" y="42975"/>
                  </a:lnTo>
                  <a:lnTo>
                    <a:pt x="64067" y="43928"/>
                  </a:lnTo>
                  <a:lnTo>
                    <a:pt x="85624" y="42177"/>
                  </a:lnTo>
                  <a:lnTo>
                    <a:pt x="109317" y="39047"/>
                  </a:lnTo>
                  <a:lnTo>
                    <a:pt x="133957" y="35304"/>
                  </a:lnTo>
                  <a:lnTo>
                    <a:pt x="162783" y="31289"/>
                  </a:lnTo>
                  <a:lnTo>
                    <a:pt x="194409" y="27152"/>
                  </a:lnTo>
                  <a:lnTo>
                    <a:pt x="210745" y="25061"/>
                  </a:lnTo>
                  <a:lnTo>
                    <a:pt x="227280" y="22962"/>
                  </a:lnTo>
                  <a:lnTo>
                    <a:pt x="258823" y="18747"/>
                  </a:lnTo>
                  <a:lnTo>
                    <a:pt x="288599" y="15228"/>
                  </a:lnTo>
                  <a:lnTo>
                    <a:pt x="315944" y="13664"/>
                  </a:lnTo>
                  <a:lnTo>
                    <a:pt x="340327" y="11087"/>
                  </a:lnTo>
                  <a:lnTo>
                    <a:pt x="372006" y="7552"/>
                  </a:lnTo>
                  <a:lnTo>
                    <a:pt x="397385" y="4623"/>
                  </a:lnTo>
                  <a:lnTo>
                    <a:pt x="428764" y="0"/>
                  </a:lnTo>
                  <a:lnTo>
                    <a:pt x="429776" y="610"/>
                  </a:lnTo>
                  <a:lnTo>
                    <a:pt x="430451" y="1722"/>
                  </a:lnTo>
                  <a:lnTo>
                    <a:pt x="430900" y="3169"/>
                  </a:lnTo>
                  <a:lnTo>
                    <a:pt x="429789" y="4134"/>
                  </a:lnTo>
                  <a:lnTo>
                    <a:pt x="420778" y="5491"/>
                  </a:lnTo>
                  <a:lnTo>
                    <a:pt x="400050" y="60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1132"/>
            <p:cNvSpPr/>
            <p:nvPr>
              <p:custDataLst>
                <p:tags r:id="rId167"/>
              </p:custDataLst>
            </p:nvPr>
          </p:nvSpPr>
          <p:spPr>
            <a:xfrm>
              <a:off x="1886910" y="2463935"/>
              <a:ext cx="383249" cy="50666"/>
            </a:xfrm>
            <a:custGeom>
              <a:avLst/>
              <a:gdLst/>
              <a:ahLst/>
              <a:cxnLst/>
              <a:rect l="0" t="0" r="0" b="0"/>
              <a:pathLst>
                <a:path w="383249" h="50666">
                  <a:moveTo>
                    <a:pt x="11740" y="50665"/>
                  </a:moveTo>
                  <a:lnTo>
                    <a:pt x="11740" y="50665"/>
                  </a:lnTo>
                  <a:lnTo>
                    <a:pt x="0" y="38925"/>
                  </a:lnTo>
                  <a:lnTo>
                    <a:pt x="2696" y="41621"/>
                  </a:lnTo>
                  <a:lnTo>
                    <a:pt x="14705" y="46888"/>
                  </a:lnTo>
                  <a:lnTo>
                    <a:pt x="41782" y="49546"/>
                  </a:lnTo>
                  <a:lnTo>
                    <a:pt x="70247" y="50167"/>
                  </a:lnTo>
                  <a:lnTo>
                    <a:pt x="86728" y="50333"/>
                  </a:lnTo>
                  <a:lnTo>
                    <a:pt x="104771" y="49033"/>
                  </a:lnTo>
                  <a:lnTo>
                    <a:pt x="123855" y="46754"/>
                  </a:lnTo>
                  <a:lnTo>
                    <a:pt x="143633" y="43825"/>
                  </a:lnTo>
                  <a:lnTo>
                    <a:pt x="163875" y="40460"/>
                  </a:lnTo>
                  <a:lnTo>
                    <a:pt x="184424" y="36806"/>
                  </a:lnTo>
                  <a:lnTo>
                    <a:pt x="205179" y="32959"/>
                  </a:lnTo>
                  <a:lnTo>
                    <a:pt x="225366" y="29689"/>
                  </a:lnTo>
                  <a:lnTo>
                    <a:pt x="245174" y="26803"/>
                  </a:lnTo>
                  <a:lnTo>
                    <a:pt x="264729" y="24174"/>
                  </a:lnTo>
                  <a:lnTo>
                    <a:pt x="282705" y="21010"/>
                  </a:lnTo>
                  <a:lnTo>
                    <a:pt x="299628" y="17489"/>
                  </a:lnTo>
                  <a:lnTo>
                    <a:pt x="329485" y="10520"/>
                  </a:lnTo>
                  <a:lnTo>
                    <a:pt x="360749" y="3336"/>
                  </a:lnTo>
                  <a:lnTo>
                    <a:pt x="383248" y="170"/>
                  </a:lnTo>
                  <a:lnTo>
                    <a:pt x="381936" y="0"/>
                  </a:lnTo>
                  <a:lnTo>
                    <a:pt x="379001" y="1807"/>
                  </a:lnTo>
                  <a:lnTo>
                    <a:pt x="373690" y="62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1133"/>
            <p:cNvSpPr/>
            <p:nvPr>
              <p:custDataLst>
                <p:tags r:id="rId168"/>
              </p:custDataLst>
            </p:nvPr>
          </p:nvSpPr>
          <p:spPr>
            <a:xfrm>
              <a:off x="1346200" y="1606628"/>
              <a:ext cx="698501" cy="876223"/>
            </a:xfrm>
            <a:custGeom>
              <a:avLst/>
              <a:gdLst/>
              <a:ahLst/>
              <a:cxnLst/>
              <a:rect l="0" t="0" r="0" b="0"/>
              <a:pathLst>
                <a:path w="698501" h="876223">
                  <a:moveTo>
                    <a:pt x="698500" y="876222"/>
                  </a:moveTo>
                  <a:lnTo>
                    <a:pt x="698500" y="876222"/>
                  </a:lnTo>
                  <a:lnTo>
                    <a:pt x="698500" y="847847"/>
                  </a:lnTo>
                  <a:lnTo>
                    <a:pt x="697795" y="835751"/>
                  </a:lnTo>
                  <a:lnTo>
                    <a:pt x="692033" y="806219"/>
                  </a:lnTo>
                  <a:lnTo>
                    <a:pt x="683389" y="776605"/>
                  </a:lnTo>
                  <a:lnTo>
                    <a:pt x="675159" y="748908"/>
                  </a:lnTo>
                  <a:lnTo>
                    <a:pt x="666739" y="718873"/>
                  </a:lnTo>
                  <a:lnTo>
                    <a:pt x="658281" y="688978"/>
                  </a:lnTo>
                  <a:lnTo>
                    <a:pt x="655304" y="664266"/>
                  </a:lnTo>
                  <a:lnTo>
                    <a:pt x="651051" y="639069"/>
                  </a:lnTo>
                  <a:lnTo>
                    <a:pt x="648693" y="613730"/>
                  </a:lnTo>
                  <a:lnTo>
                    <a:pt x="644623" y="588348"/>
                  </a:lnTo>
                  <a:lnTo>
                    <a:pt x="642320" y="562953"/>
                  </a:lnTo>
                  <a:lnTo>
                    <a:pt x="636472" y="533452"/>
                  </a:lnTo>
                  <a:lnTo>
                    <a:pt x="631281" y="509450"/>
                  </a:lnTo>
                  <a:lnTo>
                    <a:pt x="629170" y="477937"/>
                  </a:lnTo>
                  <a:lnTo>
                    <a:pt x="628753" y="447750"/>
                  </a:lnTo>
                  <a:lnTo>
                    <a:pt x="624306" y="420385"/>
                  </a:lnTo>
                  <a:lnTo>
                    <a:pt x="622564" y="389455"/>
                  </a:lnTo>
                  <a:lnTo>
                    <a:pt x="622335" y="360835"/>
                  </a:lnTo>
                  <a:lnTo>
                    <a:pt x="622305" y="330691"/>
                  </a:lnTo>
                  <a:lnTo>
                    <a:pt x="622300" y="302136"/>
                  </a:lnTo>
                  <a:lnTo>
                    <a:pt x="622300" y="272631"/>
                  </a:lnTo>
                  <a:lnTo>
                    <a:pt x="622300" y="246203"/>
                  </a:lnTo>
                  <a:lnTo>
                    <a:pt x="622300" y="216347"/>
                  </a:lnTo>
                  <a:lnTo>
                    <a:pt x="622300" y="189515"/>
                  </a:lnTo>
                  <a:lnTo>
                    <a:pt x="622300" y="163579"/>
                  </a:lnTo>
                  <a:lnTo>
                    <a:pt x="622300" y="133787"/>
                  </a:lnTo>
                  <a:lnTo>
                    <a:pt x="622300" y="105281"/>
                  </a:lnTo>
                  <a:lnTo>
                    <a:pt x="624181" y="81960"/>
                  </a:lnTo>
                  <a:lnTo>
                    <a:pt x="628258" y="51234"/>
                  </a:lnTo>
                  <a:lnTo>
                    <a:pt x="628640" y="19543"/>
                  </a:lnTo>
                  <a:lnTo>
                    <a:pt x="628650" y="6385"/>
                  </a:lnTo>
                  <a:lnTo>
                    <a:pt x="613723" y="6275"/>
                  </a:lnTo>
                  <a:lnTo>
                    <a:pt x="609551" y="4392"/>
                  </a:lnTo>
                  <a:lnTo>
                    <a:pt x="605345" y="1909"/>
                  </a:lnTo>
                  <a:lnTo>
                    <a:pt x="597599" y="511"/>
                  </a:lnTo>
                  <a:lnTo>
                    <a:pt x="567385" y="0"/>
                  </a:lnTo>
                  <a:lnTo>
                    <a:pt x="539486" y="643"/>
                  </a:lnTo>
                  <a:lnTo>
                    <a:pt x="509411" y="4951"/>
                  </a:lnTo>
                  <a:lnTo>
                    <a:pt x="482879" y="6011"/>
                  </a:lnTo>
                  <a:lnTo>
                    <a:pt x="456550" y="6220"/>
                  </a:lnTo>
                  <a:lnTo>
                    <a:pt x="428666" y="6262"/>
                  </a:lnTo>
                  <a:lnTo>
                    <a:pt x="402410" y="9641"/>
                  </a:lnTo>
                  <a:lnTo>
                    <a:pt x="375116" y="12033"/>
                  </a:lnTo>
                  <a:lnTo>
                    <a:pt x="349342" y="14387"/>
                  </a:lnTo>
                  <a:lnTo>
                    <a:pt x="323868" y="18066"/>
                  </a:lnTo>
                  <a:lnTo>
                    <a:pt x="298453" y="19499"/>
                  </a:lnTo>
                  <a:lnTo>
                    <a:pt x="271169" y="23963"/>
                  </a:lnTo>
                  <a:lnTo>
                    <a:pt x="247093" y="24919"/>
                  </a:lnTo>
                  <a:lnTo>
                    <a:pt x="217044" y="25242"/>
                  </a:lnTo>
                  <a:lnTo>
                    <a:pt x="185657" y="25306"/>
                  </a:lnTo>
                  <a:lnTo>
                    <a:pt x="160686" y="25317"/>
                  </a:lnTo>
                  <a:lnTo>
                    <a:pt x="136119" y="25321"/>
                  </a:lnTo>
                  <a:lnTo>
                    <a:pt x="108497" y="25322"/>
                  </a:lnTo>
                  <a:lnTo>
                    <a:pt x="76806" y="25322"/>
                  </a:lnTo>
                  <a:lnTo>
                    <a:pt x="55113" y="26028"/>
                  </a:lnTo>
                  <a:lnTo>
                    <a:pt x="24541" y="31411"/>
                  </a:lnTo>
                  <a:lnTo>
                    <a:pt x="0" y="316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" name="SMARTInkShape-1134"/>
          <p:cNvSpPr/>
          <p:nvPr>
            <p:custDataLst>
              <p:tags r:id="rId1"/>
            </p:custDataLst>
          </p:nvPr>
        </p:nvSpPr>
        <p:spPr>
          <a:xfrm>
            <a:off x="482600" y="1630579"/>
            <a:ext cx="544333" cy="64872"/>
          </a:xfrm>
          <a:custGeom>
            <a:avLst/>
            <a:gdLst/>
            <a:ahLst/>
            <a:cxnLst/>
            <a:rect l="0" t="0" r="0" b="0"/>
            <a:pathLst>
              <a:path w="544333" h="64872">
                <a:moveTo>
                  <a:pt x="0" y="64871"/>
                </a:moveTo>
                <a:lnTo>
                  <a:pt x="0" y="64871"/>
                </a:lnTo>
                <a:lnTo>
                  <a:pt x="3371" y="64871"/>
                </a:lnTo>
                <a:lnTo>
                  <a:pt x="27136" y="59404"/>
                </a:lnTo>
                <a:lnTo>
                  <a:pt x="56213" y="57990"/>
                </a:lnTo>
                <a:lnTo>
                  <a:pt x="82900" y="53503"/>
                </a:lnTo>
                <a:lnTo>
                  <a:pt x="107635" y="49706"/>
                </a:lnTo>
                <a:lnTo>
                  <a:pt x="136973" y="47547"/>
                </a:lnTo>
                <a:lnTo>
                  <a:pt x="167416" y="45883"/>
                </a:lnTo>
                <a:lnTo>
                  <a:pt x="195057" y="42791"/>
                </a:lnTo>
                <a:lnTo>
                  <a:pt x="221453" y="40946"/>
                </a:lnTo>
                <a:lnTo>
                  <a:pt x="245885" y="39421"/>
                </a:lnTo>
                <a:lnTo>
                  <a:pt x="276917" y="35301"/>
                </a:lnTo>
                <a:lnTo>
                  <a:pt x="300169" y="34090"/>
                </a:lnTo>
                <a:lnTo>
                  <a:pt x="322733" y="33552"/>
                </a:lnTo>
                <a:lnTo>
                  <a:pt x="351506" y="33249"/>
                </a:lnTo>
                <a:lnTo>
                  <a:pt x="371556" y="31277"/>
                </a:lnTo>
                <a:lnTo>
                  <a:pt x="376820" y="29775"/>
                </a:lnTo>
                <a:lnTo>
                  <a:pt x="388315" y="29988"/>
                </a:lnTo>
                <a:lnTo>
                  <a:pt x="419647" y="32937"/>
                </a:lnTo>
                <a:lnTo>
                  <a:pt x="450673" y="33120"/>
                </a:lnTo>
                <a:lnTo>
                  <a:pt x="464674" y="32415"/>
                </a:lnTo>
                <a:lnTo>
                  <a:pt x="496124" y="27032"/>
                </a:lnTo>
                <a:lnTo>
                  <a:pt x="501650" y="26771"/>
                </a:lnTo>
                <a:lnTo>
                  <a:pt x="501650" y="23400"/>
                </a:lnTo>
                <a:lnTo>
                  <a:pt x="502356" y="22407"/>
                </a:lnTo>
                <a:lnTo>
                  <a:pt x="503532" y="21745"/>
                </a:lnTo>
                <a:lnTo>
                  <a:pt x="513859" y="17311"/>
                </a:lnTo>
                <a:lnTo>
                  <a:pt x="541270" y="2018"/>
                </a:lnTo>
                <a:lnTo>
                  <a:pt x="544332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SMARTInkShape-1135"/>
          <p:cNvSpPr/>
          <p:nvPr>
            <p:custDataLst>
              <p:tags r:id="rId2"/>
            </p:custDataLst>
          </p:nvPr>
        </p:nvSpPr>
        <p:spPr>
          <a:xfrm>
            <a:off x="2237019" y="1917700"/>
            <a:ext cx="128840" cy="476251"/>
          </a:xfrm>
          <a:custGeom>
            <a:avLst/>
            <a:gdLst/>
            <a:ahLst/>
            <a:cxnLst/>
            <a:rect l="0" t="0" r="0" b="0"/>
            <a:pathLst>
              <a:path w="128840" h="476251">
                <a:moveTo>
                  <a:pt x="125181" y="0"/>
                </a:moveTo>
                <a:lnTo>
                  <a:pt x="125181" y="0"/>
                </a:lnTo>
                <a:lnTo>
                  <a:pt x="128839" y="0"/>
                </a:lnTo>
                <a:lnTo>
                  <a:pt x="127277" y="0"/>
                </a:lnTo>
                <a:lnTo>
                  <a:pt x="119060" y="6742"/>
                </a:lnTo>
                <a:lnTo>
                  <a:pt x="100946" y="34532"/>
                </a:lnTo>
                <a:lnTo>
                  <a:pt x="85718" y="62149"/>
                </a:lnTo>
                <a:lnTo>
                  <a:pt x="77705" y="77416"/>
                </a:lnTo>
                <a:lnTo>
                  <a:pt x="68836" y="94650"/>
                </a:lnTo>
                <a:lnTo>
                  <a:pt x="59396" y="113194"/>
                </a:lnTo>
                <a:lnTo>
                  <a:pt x="49574" y="132613"/>
                </a:lnTo>
                <a:lnTo>
                  <a:pt x="39499" y="151908"/>
                </a:lnTo>
                <a:lnTo>
                  <a:pt x="29254" y="171122"/>
                </a:lnTo>
                <a:lnTo>
                  <a:pt x="18896" y="190281"/>
                </a:lnTo>
                <a:lnTo>
                  <a:pt x="11991" y="207288"/>
                </a:lnTo>
                <a:lnTo>
                  <a:pt x="4319" y="237472"/>
                </a:lnTo>
                <a:lnTo>
                  <a:pt x="0" y="264782"/>
                </a:lnTo>
                <a:lnTo>
                  <a:pt x="871" y="274784"/>
                </a:lnTo>
                <a:lnTo>
                  <a:pt x="2091" y="278440"/>
                </a:lnTo>
                <a:lnTo>
                  <a:pt x="5021" y="279465"/>
                </a:lnTo>
                <a:lnTo>
                  <a:pt x="13921" y="276842"/>
                </a:lnTo>
                <a:lnTo>
                  <a:pt x="41246" y="257885"/>
                </a:lnTo>
                <a:lnTo>
                  <a:pt x="69765" y="227179"/>
                </a:lnTo>
                <a:lnTo>
                  <a:pt x="72329" y="224441"/>
                </a:lnTo>
                <a:lnTo>
                  <a:pt x="71588" y="228868"/>
                </a:lnTo>
                <a:lnTo>
                  <a:pt x="61991" y="255699"/>
                </a:lnTo>
                <a:lnTo>
                  <a:pt x="56410" y="278509"/>
                </a:lnTo>
                <a:lnTo>
                  <a:pt x="50872" y="305109"/>
                </a:lnTo>
                <a:lnTo>
                  <a:pt x="43707" y="333395"/>
                </a:lnTo>
                <a:lnTo>
                  <a:pt x="35818" y="364311"/>
                </a:lnTo>
                <a:lnTo>
                  <a:pt x="27609" y="394749"/>
                </a:lnTo>
                <a:lnTo>
                  <a:pt x="19256" y="420037"/>
                </a:lnTo>
                <a:lnTo>
                  <a:pt x="9992" y="447365"/>
                </a:lnTo>
                <a:lnTo>
                  <a:pt x="4531" y="4762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" name="SMARTInkShape-Group246"/>
          <p:cNvGrpSpPr/>
          <p:nvPr/>
        </p:nvGrpSpPr>
        <p:grpSpPr>
          <a:xfrm>
            <a:off x="2343217" y="1460500"/>
            <a:ext cx="1123884" cy="351133"/>
            <a:chOff x="2343217" y="1460500"/>
            <a:chExt cx="1123884" cy="351133"/>
          </a:xfrm>
        </p:grpSpPr>
        <p:sp>
          <p:nvSpPr>
            <p:cNvPr id="10" name="SMARTInkShape-1136"/>
            <p:cNvSpPr/>
            <p:nvPr>
              <p:custDataLst>
                <p:tags r:id="rId160"/>
              </p:custDataLst>
            </p:nvPr>
          </p:nvSpPr>
          <p:spPr>
            <a:xfrm>
              <a:off x="2343217" y="1509405"/>
              <a:ext cx="293854" cy="302228"/>
            </a:xfrm>
            <a:custGeom>
              <a:avLst/>
              <a:gdLst/>
              <a:ahLst/>
              <a:cxnLst/>
              <a:rect l="0" t="0" r="0" b="0"/>
              <a:pathLst>
                <a:path w="293854" h="302228">
                  <a:moveTo>
                    <a:pt x="38033" y="122545"/>
                  </a:moveTo>
                  <a:lnTo>
                    <a:pt x="38033" y="122545"/>
                  </a:lnTo>
                  <a:lnTo>
                    <a:pt x="41404" y="92659"/>
                  </a:lnTo>
                  <a:lnTo>
                    <a:pt x="46871" y="65555"/>
                  </a:lnTo>
                  <a:lnTo>
                    <a:pt x="52960" y="35182"/>
                  </a:lnTo>
                  <a:lnTo>
                    <a:pt x="56269" y="5570"/>
                  </a:lnTo>
                  <a:lnTo>
                    <a:pt x="56721" y="0"/>
                  </a:lnTo>
                  <a:lnTo>
                    <a:pt x="53159" y="5051"/>
                  </a:lnTo>
                  <a:lnTo>
                    <a:pt x="41339" y="31287"/>
                  </a:lnTo>
                  <a:lnTo>
                    <a:pt x="31036" y="61525"/>
                  </a:lnTo>
                  <a:lnTo>
                    <a:pt x="26312" y="80454"/>
                  </a:lnTo>
                  <a:lnTo>
                    <a:pt x="21753" y="100834"/>
                  </a:lnTo>
                  <a:lnTo>
                    <a:pt x="17302" y="120066"/>
                  </a:lnTo>
                  <a:lnTo>
                    <a:pt x="12923" y="138531"/>
                  </a:lnTo>
                  <a:lnTo>
                    <a:pt x="8593" y="156486"/>
                  </a:lnTo>
                  <a:lnTo>
                    <a:pt x="3782" y="187724"/>
                  </a:lnTo>
                  <a:lnTo>
                    <a:pt x="1644" y="213602"/>
                  </a:lnTo>
                  <a:lnTo>
                    <a:pt x="440" y="239366"/>
                  </a:lnTo>
                  <a:lnTo>
                    <a:pt x="0" y="258953"/>
                  </a:lnTo>
                  <a:lnTo>
                    <a:pt x="652" y="249339"/>
                  </a:lnTo>
                  <a:lnTo>
                    <a:pt x="6418" y="225181"/>
                  </a:lnTo>
                  <a:lnTo>
                    <a:pt x="20199" y="196387"/>
                  </a:lnTo>
                  <a:lnTo>
                    <a:pt x="33533" y="171784"/>
                  </a:lnTo>
                  <a:lnTo>
                    <a:pt x="48189" y="156737"/>
                  </a:lnTo>
                  <a:lnTo>
                    <a:pt x="49743" y="157334"/>
                  </a:lnTo>
                  <a:lnTo>
                    <a:pt x="53350" y="161761"/>
                  </a:lnTo>
                  <a:lnTo>
                    <a:pt x="53543" y="172194"/>
                  </a:lnTo>
                  <a:lnTo>
                    <a:pt x="47803" y="197699"/>
                  </a:lnTo>
                  <a:lnTo>
                    <a:pt x="40964" y="219447"/>
                  </a:lnTo>
                  <a:lnTo>
                    <a:pt x="28475" y="250113"/>
                  </a:lnTo>
                  <a:lnTo>
                    <a:pt x="9624" y="280142"/>
                  </a:lnTo>
                  <a:lnTo>
                    <a:pt x="8510" y="281937"/>
                  </a:lnTo>
                  <a:lnTo>
                    <a:pt x="7768" y="282428"/>
                  </a:lnTo>
                  <a:lnTo>
                    <a:pt x="7273" y="282051"/>
                  </a:lnTo>
                  <a:lnTo>
                    <a:pt x="18347" y="256909"/>
                  </a:lnTo>
                  <a:lnTo>
                    <a:pt x="28072" y="225951"/>
                  </a:lnTo>
                  <a:lnTo>
                    <a:pt x="27864" y="224643"/>
                  </a:lnTo>
                  <a:lnTo>
                    <a:pt x="27020" y="224477"/>
                  </a:lnTo>
                  <a:lnTo>
                    <a:pt x="22110" y="254060"/>
                  </a:lnTo>
                  <a:lnTo>
                    <a:pt x="24136" y="267780"/>
                  </a:lnTo>
                  <a:lnTo>
                    <a:pt x="26652" y="274401"/>
                  </a:lnTo>
                  <a:lnTo>
                    <a:pt x="35091" y="283640"/>
                  </a:lnTo>
                  <a:lnTo>
                    <a:pt x="53624" y="292808"/>
                  </a:lnTo>
                  <a:lnTo>
                    <a:pt x="85171" y="302227"/>
                  </a:lnTo>
                  <a:lnTo>
                    <a:pt x="106798" y="302000"/>
                  </a:lnTo>
                  <a:lnTo>
                    <a:pt x="118219" y="295436"/>
                  </a:lnTo>
                  <a:lnTo>
                    <a:pt x="127293" y="284758"/>
                  </a:lnTo>
                  <a:lnTo>
                    <a:pt x="138868" y="254906"/>
                  </a:lnTo>
                  <a:lnTo>
                    <a:pt x="142115" y="239933"/>
                  </a:lnTo>
                  <a:lnTo>
                    <a:pt x="141207" y="228575"/>
                  </a:lnTo>
                  <a:lnTo>
                    <a:pt x="139977" y="224982"/>
                  </a:lnTo>
                  <a:lnTo>
                    <a:pt x="138451" y="222586"/>
                  </a:lnTo>
                  <a:lnTo>
                    <a:pt x="136729" y="220989"/>
                  </a:lnTo>
                  <a:lnTo>
                    <a:pt x="134874" y="220630"/>
                  </a:lnTo>
                  <a:lnTo>
                    <a:pt x="132933" y="221096"/>
                  </a:lnTo>
                  <a:lnTo>
                    <a:pt x="130933" y="222112"/>
                  </a:lnTo>
                  <a:lnTo>
                    <a:pt x="124747" y="233656"/>
                  </a:lnTo>
                  <a:lnTo>
                    <a:pt x="118446" y="253852"/>
                  </a:lnTo>
                  <a:lnTo>
                    <a:pt x="117987" y="265806"/>
                  </a:lnTo>
                  <a:lnTo>
                    <a:pt x="118852" y="270969"/>
                  </a:lnTo>
                  <a:lnTo>
                    <a:pt x="123577" y="278587"/>
                  </a:lnTo>
                  <a:lnTo>
                    <a:pt x="131086" y="284325"/>
                  </a:lnTo>
                  <a:lnTo>
                    <a:pt x="141479" y="289227"/>
                  </a:lnTo>
                  <a:lnTo>
                    <a:pt x="151272" y="289994"/>
                  </a:lnTo>
                  <a:lnTo>
                    <a:pt x="155859" y="289211"/>
                  </a:lnTo>
                  <a:lnTo>
                    <a:pt x="159623" y="287278"/>
                  </a:lnTo>
                  <a:lnTo>
                    <a:pt x="165686" y="281367"/>
                  </a:lnTo>
                  <a:lnTo>
                    <a:pt x="173066" y="266735"/>
                  </a:lnTo>
                  <a:lnTo>
                    <a:pt x="173777" y="253187"/>
                  </a:lnTo>
                  <a:lnTo>
                    <a:pt x="170330" y="237052"/>
                  </a:lnTo>
                  <a:lnTo>
                    <a:pt x="156490" y="210252"/>
                  </a:lnTo>
                  <a:lnTo>
                    <a:pt x="145008" y="197744"/>
                  </a:lnTo>
                  <a:lnTo>
                    <a:pt x="134731" y="191245"/>
                  </a:lnTo>
                  <a:lnTo>
                    <a:pt x="120007" y="187072"/>
                  </a:lnTo>
                  <a:lnTo>
                    <a:pt x="118082" y="187435"/>
                  </a:lnTo>
                  <a:lnTo>
                    <a:pt x="116800" y="188383"/>
                  </a:lnTo>
                  <a:lnTo>
                    <a:pt x="115944" y="189720"/>
                  </a:lnTo>
                  <a:lnTo>
                    <a:pt x="114740" y="198344"/>
                  </a:lnTo>
                  <a:lnTo>
                    <a:pt x="115982" y="201300"/>
                  </a:lnTo>
                  <a:lnTo>
                    <a:pt x="121125" y="206466"/>
                  </a:lnTo>
                  <a:lnTo>
                    <a:pt x="129997" y="209232"/>
                  </a:lnTo>
                  <a:lnTo>
                    <a:pt x="152938" y="211008"/>
                  </a:lnTo>
                  <a:lnTo>
                    <a:pt x="168191" y="207944"/>
                  </a:lnTo>
                  <a:lnTo>
                    <a:pt x="198837" y="194431"/>
                  </a:lnTo>
                  <a:lnTo>
                    <a:pt x="211581" y="188843"/>
                  </a:lnTo>
                  <a:lnTo>
                    <a:pt x="220058" y="187289"/>
                  </a:lnTo>
                  <a:lnTo>
                    <a:pt x="222883" y="188285"/>
                  </a:lnTo>
                  <a:lnTo>
                    <a:pt x="224767" y="190361"/>
                  </a:lnTo>
                  <a:lnTo>
                    <a:pt x="226859" y="197135"/>
                  </a:lnTo>
                  <a:lnTo>
                    <a:pt x="228313" y="224769"/>
                  </a:lnTo>
                  <a:lnTo>
                    <a:pt x="228514" y="253461"/>
                  </a:lnTo>
                  <a:lnTo>
                    <a:pt x="228531" y="264233"/>
                  </a:lnTo>
                  <a:lnTo>
                    <a:pt x="228531" y="263570"/>
                  </a:lnTo>
                  <a:lnTo>
                    <a:pt x="240742" y="237943"/>
                  </a:lnTo>
                  <a:lnTo>
                    <a:pt x="257076" y="206592"/>
                  </a:lnTo>
                  <a:lnTo>
                    <a:pt x="273209" y="184450"/>
                  </a:lnTo>
                  <a:lnTo>
                    <a:pt x="282726" y="178281"/>
                  </a:lnTo>
                  <a:lnTo>
                    <a:pt x="286534" y="178046"/>
                  </a:lnTo>
                  <a:lnTo>
                    <a:pt x="289778" y="179302"/>
                  </a:lnTo>
                  <a:lnTo>
                    <a:pt x="292647" y="181549"/>
                  </a:lnTo>
                  <a:lnTo>
                    <a:pt x="293853" y="185164"/>
                  </a:lnTo>
                  <a:lnTo>
                    <a:pt x="292180" y="201071"/>
                  </a:lnTo>
                  <a:lnTo>
                    <a:pt x="285294" y="229491"/>
                  </a:lnTo>
                  <a:lnTo>
                    <a:pt x="280511" y="252326"/>
                  </a:lnTo>
                  <a:lnTo>
                    <a:pt x="283620" y="261599"/>
                  </a:lnTo>
                  <a:lnTo>
                    <a:pt x="292033" y="2749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137"/>
            <p:cNvSpPr/>
            <p:nvPr>
              <p:custDataLst>
                <p:tags r:id="rId161"/>
              </p:custDataLst>
            </p:nvPr>
          </p:nvSpPr>
          <p:spPr>
            <a:xfrm>
              <a:off x="2667127" y="1563149"/>
              <a:ext cx="285624" cy="215972"/>
            </a:xfrm>
            <a:custGeom>
              <a:avLst/>
              <a:gdLst/>
              <a:ahLst/>
              <a:cxnLst/>
              <a:rect l="0" t="0" r="0" b="0"/>
              <a:pathLst>
                <a:path w="285624" h="215972">
                  <a:moveTo>
                    <a:pt x="82423" y="157701"/>
                  </a:moveTo>
                  <a:lnTo>
                    <a:pt x="82423" y="157701"/>
                  </a:lnTo>
                  <a:lnTo>
                    <a:pt x="82423" y="154330"/>
                  </a:lnTo>
                  <a:lnTo>
                    <a:pt x="79052" y="145492"/>
                  </a:lnTo>
                  <a:lnTo>
                    <a:pt x="73634" y="139810"/>
                  </a:lnTo>
                  <a:lnTo>
                    <a:pt x="66522" y="135638"/>
                  </a:lnTo>
                  <a:lnTo>
                    <a:pt x="58658" y="133784"/>
                  </a:lnTo>
                  <a:lnTo>
                    <a:pt x="48577" y="138605"/>
                  </a:lnTo>
                  <a:lnTo>
                    <a:pt x="21488" y="162317"/>
                  </a:lnTo>
                  <a:lnTo>
                    <a:pt x="4004" y="182587"/>
                  </a:lnTo>
                  <a:lnTo>
                    <a:pt x="1216" y="189108"/>
                  </a:lnTo>
                  <a:lnTo>
                    <a:pt x="0" y="201999"/>
                  </a:lnTo>
                  <a:lnTo>
                    <a:pt x="1369" y="206988"/>
                  </a:lnTo>
                  <a:lnTo>
                    <a:pt x="6652" y="214414"/>
                  </a:lnTo>
                  <a:lnTo>
                    <a:pt x="11448" y="215971"/>
                  </a:lnTo>
                  <a:lnTo>
                    <a:pt x="24303" y="215819"/>
                  </a:lnTo>
                  <a:lnTo>
                    <a:pt x="47407" y="205025"/>
                  </a:lnTo>
                  <a:lnTo>
                    <a:pt x="68755" y="181679"/>
                  </a:lnTo>
                  <a:lnTo>
                    <a:pt x="83874" y="158715"/>
                  </a:lnTo>
                  <a:lnTo>
                    <a:pt x="100001" y="129224"/>
                  </a:lnTo>
                  <a:lnTo>
                    <a:pt x="108253" y="110494"/>
                  </a:lnTo>
                  <a:lnTo>
                    <a:pt x="116576" y="90246"/>
                  </a:lnTo>
                  <a:lnTo>
                    <a:pt x="123536" y="71104"/>
                  </a:lnTo>
                  <a:lnTo>
                    <a:pt x="129588" y="52697"/>
                  </a:lnTo>
                  <a:lnTo>
                    <a:pt x="138663" y="22133"/>
                  </a:lnTo>
                  <a:lnTo>
                    <a:pt x="143066" y="2370"/>
                  </a:lnTo>
                  <a:lnTo>
                    <a:pt x="142608" y="525"/>
                  </a:lnTo>
                  <a:lnTo>
                    <a:pt x="141596" y="0"/>
                  </a:lnTo>
                  <a:lnTo>
                    <a:pt x="124058" y="31692"/>
                  </a:lnTo>
                  <a:lnTo>
                    <a:pt x="109865" y="62186"/>
                  </a:lnTo>
                  <a:lnTo>
                    <a:pt x="104245" y="78502"/>
                  </a:lnTo>
                  <a:lnTo>
                    <a:pt x="99793" y="95024"/>
                  </a:lnTo>
                  <a:lnTo>
                    <a:pt x="96120" y="111683"/>
                  </a:lnTo>
                  <a:lnTo>
                    <a:pt x="92038" y="141482"/>
                  </a:lnTo>
                  <a:lnTo>
                    <a:pt x="90930" y="166720"/>
                  </a:lnTo>
                  <a:lnTo>
                    <a:pt x="92789" y="184993"/>
                  </a:lnTo>
                  <a:lnTo>
                    <a:pt x="95684" y="191418"/>
                  </a:lnTo>
                  <a:lnTo>
                    <a:pt x="104545" y="200438"/>
                  </a:lnTo>
                  <a:lnTo>
                    <a:pt x="115538" y="204917"/>
                  </a:lnTo>
                  <a:lnTo>
                    <a:pt x="126774" y="206203"/>
                  </a:lnTo>
                  <a:lnTo>
                    <a:pt x="136472" y="204422"/>
                  </a:lnTo>
                  <a:lnTo>
                    <a:pt x="153236" y="189340"/>
                  </a:lnTo>
                  <a:lnTo>
                    <a:pt x="164866" y="166997"/>
                  </a:lnTo>
                  <a:lnTo>
                    <a:pt x="172781" y="139132"/>
                  </a:lnTo>
                  <a:lnTo>
                    <a:pt x="176223" y="115275"/>
                  </a:lnTo>
                  <a:lnTo>
                    <a:pt x="175148" y="107095"/>
                  </a:lnTo>
                  <a:lnTo>
                    <a:pt x="173872" y="104914"/>
                  </a:lnTo>
                  <a:lnTo>
                    <a:pt x="170906" y="105576"/>
                  </a:lnTo>
                  <a:lnTo>
                    <a:pt x="161965" y="111957"/>
                  </a:lnTo>
                  <a:lnTo>
                    <a:pt x="144049" y="138369"/>
                  </a:lnTo>
                  <a:lnTo>
                    <a:pt x="133295" y="161772"/>
                  </a:lnTo>
                  <a:lnTo>
                    <a:pt x="132785" y="175738"/>
                  </a:lnTo>
                  <a:lnTo>
                    <a:pt x="136464" y="192130"/>
                  </a:lnTo>
                  <a:lnTo>
                    <a:pt x="139617" y="196176"/>
                  </a:lnTo>
                  <a:lnTo>
                    <a:pt x="148765" y="202553"/>
                  </a:lnTo>
                  <a:lnTo>
                    <a:pt x="153462" y="203830"/>
                  </a:lnTo>
                  <a:lnTo>
                    <a:pt x="162444" y="203368"/>
                  </a:lnTo>
                  <a:lnTo>
                    <a:pt x="178805" y="195770"/>
                  </a:lnTo>
                  <a:lnTo>
                    <a:pt x="187113" y="184733"/>
                  </a:lnTo>
                  <a:lnTo>
                    <a:pt x="201401" y="158890"/>
                  </a:lnTo>
                  <a:lnTo>
                    <a:pt x="219746" y="130066"/>
                  </a:lnTo>
                  <a:lnTo>
                    <a:pt x="232237" y="113765"/>
                  </a:lnTo>
                  <a:lnTo>
                    <a:pt x="235216" y="111477"/>
                  </a:lnTo>
                  <a:lnTo>
                    <a:pt x="237202" y="111363"/>
                  </a:lnTo>
                  <a:lnTo>
                    <a:pt x="238525" y="112698"/>
                  </a:lnTo>
                  <a:lnTo>
                    <a:pt x="239408" y="114999"/>
                  </a:lnTo>
                  <a:lnTo>
                    <a:pt x="235915" y="141599"/>
                  </a:lnTo>
                  <a:lnTo>
                    <a:pt x="235038" y="169729"/>
                  </a:lnTo>
                  <a:lnTo>
                    <a:pt x="234842" y="187394"/>
                  </a:lnTo>
                  <a:lnTo>
                    <a:pt x="235541" y="187374"/>
                  </a:lnTo>
                  <a:lnTo>
                    <a:pt x="238200" y="185471"/>
                  </a:lnTo>
                  <a:lnTo>
                    <a:pt x="246361" y="171313"/>
                  </a:lnTo>
                  <a:lnTo>
                    <a:pt x="256900" y="147074"/>
                  </a:lnTo>
                  <a:lnTo>
                    <a:pt x="268254" y="124527"/>
                  </a:lnTo>
                  <a:lnTo>
                    <a:pt x="273905" y="118263"/>
                  </a:lnTo>
                  <a:lnTo>
                    <a:pt x="276400" y="117298"/>
                  </a:lnTo>
                  <a:lnTo>
                    <a:pt x="278769" y="117360"/>
                  </a:lnTo>
                  <a:lnTo>
                    <a:pt x="281054" y="118107"/>
                  </a:lnTo>
                  <a:lnTo>
                    <a:pt x="282577" y="120721"/>
                  </a:lnTo>
                  <a:lnTo>
                    <a:pt x="285021" y="142008"/>
                  </a:lnTo>
                  <a:lnTo>
                    <a:pt x="285504" y="169810"/>
                  </a:lnTo>
                  <a:lnTo>
                    <a:pt x="285613" y="199611"/>
                  </a:lnTo>
                  <a:lnTo>
                    <a:pt x="285623" y="2085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1138"/>
            <p:cNvSpPr/>
            <p:nvPr>
              <p:custDataLst>
                <p:tags r:id="rId162"/>
              </p:custDataLst>
            </p:nvPr>
          </p:nvSpPr>
          <p:spPr>
            <a:xfrm>
              <a:off x="2997200" y="1645794"/>
              <a:ext cx="85397" cy="110880"/>
            </a:xfrm>
            <a:custGeom>
              <a:avLst/>
              <a:gdLst/>
              <a:ahLst/>
              <a:cxnLst/>
              <a:rect l="0" t="0" r="0" b="0"/>
              <a:pathLst>
                <a:path w="85397" h="110880">
                  <a:moveTo>
                    <a:pt x="76200" y="11556"/>
                  </a:moveTo>
                  <a:lnTo>
                    <a:pt x="76200" y="11556"/>
                  </a:lnTo>
                  <a:lnTo>
                    <a:pt x="70425" y="6486"/>
                  </a:lnTo>
                  <a:lnTo>
                    <a:pt x="63991" y="2718"/>
                  </a:lnTo>
                  <a:lnTo>
                    <a:pt x="45693" y="0"/>
                  </a:lnTo>
                  <a:lnTo>
                    <a:pt x="29139" y="2566"/>
                  </a:lnTo>
                  <a:lnTo>
                    <a:pt x="21653" y="7796"/>
                  </a:lnTo>
                  <a:lnTo>
                    <a:pt x="18669" y="11166"/>
                  </a:lnTo>
                  <a:lnTo>
                    <a:pt x="17385" y="14824"/>
                  </a:lnTo>
                  <a:lnTo>
                    <a:pt x="17840" y="22651"/>
                  </a:lnTo>
                  <a:lnTo>
                    <a:pt x="24156" y="30833"/>
                  </a:lnTo>
                  <a:lnTo>
                    <a:pt x="52200" y="50955"/>
                  </a:lnTo>
                  <a:lnTo>
                    <a:pt x="74734" y="69091"/>
                  </a:lnTo>
                  <a:lnTo>
                    <a:pt x="82604" y="79696"/>
                  </a:lnTo>
                  <a:lnTo>
                    <a:pt x="84703" y="84499"/>
                  </a:lnTo>
                  <a:lnTo>
                    <a:pt x="85396" y="88407"/>
                  </a:lnTo>
                  <a:lnTo>
                    <a:pt x="84286" y="94630"/>
                  </a:lnTo>
                  <a:lnTo>
                    <a:pt x="66209" y="105472"/>
                  </a:lnTo>
                  <a:lnTo>
                    <a:pt x="41882" y="110879"/>
                  </a:lnTo>
                  <a:lnTo>
                    <a:pt x="20171" y="109110"/>
                  </a:lnTo>
                  <a:lnTo>
                    <a:pt x="14858" y="106225"/>
                  </a:lnTo>
                  <a:lnTo>
                    <a:pt x="7074" y="97376"/>
                  </a:lnTo>
                  <a:lnTo>
                    <a:pt x="0" y="81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139"/>
            <p:cNvSpPr/>
            <p:nvPr>
              <p:custDataLst>
                <p:tags r:id="rId163"/>
              </p:custDataLst>
            </p:nvPr>
          </p:nvSpPr>
          <p:spPr>
            <a:xfrm>
              <a:off x="3104047" y="1649224"/>
              <a:ext cx="140804" cy="90671"/>
            </a:xfrm>
            <a:custGeom>
              <a:avLst/>
              <a:gdLst/>
              <a:ahLst/>
              <a:cxnLst/>
              <a:rect l="0" t="0" r="0" b="0"/>
              <a:pathLst>
                <a:path w="140804" h="90671">
                  <a:moveTo>
                    <a:pt x="77303" y="14476"/>
                  </a:moveTo>
                  <a:lnTo>
                    <a:pt x="77303" y="14476"/>
                  </a:lnTo>
                  <a:lnTo>
                    <a:pt x="66458" y="5042"/>
                  </a:lnTo>
                  <a:lnTo>
                    <a:pt x="56255" y="170"/>
                  </a:lnTo>
                  <a:lnTo>
                    <a:pt x="50571" y="0"/>
                  </a:lnTo>
                  <a:lnTo>
                    <a:pt x="38611" y="3574"/>
                  </a:lnTo>
                  <a:lnTo>
                    <a:pt x="16607" y="23632"/>
                  </a:lnTo>
                  <a:lnTo>
                    <a:pt x="2326" y="48547"/>
                  </a:lnTo>
                  <a:lnTo>
                    <a:pt x="0" y="63485"/>
                  </a:lnTo>
                  <a:lnTo>
                    <a:pt x="2024" y="76475"/>
                  </a:lnTo>
                  <a:lnTo>
                    <a:pt x="7627" y="86951"/>
                  </a:lnTo>
                  <a:lnTo>
                    <a:pt x="12508" y="89604"/>
                  </a:lnTo>
                  <a:lnTo>
                    <a:pt x="25457" y="90670"/>
                  </a:lnTo>
                  <a:lnTo>
                    <a:pt x="45243" y="83932"/>
                  </a:lnTo>
                  <a:lnTo>
                    <a:pt x="61140" y="69628"/>
                  </a:lnTo>
                  <a:lnTo>
                    <a:pt x="74787" y="48613"/>
                  </a:lnTo>
                  <a:lnTo>
                    <a:pt x="81026" y="21141"/>
                  </a:lnTo>
                  <a:lnTo>
                    <a:pt x="82875" y="4143"/>
                  </a:lnTo>
                  <a:lnTo>
                    <a:pt x="82429" y="2648"/>
                  </a:lnTo>
                  <a:lnTo>
                    <a:pt x="81426" y="3063"/>
                  </a:lnTo>
                  <a:lnTo>
                    <a:pt x="80052" y="4751"/>
                  </a:lnTo>
                  <a:lnTo>
                    <a:pt x="70757" y="35311"/>
                  </a:lnTo>
                  <a:lnTo>
                    <a:pt x="68044" y="50547"/>
                  </a:lnTo>
                  <a:lnTo>
                    <a:pt x="69190" y="64374"/>
                  </a:lnTo>
                  <a:lnTo>
                    <a:pt x="73932" y="75694"/>
                  </a:lnTo>
                  <a:lnTo>
                    <a:pt x="77172" y="80688"/>
                  </a:lnTo>
                  <a:lnTo>
                    <a:pt x="84536" y="86237"/>
                  </a:lnTo>
                  <a:lnTo>
                    <a:pt x="88475" y="87716"/>
                  </a:lnTo>
                  <a:lnTo>
                    <a:pt x="100378" y="85598"/>
                  </a:lnTo>
                  <a:lnTo>
                    <a:pt x="107503" y="83057"/>
                  </a:lnTo>
                  <a:lnTo>
                    <a:pt x="140803" y="525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140"/>
            <p:cNvSpPr/>
            <p:nvPr>
              <p:custDataLst>
                <p:tags r:id="rId164"/>
              </p:custDataLst>
            </p:nvPr>
          </p:nvSpPr>
          <p:spPr>
            <a:xfrm>
              <a:off x="3224124" y="1460500"/>
              <a:ext cx="242977" cy="261712"/>
            </a:xfrm>
            <a:custGeom>
              <a:avLst/>
              <a:gdLst/>
              <a:ahLst/>
              <a:cxnLst/>
              <a:rect l="0" t="0" r="0" b="0"/>
              <a:pathLst>
                <a:path w="242977" h="261712">
                  <a:moveTo>
                    <a:pt x="109626" y="0"/>
                  </a:moveTo>
                  <a:lnTo>
                    <a:pt x="109626" y="0"/>
                  </a:lnTo>
                  <a:lnTo>
                    <a:pt x="98076" y="19442"/>
                  </a:lnTo>
                  <a:lnTo>
                    <a:pt x="85207" y="46741"/>
                  </a:lnTo>
                  <a:lnTo>
                    <a:pt x="77119" y="63616"/>
                  </a:lnTo>
                  <a:lnTo>
                    <a:pt x="68199" y="81922"/>
                  </a:lnTo>
                  <a:lnTo>
                    <a:pt x="58725" y="101181"/>
                  </a:lnTo>
                  <a:lnTo>
                    <a:pt x="49586" y="121782"/>
                  </a:lnTo>
                  <a:lnTo>
                    <a:pt x="40672" y="143277"/>
                  </a:lnTo>
                  <a:lnTo>
                    <a:pt x="31907" y="165368"/>
                  </a:lnTo>
                  <a:lnTo>
                    <a:pt x="24652" y="184328"/>
                  </a:lnTo>
                  <a:lnTo>
                    <a:pt x="18404" y="201202"/>
                  </a:lnTo>
                  <a:lnTo>
                    <a:pt x="8405" y="229123"/>
                  </a:lnTo>
                  <a:lnTo>
                    <a:pt x="220" y="254625"/>
                  </a:lnTo>
                  <a:lnTo>
                    <a:pt x="0" y="258650"/>
                  </a:lnTo>
                  <a:lnTo>
                    <a:pt x="559" y="261333"/>
                  </a:lnTo>
                  <a:lnTo>
                    <a:pt x="2342" y="261711"/>
                  </a:lnTo>
                  <a:lnTo>
                    <a:pt x="8087" y="258368"/>
                  </a:lnTo>
                  <a:lnTo>
                    <a:pt x="11581" y="248415"/>
                  </a:lnTo>
                  <a:lnTo>
                    <a:pt x="17195" y="219030"/>
                  </a:lnTo>
                  <a:lnTo>
                    <a:pt x="23051" y="204519"/>
                  </a:lnTo>
                  <a:lnTo>
                    <a:pt x="25804" y="202669"/>
                  </a:lnTo>
                  <a:lnTo>
                    <a:pt x="29050" y="202140"/>
                  </a:lnTo>
                  <a:lnTo>
                    <a:pt x="54984" y="207424"/>
                  </a:lnTo>
                  <a:lnTo>
                    <a:pt x="81284" y="208215"/>
                  </a:lnTo>
                  <a:lnTo>
                    <a:pt x="106560" y="203588"/>
                  </a:lnTo>
                  <a:lnTo>
                    <a:pt x="120963" y="197258"/>
                  </a:lnTo>
                  <a:lnTo>
                    <a:pt x="125651" y="193594"/>
                  </a:lnTo>
                  <a:lnTo>
                    <a:pt x="130859" y="185760"/>
                  </a:lnTo>
                  <a:lnTo>
                    <a:pt x="131542" y="182401"/>
                  </a:lnTo>
                  <a:lnTo>
                    <a:pt x="131293" y="179456"/>
                  </a:lnTo>
                  <a:lnTo>
                    <a:pt x="130420" y="176788"/>
                  </a:lnTo>
                  <a:lnTo>
                    <a:pt x="128428" y="175008"/>
                  </a:lnTo>
                  <a:lnTo>
                    <a:pt x="122451" y="173031"/>
                  </a:lnTo>
                  <a:lnTo>
                    <a:pt x="104411" y="178661"/>
                  </a:lnTo>
                  <a:lnTo>
                    <a:pt x="92962" y="189236"/>
                  </a:lnTo>
                  <a:lnTo>
                    <a:pt x="77485" y="215650"/>
                  </a:lnTo>
                  <a:lnTo>
                    <a:pt x="76910" y="221378"/>
                  </a:lnTo>
                  <a:lnTo>
                    <a:pt x="80034" y="231505"/>
                  </a:lnTo>
                  <a:lnTo>
                    <a:pt x="86355" y="245140"/>
                  </a:lnTo>
                  <a:lnTo>
                    <a:pt x="89879" y="248093"/>
                  </a:lnTo>
                  <a:lnTo>
                    <a:pt x="99438" y="251375"/>
                  </a:lnTo>
                  <a:lnTo>
                    <a:pt x="106980" y="250952"/>
                  </a:lnTo>
                  <a:lnTo>
                    <a:pt x="109978" y="249851"/>
                  </a:lnTo>
                  <a:lnTo>
                    <a:pt x="115192" y="242984"/>
                  </a:lnTo>
                  <a:lnTo>
                    <a:pt x="125751" y="215286"/>
                  </a:lnTo>
                  <a:lnTo>
                    <a:pt x="127104" y="197374"/>
                  </a:lnTo>
                  <a:lnTo>
                    <a:pt x="124920" y="187440"/>
                  </a:lnTo>
                  <a:lnTo>
                    <a:pt x="123350" y="184227"/>
                  </a:lnTo>
                  <a:lnTo>
                    <a:pt x="121597" y="182084"/>
                  </a:lnTo>
                  <a:lnTo>
                    <a:pt x="119724" y="180656"/>
                  </a:lnTo>
                  <a:lnTo>
                    <a:pt x="118474" y="180410"/>
                  </a:lnTo>
                  <a:lnTo>
                    <a:pt x="117642" y="180951"/>
                  </a:lnTo>
                  <a:lnTo>
                    <a:pt x="117087" y="182017"/>
                  </a:lnTo>
                  <a:lnTo>
                    <a:pt x="118127" y="183434"/>
                  </a:lnTo>
                  <a:lnTo>
                    <a:pt x="133750" y="192801"/>
                  </a:lnTo>
                  <a:lnTo>
                    <a:pt x="159442" y="200414"/>
                  </a:lnTo>
                  <a:lnTo>
                    <a:pt x="185632" y="204531"/>
                  </a:lnTo>
                  <a:lnTo>
                    <a:pt x="192047" y="206204"/>
                  </a:lnTo>
                  <a:lnTo>
                    <a:pt x="197028" y="209436"/>
                  </a:lnTo>
                  <a:lnTo>
                    <a:pt x="218615" y="236778"/>
                  </a:lnTo>
                  <a:lnTo>
                    <a:pt x="229186" y="258713"/>
                  </a:lnTo>
                  <a:lnTo>
                    <a:pt x="229550" y="258553"/>
                  </a:lnTo>
                  <a:lnTo>
                    <a:pt x="229953" y="256494"/>
                  </a:lnTo>
                  <a:lnTo>
                    <a:pt x="230233" y="229843"/>
                  </a:lnTo>
                  <a:lnTo>
                    <a:pt x="230264" y="201687"/>
                  </a:lnTo>
                  <a:lnTo>
                    <a:pt x="230274" y="170681"/>
                  </a:lnTo>
                  <a:lnTo>
                    <a:pt x="232157" y="162171"/>
                  </a:lnTo>
                  <a:lnTo>
                    <a:pt x="233646" y="158914"/>
                  </a:lnTo>
                  <a:lnTo>
                    <a:pt x="235345" y="156743"/>
                  </a:lnTo>
                  <a:lnTo>
                    <a:pt x="242976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SMARTInkShape-Group247"/>
          <p:cNvGrpSpPr/>
          <p:nvPr/>
        </p:nvGrpSpPr>
        <p:grpSpPr>
          <a:xfrm>
            <a:off x="2559426" y="1828800"/>
            <a:ext cx="1218825" cy="417212"/>
            <a:chOff x="2559426" y="1828800"/>
            <a:chExt cx="1218825" cy="417212"/>
          </a:xfrm>
        </p:grpSpPr>
        <p:sp>
          <p:nvSpPr>
            <p:cNvPr id="16" name="SMARTInkShape-1141"/>
            <p:cNvSpPr/>
            <p:nvPr>
              <p:custDataLst>
                <p:tags r:id="rId152"/>
              </p:custDataLst>
            </p:nvPr>
          </p:nvSpPr>
          <p:spPr>
            <a:xfrm>
              <a:off x="2559426" y="1905065"/>
              <a:ext cx="196475" cy="226883"/>
            </a:xfrm>
            <a:custGeom>
              <a:avLst/>
              <a:gdLst/>
              <a:ahLst/>
              <a:cxnLst/>
              <a:rect l="0" t="0" r="0" b="0"/>
              <a:pathLst>
                <a:path w="196475" h="226883">
                  <a:moveTo>
                    <a:pt x="31374" y="82485"/>
                  </a:moveTo>
                  <a:lnTo>
                    <a:pt x="31374" y="82485"/>
                  </a:lnTo>
                  <a:lnTo>
                    <a:pt x="38281" y="51092"/>
                  </a:lnTo>
                  <a:lnTo>
                    <a:pt x="44239" y="22854"/>
                  </a:lnTo>
                  <a:lnTo>
                    <a:pt x="49203" y="1091"/>
                  </a:lnTo>
                  <a:lnTo>
                    <a:pt x="48904" y="0"/>
                  </a:lnTo>
                  <a:lnTo>
                    <a:pt x="48000" y="684"/>
                  </a:lnTo>
                  <a:lnTo>
                    <a:pt x="34737" y="28775"/>
                  </a:lnTo>
                  <a:lnTo>
                    <a:pt x="27459" y="56027"/>
                  </a:lnTo>
                  <a:lnTo>
                    <a:pt x="21873" y="86248"/>
                  </a:lnTo>
                  <a:lnTo>
                    <a:pt x="17038" y="116143"/>
                  </a:lnTo>
                  <a:lnTo>
                    <a:pt x="12538" y="142129"/>
                  </a:lnTo>
                  <a:lnTo>
                    <a:pt x="6038" y="172829"/>
                  </a:lnTo>
                  <a:lnTo>
                    <a:pt x="0" y="195383"/>
                  </a:lnTo>
                  <a:lnTo>
                    <a:pt x="6581" y="172115"/>
                  </a:lnTo>
                  <a:lnTo>
                    <a:pt x="12504" y="144320"/>
                  </a:lnTo>
                  <a:lnTo>
                    <a:pt x="18048" y="125489"/>
                  </a:lnTo>
                  <a:lnTo>
                    <a:pt x="33070" y="103694"/>
                  </a:lnTo>
                  <a:lnTo>
                    <a:pt x="44828" y="92852"/>
                  </a:lnTo>
                  <a:lnTo>
                    <a:pt x="50221" y="90102"/>
                  </a:lnTo>
                  <a:lnTo>
                    <a:pt x="59976" y="88928"/>
                  </a:lnTo>
                  <a:lnTo>
                    <a:pt x="63848" y="90308"/>
                  </a:lnTo>
                  <a:lnTo>
                    <a:pt x="70031" y="95604"/>
                  </a:lnTo>
                  <a:lnTo>
                    <a:pt x="71368" y="108306"/>
                  </a:lnTo>
                  <a:lnTo>
                    <a:pt x="66272" y="135291"/>
                  </a:lnTo>
                  <a:lnTo>
                    <a:pt x="58173" y="155343"/>
                  </a:lnTo>
                  <a:lnTo>
                    <a:pt x="39158" y="184349"/>
                  </a:lnTo>
                  <a:lnTo>
                    <a:pt x="21651" y="205896"/>
                  </a:lnTo>
                  <a:lnTo>
                    <a:pt x="20658" y="206387"/>
                  </a:lnTo>
                  <a:lnTo>
                    <a:pt x="19997" y="206008"/>
                  </a:lnTo>
                  <a:lnTo>
                    <a:pt x="19556" y="205051"/>
                  </a:lnTo>
                  <a:lnTo>
                    <a:pt x="23816" y="175757"/>
                  </a:lnTo>
                  <a:lnTo>
                    <a:pt x="25193" y="162039"/>
                  </a:lnTo>
                  <a:lnTo>
                    <a:pt x="28156" y="153591"/>
                  </a:lnTo>
                  <a:lnTo>
                    <a:pt x="29229" y="152467"/>
                  </a:lnTo>
                  <a:lnTo>
                    <a:pt x="29944" y="153128"/>
                  </a:lnTo>
                  <a:lnTo>
                    <a:pt x="38032" y="184875"/>
                  </a:lnTo>
                  <a:lnTo>
                    <a:pt x="49026" y="199998"/>
                  </a:lnTo>
                  <a:lnTo>
                    <a:pt x="64591" y="213416"/>
                  </a:lnTo>
                  <a:lnTo>
                    <a:pt x="85980" y="222958"/>
                  </a:lnTo>
                  <a:lnTo>
                    <a:pt x="110191" y="226882"/>
                  </a:lnTo>
                  <a:lnTo>
                    <a:pt x="124965" y="224038"/>
                  </a:lnTo>
                  <a:lnTo>
                    <a:pt x="138587" y="217364"/>
                  </a:lnTo>
                  <a:lnTo>
                    <a:pt x="151696" y="207342"/>
                  </a:lnTo>
                  <a:lnTo>
                    <a:pt x="160816" y="192070"/>
                  </a:lnTo>
                  <a:lnTo>
                    <a:pt x="168035" y="163638"/>
                  </a:lnTo>
                  <a:lnTo>
                    <a:pt x="168312" y="143953"/>
                  </a:lnTo>
                  <a:lnTo>
                    <a:pt x="163732" y="125797"/>
                  </a:lnTo>
                  <a:lnTo>
                    <a:pt x="160535" y="119826"/>
                  </a:lnTo>
                  <a:lnTo>
                    <a:pt x="156992" y="115846"/>
                  </a:lnTo>
                  <a:lnTo>
                    <a:pt x="153219" y="113192"/>
                  </a:lnTo>
                  <a:lnTo>
                    <a:pt x="149293" y="112834"/>
                  </a:lnTo>
                  <a:lnTo>
                    <a:pt x="141168" y="116199"/>
                  </a:lnTo>
                  <a:lnTo>
                    <a:pt x="125289" y="129398"/>
                  </a:lnTo>
                  <a:lnTo>
                    <a:pt x="117094" y="144493"/>
                  </a:lnTo>
                  <a:lnTo>
                    <a:pt x="109455" y="176186"/>
                  </a:lnTo>
                  <a:lnTo>
                    <a:pt x="111502" y="196326"/>
                  </a:lnTo>
                  <a:lnTo>
                    <a:pt x="113721" y="200712"/>
                  </a:lnTo>
                  <a:lnTo>
                    <a:pt x="116611" y="203637"/>
                  </a:lnTo>
                  <a:lnTo>
                    <a:pt x="119948" y="205586"/>
                  </a:lnTo>
                  <a:lnTo>
                    <a:pt x="131183" y="203989"/>
                  </a:lnTo>
                  <a:lnTo>
                    <a:pt x="143467" y="198576"/>
                  </a:lnTo>
                  <a:lnTo>
                    <a:pt x="151278" y="191466"/>
                  </a:lnTo>
                  <a:lnTo>
                    <a:pt x="159643" y="172788"/>
                  </a:lnTo>
                  <a:lnTo>
                    <a:pt x="163218" y="146009"/>
                  </a:lnTo>
                  <a:lnTo>
                    <a:pt x="164526" y="114369"/>
                  </a:lnTo>
                  <a:lnTo>
                    <a:pt x="164636" y="111472"/>
                  </a:lnTo>
                  <a:lnTo>
                    <a:pt x="164685" y="112537"/>
                  </a:lnTo>
                  <a:lnTo>
                    <a:pt x="159253" y="143972"/>
                  </a:lnTo>
                  <a:lnTo>
                    <a:pt x="158634" y="167809"/>
                  </a:lnTo>
                  <a:lnTo>
                    <a:pt x="162253" y="180614"/>
                  </a:lnTo>
                  <a:lnTo>
                    <a:pt x="168565" y="190304"/>
                  </a:lnTo>
                  <a:lnTo>
                    <a:pt x="176074" y="196962"/>
                  </a:lnTo>
                  <a:lnTo>
                    <a:pt x="180052" y="198314"/>
                  </a:lnTo>
                  <a:lnTo>
                    <a:pt x="196474" y="196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142"/>
            <p:cNvSpPr/>
            <p:nvPr>
              <p:custDataLst>
                <p:tags r:id="rId153"/>
              </p:custDataLst>
            </p:nvPr>
          </p:nvSpPr>
          <p:spPr>
            <a:xfrm>
              <a:off x="2756164" y="1990646"/>
              <a:ext cx="92544" cy="255366"/>
            </a:xfrm>
            <a:custGeom>
              <a:avLst/>
              <a:gdLst/>
              <a:ahLst/>
              <a:cxnLst/>
              <a:rect l="0" t="0" r="0" b="0"/>
              <a:pathLst>
                <a:path w="92544" h="255366">
                  <a:moveTo>
                    <a:pt x="37836" y="9604"/>
                  </a:moveTo>
                  <a:lnTo>
                    <a:pt x="37836" y="9604"/>
                  </a:lnTo>
                  <a:lnTo>
                    <a:pt x="37131" y="36349"/>
                  </a:lnTo>
                  <a:lnTo>
                    <a:pt x="32767" y="66290"/>
                  </a:lnTo>
                  <a:lnTo>
                    <a:pt x="28998" y="94535"/>
                  </a:lnTo>
                  <a:lnTo>
                    <a:pt x="24971" y="124021"/>
                  </a:lnTo>
                  <a:lnTo>
                    <a:pt x="20829" y="154295"/>
                  </a:lnTo>
                  <a:lnTo>
                    <a:pt x="18737" y="170270"/>
                  </a:lnTo>
                  <a:lnTo>
                    <a:pt x="14531" y="199545"/>
                  </a:lnTo>
                  <a:lnTo>
                    <a:pt x="8902" y="227220"/>
                  </a:lnTo>
                  <a:lnTo>
                    <a:pt x="6196" y="255365"/>
                  </a:lnTo>
                  <a:lnTo>
                    <a:pt x="1744" y="235191"/>
                  </a:lnTo>
                  <a:lnTo>
                    <a:pt x="628" y="214993"/>
                  </a:lnTo>
                  <a:lnTo>
                    <a:pt x="132" y="186260"/>
                  </a:lnTo>
                  <a:lnTo>
                    <a:pt x="0" y="169708"/>
                  </a:lnTo>
                  <a:lnTo>
                    <a:pt x="618" y="150912"/>
                  </a:lnTo>
                  <a:lnTo>
                    <a:pt x="1735" y="130621"/>
                  </a:lnTo>
                  <a:lnTo>
                    <a:pt x="3185" y="109332"/>
                  </a:lnTo>
                  <a:lnTo>
                    <a:pt x="5563" y="91611"/>
                  </a:lnTo>
                  <a:lnTo>
                    <a:pt x="11969" y="62515"/>
                  </a:lnTo>
                  <a:lnTo>
                    <a:pt x="23282" y="37824"/>
                  </a:lnTo>
                  <a:lnTo>
                    <a:pt x="37717" y="17207"/>
                  </a:lnTo>
                  <a:lnTo>
                    <a:pt x="53541" y="3341"/>
                  </a:lnTo>
                  <a:lnTo>
                    <a:pt x="61006" y="489"/>
                  </a:lnTo>
                  <a:lnTo>
                    <a:pt x="68099" y="0"/>
                  </a:lnTo>
                  <a:lnTo>
                    <a:pt x="74945" y="1085"/>
                  </a:lnTo>
                  <a:lnTo>
                    <a:pt x="86314" y="7934"/>
                  </a:lnTo>
                  <a:lnTo>
                    <a:pt x="91321" y="12724"/>
                  </a:lnTo>
                  <a:lnTo>
                    <a:pt x="92543" y="20151"/>
                  </a:lnTo>
                  <a:lnTo>
                    <a:pt x="84149" y="50829"/>
                  </a:lnTo>
                  <a:lnTo>
                    <a:pt x="73942" y="74493"/>
                  </a:lnTo>
                  <a:lnTo>
                    <a:pt x="52924" y="104873"/>
                  </a:lnTo>
                  <a:lnTo>
                    <a:pt x="22655" y="128873"/>
                  </a:lnTo>
                  <a:lnTo>
                    <a:pt x="13920" y="133168"/>
                  </a:lnTo>
                  <a:lnTo>
                    <a:pt x="11309" y="132197"/>
                  </a:lnTo>
                  <a:lnTo>
                    <a:pt x="9568" y="129432"/>
                  </a:lnTo>
                  <a:lnTo>
                    <a:pt x="6086" y="1175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143"/>
            <p:cNvSpPr/>
            <p:nvPr>
              <p:custDataLst>
                <p:tags r:id="rId154"/>
              </p:custDataLst>
            </p:nvPr>
          </p:nvSpPr>
          <p:spPr>
            <a:xfrm>
              <a:off x="2843174" y="1990159"/>
              <a:ext cx="90527" cy="92524"/>
            </a:xfrm>
            <a:custGeom>
              <a:avLst/>
              <a:gdLst/>
              <a:ahLst/>
              <a:cxnLst/>
              <a:rect l="0" t="0" r="0" b="0"/>
              <a:pathLst>
                <a:path w="90527" h="92524">
                  <a:moveTo>
                    <a:pt x="39726" y="41841"/>
                  </a:moveTo>
                  <a:lnTo>
                    <a:pt x="39726" y="41841"/>
                  </a:lnTo>
                  <a:lnTo>
                    <a:pt x="54032" y="27535"/>
                  </a:lnTo>
                  <a:lnTo>
                    <a:pt x="54908" y="25248"/>
                  </a:lnTo>
                  <a:lnTo>
                    <a:pt x="54786" y="23018"/>
                  </a:lnTo>
                  <a:lnTo>
                    <a:pt x="54000" y="20826"/>
                  </a:lnTo>
                  <a:lnTo>
                    <a:pt x="51358" y="19364"/>
                  </a:lnTo>
                  <a:lnTo>
                    <a:pt x="42779" y="17740"/>
                  </a:lnTo>
                  <a:lnTo>
                    <a:pt x="33792" y="20781"/>
                  </a:lnTo>
                  <a:lnTo>
                    <a:pt x="13154" y="37602"/>
                  </a:lnTo>
                  <a:lnTo>
                    <a:pt x="1671" y="55167"/>
                  </a:lnTo>
                  <a:lnTo>
                    <a:pt x="0" y="67519"/>
                  </a:lnTo>
                  <a:lnTo>
                    <a:pt x="542" y="73776"/>
                  </a:lnTo>
                  <a:lnTo>
                    <a:pt x="2314" y="78653"/>
                  </a:lnTo>
                  <a:lnTo>
                    <a:pt x="8047" y="85954"/>
                  </a:lnTo>
                  <a:lnTo>
                    <a:pt x="15298" y="89669"/>
                  </a:lnTo>
                  <a:lnTo>
                    <a:pt x="19207" y="90660"/>
                  </a:lnTo>
                  <a:lnTo>
                    <a:pt x="23225" y="89909"/>
                  </a:lnTo>
                  <a:lnTo>
                    <a:pt x="31451" y="85312"/>
                  </a:lnTo>
                  <a:lnTo>
                    <a:pt x="44016" y="71419"/>
                  </a:lnTo>
                  <a:lnTo>
                    <a:pt x="60198" y="41987"/>
                  </a:lnTo>
                  <a:lnTo>
                    <a:pt x="68527" y="15230"/>
                  </a:lnTo>
                  <a:lnTo>
                    <a:pt x="74757" y="246"/>
                  </a:lnTo>
                  <a:lnTo>
                    <a:pt x="75780" y="0"/>
                  </a:lnTo>
                  <a:lnTo>
                    <a:pt x="76462" y="1247"/>
                  </a:lnTo>
                  <a:lnTo>
                    <a:pt x="67418" y="28596"/>
                  </a:lnTo>
                  <a:lnTo>
                    <a:pt x="57495" y="56339"/>
                  </a:lnTo>
                  <a:lnTo>
                    <a:pt x="54633" y="77887"/>
                  </a:lnTo>
                  <a:lnTo>
                    <a:pt x="56465" y="88671"/>
                  </a:lnTo>
                  <a:lnTo>
                    <a:pt x="59352" y="91405"/>
                  </a:lnTo>
                  <a:lnTo>
                    <a:pt x="63393" y="92523"/>
                  </a:lnTo>
                  <a:lnTo>
                    <a:pt x="72822" y="91883"/>
                  </a:lnTo>
                  <a:lnTo>
                    <a:pt x="90526" y="862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144"/>
            <p:cNvSpPr/>
            <p:nvPr>
              <p:custDataLst>
                <p:tags r:id="rId155"/>
              </p:custDataLst>
            </p:nvPr>
          </p:nvSpPr>
          <p:spPr>
            <a:xfrm>
              <a:off x="2995800" y="1950774"/>
              <a:ext cx="122051" cy="136609"/>
            </a:xfrm>
            <a:custGeom>
              <a:avLst/>
              <a:gdLst/>
              <a:ahLst/>
              <a:cxnLst/>
              <a:rect l="0" t="0" r="0" b="0"/>
              <a:pathLst>
                <a:path w="122051" h="136609">
                  <a:moveTo>
                    <a:pt x="64900" y="5026"/>
                  </a:moveTo>
                  <a:lnTo>
                    <a:pt x="64900" y="5026"/>
                  </a:lnTo>
                  <a:lnTo>
                    <a:pt x="42296" y="0"/>
                  </a:lnTo>
                  <a:lnTo>
                    <a:pt x="28043" y="675"/>
                  </a:lnTo>
                  <a:lnTo>
                    <a:pt x="14652" y="5679"/>
                  </a:lnTo>
                  <a:lnTo>
                    <a:pt x="5408" y="14489"/>
                  </a:lnTo>
                  <a:lnTo>
                    <a:pt x="1956" y="19801"/>
                  </a:lnTo>
                  <a:lnTo>
                    <a:pt x="0" y="31348"/>
                  </a:lnTo>
                  <a:lnTo>
                    <a:pt x="467" y="37391"/>
                  </a:lnTo>
                  <a:lnTo>
                    <a:pt x="6630" y="47868"/>
                  </a:lnTo>
                  <a:lnTo>
                    <a:pt x="23881" y="61699"/>
                  </a:lnTo>
                  <a:lnTo>
                    <a:pt x="48253" y="79015"/>
                  </a:lnTo>
                  <a:lnTo>
                    <a:pt x="53973" y="85652"/>
                  </a:lnTo>
                  <a:lnTo>
                    <a:pt x="55499" y="88410"/>
                  </a:lnTo>
                  <a:lnTo>
                    <a:pt x="55810" y="91660"/>
                  </a:lnTo>
                  <a:lnTo>
                    <a:pt x="54275" y="99034"/>
                  </a:lnTo>
                  <a:lnTo>
                    <a:pt x="46073" y="111118"/>
                  </a:lnTo>
                  <a:lnTo>
                    <a:pt x="36777" y="115678"/>
                  </a:lnTo>
                  <a:lnTo>
                    <a:pt x="26295" y="116999"/>
                  </a:lnTo>
                  <a:lnTo>
                    <a:pt x="16933" y="115234"/>
                  </a:lnTo>
                  <a:lnTo>
                    <a:pt x="13167" y="112365"/>
                  </a:lnTo>
                  <a:lnTo>
                    <a:pt x="7100" y="103532"/>
                  </a:lnTo>
                  <a:lnTo>
                    <a:pt x="3089" y="90030"/>
                  </a:lnTo>
                  <a:lnTo>
                    <a:pt x="3937" y="86390"/>
                  </a:lnTo>
                  <a:lnTo>
                    <a:pt x="8642" y="80464"/>
                  </a:lnTo>
                  <a:lnTo>
                    <a:pt x="15438" y="77359"/>
                  </a:lnTo>
                  <a:lnTo>
                    <a:pt x="45582" y="75203"/>
                  </a:lnTo>
                  <a:lnTo>
                    <a:pt x="76084" y="74941"/>
                  </a:lnTo>
                  <a:lnTo>
                    <a:pt x="96201" y="76777"/>
                  </a:lnTo>
                  <a:lnTo>
                    <a:pt x="107739" y="80660"/>
                  </a:lnTo>
                  <a:lnTo>
                    <a:pt x="115219" y="87089"/>
                  </a:lnTo>
                  <a:lnTo>
                    <a:pt x="116791" y="92190"/>
                  </a:lnTo>
                  <a:lnTo>
                    <a:pt x="115631" y="111442"/>
                  </a:lnTo>
                  <a:lnTo>
                    <a:pt x="112230" y="126005"/>
                  </a:lnTo>
                  <a:lnTo>
                    <a:pt x="115104" y="136608"/>
                  </a:lnTo>
                  <a:lnTo>
                    <a:pt x="116008" y="136491"/>
                  </a:lnTo>
                  <a:lnTo>
                    <a:pt x="122050" y="1320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145"/>
            <p:cNvSpPr/>
            <p:nvPr>
              <p:custDataLst>
                <p:tags r:id="rId156"/>
              </p:custDataLst>
            </p:nvPr>
          </p:nvSpPr>
          <p:spPr>
            <a:xfrm>
              <a:off x="3130550" y="18923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5026" y="5793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146"/>
            <p:cNvSpPr/>
            <p:nvPr>
              <p:custDataLst>
                <p:tags r:id="rId157"/>
              </p:custDataLst>
            </p:nvPr>
          </p:nvSpPr>
          <p:spPr>
            <a:xfrm>
              <a:off x="3168671" y="1828800"/>
              <a:ext cx="266680" cy="238374"/>
            </a:xfrm>
            <a:custGeom>
              <a:avLst/>
              <a:gdLst/>
              <a:ahLst/>
              <a:cxnLst/>
              <a:rect l="0" t="0" r="0" b="0"/>
              <a:pathLst>
                <a:path w="266680" h="238374">
                  <a:moveTo>
                    <a:pt x="63479" y="0"/>
                  </a:moveTo>
                  <a:lnTo>
                    <a:pt x="63479" y="0"/>
                  </a:lnTo>
                  <a:lnTo>
                    <a:pt x="60108" y="0"/>
                  </a:lnTo>
                  <a:lnTo>
                    <a:pt x="51270" y="16855"/>
                  </a:lnTo>
                  <a:lnTo>
                    <a:pt x="43707" y="42063"/>
                  </a:lnTo>
                  <a:lnTo>
                    <a:pt x="39714" y="57675"/>
                  </a:lnTo>
                  <a:lnTo>
                    <a:pt x="34936" y="75139"/>
                  </a:lnTo>
                  <a:lnTo>
                    <a:pt x="29633" y="93837"/>
                  </a:lnTo>
                  <a:lnTo>
                    <a:pt x="23982" y="113358"/>
                  </a:lnTo>
                  <a:lnTo>
                    <a:pt x="18803" y="132722"/>
                  </a:lnTo>
                  <a:lnTo>
                    <a:pt x="13940" y="151981"/>
                  </a:lnTo>
                  <a:lnTo>
                    <a:pt x="9286" y="171171"/>
                  </a:lnTo>
                  <a:lnTo>
                    <a:pt x="4116" y="200019"/>
                  </a:lnTo>
                  <a:lnTo>
                    <a:pt x="796" y="231421"/>
                  </a:lnTo>
                  <a:lnTo>
                    <a:pt x="221" y="238373"/>
                  </a:lnTo>
                  <a:lnTo>
                    <a:pt x="0" y="207786"/>
                  </a:lnTo>
                  <a:lnTo>
                    <a:pt x="3356" y="182138"/>
                  </a:lnTo>
                  <a:lnTo>
                    <a:pt x="8819" y="166777"/>
                  </a:lnTo>
                  <a:lnTo>
                    <a:pt x="11517" y="164807"/>
                  </a:lnTo>
                  <a:lnTo>
                    <a:pt x="14727" y="164199"/>
                  </a:lnTo>
                  <a:lnTo>
                    <a:pt x="23467" y="166111"/>
                  </a:lnTo>
                  <a:lnTo>
                    <a:pt x="52074" y="178836"/>
                  </a:lnTo>
                  <a:lnTo>
                    <a:pt x="68993" y="185316"/>
                  </a:lnTo>
                  <a:lnTo>
                    <a:pt x="96236" y="188258"/>
                  </a:lnTo>
                  <a:lnTo>
                    <a:pt x="108847" y="186446"/>
                  </a:lnTo>
                  <a:lnTo>
                    <a:pt x="119155" y="181408"/>
                  </a:lnTo>
                  <a:lnTo>
                    <a:pt x="123880" y="178088"/>
                  </a:lnTo>
                  <a:lnTo>
                    <a:pt x="129129" y="170637"/>
                  </a:lnTo>
                  <a:lnTo>
                    <a:pt x="130529" y="166675"/>
                  </a:lnTo>
                  <a:lnTo>
                    <a:pt x="130203" y="156628"/>
                  </a:lnTo>
                  <a:lnTo>
                    <a:pt x="127001" y="145812"/>
                  </a:lnTo>
                  <a:lnTo>
                    <a:pt x="120874" y="136302"/>
                  </a:lnTo>
                  <a:lnTo>
                    <a:pt x="115329" y="131134"/>
                  </a:lnTo>
                  <a:lnTo>
                    <a:pt x="112862" y="129756"/>
                  </a:lnTo>
                  <a:lnTo>
                    <a:pt x="102596" y="135751"/>
                  </a:lnTo>
                  <a:lnTo>
                    <a:pt x="82830" y="156874"/>
                  </a:lnTo>
                  <a:lnTo>
                    <a:pt x="72079" y="174144"/>
                  </a:lnTo>
                  <a:lnTo>
                    <a:pt x="67302" y="188875"/>
                  </a:lnTo>
                  <a:lnTo>
                    <a:pt x="67059" y="200596"/>
                  </a:lnTo>
                  <a:lnTo>
                    <a:pt x="70009" y="210509"/>
                  </a:lnTo>
                  <a:lnTo>
                    <a:pt x="76024" y="219619"/>
                  </a:lnTo>
                  <a:lnTo>
                    <a:pt x="80309" y="221907"/>
                  </a:lnTo>
                  <a:lnTo>
                    <a:pt x="90715" y="222568"/>
                  </a:lnTo>
                  <a:lnTo>
                    <a:pt x="105102" y="218973"/>
                  </a:lnTo>
                  <a:lnTo>
                    <a:pt x="113964" y="211621"/>
                  </a:lnTo>
                  <a:lnTo>
                    <a:pt x="118302" y="206697"/>
                  </a:lnTo>
                  <a:lnTo>
                    <a:pt x="127779" y="182913"/>
                  </a:lnTo>
                  <a:lnTo>
                    <a:pt x="135056" y="156894"/>
                  </a:lnTo>
                  <a:lnTo>
                    <a:pt x="135743" y="143579"/>
                  </a:lnTo>
                  <a:lnTo>
                    <a:pt x="134938" y="138052"/>
                  </a:lnTo>
                  <a:lnTo>
                    <a:pt x="133696" y="135074"/>
                  </a:lnTo>
                  <a:lnTo>
                    <a:pt x="132163" y="133794"/>
                  </a:lnTo>
                  <a:lnTo>
                    <a:pt x="130435" y="133646"/>
                  </a:lnTo>
                  <a:lnTo>
                    <a:pt x="128577" y="134958"/>
                  </a:lnTo>
                  <a:lnTo>
                    <a:pt x="124632" y="140180"/>
                  </a:lnTo>
                  <a:lnTo>
                    <a:pt x="121420" y="164463"/>
                  </a:lnTo>
                  <a:lnTo>
                    <a:pt x="122667" y="190374"/>
                  </a:lnTo>
                  <a:lnTo>
                    <a:pt x="129498" y="212504"/>
                  </a:lnTo>
                  <a:lnTo>
                    <a:pt x="132186" y="215047"/>
                  </a:lnTo>
                  <a:lnTo>
                    <a:pt x="135389" y="216037"/>
                  </a:lnTo>
                  <a:lnTo>
                    <a:pt x="138936" y="215991"/>
                  </a:lnTo>
                  <a:lnTo>
                    <a:pt x="142006" y="214550"/>
                  </a:lnTo>
                  <a:lnTo>
                    <a:pt x="150403" y="205073"/>
                  </a:lnTo>
                  <a:lnTo>
                    <a:pt x="160809" y="187763"/>
                  </a:lnTo>
                  <a:lnTo>
                    <a:pt x="169380" y="162329"/>
                  </a:lnTo>
                  <a:lnTo>
                    <a:pt x="180543" y="142172"/>
                  </a:lnTo>
                  <a:lnTo>
                    <a:pt x="188650" y="134213"/>
                  </a:lnTo>
                  <a:lnTo>
                    <a:pt x="191376" y="132514"/>
                  </a:lnTo>
                  <a:lnTo>
                    <a:pt x="193194" y="132087"/>
                  </a:lnTo>
                  <a:lnTo>
                    <a:pt x="194406" y="132508"/>
                  </a:lnTo>
                  <a:lnTo>
                    <a:pt x="195214" y="134200"/>
                  </a:lnTo>
                  <a:lnTo>
                    <a:pt x="196687" y="165102"/>
                  </a:lnTo>
                  <a:lnTo>
                    <a:pt x="196801" y="193505"/>
                  </a:lnTo>
                  <a:lnTo>
                    <a:pt x="196824" y="206381"/>
                  </a:lnTo>
                  <a:lnTo>
                    <a:pt x="197531" y="206732"/>
                  </a:lnTo>
                  <a:lnTo>
                    <a:pt x="200199" y="205240"/>
                  </a:lnTo>
                  <a:lnTo>
                    <a:pt x="213457" y="178983"/>
                  </a:lnTo>
                  <a:lnTo>
                    <a:pt x="232334" y="147538"/>
                  </a:lnTo>
                  <a:lnTo>
                    <a:pt x="239185" y="139656"/>
                  </a:lnTo>
                  <a:lnTo>
                    <a:pt x="241999" y="137554"/>
                  </a:lnTo>
                  <a:lnTo>
                    <a:pt x="243876" y="137564"/>
                  </a:lnTo>
                  <a:lnTo>
                    <a:pt x="245127" y="138981"/>
                  </a:lnTo>
                  <a:lnTo>
                    <a:pt x="245961" y="141337"/>
                  </a:lnTo>
                  <a:lnTo>
                    <a:pt x="240502" y="173059"/>
                  </a:lnTo>
                  <a:lnTo>
                    <a:pt x="238111" y="187687"/>
                  </a:lnTo>
                  <a:lnTo>
                    <a:pt x="239401" y="198893"/>
                  </a:lnTo>
                  <a:lnTo>
                    <a:pt x="244208" y="206695"/>
                  </a:lnTo>
                  <a:lnTo>
                    <a:pt x="247465" y="209763"/>
                  </a:lnTo>
                  <a:lnTo>
                    <a:pt x="254847" y="213172"/>
                  </a:lnTo>
                  <a:lnTo>
                    <a:pt x="266679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147"/>
            <p:cNvSpPr/>
            <p:nvPr>
              <p:custDataLst>
                <p:tags r:id="rId158"/>
              </p:custDataLst>
            </p:nvPr>
          </p:nvSpPr>
          <p:spPr>
            <a:xfrm>
              <a:off x="3448050" y="1933998"/>
              <a:ext cx="69851" cy="109052"/>
            </a:xfrm>
            <a:custGeom>
              <a:avLst/>
              <a:gdLst/>
              <a:ahLst/>
              <a:cxnLst/>
              <a:rect l="0" t="0" r="0" b="0"/>
              <a:pathLst>
                <a:path w="69851" h="109052">
                  <a:moveTo>
                    <a:pt x="69850" y="9102"/>
                  </a:moveTo>
                  <a:lnTo>
                    <a:pt x="69850" y="9102"/>
                  </a:lnTo>
                  <a:lnTo>
                    <a:pt x="69850" y="5731"/>
                  </a:lnTo>
                  <a:lnTo>
                    <a:pt x="64206" y="2195"/>
                  </a:lnTo>
                  <a:lnTo>
                    <a:pt x="59737" y="264"/>
                  </a:lnTo>
                  <a:lnTo>
                    <a:pt x="47246" y="0"/>
                  </a:lnTo>
                  <a:lnTo>
                    <a:pt x="34404" y="2940"/>
                  </a:lnTo>
                  <a:lnTo>
                    <a:pt x="26344" y="8950"/>
                  </a:lnTo>
                  <a:lnTo>
                    <a:pt x="17840" y="20267"/>
                  </a:lnTo>
                  <a:lnTo>
                    <a:pt x="16866" y="30292"/>
                  </a:lnTo>
                  <a:lnTo>
                    <a:pt x="19491" y="41098"/>
                  </a:lnTo>
                  <a:lnTo>
                    <a:pt x="39922" y="72568"/>
                  </a:lnTo>
                  <a:lnTo>
                    <a:pt x="47263" y="86782"/>
                  </a:lnTo>
                  <a:lnTo>
                    <a:pt x="49228" y="95602"/>
                  </a:lnTo>
                  <a:lnTo>
                    <a:pt x="47635" y="99224"/>
                  </a:lnTo>
                  <a:lnTo>
                    <a:pt x="40222" y="105130"/>
                  </a:lnTo>
                  <a:lnTo>
                    <a:pt x="27518" y="109051"/>
                  </a:lnTo>
                  <a:lnTo>
                    <a:pt x="20932" y="108087"/>
                  </a:lnTo>
                  <a:lnTo>
                    <a:pt x="18188" y="106842"/>
                  </a:lnTo>
                  <a:lnTo>
                    <a:pt x="0" y="853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148"/>
            <p:cNvSpPr/>
            <p:nvPr>
              <p:custDataLst>
                <p:tags r:id="rId159"/>
              </p:custDataLst>
            </p:nvPr>
          </p:nvSpPr>
          <p:spPr>
            <a:xfrm>
              <a:off x="3587644" y="1857633"/>
              <a:ext cx="190607" cy="208858"/>
            </a:xfrm>
            <a:custGeom>
              <a:avLst/>
              <a:gdLst/>
              <a:ahLst/>
              <a:cxnLst/>
              <a:rect l="0" t="0" r="0" b="0"/>
              <a:pathLst>
                <a:path w="190607" h="208858">
                  <a:moveTo>
                    <a:pt x="177906" y="34667"/>
                  </a:moveTo>
                  <a:lnTo>
                    <a:pt x="177906" y="34667"/>
                  </a:lnTo>
                  <a:lnTo>
                    <a:pt x="169068" y="8152"/>
                  </a:lnTo>
                  <a:lnTo>
                    <a:pt x="164958" y="4290"/>
                  </a:lnTo>
                  <a:lnTo>
                    <a:pt x="152866" y="0"/>
                  </a:lnTo>
                  <a:lnTo>
                    <a:pt x="134322" y="3737"/>
                  </a:lnTo>
                  <a:lnTo>
                    <a:pt x="110557" y="13865"/>
                  </a:lnTo>
                  <a:lnTo>
                    <a:pt x="81181" y="30125"/>
                  </a:lnTo>
                  <a:lnTo>
                    <a:pt x="53073" y="54756"/>
                  </a:lnTo>
                  <a:lnTo>
                    <a:pt x="27880" y="83812"/>
                  </a:lnTo>
                  <a:lnTo>
                    <a:pt x="7276" y="113189"/>
                  </a:lnTo>
                  <a:lnTo>
                    <a:pt x="0" y="137063"/>
                  </a:lnTo>
                  <a:lnTo>
                    <a:pt x="35" y="147381"/>
                  </a:lnTo>
                  <a:lnTo>
                    <a:pt x="9482" y="168253"/>
                  </a:lnTo>
                  <a:lnTo>
                    <a:pt x="16940" y="178757"/>
                  </a:lnTo>
                  <a:lnTo>
                    <a:pt x="40279" y="194193"/>
                  </a:lnTo>
                  <a:lnTo>
                    <a:pt x="68760" y="204345"/>
                  </a:lnTo>
                  <a:lnTo>
                    <a:pt x="97882" y="208857"/>
                  </a:lnTo>
                  <a:lnTo>
                    <a:pt x="127288" y="207100"/>
                  </a:lnTo>
                  <a:lnTo>
                    <a:pt x="153292" y="202320"/>
                  </a:lnTo>
                  <a:lnTo>
                    <a:pt x="179603" y="193503"/>
                  </a:lnTo>
                  <a:lnTo>
                    <a:pt x="190606" y="18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" name="SMARTInkShape-Group248"/>
          <p:cNvGrpSpPr/>
          <p:nvPr/>
        </p:nvGrpSpPr>
        <p:grpSpPr>
          <a:xfrm>
            <a:off x="211515" y="2755900"/>
            <a:ext cx="1712536" cy="1207658"/>
            <a:chOff x="211515" y="2755900"/>
            <a:chExt cx="1712536" cy="1207658"/>
          </a:xfrm>
        </p:grpSpPr>
        <p:sp>
          <p:nvSpPr>
            <p:cNvPr id="25" name="SMARTInkShape-1149"/>
            <p:cNvSpPr/>
            <p:nvPr>
              <p:custDataLst>
                <p:tags r:id="rId140"/>
              </p:custDataLst>
            </p:nvPr>
          </p:nvSpPr>
          <p:spPr>
            <a:xfrm>
              <a:off x="1160321" y="3585882"/>
              <a:ext cx="312880" cy="197059"/>
            </a:xfrm>
            <a:custGeom>
              <a:avLst/>
              <a:gdLst/>
              <a:ahLst/>
              <a:cxnLst/>
              <a:rect l="0" t="0" r="0" b="0"/>
              <a:pathLst>
                <a:path w="312880" h="197059">
                  <a:moveTo>
                    <a:pt x="33479" y="141568"/>
                  </a:moveTo>
                  <a:lnTo>
                    <a:pt x="33479" y="141568"/>
                  </a:lnTo>
                  <a:lnTo>
                    <a:pt x="64187" y="125166"/>
                  </a:lnTo>
                  <a:lnTo>
                    <a:pt x="65945" y="123578"/>
                  </a:lnTo>
                  <a:lnTo>
                    <a:pt x="66412" y="121813"/>
                  </a:lnTo>
                  <a:lnTo>
                    <a:pt x="66018" y="119932"/>
                  </a:lnTo>
                  <a:lnTo>
                    <a:pt x="63638" y="119383"/>
                  </a:lnTo>
                  <a:lnTo>
                    <a:pt x="55350" y="120654"/>
                  </a:lnTo>
                  <a:lnTo>
                    <a:pt x="35412" y="128708"/>
                  </a:lnTo>
                  <a:lnTo>
                    <a:pt x="11631" y="146773"/>
                  </a:lnTo>
                  <a:lnTo>
                    <a:pt x="2602" y="160109"/>
                  </a:lnTo>
                  <a:lnTo>
                    <a:pt x="194" y="166629"/>
                  </a:lnTo>
                  <a:lnTo>
                    <a:pt x="0" y="172386"/>
                  </a:lnTo>
                  <a:lnTo>
                    <a:pt x="3548" y="182547"/>
                  </a:lnTo>
                  <a:lnTo>
                    <a:pt x="13591" y="189884"/>
                  </a:lnTo>
                  <a:lnTo>
                    <a:pt x="20220" y="192829"/>
                  </a:lnTo>
                  <a:lnTo>
                    <a:pt x="33231" y="194219"/>
                  </a:lnTo>
                  <a:lnTo>
                    <a:pt x="50574" y="191035"/>
                  </a:lnTo>
                  <a:lnTo>
                    <a:pt x="55459" y="189363"/>
                  </a:lnTo>
                  <a:lnTo>
                    <a:pt x="58716" y="185426"/>
                  </a:lnTo>
                  <a:lnTo>
                    <a:pt x="62334" y="173525"/>
                  </a:lnTo>
                  <a:lnTo>
                    <a:pt x="59588" y="142889"/>
                  </a:lnTo>
                  <a:lnTo>
                    <a:pt x="52818" y="118754"/>
                  </a:lnTo>
                  <a:lnTo>
                    <a:pt x="39444" y="100001"/>
                  </a:lnTo>
                  <a:lnTo>
                    <a:pt x="33073" y="94872"/>
                  </a:lnTo>
                  <a:lnTo>
                    <a:pt x="30386" y="94209"/>
                  </a:lnTo>
                  <a:lnTo>
                    <a:pt x="27889" y="94473"/>
                  </a:lnTo>
                  <a:lnTo>
                    <a:pt x="25519" y="95355"/>
                  </a:lnTo>
                  <a:lnTo>
                    <a:pt x="24645" y="96648"/>
                  </a:lnTo>
                  <a:lnTo>
                    <a:pt x="24767" y="98216"/>
                  </a:lnTo>
                  <a:lnTo>
                    <a:pt x="25555" y="99967"/>
                  </a:lnTo>
                  <a:lnTo>
                    <a:pt x="27491" y="101134"/>
                  </a:lnTo>
                  <a:lnTo>
                    <a:pt x="51409" y="106531"/>
                  </a:lnTo>
                  <a:lnTo>
                    <a:pt x="77989" y="102102"/>
                  </a:lnTo>
                  <a:lnTo>
                    <a:pt x="108208" y="88482"/>
                  </a:lnTo>
                  <a:lnTo>
                    <a:pt x="139504" y="67669"/>
                  </a:lnTo>
                  <a:lnTo>
                    <a:pt x="167748" y="43629"/>
                  </a:lnTo>
                  <a:lnTo>
                    <a:pt x="190620" y="15261"/>
                  </a:lnTo>
                  <a:lnTo>
                    <a:pt x="205056" y="123"/>
                  </a:lnTo>
                  <a:lnTo>
                    <a:pt x="204308" y="0"/>
                  </a:lnTo>
                  <a:lnTo>
                    <a:pt x="202398" y="622"/>
                  </a:lnTo>
                  <a:lnTo>
                    <a:pt x="173280" y="27675"/>
                  </a:lnTo>
                  <a:lnTo>
                    <a:pt x="151352" y="49321"/>
                  </a:lnTo>
                  <a:lnTo>
                    <a:pt x="136902" y="71171"/>
                  </a:lnTo>
                  <a:lnTo>
                    <a:pt x="128834" y="92642"/>
                  </a:lnTo>
                  <a:lnTo>
                    <a:pt x="125248" y="113943"/>
                  </a:lnTo>
                  <a:lnTo>
                    <a:pt x="129299" y="133288"/>
                  </a:lnTo>
                  <a:lnTo>
                    <a:pt x="138860" y="149882"/>
                  </a:lnTo>
                  <a:lnTo>
                    <a:pt x="152517" y="161962"/>
                  </a:lnTo>
                  <a:lnTo>
                    <a:pt x="169876" y="168271"/>
                  </a:lnTo>
                  <a:lnTo>
                    <a:pt x="187939" y="170369"/>
                  </a:lnTo>
                  <a:lnTo>
                    <a:pt x="203022" y="168950"/>
                  </a:lnTo>
                  <a:lnTo>
                    <a:pt x="216782" y="162204"/>
                  </a:lnTo>
                  <a:lnTo>
                    <a:pt x="223414" y="157442"/>
                  </a:lnTo>
                  <a:lnTo>
                    <a:pt x="239491" y="133885"/>
                  </a:lnTo>
                  <a:lnTo>
                    <a:pt x="249820" y="107934"/>
                  </a:lnTo>
                  <a:lnTo>
                    <a:pt x="251222" y="94634"/>
                  </a:lnTo>
                  <a:lnTo>
                    <a:pt x="250607" y="89112"/>
                  </a:lnTo>
                  <a:lnTo>
                    <a:pt x="248081" y="86842"/>
                  </a:lnTo>
                  <a:lnTo>
                    <a:pt x="244281" y="86739"/>
                  </a:lnTo>
                  <a:lnTo>
                    <a:pt x="228818" y="93337"/>
                  </a:lnTo>
                  <a:lnTo>
                    <a:pt x="222972" y="96714"/>
                  </a:lnTo>
                  <a:lnTo>
                    <a:pt x="208002" y="114951"/>
                  </a:lnTo>
                  <a:lnTo>
                    <a:pt x="198000" y="134857"/>
                  </a:lnTo>
                  <a:lnTo>
                    <a:pt x="197487" y="141327"/>
                  </a:lnTo>
                  <a:lnTo>
                    <a:pt x="200681" y="154161"/>
                  </a:lnTo>
                  <a:lnTo>
                    <a:pt x="210412" y="169915"/>
                  </a:lnTo>
                  <a:lnTo>
                    <a:pt x="232346" y="183520"/>
                  </a:lnTo>
                  <a:lnTo>
                    <a:pt x="257816" y="193117"/>
                  </a:lnTo>
                  <a:lnTo>
                    <a:pt x="279866" y="197058"/>
                  </a:lnTo>
                  <a:lnTo>
                    <a:pt x="312879" y="1923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150"/>
            <p:cNvSpPr/>
            <p:nvPr>
              <p:custDataLst>
                <p:tags r:id="rId141"/>
              </p:custDataLst>
            </p:nvPr>
          </p:nvSpPr>
          <p:spPr>
            <a:xfrm>
              <a:off x="1047750" y="3712946"/>
              <a:ext cx="79432" cy="250612"/>
            </a:xfrm>
            <a:custGeom>
              <a:avLst/>
              <a:gdLst/>
              <a:ahLst/>
              <a:cxnLst/>
              <a:rect l="0" t="0" r="0" b="0"/>
              <a:pathLst>
                <a:path w="79432" h="250612">
                  <a:moveTo>
                    <a:pt x="0" y="33554"/>
                  </a:moveTo>
                  <a:lnTo>
                    <a:pt x="0" y="33554"/>
                  </a:lnTo>
                  <a:lnTo>
                    <a:pt x="3371" y="36925"/>
                  </a:lnTo>
                  <a:lnTo>
                    <a:pt x="1398" y="65369"/>
                  </a:lnTo>
                  <a:lnTo>
                    <a:pt x="621" y="87205"/>
                  </a:lnTo>
                  <a:lnTo>
                    <a:pt x="2158" y="114784"/>
                  </a:lnTo>
                  <a:lnTo>
                    <a:pt x="5192" y="145151"/>
                  </a:lnTo>
                  <a:lnTo>
                    <a:pt x="8893" y="175110"/>
                  </a:lnTo>
                  <a:lnTo>
                    <a:pt x="12890" y="199244"/>
                  </a:lnTo>
                  <a:lnTo>
                    <a:pt x="15607" y="218671"/>
                  </a:lnTo>
                  <a:lnTo>
                    <a:pt x="13222" y="248353"/>
                  </a:lnTo>
                  <a:lnTo>
                    <a:pt x="12343" y="250131"/>
                  </a:lnTo>
                  <a:lnTo>
                    <a:pt x="11051" y="250611"/>
                  </a:lnTo>
                  <a:lnTo>
                    <a:pt x="9484" y="250225"/>
                  </a:lnTo>
                  <a:lnTo>
                    <a:pt x="3908" y="229456"/>
                  </a:lnTo>
                  <a:lnTo>
                    <a:pt x="1737" y="200585"/>
                  </a:lnTo>
                  <a:lnTo>
                    <a:pt x="1158" y="183008"/>
                  </a:lnTo>
                  <a:lnTo>
                    <a:pt x="772" y="164234"/>
                  </a:lnTo>
                  <a:lnTo>
                    <a:pt x="515" y="144663"/>
                  </a:lnTo>
                  <a:lnTo>
                    <a:pt x="343" y="124560"/>
                  </a:lnTo>
                  <a:lnTo>
                    <a:pt x="934" y="106219"/>
                  </a:lnTo>
                  <a:lnTo>
                    <a:pt x="2034" y="89053"/>
                  </a:lnTo>
                  <a:lnTo>
                    <a:pt x="6549" y="58926"/>
                  </a:lnTo>
                  <a:lnTo>
                    <a:pt x="15610" y="36128"/>
                  </a:lnTo>
                  <a:lnTo>
                    <a:pt x="32612" y="10798"/>
                  </a:lnTo>
                  <a:lnTo>
                    <a:pt x="46715" y="2273"/>
                  </a:lnTo>
                  <a:lnTo>
                    <a:pt x="54427" y="0"/>
                  </a:lnTo>
                  <a:lnTo>
                    <a:pt x="60979" y="601"/>
                  </a:lnTo>
                  <a:lnTo>
                    <a:pt x="72022" y="6914"/>
                  </a:lnTo>
                  <a:lnTo>
                    <a:pt x="75531" y="12972"/>
                  </a:lnTo>
                  <a:lnTo>
                    <a:pt x="79431" y="29110"/>
                  </a:lnTo>
                  <a:lnTo>
                    <a:pt x="74884" y="58029"/>
                  </a:lnTo>
                  <a:lnTo>
                    <a:pt x="61229" y="82198"/>
                  </a:lnTo>
                  <a:lnTo>
                    <a:pt x="43777" y="99394"/>
                  </a:lnTo>
                  <a:lnTo>
                    <a:pt x="37651" y="102142"/>
                  </a:lnTo>
                  <a:lnTo>
                    <a:pt x="25201" y="103313"/>
                  </a:lnTo>
                  <a:lnTo>
                    <a:pt x="20328" y="101932"/>
                  </a:lnTo>
                  <a:lnTo>
                    <a:pt x="6350" y="907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151"/>
            <p:cNvSpPr/>
            <p:nvPr>
              <p:custDataLst>
                <p:tags r:id="rId142"/>
              </p:custDataLst>
            </p:nvPr>
          </p:nvSpPr>
          <p:spPr>
            <a:xfrm>
              <a:off x="889165" y="3702933"/>
              <a:ext cx="116518" cy="118394"/>
            </a:xfrm>
            <a:custGeom>
              <a:avLst/>
              <a:gdLst/>
              <a:ahLst/>
              <a:cxnLst/>
              <a:rect l="0" t="0" r="0" b="0"/>
              <a:pathLst>
                <a:path w="116518" h="118394">
                  <a:moveTo>
                    <a:pt x="63335" y="5467"/>
                  </a:moveTo>
                  <a:lnTo>
                    <a:pt x="63335" y="5467"/>
                  </a:lnTo>
                  <a:lnTo>
                    <a:pt x="59964" y="2096"/>
                  </a:lnTo>
                  <a:lnTo>
                    <a:pt x="44384" y="0"/>
                  </a:lnTo>
                  <a:lnTo>
                    <a:pt x="21893" y="6120"/>
                  </a:lnTo>
                  <a:lnTo>
                    <a:pt x="9404" y="14930"/>
                  </a:lnTo>
                  <a:lnTo>
                    <a:pt x="4097" y="20242"/>
                  </a:lnTo>
                  <a:lnTo>
                    <a:pt x="1266" y="25194"/>
                  </a:lnTo>
                  <a:lnTo>
                    <a:pt x="83" y="29908"/>
                  </a:lnTo>
                  <a:lnTo>
                    <a:pt x="0" y="34461"/>
                  </a:lnTo>
                  <a:lnTo>
                    <a:pt x="7435" y="45164"/>
                  </a:lnTo>
                  <a:lnTo>
                    <a:pt x="22263" y="56977"/>
                  </a:lnTo>
                  <a:lnTo>
                    <a:pt x="45316" y="69282"/>
                  </a:lnTo>
                  <a:lnTo>
                    <a:pt x="70143" y="79926"/>
                  </a:lnTo>
                  <a:lnTo>
                    <a:pt x="100395" y="93851"/>
                  </a:lnTo>
                  <a:lnTo>
                    <a:pt x="111556" y="101899"/>
                  </a:lnTo>
                  <a:lnTo>
                    <a:pt x="116517" y="107827"/>
                  </a:lnTo>
                  <a:lnTo>
                    <a:pt x="115723" y="110396"/>
                  </a:lnTo>
                  <a:lnTo>
                    <a:pt x="109196" y="115132"/>
                  </a:lnTo>
                  <a:lnTo>
                    <a:pt x="83509" y="118393"/>
                  </a:lnTo>
                  <a:lnTo>
                    <a:pt x="55829" y="115989"/>
                  </a:lnTo>
                  <a:lnTo>
                    <a:pt x="33124" y="107437"/>
                  </a:lnTo>
                  <a:lnTo>
                    <a:pt x="28378" y="103786"/>
                  </a:lnTo>
                  <a:lnTo>
                    <a:pt x="23104" y="95966"/>
                  </a:lnTo>
                  <a:lnTo>
                    <a:pt x="22403" y="92611"/>
                  </a:lnTo>
                  <a:lnTo>
                    <a:pt x="22642" y="89668"/>
                  </a:lnTo>
                  <a:lnTo>
                    <a:pt x="23506" y="87002"/>
                  </a:lnTo>
                  <a:lnTo>
                    <a:pt x="26905" y="85223"/>
                  </a:lnTo>
                  <a:lnTo>
                    <a:pt x="50635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1152"/>
            <p:cNvSpPr/>
            <p:nvPr>
              <p:custDataLst>
                <p:tags r:id="rId143"/>
              </p:custDataLst>
            </p:nvPr>
          </p:nvSpPr>
          <p:spPr>
            <a:xfrm>
              <a:off x="1728279" y="3222141"/>
              <a:ext cx="195772" cy="244960"/>
            </a:xfrm>
            <a:custGeom>
              <a:avLst/>
              <a:gdLst/>
              <a:ahLst/>
              <a:cxnLst/>
              <a:rect l="0" t="0" r="0" b="0"/>
              <a:pathLst>
                <a:path w="195772" h="244960">
                  <a:moveTo>
                    <a:pt x="49721" y="3659"/>
                  </a:moveTo>
                  <a:lnTo>
                    <a:pt x="49721" y="3659"/>
                  </a:lnTo>
                  <a:lnTo>
                    <a:pt x="53092" y="288"/>
                  </a:lnTo>
                  <a:lnTo>
                    <a:pt x="54085" y="0"/>
                  </a:lnTo>
                  <a:lnTo>
                    <a:pt x="54747" y="515"/>
                  </a:lnTo>
                  <a:lnTo>
                    <a:pt x="55188" y="1563"/>
                  </a:lnTo>
                  <a:lnTo>
                    <a:pt x="45697" y="30005"/>
                  </a:lnTo>
                  <a:lnTo>
                    <a:pt x="37114" y="58643"/>
                  </a:lnTo>
                  <a:lnTo>
                    <a:pt x="27890" y="90185"/>
                  </a:lnTo>
                  <a:lnTo>
                    <a:pt x="22467" y="106498"/>
                  </a:lnTo>
                  <a:lnTo>
                    <a:pt x="16735" y="123018"/>
                  </a:lnTo>
                  <a:lnTo>
                    <a:pt x="12208" y="139676"/>
                  </a:lnTo>
                  <a:lnTo>
                    <a:pt x="8485" y="156426"/>
                  </a:lnTo>
                  <a:lnTo>
                    <a:pt x="3172" y="187266"/>
                  </a:lnTo>
                  <a:lnTo>
                    <a:pt x="810" y="210381"/>
                  </a:lnTo>
                  <a:lnTo>
                    <a:pt x="0" y="236665"/>
                  </a:lnTo>
                  <a:lnTo>
                    <a:pt x="1051" y="239430"/>
                  </a:lnTo>
                  <a:lnTo>
                    <a:pt x="2458" y="241273"/>
                  </a:lnTo>
                  <a:lnTo>
                    <a:pt x="5512" y="241796"/>
                  </a:lnTo>
                  <a:lnTo>
                    <a:pt x="34910" y="235797"/>
                  </a:lnTo>
                  <a:lnTo>
                    <a:pt x="58190" y="233831"/>
                  </a:lnTo>
                  <a:lnTo>
                    <a:pt x="87352" y="233663"/>
                  </a:lnTo>
                  <a:lnTo>
                    <a:pt x="103031" y="234607"/>
                  </a:lnTo>
                  <a:lnTo>
                    <a:pt x="133386" y="237535"/>
                  </a:lnTo>
                  <a:lnTo>
                    <a:pt x="158637" y="241189"/>
                  </a:lnTo>
                  <a:lnTo>
                    <a:pt x="189905" y="244463"/>
                  </a:lnTo>
                  <a:lnTo>
                    <a:pt x="195771" y="2449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1153"/>
            <p:cNvSpPr/>
            <p:nvPr>
              <p:custDataLst>
                <p:tags r:id="rId144"/>
              </p:custDataLst>
            </p:nvPr>
          </p:nvSpPr>
          <p:spPr>
            <a:xfrm>
              <a:off x="1504950" y="3359975"/>
              <a:ext cx="77455" cy="123163"/>
            </a:xfrm>
            <a:custGeom>
              <a:avLst/>
              <a:gdLst/>
              <a:ahLst/>
              <a:cxnLst/>
              <a:rect l="0" t="0" r="0" b="0"/>
              <a:pathLst>
                <a:path w="77455" h="123163">
                  <a:moveTo>
                    <a:pt x="50800" y="49975"/>
                  </a:moveTo>
                  <a:lnTo>
                    <a:pt x="50800" y="49975"/>
                  </a:lnTo>
                  <a:lnTo>
                    <a:pt x="50800" y="23460"/>
                  </a:lnTo>
                  <a:lnTo>
                    <a:pt x="47429" y="8566"/>
                  </a:lnTo>
                  <a:lnTo>
                    <a:pt x="45731" y="5435"/>
                  </a:lnTo>
                  <a:lnTo>
                    <a:pt x="43893" y="3349"/>
                  </a:lnTo>
                  <a:lnTo>
                    <a:pt x="41962" y="1957"/>
                  </a:lnTo>
                  <a:lnTo>
                    <a:pt x="32502" y="0"/>
                  </a:lnTo>
                  <a:lnTo>
                    <a:pt x="29429" y="1136"/>
                  </a:lnTo>
                  <a:lnTo>
                    <a:pt x="24133" y="6161"/>
                  </a:lnTo>
                  <a:lnTo>
                    <a:pt x="21309" y="14980"/>
                  </a:lnTo>
                  <a:lnTo>
                    <a:pt x="20760" y="25955"/>
                  </a:lnTo>
                  <a:lnTo>
                    <a:pt x="22867" y="37888"/>
                  </a:lnTo>
                  <a:lnTo>
                    <a:pt x="31391" y="53136"/>
                  </a:lnTo>
                  <a:lnTo>
                    <a:pt x="57939" y="75234"/>
                  </a:lnTo>
                  <a:lnTo>
                    <a:pt x="72671" y="88033"/>
                  </a:lnTo>
                  <a:lnTo>
                    <a:pt x="75964" y="92281"/>
                  </a:lnTo>
                  <a:lnTo>
                    <a:pt x="77454" y="96523"/>
                  </a:lnTo>
                  <a:lnTo>
                    <a:pt x="77228" y="105000"/>
                  </a:lnTo>
                  <a:lnTo>
                    <a:pt x="74775" y="111590"/>
                  </a:lnTo>
                  <a:lnTo>
                    <a:pt x="73134" y="114335"/>
                  </a:lnTo>
                  <a:lnTo>
                    <a:pt x="71333" y="116165"/>
                  </a:lnTo>
                  <a:lnTo>
                    <a:pt x="67452" y="118198"/>
                  </a:lnTo>
                  <a:lnTo>
                    <a:pt x="45414" y="123162"/>
                  </a:lnTo>
                  <a:lnTo>
                    <a:pt x="35236" y="121778"/>
                  </a:lnTo>
                  <a:lnTo>
                    <a:pt x="26008" y="115049"/>
                  </a:lnTo>
                  <a:lnTo>
                    <a:pt x="0" y="880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1154"/>
            <p:cNvSpPr/>
            <p:nvPr>
              <p:custDataLst>
                <p:tags r:id="rId145"/>
              </p:custDataLst>
            </p:nvPr>
          </p:nvSpPr>
          <p:spPr>
            <a:xfrm>
              <a:off x="1137149" y="3263900"/>
              <a:ext cx="336052" cy="233544"/>
            </a:xfrm>
            <a:custGeom>
              <a:avLst/>
              <a:gdLst/>
              <a:ahLst/>
              <a:cxnLst/>
              <a:rect l="0" t="0" r="0" b="0"/>
              <a:pathLst>
                <a:path w="336052" h="233544">
                  <a:moveTo>
                    <a:pt x="50301" y="0"/>
                  </a:moveTo>
                  <a:lnTo>
                    <a:pt x="50301" y="0"/>
                  </a:lnTo>
                  <a:lnTo>
                    <a:pt x="43559" y="23597"/>
                  </a:lnTo>
                  <a:lnTo>
                    <a:pt x="34605" y="53997"/>
                  </a:lnTo>
                  <a:lnTo>
                    <a:pt x="29253" y="71981"/>
                  </a:lnTo>
                  <a:lnTo>
                    <a:pt x="24275" y="91026"/>
                  </a:lnTo>
                  <a:lnTo>
                    <a:pt x="19545" y="110779"/>
                  </a:lnTo>
                  <a:lnTo>
                    <a:pt x="14980" y="131002"/>
                  </a:lnTo>
                  <a:lnTo>
                    <a:pt x="11232" y="148718"/>
                  </a:lnTo>
                  <a:lnTo>
                    <a:pt x="5185" y="179691"/>
                  </a:lnTo>
                  <a:lnTo>
                    <a:pt x="1185" y="210816"/>
                  </a:lnTo>
                  <a:lnTo>
                    <a:pt x="0" y="223331"/>
                  </a:lnTo>
                  <a:lnTo>
                    <a:pt x="539" y="223676"/>
                  </a:lnTo>
                  <a:lnTo>
                    <a:pt x="3020" y="220297"/>
                  </a:lnTo>
                  <a:lnTo>
                    <a:pt x="5292" y="195785"/>
                  </a:lnTo>
                  <a:lnTo>
                    <a:pt x="7097" y="169175"/>
                  </a:lnTo>
                  <a:lnTo>
                    <a:pt x="15236" y="149374"/>
                  </a:lnTo>
                  <a:lnTo>
                    <a:pt x="20135" y="143999"/>
                  </a:lnTo>
                  <a:lnTo>
                    <a:pt x="23135" y="143272"/>
                  </a:lnTo>
                  <a:lnTo>
                    <a:pt x="34804" y="145619"/>
                  </a:lnTo>
                  <a:lnTo>
                    <a:pt x="61116" y="150851"/>
                  </a:lnTo>
                  <a:lnTo>
                    <a:pt x="85961" y="151941"/>
                  </a:lnTo>
                  <a:lnTo>
                    <a:pt x="113319" y="152309"/>
                  </a:lnTo>
                  <a:lnTo>
                    <a:pt x="129337" y="149002"/>
                  </a:lnTo>
                  <a:lnTo>
                    <a:pt x="134817" y="145481"/>
                  </a:lnTo>
                  <a:lnTo>
                    <a:pt x="137253" y="141563"/>
                  </a:lnTo>
                  <a:lnTo>
                    <a:pt x="138335" y="137471"/>
                  </a:lnTo>
                  <a:lnTo>
                    <a:pt x="137918" y="135392"/>
                  </a:lnTo>
                  <a:lnTo>
                    <a:pt x="135574" y="131200"/>
                  </a:lnTo>
                  <a:lnTo>
                    <a:pt x="133960" y="129800"/>
                  </a:lnTo>
                  <a:lnTo>
                    <a:pt x="130287" y="128244"/>
                  </a:lnTo>
                  <a:lnTo>
                    <a:pt x="128319" y="129241"/>
                  </a:lnTo>
                  <a:lnTo>
                    <a:pt x="124252" y="134110"/>
                  </a:lnTo>
                  <a:lnTo>
                    <a:pt x="112233" y="158169"/>
                  </a:lnTo>
                  <a:lnTo>
                    <a:pt x="108081" y="187052"/>
                  </a:lnTo>
                  <a:lnTo>
                    <a:pt x="109988" y="191729"/>
                  </a:lnTo>
                  <a:lnTo>
                    <a:pt x="117751" y="200689"/>
                  </a:lnTo>
                  <a:lnTo>
                    <a:pt x="126375" y="205612"/>
                  </a:lnTo>
                  <a:lnTo>
                    <a:pt x="143409" y="208772"/>
                  </a:lnTo>
                  <a:lnTo>
                    <a:pt x="151890" y="205441"/>
                  </a:lnTo>
                  <a:lnTo>
                    <a:pt x="156127" y="202578"/>
                  </a:lnTo>
                  <a:lnTo>
                    <a:pt x="158952" y="197846"/>
                  </a:lnTo>
                  <a:lnTo>
                    <a:pt x="162927" y="177703"/>
                  </a:lnTo>
                  <a:lnTo>
                    <a:pt x="164105" y="153861"/>
                  </a:lnTo>
                  <a:lnTo>
                    <a:pt x="162622" y="124283"/>
                  </a:lnTo>
                  <a:lnTo>
                    <a:pt x="159115" y="111176"/>
                  </a:lnTo>
                  <a:lnTo>
                    <a:pt x="158121" y="110806"/>
                  </a:lnTo>
                  <a:lnTo>
                    <a:pt x="156753" y="111265"/>
                  </a:lnTo>
                  <a:lnTo>
                    <a:pt x="155136" y="112277"/>
                  </a:lnTo>
                  <a:lnTo>
                    <a:pt x="153339" y="119045"/>
                  </a:lnTo>
                  <a:lnTo>
                    <a:pt x="153246" y="129109"/>
                  </a:lnTo>
                  <a:lnTo>
                    <a:pt x="158935" y="154698"/>
                  </a:lnTo>
                  <a:lnTo>
                    <a:pt x="166685" y="176599"/>
                  </a:lnTo>
                  <a:lnTo>
                    <a:pt x="181946" y="202962"/>
                  </a:lnTo>
                  <a:lnTo>
                    <a:pt x="194761" y="225699"/>
                  </a:lnTo>
                  <a:lnTo>
                    <a:pt x="196702" y="225255"/>
                  </a:lnTo>
                  <a:lnTo>
                    <a:pt x="210517" y="214040"/>
                  </a:lnTo>
                  <a:lnTo>
                    <a:pt x="217325" y="200767"/>
                  </a:lnTo>
                  <a:lnTo>
                    <a:pt x="225241" y="172250"/>
                  </a:lnTo>
                  <a:lnTo>
                    <a:pt x="227536" y="143203"/>
                  </a:lnTo>
                  <a:lnTo>
                    <a:pt x="228068" y="127948"/>
                  </a:lnTo>
                  <a:lnTo>
                    <a:pt x="229968" y="129303"/>
                  </a:lnTo>
                  <a:lnTo>
                    <a:pt x="231462" y="130652"/>
                  </a:lnTo>
                  <a:lnTo>
                    <a:pt x="233123" y="135914"/>
                  </a:lnTo>
                  <a:lnTo>
                    <a:pt x="238640" y="163582"/>
                  </a:lnTo>
                  <a:lnTo>
                    <a:pt x="241572" y="179545"/>
                  </a:lnTo>
                  <a:lnTo>
                    <a:pt x="250045" y="195250"/>
                  </a:lnTo>
                  <a:lnTo>
                    <a:pt x="255022" y="199667"/>
                  </a:lnTo>
                  <a:lnTo>
                    <a:pt x="258043" y="199434"/>
                  </a:lnTo>
                  <a:lnTo>
                    <a:pt x="265162" y="195411"/>
                  </a:lnTo>
                  <a:lnTo>
                    <a:pt x="273733" y="185213"/>
                  </a:lnTo>
                  <a:lnTo>
                    <a:pt x="286608" y="154622"/>
                  </a:lnTo>
                  <a:lnTo>
                    <a:pt x="290827" y="129853"/>
                  </a:lnTo>
                  <a:lnTo>
                    <a:pt x="298216" y="105926"/>
                  </a:lnTo>
                  <a:lnTo>
                    <a:pt x="303099" y="97359"/>
                  </a:lnTo>
                  <a:lnTo>
                    <a:pt x="305648" y="101832"/>
                  </a:lnTo>
                  <a:lnTo>
                    <a:pt x="314356" y="132936"/>
                  </a:lnTo>
                  <a:lnTo>
                    <a:pt x="316923" y="157138"/>
                  </a:lnTo>
                  <a:lnTo>
                    <a:pt x="321872" y="188718"/>
                  </a:lnTo>
                  <a:lnTo>
                    <a:pt x="323862" y="216240"/>
                  </a:lnTo>
                  <a:lnTo>
                    <a:pt x="329432" y="233543"/>
                  </a:lnTo>
                  <a:lnTo>
                    <a:pt x="329522" y="233307"/>
                  </a:lnTo>
                  <a:lnTo>
                    <a:pt x="329621" y="231162"/>
                  </a:lnTo>
                  <a:lnTo>
                    <a:pt x="336051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155"/>
            <p:cNvSpPr/>
            <p:nvPr>
              <p:custDataLst>
                <p:tags r:id="rId146"/>
              </p:custDataLst>
            </p:nvPr>
          </p:nvSpPr>
          <p:spPr>
            <a:xfrm>
              <a:off x="993503" y="3263508"/>
              <a:ext cx="96007" cy="273443"/>
            </a:xfrm>
            <a:custGeom>
              <a:avLst/>
              <a:gdLst/>
              <a:ahLst/>
              <a:cxnLst/>
              <a:rect l="0" t="0" r="0" b="0"/>
              <a:pathLst>
                <a:path w="96007" h="273443">
                  <a:moveTo>
                    <a:pt x="92347" y="6742"/>
                  </a:moveTo>
                  <a:lnTo>
                    <a:pt x="92347" y="6742"/>
                  </a:lnTo>
                  <a:lnTo>
                    <a:pt x="95718" y="0"/>
                  </a:lnTo>
                  <a:lnTo>
                    <a:pt x="96006" y="131"/>
                  </a:lnTo>
                  <a:lnTo>
                    <a:pt x="85753" y="24956"/>
                  </a:lnTo>
                  <a:lnTo>
                    <a:pt x="71778" y="53643"/>
                  </a:lnTo>
                  <a:lnTo>
                    <a:pt x="63112" y="71171"/>
                  </a:lnTo>
                  <a:lnTo>
                    <a:pt x="53807" y="89911"/>
                  </a:lnTo>
                  <a:lnTo>
                    <a:pt x="44781" y="109460"/>
                  </a:lnTo>
                  <a:lnTo>
                    <a:pt x="35942" y="129548"/>
                  </a:lnTo>
                  <a:lnTo>
                    <a:pt x="27227" y="149996"/>
                  </a:lnTo>
                  <a:lnTo>
                    <a:pt x="20006" y="168567"/>
                  </a:lnTo>
                  <a:lnTo>
                    <a:pt x="13781" y="185886"/>
                  </a:lnTo>
                  <a:lnTo>
                    <a:pt x="4512" y="214773"/>
                  </a:lnTo>
                  <a:lnTo>
                    <a:pt x="0" y="238263"/>
                  </a:lnTo>
                  <a:lnTo>
                    <a:pt x="1445" y="246753"/>
                  </a:lnTo>
                  <a:lnTo>
                    <a:pt x="2818" y="247888"/>
                  </a:lnTo>
                  <a:lnTo>
                    <a:pt x="4439" y="247234"/>
                  </a:lnTo>
                  <a:lnTo>
                    <a:pt x="8827" y="241333"/>
                  </a:lnTo>
                  <a:lnTo>
                    <a:pt x="19936" y="220027"/>
                  </a:lnTo>
                  <a:lnTo>
                    <a:pt x="30531" y="196550"/>
                  </a:lnTo>
                  <a:lnTo>
                    <a:pt x="45025" y="169050"/>
                  </a:lnTo>
                  <a:lnTo>
                    <a:pt x="53911" y="160018"/>
                  </a:lnTo>
                  <a:lnTo>
                    <a:pt x="58257" y="157609"/>
                  </a:lnTo>
                  <a:lnTo>
                    <a:pt x="61153" y="157415"/>
                  </a:lnTo>
                  <a:lnTo>
                    <a:pt x="63085" y="158696"/>
                  </a:lnTo>
                  <a:lnTo>
                    <a:pt x="64372" y="160961"/>
                  </a:lnTo>
                  <a:lnTo>
                    <a:pt x="62813" y="177634"/>
                  </a:lnTo>
                  <a:lnTo>
                    <a:pt x="51141" y="200447"/>
                  </a:lnTo>
                  <a:lnTo>
                    <a:pt x="29645" y="227665"/>
                  </a:lnTo>
                  <a:lnTo>
                    <a:pt x="20460" y="240672"/>
                  </a:lnTo>
                  <a:lnTo>
                    <a:pt x="19022" y="241717"/>
                  </a:lnTo>
                  <a:lnTo>
                    <a:pt x="18064" y="241709"/>
                  </a:lnTo>
                  <a:lnTo>
                    <a:pt x="20762" y="237936"/>
                  </a:lnTo>
                  <a:lnTo>
                    <a:pt x="25254" y="232262"/>
                  </a:lnTo>
                  <a:lnTo>
                    <a:pt x="27782" y="226511"/>
                  </a:lnTo>
                  <a:lnTo>
                    <a:pt x="28137" y="226633"/>
                  </a:lnTo>
                  <a:lnTo>
                    <a:pt x="28374" y="227419"/>
                  </a:lnTo>
                  <a:lnTo>
                    <a:pt x="47133" y="252716"/>
                  </a:lnTo>
                  <a:lnTo>
                    <a:pt x="54848" y="257175"/>
                  </a:lnTo>
                  <a:lnTo>
                    <a:pt x="62981" y="260568"/>
                  </a:lnTo>
                  <a:lnTo>
                    <a:pt x="75493" y="269000"/>
                  </a:lnTo>
                  <a:lnTo>
                    <a:pt x="92347" y="2734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1156"/>
            <p:cNvSpPr/>
            <p:nvPr>
              <p:custDataLst>
                <p:tags r:id="rId147"/>
              </p:custDataLst>
            </p:nvPr>
          </p:nvSpPr>
          <p:spPr>
            <a:xfrm>
              <a:off x="715391" y="3340008"/>
              <a:ext cx="281560" cy="203120"/>
            </a:xfrm>
            <a:custGeom>
              <a:avLst/>
              <a:gdLst/>
              <a:ahLst/>
              <a:cxnLst/>
              <a:rect l="0" t="0" r="0" b="0"/>
              <a:pathLst>
                <a:path w="281560" h="203120">
                  <a:moveTo>
                    <a:pt x="84709" y="146142"/>
                  </a:moveTo>
                  <a:lnTo>
                    <a:pt x="84709" y="146142"/>
                  </a:lnTo>
                  <a:lnTo>
                    <a:pt x="70894" y="120394"/>
                  </a:lnTo>
                  <a:lnTo>
                    <a:pt x="63047" y="110004"/>
                  </a:lnTo>
                  <a:lnTo>
                    <a:pt x="54855" y="105386"/>
                  </a:lnTo>
                  <a:lnTo>
                    <a:pt x="40867" y="110860"/>
                  </a:lnTo>
                  <a:lnTo>
                    <a:pt x="24301" y="123405"/>
                  </a:lnTo>
                  <a:lnTo>
                    <a:pt x="9883" y="140741"/>
                  </a:lnTo>
                  <a:lnTo>
                    <a:pt x="2064" y="160204"/>
                  </a:lnTo>
                  <a:lnTo>
                    <a:pt x="0" y="178497"/>
                  </a:lnTo>
                  <a:lnTo>
                    <a:pt x="3787" y="191331"/>
                  </a:lnTo>
                  <a:lnTo>
                    <a:pt x="8889" y="196024"/>
                  </a:lnTo>
                  <a:lnTo>
                    <a:pt x="23965" y="203119"/>
                  </a:lnTo>
                  <a:lnTo>
                    <a:pt x="42425" y="202980"/>
                  </a:lnTo>
                  <a:lnTo>
                    <a:pt x="52286" y="200967"/>
                  </a:lnTo>
                  <a:lnTo>
                    <a:pt x="70769" y="189323"/>
                  </a:lnTo>
                  <a:lnTo>
                    <a:pt x="87686" y="170978"/>
                  </a:lnTo>
                  <a:lnTo>
                    <a:pt x="102260" y="146362"/>
                  </a:lnTo>
                  <a:lnTo>
                    <a:pt x="113911" y="115195"/>
                  </a:lnTo>
                  <a:lnTo>
                    <a:pt x="118994" y="97994"/>
                  </a:lnTo>
                  <a:lnTo>
                    <a:pt x="123088" y="80177"/>
                  </a:lnTo>
                  <a:lnTo>
                    <a:pt x="126523" y="61949"/>
                  </a:lnTo>
                  <a:lnTo>
                    <a:pt x="129518" y="43446"/>
                  </a:lnTo>
                  <a:lnTo>
                    <a:pt x="134728" y="17244"/>
                  </a:lnTo>
                  <a:lnTo>
                    <a:pt x="137279" y="2071"/>
                  </a:lnTo>
                  <a:lnTo>
                    <a:pt x="135983" y="0"/>
                  </a:lnTo>
                  <a:lnTo>
                    <a:pt x="133709" y="31"/>
                  </a:lnTo>
                  <a:lnTo>
                    <a:pt x="117023" y="23671"/>
                  </a:lnTo>
                  <a:lnTo>
                    <a:pt x="105891" y="48436"/>
                  </a:lnTo>
                  <a:lnTo>
                    <a:pt x="96240" y="75906"/>
                  </a:lnTo>
                  <a:lnTo>
                    <a:pt x="87247" y="104578"/>
                  </a:lnTo>
                  <a:lnTo>
                    <a:pt x="86072" y="130021"/>
                  </a:lnTo>
                  <a:lnTo>
                    <a:pt x="93344" y="160415"/>
                  </a:lnTo>
                  <a:lnTo>
                    <a:pt x="96816" y="168358"/>
                  </a:lnTo>
                  <a:lnTo>
                    <a:pt x="101953" y="173652"/>
                  </a:lnTo>
                  <a:lnTo>
                    <a:pt x="115186" y="179535"/>
                  </a:lnTo>
                  <a:lnTo>
                    <a:pt x="121255" y="178988"/>
                  </a:lnTo>
                  <a:lnTo>
                    <a:pt x="131761" y="172734"/>
                  </a:lnTo>
                  <a:lnTo>
                    <a:pt x="150003" y="150768"/>
                  </a:lnTo>
                  <a:lnTo>
                    <a:pt x="167196" y="119984"/>
                  </a:lnTo>
                  <a:lnTo>
                    <a:pt x="184679" y="91317"/>
                  </a:lnTo>
                  <a:lnTo>
                    <a:pt x="179084" y="96423"/>
                  </a:lnTo>
                  <a:lnTo>
                    <a:pt x="165257" y="125999"/>
                  </a:lnTo>
                  <a:lnTo>
                    <a:pt x="158748" y="154128"/>
                  </a:lnTo>
                  <a:lnTo>
                    <a:pt x="159478" y="169447"/>
                  </a:lnTo>
                  <a:lnTo>
                    <a:pt x="164036" y="179548"/>
                  </a:lnTo>
                  <a:lnTo>
                    <a:pt x="167227" y="183229"/>
                  </a:lnTo>
                  <a:lnTo>
                    <a:pt x="174536" y="187320"/>
                  </a:lnTo>
                  <a:lnTo>
                    <a:pt x="178460" y="188410"/>
                  </a:lnTo>
                  <a:lnTo>
                    <a:pt x="186584" y="187741"/>
                  </a:lnTo>
                  <a:lnTo>
                    <a:pt x="190725" y="186574"/>
                  </a:lnTo>
                  <a:lnTo>
                    <a:pt x="199090" y="177752"/>
                  </a:lnTo>
                  <a:lnTo>
                    <a:pt x="215959" y="149094"/>
                  </a:lnTo>
                  <a:lnTo>
                    <a:pt x="228647" y="121224"/>
                  </a:lnTo>
                  <a:lnTo>
                    <a:pt x="236366" y="97939"/>
                  </a:lnTo>
                  <a:lnTo>
                    <a:pt x="228222" y="125195"/>
                  </a:lnTo>
                  <a:lnTo>
                    <a:pt x="221070" y="150049"/>
                  </a:lnTo>
                  <a:lnTo>
                    <a:pt x="220067" y="157213"/>
                  </a:lnTo>
                  <a:lnTo>
                    <a:pt x="222714" y="170818"/>
                  </a:lnTo>
                  <a:lnTo>
                    <a:pt x="232541" y="190057"/>
                  </a:lnTo>
                  <a:lnTo>
                    <a:pt x="236180" y="191647"/>
                  </a:lnTo>
                  <a:lnTo>
                    <a:pt x="245869" y="191531"/>
                  </a:lnTo>
                  <a:lnTo>
                    <a:pt x="281559" y="1715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1157"/>
            <p:cNvSpPr/>
            <p:nvPr>
              <p:custDataLst>
                <p:tags r:id="rId148"/>
              </p:custDataLst>
            </p:nvPr>
          </p:nvSpPr>
          <p:spPr>
            <a:xfrm>
              <a:off x="211515" y="2755900"/>
              <a:ext cx="188536" cy="723901"/>
            </a:xfrm>
            <a:custGeom>
              <a:avLst/>
              <a:gdLst/>
              <a:ahLst/>
              <a:cxnLst/>
              <a:rect l="0" t="0" r="0" b="0"/>
              <a:pathLst>
                <a:path w="188536" h="723901">
                  <a:moveTo>
                    <a:pt x="169485" y="0"/>
                  </a:moveTo>
                  <a:lnTo>
                    <a:pt x="169485" y="0"/>
                  </a:lnTo>
                  <a:lnTo>
                    <a:pt x="166114" y="0"/>
                  </a:lnTo>
                  <a:lnTo>
                    <a:pt x="143792" y="13484"/>
                  </a:lnTo>
                  <a:lnTo>
                    <a:pt x="122083" y="37037"/>
                  </a:lnTo>
                  <a:lnTo>
                    <a:pt x="110367" y="52208"/>
                  </a:lnTo>
                  <a:lnTo>
                    <a:pt x="96206" y="70789"/>
                  </a:lnTo>
                  <a:lnTo>
                    <a:pt x="80416" y="91642"/>
                  </a:lnTo>
                  <a:lnTo>
                    <a:pt x="63539" y="114011"/>
                  </a:lnTo>
                  <a:lnTo>
                    <a:pt x="48760" y="139508"/>
                  </a:lnTo>
                  <a:lnTo>
                    <a:pt x="35379" y="167088"/>
                  </a:lnTo>
                  <a:lnTo>
                    <a:pt x="22931" y="196059"/>
                  </a:lnTo>
                  <a:lnTo>
                    <a:pt x="13927" y="225956"/>
                  </a:lnTo>
                  <a:lnTo>
                    <a:pt x="7219" y="256471"/>
                  </a:lnTo>
                  <a:lnTo>
                    <a:pt x="2041" y="287397"/>
                  </a:lnTo>
                  <a:lnTo>
                    <a:pt x="0" y="316481"/>
                  </a:lnTo>
                  <a:lnTo>
                    <a:pt x="51" y="344338"/>
                  </a:lnTo>
                  <a:lnTo>
                    <a:pt x="1495" y="371375"/>
                  </a:lnTo>
                  <a:lnTo>
                    <a:pt x="5281" y="397161"/>
                  </a:lnTo>
                  <a:lnTo>
                    <a:pt x="10627" y="422113"/>
                  </a:lnTo>
                  <a:lnTo>
                    <a:pt x="17013" y="446509"/>
                  </a:lnTo>
                  <a:lnTo>
                    <a:pt x="24798" y="469828"/>
                  </a:lnTo>
                  <a:lnTo>
                    <a:pt x="33516" y="492430"/>
                  </a:lnTo>
                  <a:lnTo>
                    <a:pt x="42856" y="514553"/>
                  </a:lnTo>
                  <a:lnTo>
                    <a:pt x="52610" y="534946"/>
                  </a:lnTo>
                  <a:lnTo>
                    <a:pt x="62640" y="554187"/>
                  </a:lnTo>
                  <a:lnTo>
                    <a:pt x="72855" y="572658"/>
                  </a:lnTo>
                  <a:lnTo>
                    <a:pt x="83899" y="589205"/>
                  </a:lnTo>
                  <a:lnTo>
                    <a:pt x="107458" y="618880"/>
                  </a:lnTo>
                  <a:lnTo>
                    <a:pt x="130158" y="644299"/>
                  </a:lnTo>
                  <a:lnTo>
                    <a:pt x="150595" y="667355"/>
                  </a:lnTo>
                  <a:lnTo>
                    <a:pt x="172590" y="698052"/>
                  </a:lnTo>
                  <a:lnTo>
                    <a:pt x="188535" y="723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1158"/>
            <p:cNvSpPr/>
            <p:nvPr>
              <p:custDataLst>
                <p:tags r:id="rId149"/>
              </p:custDataLst>
            </p:nvPr>
          </p:nvSpPr>
          <p:spPr>
            <a:xfrm>
              <a:off x="514612" y="3441700"/>
              <a:ext cx="6089" cy="107951"/>
            </a:xfrm>
            <a:custGeom>
              <a:avLst/>
              <a:gdLst/>
              <a:ahLst/>
              <a:cxnLst/>
              <a:rect l="0" t="0" r="0" b="0"/>
              <a:pathLst>
                <a:path w="6089" h="107951">
                  <a:moveTo>
                    <a:pt x="6088" y="0"/>
                  </a:moveTo>
                  <a:lnTo>
                    <a:pt x="6088" y="0"/>
                  </a:lnTo>
                  <a:lnTo>
                    <a:pt x="4207" y="30443"/>
                  </a:lnTo>
                  <a:lnTo>
                    <a:pt x="1062" y="56762"/>
                  </a:lnTo>
                  <a:lnTo>
                    <a:pt x="0" y="84198"/>
                  </a:lnTo>
                  <a:lnTo>
                    <a:pt x="608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1159"/>
            <p:cNvSpPr/>
            <p:nvPr>
              <p:custDataLst>
                <p:tags r:id="rId150"/>
              </p:custDataLst>
            </p:nvPr>
          </p:nvSpPr>
          <p:spPr>
            <a:xfrm>
              <a:off x="514350" y="33274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1160"/>
            <p:cNvSpPr/>
            <p:nvPr>
              <p:custDataLst>
                <p:tags r:id="rId151"/>
              </p:custDataLst>
            </p:nvPr>
          </p:nvSpPr>
          <p:spPr>
            <a:xfrm>
              <a:off x="577850" y="3416300"/>
              <a:ext cx="114301" cy="146051"/>
            </a:xfrm>
            <a:custGeom>
              <a:avLst/>
              <a:gdLst/>
              <a:ahLst/>
              <a:cxnLst/>
              <a:rect l="0" t="0" r="0" b="0"/>
              <a:pathLst>
                <a:path w="114301" h="146051">
                  <a:moveTo>
                    <a:pt x="0" y="0"/>
                  </a:moveTo>
                  <a:lnTo>
                    <a:pt x="0" y="0"/>
                  </a:lnTo>
                  <a:lnTo>
                    <a:pt x="0" y="26745"/>
                  </a:lnTo>
                  <a:lnTo>
                    <a:pt x="706" y="54570"/>
                  </a:lnTo>
                  <a:lnTo>
                    <a:pt x="5070" y="83745"/>
                  </a:lnTo>
                  <a:lnTo>
                    <a:pt x="12865" y="109519"/>
                  </a:lnTo>
                  <a:lnTo>
                    <a:pt x="17007" y="115703"/>
                  </a:lnTo>
                  <a:lnTo>
                    <a:pt x="21199" y="118451"/>
                  </a:lnTo>
                  <a:lnTo>
                    <a:pt x="23305" y="116362"/>
                  </a:lnTo>
                  <a:lnTo>
                    <a:pt x="33636" y="88967"/>
                  </a:lnTo>
                  <a:lnTo>
                    <a:pt x="42466" y="67058"/>
                  </a:lnTo>
                  <a:lnTo>
                    <a:pt x="55798" y="43209"/>
                  </a:lnTo>
                  <a:lnTo>
                    <a:pt x="74084" y="15704"/>
                  </a:lnTo>
                  <a:lnTo>
                    <a:pt x="75495" y="16819"/>
                  </a:lnTo>
                  <a:lnTo>
                    <a:pt x="78944" y="23703"/>
                  </a:lnTo>
                  <a:lnTo>
                    <a:pt x="81838" y="51850"/>
                  </a:lnTo>
                  <a:lnTo>
                    <a:pt x="83045" y="83331"/>
                  </a:lnTo>
                  <a:lnTo>
                    <a:pt x="87557" y="110455"/>
                  </a:lnTo>
                  <a:lnTo>
                    <a:pt x="91361" y="125291"/>
                  </a:lnTo>
                  <a:lnTo>
                    <a:pt x="94774" y="130799"/>
                  </a:lnTo>
                  <a:lnTo>
                    <a:pt x="11430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8" name="SMARTInkShape-1161"/>
          <p:cNvSpPr/>
          <p:nvPr>
            <p:custDataLst>
              <p:tags r:id="rId3"/>
            </p:custDataLst>
          </p:nvPr>
        </p:nvSpPr>
        <p:spPr>
          <a:xfrm>
            <a:off x="1746273" y="2584450"/>
            <a:ext cx="640963" cy="69851"/>
          </a:xfrm>
          <a:custGeom>
            <a:avLst/>
            <a:gdLst/>
            <a:ahLst/>
            <a:cxnLst/>
            <a:rect l="0" t="0" r="0" b="0"/>
            <a:pathLst>
              <a:path w="640963" h="69851">
                <a:moveTo>
                  <a:pt x="6327" y="69850"/>
                </a:moveTo>
                <a:lnTo>
                  <a:pt x="6327" y="69850"/>
                </a:lnTo>
                <a:lnTo>
                  <a:pt x="0" y="69850"/>
                </a:lnTo>
                <a:lnTo>
                  <a:pt x="3355" y="69850"/>
                </a:lnTo>
                <a:lnTo>
                  <a:pt x="6888" y="67968"/>
                </a:lnTo>
                <a:lnTo>
                  <a:pt x="8817" y="66479"/>
                </a:lnTo>
                <a:lnTo>
                  <a:pt x="26418" y="64088"/>
                </a:lnTo>
                <a:lnTo>
                  <a:pt x="51890" y="60206"/>
                </a:lnTo>
                <a:lnTo>
                  <a:pt x="80761" y="57048"/>
                </a:lnTo>
                <a:lnTo>
                  <a:pt x="107578" y="52243"/>
                </a:lnTo>
                <a:lnTo>
                  <a:pt x="138925" y="50990"/>
                </a:lnTo>
                <a:lnTo>
                  <a:pt x="166942" y="50816"/>
                </a:lnTo>
                <a:lnTo>
                  <a:pt x="196812" y="50801"/>
                </a:lnTo>
                <a:lnTo>
                  <a:pt x="205287" y="50095"/>
                </a:lnTo>
                <a:lnTo>
                  <a:pt x="230693" y="45038"/>
                </a:lnTo>
                <a:lnTo>
                  <a:pt x="243394" y="43919"/>
                </a:lnTo>
                <a:lnTo>
                  <a:pt x="269499" y="38703"/>
                </a:lnTo>
                <a:lnTo>
                  <a:pt x="299359" y="38135"/>
                </a:lnTo>
                <a:lnTo>
                  <a:pt x="307308" y="37410"/>
                </a:lnTo>
                <a:lnTo>
                  <a:pt x="332330" y="32340"/>
                </a:lnTo>
                <a:lnTo>
                  <a:pt x="361929" y="31784"/>
                </a:lnTo>
                <a:lnTo>
                  <a:pt x="391561" y="31752"/>
                </a:lnTo>
                <a:lnTo>
                  <a:pt x="420331" y="31750"/>
                </a:lnTo>
                <a:lnTo>
                  <a:pt x="448449" y="26283"/>
                </a:lnTo>
                <a:lnTo>
                  <a:pt x="477458" y="25477"/>
                </a:lnTo>
                <a:lnTo>
                  <a:pt x="485711" y="23553"/>
                </a:lnTo>
                <a:lnTo>
                  <a:pt x="492437" y="21051"/>
                </a:lnTo>
                <a:lnTo>
                  <a:pt x="524110" y="18396"/>
                </a:lnTo>
                <a:lnTo>
                  <a:pt x="533219" y="14034"/>
                </a:lnTo>
                <a:lnTo>
                  <a:pt x="564001" y="9352"/>
                </a:lnTo>
                <a:lnTo>
                  <a:pt x="577400" y="6745"/>
                </a:lnTo>
                <a:lnTo>
                  <a:pt x="608644" y="6351"/>
                </a:lnTo>
                <a:lnTo>
                  <a:pt x="637170" y="6350"/>
                </a:lnTo>
                <a:lnTo>
                  <a:pt x="638555" y="5644"/>
                </a:lnTo>
                <a:lnTo>
                  <a:pt x="639479" y="4468"/>
                </a:lnTo>
                <a:lnTo>
                  <a:pt x="640962" y="883"/>
                </a:lnTo>
                <a:lnTo>
                  <a:pt x="640378" y="588"/>
                </a:lnTo>
                <a:lnTo>
                  <a:pt x="634977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SMARTInkShape-1162"/>
          <p:cNvSpPr/>
          <p:nvPr>
            <p:custDataLst>
              <p:tags r:id="rId4"/>
            </p:custDataLst>
          </p:nvPr>
        </p:nvSpPr>
        <p:spPr>
          <a:xfrm>
            <a:off x="1720850" y="2451100"/>
            <a:ext cx="596901" cy="44435"/>
          </a:xfrm>
          <a:custGeom>
            <a:avLst/>
            <a:gdLst/>
            <a:ahLst/>
            <a:cxnLst/>
            <a:rect l="0" t="0" r="0" b="0"/>
            <a:pathLst>
              <a:path w="596901" h="44435">
                <a:moveTo>
                  <a:pt x="0" y="38100"/>
                </a:moveTo>
                <a:lnTo>
                  <a:pt x="0" y="38100"/>
                </a:lnTo>
                <a:lnTo>
                  <a:pt x="3371" y="41471"/>
                </a:lnTo>
                <a:lnTo>
                  <a:pt x="8789" y="43126"/>
                </a:lnTo>
                <a:lnTo>
                  <a:pt x="36990" y="44334"/>
                </a:lnTo>
                <a:lnTo>
                  <a:pt x="64896" y="44434"/>
                </a:lnTo>
                <a:lnTo>
                  <a:pt x="95944" y="42566"/>
                </a:lnTo>
                <a:lnTo>
                  <a:pt x="120856" y="39423"/>
                </a:lnTo>
                <a:lnTo>
                  <a:pt x="151187" y="38361"/>
                </a:lnTo>
                <a:lnTo>
                  <a:pt x="178266" y="37446"/>
                </a:lnTo>
                <a:lnTo>
                  <a:pt x="208179" y="33084"/>
                </a:lnTo>
                <a:lnTo>
                  <a:pt x="236756" y="32631"/>
                </a:lnTo>
                <a:lnTo>
                  <a:pt x="266938" y="37240"/>
                </a:lnTo>
                <a:lnTo>
                  <a:pt x="293455" y="37987"/>
                </a:lnTo>
                <a:lnTo>
                  <a:pt x="324029" y="38085"/>
                </a:lnTo>
                <a:lnTo>
                  <a:pt x="355624" y="38098"/>
                </a:lnTo>
                <a:lnTo>
                  <a:pt x="382327" y="38100"/>
                </a:lnTo>
                <a:lnTo>
                  <a:pt x="407855" y="37394"/>
                </a:lnTo>
                <a:lnTo>
                  <a:pt x="438928" y="31633"/>
                </a:lnTo>
                <a:lnTo>
                  <a:pt x="466885" y="25335"/>
                </a:lnTo>
                <a:lnTo>
                  <a:pt x="482840" y="20500"/>
                </a:lnTo>
                <a:lnTo>
                  <a:pt x="511166" y="17296"/>
                </a:lnTo>
                <a:lnTo>
                  <a:pt x="517874" y="14743"/>
                </a:lnTo>
                <a:lnTo>
                  <a:pt x="546182" y="7794"/>
                </a:lnTo>
                <a:lnTo>
                  <a:pt x="576879" y="6375"/>
                </a:lnTo>
                <a:lnTo>
                  <a:pt x="590416" y="6350"/>
                </a:lnTo>
                <a:lnTo>
                  <a:pt x="5969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4" name="SMARTInkShape-Group251"/>
          <p:cNvGrpSpPr/>
          <p:nvPr/>
        </p:nvGrpSpPr>
        <p:grpSpPr>
          <a:xfrm>
            <a:off x="1746328" y="2698750"/>
            <a:ext cx="209473" cy="88901"/>
            <a:chOff x="1746328" y="2698750"/>
            <a:chExt cx="209473" cy="88901"/>
          </a:xfrm>
        </p:grpSpPr>
        <p:sp>
          <p:nvSpPr>
            <p:cNvPr id="40" name="SMARTInkShape-1163"/>
            <p:cNvSpPr/>
            <p:nvPr>
              <p:custDataLst>
                <p:tags r:id="rId136"/>
              </p:custDataLst>
            </p:nvPr>
          </p:nvSpPr>
          <p:spPr>
            <a:xfrm>
              <a:off x="1949450" y="2698750"/>
              <a:ext cx="1" cy="76201"/>
            </a:xfrm>
            <a:custGeom>
              <a:avLst/>
              <a:gdLst/>
              <a:ahLst/>
              <a:cxnLst/>
              <a:rect l="0" t="0" r="0" b="0"/>
              <a:pathLst>
                <a:path w="1" h="76201">
                  <a:moveTo>
                    <a:pt x="0" y="0"/>
                  </a:moveTo>
                  <a:lnTo>
                    <a:pt x="0" y="0"/>
                  </a:lnTo>
                  <a:lnTo>
                    <a:pt x="0" y="27838"/>
                  </a:lnTo>
                  <a:lnTo>
                    <a:pt x="0" y="57169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1164"/>
            <p:cNvSpPr/>
            <p:nvPr>
              <p:custDataLst>
                <p:tags r:id="rId137"/>
              </p:custDataLst>
            </p:nvPr>
          </p:nvSpPr>
          <p:spPr>
            <a:xfrm>
              <a:off x="1905000" y="27305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30038" y="6350"/>
                  </a:lnTo>
                  <a:lnTo>
                    <a:pt x="36398" y="4468"/>
                  </a:lnTo>
                  <a:lnTo>
                    <a:pt x="42860" y="883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1165"/>
            <p:cNvSpPr/>
            <p:nvPr>
              <p:custDataLst>
                <p:tags r:id="rId138"/>
              </p:custDataLst>
            </p:nvPr>
          </p:nvSpPr>
          <p:spPr>
            <a:xfrm>
              <a:off x="1803400" y="2705100"/>
              <a:ext cx="1" cy="82551"/>
            </a:xfrm>
            <a:custGeom>
              <a:avLst/>
              <a:gdLst/>
              <a:ahLst/>
              <a:cxnLst/>
              <a:rect l="0" t="0" r="0" b="0"/>
              <a:pathLst>
                <a:path w="1" h="82551">
                  <a:moveTo>
                    <a:pt x="0" y="0"/>
                  </a:moveTo>
                  <a:lnTo>
                    <a:pt x="0" y="0"/>
                  </a:lnTo>
                  <a:lnTo>
                    <a:pt x="0" y="30756"/>
                  </a:lnTo>
                  <a:lnTo>
                    <a:pt x="0" y="60207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1166"/>
            <p:cNvSpPr/>
            <p:nvPr>
              <p:custDataLst>
                <p:tags r:id="rId139"/>
              </p:custDataLst>
            </p:nvPr>
          </p:nvSpPr>
          <p:spPr>
            <a:xfrm>
              <a:off x="1746328" y="2749550"/>
              <a:ext cx="101523" cy="12701"/>
            </a:xfrm>
            <a:custGeom>
              <a:avLst/>
              <a:gdLst/>
              <a:ahLst/>
              <a:cxnLst/>
              <a:rect l="0" t="0" r="0" b="0"/>
              <a:pathLst>
                <a:path w="101523" h="12701">
                  <a:moveTo>
                    <a:pt x="6272" y="12700"/>
                  </a:moveTo>
                  <a:lnTo>
                    <a:pt x="6272" y="12700"/>
                  </a:lnTo>
                  <a:lnTo>
                    <a:pt x="0" y="12700"/>
                  </a:lnTo>
                  <a:lnTo>
                    <a:pt x="30198" y="12700"/>
                  </a:lnTo>
                  <a:lnTo>
                    <a:pt x="50274" y="11994"/>
                  </a:lnTo>
                  <a:lnTo>
                    <a:pt x="71608" y="6938"/>
                  </a:lnTo>
                  <a:lnTo>
                    <a:pt x="100288" y="6350"/>
                  </a:lnTo>
                  <a:lnTo>
                    <a:pt x="100700" y="5645"/>
                  </a:lnTo>
                  <a:lnTo>
                    <a:pt x="10152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SMARTInkShape-Group252"/>
          <p:cNvGrpSpPr/>
          <p:nvPr/>
        </p:nvGrpSpPr>
        <p:grpSpPr>
          <a:xfrm>
            <a:off x="2108200" y="2663342"/>
            <a:ext cx="203201" cy="98909"/>
            <a:chOff x="2108200" y="2663342"/>
            <a:chExt cx="203201" cy="98909"/>
          </a:xfrm>
        </p:grpSpPr>
        <p:sp>
          <p:nvSpPr>
            <p:cNvPr id="45" name="SMARTInkShape-1167"/>
            <p:cNvSpPr/>
            <p:nvPr>
              <p:custDataLst>
                <p:tags r:id="rId132"/>
              </p:custDataLst>
            </p:nvPr>
          </p:nvSpPr>
          <p:spPr>
            <a:xfrm>
              <a:off x="2286000" y="2663342"/>
              <a:ext cx="6351" cy="98909"/>
            </a:xfrm>
            <a:custGeom>
              <a:avLst/>
              <a:gdLst/>
              <a:ahLst/>
              <a:cxnLst/>
              <a:rect l="0" t="0" r="0" b="0"/>
              <a:pathLst>
                <a:path w="6351" h="98909">
                  <a:moveTo>
                    <a:pt x="6350" y="3658"/>
                  </a:moveTo>
                  <a:lnTo>
                    <a:pt x="6350" y="3658"/>
                  </a:lnTo>
                  <a:lnTo>
                    <a:pt x="6350" y="0"/>
                  </a:lnTo>
                  <a:lnTo>
                    <a:pt x="5645" y="14088"/>
                  </a:lnTo>
                  <a:lnTo>
                    <a:pt x="589" y="44102"/>
                  </a:lnTo>
                  <a:lnTo>
                    <a:pt x="52" y="74994"/>
                  </a:lnTo>
                  <a:lnTo>
                    <a:pt x="0" y="9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1168"/>
            <p:cNvSpPr/>
            <p:nvPr>
              <p:custDataLst>
                <p:tags r:id="rId133"/>
              </p:custDataLst>
            </p:nvPr>
          </p:nvSpPr>
          <p:spPr>
            <a:xfrm>
              <a:off x="2247900" y="2692400"/>
              <a:ext cx="63501" cy="6317"/>
            </a:xfrm>
            <a:custGeom>
              <a:avLst/>
              <a:gdLst/>
              <a:ahLst/>
              <a:cxnLst/>
              <a:rect l="0" t="0" r="0" b="0"/>
              <a:pathLst>
                <a:path w="63501" h="6317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0831" y="4364"/>
                  </a:lnTo>
                  <a:lnTo>
                    <a:pt x="14927" y="5467"/>
                  </a:lnTo>
                  <a:lnTo>
                    <a:pt x="45551" y="6316"/>
                  </a:lnTo>
                  <a:lnTo>
                    <a:pt x="52701" y="562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1169"/>
            <p:cNvSpPr/>
            <p:nvPr>
              <p:custDataLst>
                <p:tags r:id="rId134"/>
              </p:custDataLst>
            </p:nvPr>
          </p:nvSpPr>
          <p:spPr>
            <a:xfrm>
              <a:off x="2147063" y="2667000"/>
              <a:ext cx="11938" cy="76201"/>
            </a:xfrm>
            <a:custGeom>
              <a:avLst/>
              <a:gdLst/>
              <a:ahLst/>
              <a:cxnLst/>
              <a:rect l="0" t="0" r="0" b="0"/>
              <a:pathLst>
                <a:path w="11938" h="76201">
                  <a:moveTo>
                    <a:pt x="11937" y="0"/>
                  </a:moveTo>
                  <a:lnTo>
                    <a:pt x="11937" y="0"/>
                  </a:lnTo>
                  <a:lnTo>
                    <a:pt x="6868" y="5775"/>
                  </a:lnTo>
                  <a:lnTo>
                    <a:pt x="3099" y="12209"/>
                  </a:lnTo>
                  <a:lnTo>
                    <a:pt x="0" y="32202"/>
                  </a:lnTo>
                  <a:lnTo>
                    <a:pt x="169" y="45368"/>
                  </a:lnTo>
                  <a:lnTo>
                    <a:pt x="5019" y="61092"/>
                  </a:lnTo>
                  <a:lnTo>
                    <a:pt x="5587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1170"/>
            <p:cNvSpPr/>
            <p:nvPr>
              <p:custDataLst>
                <p:tags r:id="rId135"/>
              </p:custDataLst>
            </p:nvPr>
          </p:nvSpPr>
          <p:spPr>
            <a:xfrm>
              <a:off x="2108200" y="2705100"/>
              <a:ext cx="69851" cy="11741"/>
            </a:xfrm>
            <a:custGeom>
              <a:avLst/>
              <a:gdLst/>
              <a:ahLst/>
              <a:cxnLst/>
              <a:rect l="0" t="0" r="0" b="0"/>
              <a:pathLst>
                <a:path w="69851" h="1174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3599" y="10539"/>
                  </a:lnTo>
                  <a:lnTo>
                    <a:pt x="42215" y="11740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SMARTInkShape-Group253"/>
          <p:cNvGrpSpPr/>
          <p:nvPr/>
        </p:nvGrpSpPr>
        <p:grpSpPr>
          <a:xfrm>
            <a:off x="1727200" y="2381250"/>
            <a:ext cx="431801" cy="38101"/>
            <a:chOff x="1727200" y="2381250"/>
            <a:chExt cx="431801" cy="38101"/>
          </a:xfrm>
        </p:grpSpPr>
        <p:sp>
          <p:nvSpPr>
            <p:cNvPr id="50" name="SMARTInkShape-1171"/>
            <p:cNvSpPr/>
            <p:nvPr>
              <p:custDataLst>
                <p:tags r:id="rId129"/>
              </p:custDataLst>
            </p:nvPr>
          </p:nvSpPr>
          <p:spPr>
            <a:xfrm>
              <a:off x="2095500" y="23812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8789" y="7674"/>
                  </a:lnTo>
                  <a:lnTo>
                    <a:pt x="39887" y="6373"/>
                  </a:lnTo>
                  <a:lnTo>
                    <a:pt x="52888" y="6352"/>
                  </a:lnTo>
                  <a:lnTo>
                    <a:pt x="57137" y="446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1172"/>
            <p:cNvSpPr/>
            <p:nvPr>
              <p:custDataLst>
                <p:tags r:id="rId130"/>
              </p:custDataLst>
            </p:nvPr>
          </p:nvSpPr>
          <p:spPr>
            <a:xfrm>
              <a:off x="1885950" y="23812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8838" y="5467"/>
                  </a:lnTo>
                  <a:lnTo>
                    <a:pt x="17712" y="10540"/>
                  </a:lnTo>
                  <a:lnTo>
                    <a:pt x="48628" y="12644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1173"/>
            <p:cNvSpPr/>
            <p:nvPr>
              <p:custDataLst>
                <p:tags r:id="rId131"/>
              </p:custDataLst>
            </p:nvPr>
          </p:nvSpPr>
          <p:spPr>
            <a:xfrm>
              <a:off x="1727200" y="240030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31964" y="11211"/>
                  </a:lnTo>
                  <a:lnTo>
                    <a:pt x="44514" y="7790"/>
                  </a:lnTo>
                  <a:lnTo>
                    <a:pt x="73250" y="570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4" name="SMARTInkShape-1174"/>
          <p:cNvSpPr/>
          <p:nvPr>
            <p:custDataLst>
              <p:tags r:id="rId5"/>
            </p:custDataLst>
          </p:nvPr>
        </p:nvSpPr>
        <p:spPr>
          <a:xfrm>
            <a:off x="2317750" y="2355850"/>
            <a:ext cx="69851" cy="6351"/>
          </a:xfrm>
          <a:custGeom>
            <a:avLst/>
            <a:gdLst/>
            <a:ahLst/>
            <a:cxnLst/>
            <a:rect l="0" t="0" r="0" b="0"/>
            <a:pathLst>
              <a:path w="69851" h="6351">
                <a:moveTo>
                  <a:pt x="0" y="6350"/>
                </a:moveTo>
                <a:lnTo>
                  <a:pt x="0" y="6350"/>
                </a:lnTo>
                <a:lnTo>
                  <a:pt x="27838" y="6350"/>
                </a:lnTo>
                <a:lnTo>
                  <a:pt x="59160" y="6350"/>
                </a:lnTo>
                <a:lnTo>
                  <a:pt x="63453" y="4468"/>
                </a:lnTo>
                <a:lnTo>
                  <a:pt x="698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SMARTInkShape-1175"/>
          <p:cNvSpPr/>
          <p:nvPr>
            <p:custDataLst>
              <p:tags r:id="rId6"/>
            </p:custDataLst>
          </p:nvPr>
        </p:nvSpPr>
        <p:spPr>
          <a:xfrm>
            <a:off x="965200" y="1625600"/>
            <a:ext cx="368300" cy="19051"/>
          </a:xfrm>
          <a:custGeom>
            <a:avLst/>
            <a:gdLst/>
            <a:ahLst/>
            <a:cxnLst/>
            <a:rect l="0" t="0" r="0" b="0"/>
            <a:pathLst>
              <a:path w="368300" h="19051">
                <a:moveTo>
                  <a:pt x="0" y="19050"/>
                </a:moveTo>
                <a:lnTo>
                  <a:pt x="0" y="19050"/>
                </a:lnTo>
                <a:lnTo>
                  <a:pt x="0" y="15679"/>
                </a:lnTo>
                <a:lnTo>
                  <a:pt x="1411" y="15392"/>
                </a:lnTo>
                <a:lnTo>
                  <a:pt x="14306" y="18429"/>
                </a:lnTo>
                <a:lnTo>
                  <a:pt x="43052" y="13528"/>
                </a:lnTo>
                <a:lnTo>
                  <a:pt x="69574" y="12158"/>
                </a:lnTo>
                <a:lnTo>
                  <a:pt x="95196" y="7706"/>
                </a:lnTo>
                <a:lnTo>
                  <a:pt x="124010" y="6618"/>
                </a:lnTo>
                <a:lnTo>
                  <a:pt x="151810" y="6403"/>
                </a:lnTo>
                <a:lnTo>
                  <a:pt x="175802" y="8242"/>
                </a:lnTo>
                <a:lnTo>
                  <a:pt x="197710" y="11819"/>
                </a:lnTo>
                <a:lnTo>
                  <a:pt x="226187" y="12623"/>
                </a:lnTo>
                <a:lnTo>
                  <a:pt x="252792" y="11979"/>
                </a:lnTo>
                <a:lnTo>
                  <a:pt x="281043" y="7671"/>
                </a:lnTo>
                <a:lnTo>
                  <a:pt x="311811" y="5818"/>
                </a:lnTo>
                <a:lnTo>
                  <a:pt x="342815" y="402"/>
                </a:lnTo>
                <a:lnTo>
                  <a:pt x="368010" y="0"/>
                </a:lnTo>
                <a:lnTo>
                  <a:pt x="368275" y="5467"/>
                </a:lnTo>
                <a:lnTo>
                  <a:pt x="368295" y="2517"/>
                </a:lnTo>
                <a:lnTo>
                  <a:pt x="368299" y="4195"/>
                </a:lnTo>
                <a:lnTo>
                  <a:pt x="368299" y="2335"/>
                </a:lnTo>
                <a:lnTo>
                  <a:pt x="367594" y="1556"/>
                </a:lnTo>
                <a:lnTo>
                  <a:pt x="364929" y="692"/>
                </a:lnTo>
                <a:lnTo>
                  <a:pt x="347101" y="18"/>
                </a:lnTo>
                <a:lnTo>
                  <a:pt x="316754" y="5469"/>
                </a:lnTo>
                <a:lnTo>
                  <a:pt x="291487" y="6089"/>
                </a:lnTo>
                <a:lnTo>
                  <a:pt x="269955" y="6234"/>
                </a:lnTo>
                <a:lnTo>
                  <a:pt x="246980" y="7004"/>
                </a:lnTo>
                <a:lnTo>
                  <a:pt x="225010" y="9698"/>
                </a:lnTo>
                <a:lnTo>
                  <a:pt x="201604" y="11366"/>
                </a:lnTo>
                <a:lnTo>
                  <a:pt x="177796" y="12107"/>
                </a:lnTo>
                <a:lnTo>
                  <a:pt x="155456" y="12436"/>
                </a:lnTo>
                <a:lnTo>
                  <a:pt x="133767" y="12583"/>
                </a:lnTo>
                <a:lnTo>
                  <a:pt x="105487" y="12665"/>
                </a:lnTo>
                <a:lnTo>
                  <a:pt x="76968" y="12693"/>
                </a:lnTo>
                <a:lnTo>
                  <a:pt x="50800" y="12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8" name="SMARTInkShape-Group256"/>
          <p:cNvGrpSpPr/>
          <p:nvPr/>
        </p:nvGrpSpPr>
        <p:grpSpPr>
          <a:xfrm>
            <a:off x="4635500" y="1574800"/>
            <a:ext cx="285751" cy="329434"/>
            <a:chOff x="4635500" y="1574800"/>
            <a:chExt cx="285751" cy="329434"/>
          </a:xfrm>
        </p:grpSpPr>
        <p:sp>
          <p:nvSpPr>
            <p:cNvPr id="56" name="SMARTInkShape-1176"/>
            <p:cNvSpPr/>
            <p:nvPr>
              <p:custDataLst>
                <p:tags r:id="rId127"/>
              </p:custDataLst>
            </p:nvPr>
          </p:nvSpPr>
          <p:spPr>
            <a:xfrm>
              <a:off x="4812392" y="1825429"/>
              <a:ext cx="108859" cy="78805"/>
            </a:xfrm>
            <a:custGeom>
              <a:avLst/>
              <a:gdLst/>
              <a:ahLst/>
              <a:cxnLst/>
              <a:rect l="0" t="0" r="0" b="0"/>
              <a:pathLst>
                <a:path w="108859" h="78805">
                  <a:moveTo>
                    <a:pt x="64408" y="3371"/>
                  </a:moveTo>
                  <a:lnTo>
                    <a:pt x="64408" y="3371"/>
                  </a:lnTo>
                  <a:lnTo>
                    <a:pt x="61037" y="0"/>
                  </a:lnTo>
                  <a:lnTo>
                    <a:pt x="53737" y="226"/>
                  </a:lnTo>
                  <a:lnTo>
                    <a:pt x="42732" y="4090"/>
                  </a:lnTo>
                  <a:lnTo>
                    <a:pt x="11259" y="26331"/>
                  </a:lnTo>
                  <a:lnTo>
                    <a:pt x="604" y="42629"/>
                  </a:lnTo>
                  <a:lnTo>
                    <a:pt x="0" y="47888"/>
                  </a:lnTo>
                  <a:lnTo>
                    <a:pt x="3092" y="57493"/>
                  </a:lnTo>
                  <a:lnTo>
                    <a:pt x="16136" y="70834"/>
                  </a:lnTo>
                  <a:lnTo>
                    <a:pt x="27432" y="75688"/>
                  </a:lnTo>
                  <a:lnTo>
                    <a:pt x="51930" y="78804"/>
                  </a:lnTo>
                  <a:lnTo>
                    <a:pt x="76446" y="74350"/>
                  </a:lnTo>
                  <a:lnTo>
                    <a:pt x="108858" y="60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1177"/>
            <p:cNvSpPr/>
            <p:nvPr>
              <p:custDataLst>
                <p:tags r:id="rId128"/>
              </p:custDataLst>
            </p:nvPr>
          </p:nvSpPr>
          <p:spPr>
            <a:xfrm>
              <a:off x="4635500" y="1574800"/>
              <a:ext cx="168686" cy="290311"/>
            </a:xfrm>
            <a:custGeom>
              <a:avLst/>
              <a:gdLst/>
              <a:ahLst/>
              <a:cxnLst/>
              <a:rect l="0" t="0" r="0" b="0"/>
              <a:pathLst>
                <a:path w="168686" h="290311">
                  <a:moveTo>
                    <a:pt x="0" y="25400"/>
                  </a:moveTo>
                  <a:lnTo>
                    <a:pt x="0" y="25400"/>
                  </a:lnTo>
                  <a:lnTo>
                    <a:pt x="0" y="55907"/>
                  </a:lnTo>
                  <a:lnTo>
                    <a:pt x="3371" y="82574"/>
                  </a:lnTo>
                  <a:lnTo>
                    <a:pt x="8789" y="106314"/>
                  </a:lnTo>
                  <a:lnTo>
                    <a:pt x="15195" y="133328"/>
                  </a:lnTo>
                  <a:lnTo>
                    <a:pt x="20394" y="161798"/>
                  </a:lnTo>
                  <a:lnTo>
                    <a:pt x="26938" y="189032"/>
                  </a:lnTo>
                  <a:lnTo>
                    <a:pt x="35256" y="213837"/>
                  </a:lnTo>
                  <a:lnTo>
                    <a:pt x="51133" y="242962"/>
                  </a:lnTo>
                  <a:lnTo>
                    <a:pt x="67616" y="270242"/>
                  </a:lnTo>
                  <a:lnTo>
                    <a:pt x="73796" y="279563"/>
                  </a:lnTo>
                  <a:lnTo>
                    <a:pt x="84503" y="288072"/>
                  </a:lnTo>
                  <a:lnTo>
                    <a:pt x="90003" y="290310"/>
                  </a:lnTo>
                  <a:lnTo>
                    <a:pt x="96681" y="289423"/>
                  </a:lnTo>
                  <a:lnTo>
                    <a:pt x="100437" y="288198"/>
                  </a:lnTo>
                  <a:lnTo>
                    <a:pt x="103647" y="284560"/>
                  </a:lnTo>
                  <a:lnTo>
                    <a:pt x="112241" y="263839"/>
                  </a:lnTo>
                  <a:lnTo>
                    <a:pt x="119500" y="240499"/>
                  </a:lnTo>
                  <a:lnTo>
                    <a:pt x="125548" y="209900"/>
                  </a:lnTo>
                  <a:lnTo>
                    <a:pt x="128149" y="192850"/>
                  </a:lnTo>
                  <a:lnTo>
                    <a:pt x="130588" y="176544"/>
                  </a:lnTo>
                  <a:lnTo>
                    <a:pt x="135180" y="145257"/>
                  </a:lnTo>
                  <a:lnTo>
                    <a:pt x="139572" y="116770"/>
                  </a:lnTo>
                  <a:lnTo>
                    <a:pt x="143876" y="91409"/>
                  </a:lnTo>
                  <a:lnTo>
                    <a:pt x="150267" y="61970"/>
                  </a:lnTo>
                  <a:lnTo>
                    <a:pt x="158747" y="34584"/>
                  </a:lnTo>
                  <a:lnTo>
                    <a:pt x="163218" y="19890"/>
                  </a:lnTo>
                  <a:lnTo>
                    <a:pt x="164729" y="5654"/>
                  </a:lnTo>
                  <a:lnTo>
                    <a:pt x="165558" y="3769"/>
                  </a:lnTo>
                  <a:lnTo>
                    <a:pt x="166817" y="2513"/>
                  </a:lnTo>
                  <a:lnTo>
                    <a:pt x="168361" y="1675"/>
                  </a:lnTo>
                  <a:lnTo>
                    <a:pt x="168685" y="1117"/>
                  </a:lnTo>
                  <a:lnTo>
                    <a:pt x="168196" y="744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" name="SMARTInkShape-Group257"/>
          <p:cNvGrpSpPr/>
          <p:nvPr/>
        </p:nvGrpSpPr>
        <p:grpSpPr>
          <a:xfrm>
            <a:off x="5130800" y="1685442"/>
            <a:ext cx="76201" cy="41759"/>
            <a:chOff x="5130800" y="1685442"/>
            <a:chExt cx="76201" cy="41759"/>
          </a:xfrm>
        </p:grpSpPr>
        <p:sp>
          <p:nvSpPr>
            <p:cNvPr id="59" name="SMARTInkShape-1178"/>
            <p:cNvSpPr/>
            <p:nvPr>
              <p:custDataLst>
                <p:tags r:id="rId125"/>
              </p:custDataLst>
            </p:nvPr>
          </p:nvSpPr>
          <p:spPr>
            <a:xfrm>
              <a:off x="5130800" y="17208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7710" y="5761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1179"/>
            <p:cNvSpPr/>
            <p:nvPr>
              <p:custDataLst>
                <p:tags r:id="rId126"/>
              </p:custDataLst>
            </p:nvPr>
          </p:nvSpPr>
          <p:spPr>
            <a:xfrm>
              <a:off x="5137150" y="1685442"/>
              <a:ext cx="69851" cy="10009"/>
            </a:xfrm>
            <a:custGeom>
              <a:avLst/>
              <a:gdLst/>
              <a:ahLst/>
              <a:cxnLst/>
              <a:rect l="0" t="0" r="0" b="0"/>
              <a:pathLst>
                <a:path w="69851" h="10009">
                  <a:moveTo>
                    <a:pt x="0" y="3658"/>
                  </a:moveTo>
                  <a:lnTo>
                    <a:pt x="0" y="3658"/>
                  </a:lnTo>
                  <a:lnTo>
                    <a:pt x="3371" y="3658"/>
                  </a:lnTo>
                  <a:lnTo>
                    <a:pt x="4364" y="2952"/>
                  </a:lnTo>
                  <a:lnTo>
                    <a:pt x="5026" y="1776"/>
                  </a:lnTo>
                  <a:lnTo>
                    <a:pt x="5467" y="287"/>
                  </a:lnTo>
                  <a:lnTo>
                    <a:pt x="7879" y="0"/>
                  </a:lnTo>
                  <a:lnTo>
                    <a:pt x="38003" y="3382"/>
                  </a:lnTo>
                  <a:lnTo>
                    <a:pt x="54890" y="4327"/>
                  </a:lnTo>
                  <a:lnTo>
                    <a:pt x="6985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SMARTInkShape-Group258"/>
          <p:cNvGrpSpPr/>
          <p:nvPr/>
        </p:nvGrpSpPr>
        <p:grpSpPr>
          <a:xfrm>
            <a:off x="5486745" y="1422400"/>
            <a:ext cx="240956" cy="557887"/>
            <a:chOff x="5486745" y="1422400"/>
            <a:chExt cx="240956" cy="557887"/>
          </a:xfrm>
        </p:grpSpPr>
        <p:sp>
          <p:nvSpPr>
            <p:cNvPr id="62" name="SMARTInkShape-1180"/>
            <p:cNvSpPr/>
            <p:nvPr>
              <p:custDataLst>
                <p:tags r:id="rId121"/>
              </p:custDataLst>
            </p:nvPr>
          </p:nvSpPr>
          <p:spPr>
            <a:xfrm>
              <a:off x="5486745" y="1422400"/>
              <a:ext cx="177516" cy="204586"/>
            </a:xfrm>
            <a:custGeom>
              <a:avLst/>
              <a:gdLst/>
              <a:ahLst/>
              <a:cxnLst/>
              <a:rect l="0" t="0" r="0" b="0"/>
              <a:pathLst>
                <a:path w="177516" h="204586">
                  <a:moveTo>
                    <a:pt x="101255" y="19050"/>
                  </a:moveTo>
                  <a:lnTo>
                    <a:pt x="101255" y="19050"/>
                  </a:lnTo>
                  <a:lnTo>
                    <a:pt x="91116" y="14686"/>
                  </a:lnTo>
                  <a:lnTo>
                    <a:pt x="83579" y="13583"/>
                  </a:lnTo>
                  <a:lnTo>
                    <a:pt x="64659" y="19704"/>
                  </a:lnTo>
                  <a:lnTo>
                    <a:pt x="41180" y="37196"/>
                  </a:lnTo>
                  <a:lnTo>
                    <a:pt x="16349" y="66995"/>
                  </a:lnTo>
                  <a:lnTo>
                    <a:pt x="5193" y="92335"/>
                  </a:lnTo>
                  <a:lnTo>
                    <a:pt x="0" y="118649"/>
                  </a:lnTo>
                  <a:lnTo>
                    <a:pt x="2396" y="142103"/>
                  </a:lnTo>
                  <a:lnTo>
                    <a:pt x="13808" y="162405"/>
                  </a:lnTo>
                  <a:lnTo>
                    <a:pt x="31345" y="179425"/>
                  </a:lnTo>
                  <a:lnTo>
                    <a:pt x="53251" y="191692"/>
                  </a:lnTo>
                  <a:lnTo>
                    <a:pt x="77098" y="199967"/>
                  </a:lnTo>
                  <a:lnTo>
                    <a:pt x="100396" y="204585"/>
                  </a:lnTo>
                  <a:lnTo>
                    <a:pt x="120158" y="204286"/>
                  </a:lnTo>
                  <a:lnTo>
                    <a:pt x="147151" y="193409"/>
                  </a:lnTo>
                  <a:lnTo>
                    <a:pt x="160694" y="176976"/>
                  </a:lnTo>
                  <a:lnTo>
                    <a:pt x="170711" y="154150"/>
                  </a:lnTo>
                  <a:lnTo>
                    <a:pt x="177515" y="125191"/>
                  </a:lnTo>
                  <a:lnTo>
                    <a:pt x="177495" y="108155"/>
                  </a:lnTo>
                  <a:lnTo>
                    <a:pt x="175365" y="89742"/>
                  </a:lnTo>
                  <a:lnTo>
                    <a:pt x="171828" y="70411"/>
                  </a:lnTo>
                  <a:lnTo>
                    <a:pt x="162254" y="39526"/>
                  </a:lnTo>
                  <a:lnTo>
                    <a:pt x="150943" y="16861"/>
                  </a:lnTo>
                  <a:lnTo>
                    <a:pt x="138861" y="4436"/>
                  </a:lnTo>
                  <a:lnTo>
                    <a:pt x="132676" y="1547"/>
                  </a:lnTo>
                  <a:lnTo>
                    <a:pt x="10760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1181"/>
            <p:cNvSpPr/>
            <p:nvPr>
              <p:custDataLst>
                <p:tags r:id="rId122"/>
              </p:custDataLst>
            </p:nvPr>
          </p:nvSpPr>
          <p:spPr>
            <a:xfrm>
              <a:off x="5600700" y="1549400"/>
              <a:ext cx="76201" cy="88901"/>
            </a:xfrm>
            <a:custGeom>
              <a:avLst/>
              <a:gdLst/>
              <a:ahLst/>
              <a:cxnLst/>
              <a:rect l="0" t="0" r="0" b="0"/>
              <a:pathLst>
                <a:path w="76201" h="88901">
                  <a:moveTo>
                    <a:pt x="0" y="0"/>
                  </a:moveTo>
                  <a:lnTo>
                    <a:pt x="0" y="0"/>
                  </a:lnTo>
                  <a:lnTo>
                    <a:pt x="9433" y="10845"/>
                  </a:lnTo>
                  <a:lnTo>
                    <a:pt x="22586" y="32638"/>
                  </a:lnTo>
                  <a:lnTo>
                    <a:pt x="46902" y="62206"/>
                  </a:lnTo>
                  <a:lnTo>
                    <a:pt x="71920" y="79948"/>
                  </a:lnTo>
                  <a:lnTo>
                    <a:pt x="762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1182"/>
            <p:cNvSpPr/>
            <p:nvPr>
              <p:custDataLst>
                <p:tags r:id="rId123"/>
              </p:custDataLst>
            </p:nvPr>
          </p:nvSpPr>
          <p:spPr>
            <a:xfrm>
              <a:off x="5492750" y="1670050"/>
              <a:ext cx="234951" cy="18168"/>
            </a:xfrm>
            <a:custGeom>
              <a:avLst/>
              <a:gdLst/>
              <a:ahLst/>
              <a:cxnLst/>
              <a:rect l="0" t="0" r="0" b="0"/>
              <a:pathLst>
                <a:path w="234951" h="18168">
                  <a:moveTo>
                    <a:pt x="0" y="12700"/>
                  </a:moveTo>
                  <a:lnTo>
                    <a:pt x="0" y="12700"/>
                  </a:lnTo>
                  <a:lnTo>
                    <a:pt x="17325" y="17064"/>
                  </a:lnTo>
                  <a:lnTo>
                    <a:pt x="36628" y="18167"/>
                  </a:lnTo>
                  <a:lnTo>
                    <a:pt x="63081" y="16776"/>
                  </a:lnTo>
                  <a:lnTo>
                    <a:pt x="93652" y="13806"/>
                  </a:lnTo>
                  <a:lnTo>
                    <a:pt x="109707" y="12026"/>
                  </a:lnTo>
                  <a:lnTo>
                    <a:pt x="139775" y="8873"/>
                  </a:lnTo>
                  <a:lnTo>
                    <a:pt x="162547" y="7471"/>
                  </a:lnTo>
                  <a:lnTo>
                    <a:pt x="183956" y="4967"/>
                  </a:lnTo>
                  <a:lnTo>
                    <a:pt x="210198" y="1472"/>
                  </a:lnTo>
                  <a:lnTo>
                    <a:pt x="234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1183"/>
            <p:cNvSpPr/>
            <p:nvPr>
              <p:custDataLst>
                <p:tags r:id="rId124"/>
              </p:custDataLst>
            </p:nvPr>
          </p:nvSpPr>
          <p:spPr>
            <a:xfrm>
              <a:off x="5510095" y="1836294"/>
              <a:ext cx="190372" cy="143993"/>
            </a:xfrm>
            <a:custGeom>
              <a:avLst/>
              <a:gdLst/>
              <a:ahLst/>
              <a:cxnLst/>
              <a:rect l="0" t="0" r="0" b="0"/>
              <a:pathLst>
                <a:path w="190372" h="143993">
                  <a:moveTo>
                    <a:pt x="128705" y="11556"/>
                  </a:moveTo>
                  <a:lnTo>
                    <a:pt x="128705" y="11556"/>
                  </a:lnTo>
                  <a:lnTo>
                    <a:pt x="122930" y="6486"/>
                  </a:lnTo>
                  <a:lnTo>
                    <a:pt x="116495" y="2718"/>
                  </a:lnTo>
                  <a:lnTo>
                    <a:pt x="101569" y="0"/>
                  </a:lnTo>
                  <a:lnTo>
                    <a:pt x="80370" y="2566"/>
                  </a:lnTo>
                  <a:lnTo>
                    <a:pt x="56214" y="14537"/>
                  </a:lnTo>
                  <a:lnTo>
                    <a:pt x="31183" y="34860"/>
                  </a:lnTo>
                  <a:lnTo>
                    <a:pt x="12634" y="62127"/>
                  </a:lnTo>
                  <a:lnTo>
                    <a:pt x="1572" y="92549"/>
                  </a:lnTo>
                  <a:lnTo>
                    <a:pt x="0" y="109641"/>
                  </a:lnTo>
                  <a:lnTo>
                    <a:pt x="568" y="117163"/>
                  </a:lnTo>
                  <a:lnTo>
                    <a:pt x="4475" y="123588"/>
                  </a:lnTo>
                  <a:lnTo>
                    <a:pt x="18223" y="134491"/>
                  </a:lnTo>
                  <a:lnTo>
                    <a:pt x="39855" y="140277"/>
                  </a:lnTo>
                  <a:lnTo>
                    <a:pt x="65227" y="142849"/>
                  </a:lnTo>
                  <a:lnTo>
                    <a:pt x="90615" y="143992"/>
                  </a:lnTo>
                  <a:lnTo>
                    <a:pt x="116010" y="142618"/>
                  </a:lnTo>
                  <a:lnTo>
                    <a:pt x="139290" y="139656"/>
                  </a:lnTo>
                  <a:lnTo>
                    <a:pt x="169602" y="132005"/>
                  </a:lnTo>
                  <a:lnTo>
                    <a:pt x="188079" y="125960"/>
                  </a:lnTo>
                  <a:lnTo>
                    <a:pt x="189454" y="124514"/>
                  </a:lnTo>
                  <a:lnTo>
                    <a:pt x="190371" y="122845"/>
                  </a:lnTo>
                  <a:lnTo>
                    <a:pt x="190277" y="121026"/>
                  </a:lnTo>
                  <a:lnTo>
                    <a:pt x="185855" y="1131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" name="SMARTInkShape-Group259"/>
          <p:cNvGrpSpPr/>
          <p:nvPr/>
        </p:nvGrpSpPr>
        <p:grpSpPr>
          <a:xfrm>
            <a:off x="5839920" y="1033295"/>
            <a:ext cx="970206" cy="431605"/>
            <a:chOff x="5839920" y="1033295"/>
            <a:chExt cx="970206" cy="431605"/>
          </a:xfrm>
        </p:grpSpPr>
        <p:sp>
          <p:nvSpPr>
            <p:cNvPr id="67" name="SMARTInkShape-1184"/>
            <p:cNvSpPr/>
            <p:nvPr>
              <p:custDataLst>
                <p:tags r:id="rId115"/>
              </p:custDataLst>
            </p:nvPr>
          </p:nvSpPr>
          <p:spPr>
            <a:xfrm>
              <a:off x="5839920" y="1190730"/>
              <a:ext cx="116120" cy="238021"/>
            </a:xfrm>
            <a:custGeom>
              <a:avLst/>
              <a:gdLst/>
              <a:ahLst/>
              <a:cxnLst/>
              <a:rect l="0" t="0" r="0" b="0"/>
              <a:pathLst>
                <a:path w="116120" h="238021">
                  <a:moveTo>
                    <a:pt x="110030" y="9420"/>
                  </a:moveTo>
                  <a:lnTo>
                    <a:pt x="110030" y="9420"/>
                  </a:lnTo>
                  <a:lnTo>
                    <a:pt x="113401" y="6049"/>
                  </a:lnTo>
                  <a:lnTo>
                    <a:pt x="115057" y="2512"/>
                  </a:lnTo>
                  <a:lnTo>
                    <a:pt x="115497" y="582"/>
                  </a:lnTo>
                  <a:lnTo>
                    <a:pt x="115792" y="0"/>
                  </a:lnTo>
                  <a:lnTo>
                    <a:pt x="115988" y="318"/>
                  </a:lnTo>
                  <a:lnTo>
                    <a:pt x="116119" y="1235"/>
                  </a:lnTo>
                  <a:lnTo>
                    <a:pt x="91860" y="27314"/>
                  </a:lnTo>
                  <a:lnTo>
                    <a:pt x="65840" y="55409"/>
                  </a:lnTo>
                  <a:lnTo>
                    <a:pt x="42139" y="84195"/>
                  </a:lnTo>
                  <a:lnTo>
                    <a:pt x="25279" y="109092"/>
                  </a:lnTo>
                  <a:lnTo>
                    <a:pt x="24602" y="112557"/>
                  </a:lnTo>
                  <a:lnTo>
                    <a:pt x="24856" y="115572"/>
                  </a:lnTo>
                  <a:lnTo>
                    <a:pt x="25730" y="118288"/>
                  </a:lnTo>
                  <a:lnTo>
                    <a:pt x="27725" y="120099"/>
                  </a:lnTo>
                  <a:lnTo>
                    <a:pt x="33704" y="122111"/>
                  </a:lnTo>
                  <a:lnTo>
                    <a:pt x="42946" y="119242"/>
                  </a:lnTo>
                  <a:lnTo>
                    <a:pt x="69497" y="105902"/>
                  </a:lnTo>
                  <a:lnTo>
                    <a:pt x="83517" y="100566"/>
                  </a:lnTo>
                  <a:lnTo>
                    <a:pt x="86710" y="100523"/>
                  </a:lnTo>
                  <a:lnTo>
                    <a:pt x="92140" y="102357"/>
                  </a:lnTo>
                  <a:lnTo>
                    <a:pt x="92459" y="105244"/>
                  </a:lnTo>
                  <a:lnTo>
                    <a:pt x="89050" y="114098"/>
                  </a:lnTo>
                  <a:lnTo>
                    <a:pt x="68883" y="142803"/>
                  </a:lnTo>
                  <a:lnTo>
                    <a:pt x="42962" y="170845"/>
                  </a:lnTo>
                  <a:lnTo>
                    <a:pt x="14206" y="202199"/>
                  </a:lnTo>
                  <a:lnTo>
                    <a:pt x="1104" y="222399"/>
                  </a:lnTo>
                  <a:lnTo>
                    <a:pt x="18" y="225490"/>
                  </a:lnTo>
                  <a:lnTo>
                    <a:pt x="0" y="227550"/>
                  </a:lnTo>
                  <a:lnTo>
                    <a:pt x="1155" y="230544"/>
                  </a:lnTo>
                  <a:lnTo>
                    <a:pt x="2080" y="2380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1185"/>
            <p:cNvSpPr/>
            <p:nvPr>
              <p:custDataLst>
                <p:tags r:id="rId116"/>
              </p:custDataLst>
            </p:nvPr>
          </p:nvSpPr>
          <p:spPr>
            <a:xfrm>
              <a:off x="6265528" y="1033295"/>
              <a:ext cx="157794" cy="203240"/>
            </a:xfrm>
            <a:custGeom>
              <a:avLst/>
              <a:gdLst/>
              <a:ahLst/>
              <a:cxnLst/>
              <a:rect l="0" t="0" r="0" b="0"/>
              <a:pathLst>
                <a:path w="157794" h="203240">
                  <a:moveTo>
                    <a:pt x="59072" y="135105"/>
                  </a:moveTo>
                  <a:lnTo>
                    <a:pt x="59072" y="135105"/>
                  </a:lnTo>
                  <a:lnTo>
                    <a:pt x="48933" y="135811"/>
                  </a:lnTo>
                  <a:lnTo>
                    <a:pt x="25847" y="143943"/>
                  </a:lnTo>
                  <a:lnTo>
                    <a:pt x="15848" y="151733"/>
                  </a:lnTo>
                  <a:lnTo>
                    <a:pt x="7406" y="162251"/>
                  </a:lnTo>
                  <a:lnTo>
                    <a:pt x="1302" y="173981"/>
                  </a:lnTo>
                  <a:lnTo>
                    <a:pt x="0" y="184368"/>
                  </a:lnTo>
                  <a:lnTo>
                    <a:pt x="1773" y="192983"/>
                  </a:lnTo>
                  <a:lnTo>
                    <a:pt x="4913" y="199164"/>
                  </a:lnTo>
                  <a:lnTo>
                    <a:pt x="8150" y="201094"/>
                  </a:lnTo>
                  <a:lnTo>
                    <a:pt x="17390" y="203239"/>
                  </a:lnTo>
                  <a:lnTo>
                    <a:pt x="37863" y="197705"/>
                  </a:lnTo>
                  <a:lnTo>
                    <a:pt x="49881" y="187151"/>
                  </a:lnTo>
                  <a:lnTo>
                    <a:pt x="70224" y="163461"/>
                  </a:lnTo>
                  <a:lnTo>
                    <a:pt x="88018" y="141358"/>
                  </a:lnTo>
                  <a:lnTo>
                    <a:pt x="105333" y="110367"/>
                  </a:lnTo>
                  <a:lnTo>
                    <a:pt x="113902" y="92508"/>
                  </a:lnTo>
                  <a:lnTo>
                    <a:pt x="122436" y="73546"/>
                  </a:lnTo>
                  <a:lnTo>
                    <a:pt x="130948" y="53849"/>
                  </a:lnTo>
                  <a:lnTo>
                    <a:pt x="144168" y="26319"/>
                  </a:lnTo>
                  <a:lnTo>
                    <a:pt x="157793" y="181"/>
                  </a:lnTo>
                  <a:lnTo>
                    <a:pt x="157342" y="0"/>
                  </a:lnTo>
                  <a:lnTo>
                    <a:pt x="156335" y="585"/>
                  </a:lnTo>
                  <a:lnTo>
                    <a:pt x="135147" y="28283"/>
                  </a:lnTo>
                  <a:lnTo>
                    <a:pt x="122516" y="52586"/>
                  </a:lnTo>
                  <a:lnTo>
                    <a:pt x="109847" y="79850"/>
                  </a:lnTo>
                  <a:lnTo>
                    <a:pt x="99278" y="107725"/>
                  </a:lnTo>
                  <a:lnTo>
                    <a:pt x="94580" y="134225"/>
                  </a:lnTo>
                  <a:lnTo>
                    <a:pt x="94374" y="156351"/>
                  </a:lnTo>
                  <a:lnTo>
                    <a:pt x="97339" y="174181"/>
                  </a:lnTo>
                  <a:lnTo>
                    <a:pt x="108860" y="195244"/>
                  </a:lnTo>
                  <a:lnTo>
                    <a:pt x="111314" y="198481"/>
                  </a:lnTo>
                  <a:lnTo>
                    <a:pt x="114361" y="199933"/>
                  </a:lnTo>
                  <a:lnTo>
                    <a:pt x="128922" y="1986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1186"/>
            <p:cNvSpPr/>
            <p:nvPr>
              <p:custDataLst>
                <p:tags r:id="rId117"/>
              </p:custDataLst>
            </p:nvPr>
          </p:nvSpPr>
          <p:spPr>
            <a:xfrm>
              <a:off x="6076950" y="1052613"/>
              <a:ext cx="177801" cy="204688"/>
            </a:xfrm>
            <a:custGeom>
              <a:avLst/>
              <a:gdLst/>
              <a:ahLst/>
              <a:cxnLst/>
              <a:rect l="0" t="0" r="0" b="0"/>
              <a:pathLst>
                <a:path w="177801" h="204688">
                  <a:moveTo>
                    <a:pt x="0" y="166587"/>
                  </a:moveTo>
                  <a:lnTo>
                    <a:pt x="0" y="166587"/>
                  </a:lnTo>
                  <a:lnTo>
                    <a:pt x="12209" y="142168"/>
                  </a:lnTo>
                  <a:lnTo>
                    <a:pt x="27299" y="121397"/>
                  </a:lnTo>
                  <a:lnTo>
                    <a:pt x="47410" y="96408"/>
                  </a:lnTo>
                  <a:lnTo>
                    <a:pt x="68109" y="71191"/>
                  </a:lnTo>
                  <a:lnTo>
                    <a:pt x="83422" y="47753"/>
                  </a:lnTo>
                  <a:lnTo>
                    <a:pt x="98096" y="20370"/>
                  </a:lnTo>
                  <a:lnTo>
                    <a:pt x="106004" y="1846"/>
                  </a:lnTo>
                  <a:lnTo>
                    <a:pt x="105946" y="315"/>
                  </a:lnTo>
                  <a:lnTo>
                    <a:pt x="105204" y="0"/>
                  </a:lnTo>
                  <a:lnTo>
                    <a:pt x="104002" y="496"/>
                  </a:lnTo>
                  <a:lnTo>
                    <a:pt x="77432" y="28050"/>
                  </a:lnTo>
                  <a:lnTo>
                    <a:pt x="60990" y="52334"/>
                  </a:lnTo>
                  <a:lnTo>
                    <a:pt x="44275" y="79589"/>
                  </a:lnTo>
                  <a:lnTo>
                    <a:pt x="30261" y="107460"/>
                  </a:lnTo>
                  <a:lnTo>
                    <a:pt x="24032" y="133958"/>
                  </a:lnTo>
                  <a:lnTo>
                    <a:pt x="21265" y="156084"/>
                  </a:lnTo>
                  <a:lnTo>
                    <a:pt x="20526" y="165935"/>
                  </a:lnTo>
                  <a:lnTo>
                    <a:pt x="22151" y="173913"/>
                  </a:lnTo>
                  <a:lnTo>
                    <a:pt x="29600" y="186541"/>
                  </a:lnTo>
                  <a:lnTo>
                    <a:pt x="41848" y="194976"/>
                  </a:lnTo>
                  <a:lnTo>
                    <a:pt x="49066" y="198213"/>
                  </a:lnTo>
                  <a:lnTo>
                    <a:pt x="66492" y="199928"/>
                  </a:lnTo>
                  <a:lnTo>
                    <a:pt x="96137" y="195045"/>
                  </a:lnTo>
                  <a:lnTo>
                    <a:pt x="115399" y="186996"/>
                  </a:lnTo>
                  <a:lnTo>
                    <a:pt x="137439" y="166598"/>
                  </a:lnTo>
                  <a:lnTo>
                    <a:pt x="148337" y="150834"/>
                  </a:lnTo>
                  <a:lnTo>
                    <a:pt x="155665" y="126093"/>
                  </a:lnTo>
                  <a:lnTo>
                    <a:pt x="155497" y="113077"/>
                  </a:lnTo>
                  <a:lnTo>
                    <a:pt x="154465" y="107630"/>
                  </a:lnTo>
                  <a:lnTo>
                    <a:pt x="152365" y="104705"/>
                  </a:lnTo>
                  <a:lnTo>
                    <a:pt x="149555" y="103460"/>
                  </a:lnTo>
                  <a:lnTo>
                    <a:pt x="146270" y="103336"/>
                  </a:lnTo>
                  <a:lnTo>
                    <a:pt x="128163" y="109903"/>
                  </a:lnTo>
                  <a:lnTo>
                    <a:pt x="108295" y="124156"/>
                  </a:lnTo>
                  <a:lnTo>
                    <a:pt x="92373" y="145156"/>
                  </a:lnTo>
                  <a:lnTo>
                    <a:pt x="85461" y="165882"/>
                  </a:lnTo>
                  <a:lnTo>
                    <a:pt x="83412" y="182057"/>
                  </a:lnTo>
                  <a:lnTo>
                    <a:pt x="84536" y="185367"/>
                  </a:lnTo>
                  <a:lnTo>
                    <a:pt x="86696" y="187574"/>
                  </a:lnTo>
                  <a:lnTo>
                    <a:pt x="89547" y="189045"/>
                  </a:lnTo>
                  <a:lnTo>
                    <a:pt x="98360" y="188798"/>
                  </a:lnTo>
                  <a:lnTo>
                    <a:pt x="108627" y="185631"/>
                  </a:lnTo>
                  <a:lnTo>
                    <a:pt x="117894" y="179519"/>
                  </a:lnTo>
                  <a:lnTo>
                    <a:pt x="124834" y="170218"/>
                  </a:lnTo>
                  <a:lnTo>
                    <a:pt x="138409" y="140258"/>
                  </a:lnTo>
                  <a:lnTo>
                    <a:pt x="145603" y="112380"/>
                  </a:lnTo>
                  <a:lnTo>
                    <a:pt x="145752" y="112810"/>
                  </a:lnTo>
                  <a:lnTo>
                    <a:pt x="145851" y="113802"/>
                  </a:lnTo>
                  <a:lnTo>
                    <a:pt x="137194" y="142128"/>
                  </a:lnTo>
                  <a:lnTo>
                    <a:pt x="130451" y="170431"/>
                  </a:lnTo>
                  <a:lnTo>
                    <a:pt x="131591" y="181466"/>
                  </a:lnTo>
                  <a:lnTo>
                    <a:pt x="138212" y="191074"/>
                  </a:lnTo>
                  <a:lnTo>
                    <a:pt x="142941" y="195612"/>
                  </a:lnTo>
                  <a:lnTo>
                    <a:pt x="155722" y="200653"/>
                  </a:lnTo>
                  <a:lnTo>
                    <a:pt x="177800" y="2046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1187"/>
            <p:cNvSpPr/>
            <p:nvPr>
              <p:custDataLst>
                <p:tags r:id="rId118"/>
              </p:custDataLst>
            </p:nvPr>
          </p:nvSpPr>
          <p:spPr>
            <a:xfrm>
              <a:off x="6411122" y="1136650"/>
              <a:ext cx="173829" cy="88136"/>
            </a:xfrm>
            <a:custGeom>
              <a:avLst/>
              <a:gdLst/>
              <a:ahLst/>
              <a:cxnLst/>
              <a:rect l="0" t="0" r="0" b="0"/>
              <a:pathLst>
                <a:path w="173829" h="88136">
                  <a:moveTo>
                    <a:pt x="27778" y="0"/>
                  </a:moveTo>
                  <a:lnTo>
                    <a:pt x="27778" y="0"/>
                  </a:lnTo>
                  <a:lnTo>
                    <a:pt x="27778" y="3371"/>
                  </a:lnTo>
                  <a:lnTo>
                    <a:pt x="24015" y="6907"/>
                  </a:lnTo>
                  <a:lnTo>
                    <a:pt x="21036" y="8838"/>
                  </a:lnTo>
                  <a:lnTo>
                    <a:pt x="19050" y="11537"/>
                  </a:lnTo>
                  <a:lnTo>
                    <a:pt x="5993" y="39911"/>
                  </a:lnTo>
                  <a:lnTo>
                    <a:pt x="0" y="60431"/>
                  </a:lnTo>
                  <a:lnTo>
                    <a:pt x="851" y="68721"/>
                  </a:lnTo>
                  <a:lnTo>
                    <a:pt x="5296" y="77355"/>
                  </a:lnTo>
                  <a:lnTo>
                    <a:pt x="9085" y="80241"/>
                  </a:lnTo>
                  <a:lnTo>
                    <a:pt x="11082" y="81011"/>
                  </a:lnTo>
                  <a:lnTo>
                    <a:pt x="13120" y="80113"/>
                  </a:lnTo>
                  <a:lnTo>
                    <a:pt x="30744" y="59387"/>
                  </a:lnTo>
                  <a:lnTo>
                    <a:pt x="46996" y="30519"/>
                  </a:lnTo>
                  <a:lnTo>
                    <a:pt x="60424" y="7753"/>
                  </a:lnTo>
                  <a:lnTo>
                    <a:pt x="65335" y="3446"/>
                  </a:lnTo>
                  <a:lnTo>
                    <a:pt x="70867" y="681"/>
                  </a:lnTo>
                  <a:lnTo>
                    <a:pt x="73504" y="4065"/>
                  </a:lnTo>
                  <a:lnTo>
                    <a:pt x="75195" y="6944"/>
                  </a:lnTo>
                  <a:lnTo>
                    <a:pt x="77910" y="26772"/>
                  </a:lnTo>
                  <a:lnTo>
                    <a:pt x="77674" y="44151"/>
                  </a:lnTo>
                  <a:lnTo>
                    <a:pt x="67014" y="73597"/>
                  </a:lnTo>
                  <a:lnTo>
                    <a:pt x="67341" y="74465"/>
                  </a:lnTo>
                  <a:lnTo>
                    <a:pt x="68265" y="75043"/>
                  </a:lnTo>
                  <a:lnTo>
                    <a:pt x="69586" y="75429"/>
                  </a:lnTo>
                  <a:lnTo>
                    <a:pt x="74816" y="72094"/>
                  </a:lnTo>
                  <a:lnTo>
                    <a:pt x="104762" y="48558"/>
                  </a:lnTo>
                  <a:lnTo>
                    <a:pt x="136264" y="18428"/>
                  </a:lnTo>
                  <a:lnTo>
                    <a:pt x="141376" y="15246"/>
                  </a:lnTo>
                  <a:lnTo>
                    <a:pt x="143727" y="14397"/>
                  </a:lnTo>
                  <a:lnTo>
                    <a:pt x="145293" y="14537"/>
                  </a:lnTo>
                  <a:lnTo>
                    <a:pt x="146338" y="15336"/>
                  </a:lnTo>
                  <a:lnTo>
                    <a:pt x="147034" y="16574"/>
                  </a:lnTo>
                  <a:lnTo>
                    <a:pt x="145927" y="21712"/>
                  </a:lnTo>
                  <a:lnTo>
                    <a:pt x="143218" y="32539"/>
                  </a:lnTo>
                  <a:lnTo>
                    <a:pt x="143290" y="41273"/>
                  </a:lnTo>
                  <a:lnTo>
                    <a:pt x="149295" y="71409"/>
                  </a:lnTo>
                  <a:lnTo>
                    <a:pt x="159291" y="86318"/>
                  </a:lnTo>
                  <a:lnTo>
                    <a:pt x="160609" y="87178"/>
                  </a:lnTo>
                  <a:lnTo>
                    <a:pt x="163954" y="88135"/>
                  </a:lnTo>
                  <a:lnTo>
                    <a:pt x="165835" y="86979"/>
                  </a:lnTo>
                  <a:lnTo>
                    <a:pt x="17382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1188"/>
            <p:cNvSpPr/>
            <p:nvPr>
              <p:custDataLst>
                <p:tags r:id="rId119"/>
              </p:custDataLst>
            </p:nvPr>
          </p:nvSpPr>
          <p:spPr>
            <a:xfrm>
              <a:off x="6597650" y="10541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3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1189"/>
            <p:cNvSpPr/>
            <p:nvPr>
              <p:custDataLst>
                <p:tags r:id="rId120"/>
              </p:custDataLst>
            </p:nvPr>
          </p:nvSpPr>
          <p:spPr>
            <a:xfrm>
              <a:off x="6616862" y="1117600"/>
              <a:ext cx="193264" cy="347300"/>
            </a:xfrm>
            <a:custGeom>
              <a:avLst/>
              <a:gdLst/>
              <a:ahLst/>
              <a:cxnLst/>
              <a:rect l="0" t="0" r="0" b="0"/>
              <a:pathLst>
                <a:path w="193264" h="347300">
                  <a:moveTo>
                    <a:pt x="18888" y="0"/>
                  </a:moveTo>
                  <a:lnTo>
                    <a:pt x="18888" y="0"/>
                  </a:lnTo>
                  <a:lnTo>
                    <a:pt x="15517" y="0"/>
                  </a:lnTo>
                  <a:lnTo>
                    <a:pt x="14524" y="2117"/>
                  </a:lnTo>
                  <a:lnTo>
                    <a:pt x="6058" y="29886"/>
                  </a:lnTo>
                  <a:lnTo>
                    <a:pt x="657" y="59492"/>
                  </a:lnTo>
                  <a:lnTo>
                    <a:pt x="0" y="71175"/>
                  </a:lnTo>
                  <a:lnTo>
                    <a:pt x="652" y="72850"/>
                  </a:lnTo>
                  <a:lnTo>
                    <a:pt x="1791" y="73967"/>
                  </a:lnTo>
                  <a:lnTo>
                    <a:pt x="3256" y="74711"/>
                  </a:lnTo>
                  <a:lnTo>
                    <a:pt x="5645" y="73796"/>
                  </a:lnTo>
                  <a:lnTo>
                    <a:pt x="37112" y="49381"/>
                  </a:lnTo>
                  <a:lnTo>
                    <a:pt x="66208" y="25605"/>
                  </a:lnTo>
                  <a:lnTo>
                    <a:pt x="76496" y="20992"/>
                  </a:lnTo>
                  <a:lnTo>
                    <a:pt x="78460" y="21050"/>
                  </a:lnTo>
                  <a:lnTo>
                    <a:pt x="79770" y="21795"/>
                  </a:lnTo>
                  <a:lnTo>
                    <a:pt x="80642" y="22996"/>
                  </a:lnTo>
                  <a:lnTo>
                    <a:pt x="79731" y="28095"/>
                  </a:lnTo>
                  <a:lnTo>
                    <a:pt x="78500" y="31430"/>
                  </a:lnTo>
                  <a:lnTo>
                    <a:pt x="79014" y="38898"/>
                  </a:lnTo>
                  <a:lnTo>
                    <a:pt x="83355" y="59372"/>
                  </a:lnTo>
                  <a:lnTo>
                    <a:pt x="88932" y="67780"/>
                  </a:lnTo>
                  <a:lnTo>
                    <a:pt x="100006" y="77076"/>
                  </a:lnTo>
                  <a:lnTo>
                    <a:pt x="104717" y="77490"/>
                  </a:lnTo>
                  <a:lnTo>
                    <a:pt x="115595" y="74186"/>
                  </a:lnTo>
                  <a:lnTo>
                    <a:pt x="133620" y="64393"/>
                  </a:lnTo>
                  <a:lnTo>
                    <a:pt x="148995" y="45812"/>
                  </a:lnTo>
                  <a:lnTo>
                    <a:pt x="161057" y="16366"/>
                  </a:lnTo>
                  <a:lnTo>
                    <a:pt x="163213" y="7744"/>
                  </a:lnTo>
                  <a:lnTo>
                    <a:pt x="163082" y="5868"/>
                  </a:lnTo>
                  <a:lnTo>
                    <a:pt x="162290" y="5323"/>
                  </a:lnTo>
                  <a:lnTo>
                    <a:pt x="161056" y="5666"/>
                  </a:lnTo>
                  <a:lnTo>
                    <a:pt x="149206" y="16260"/>
                  </a:lnTo>
                  <a:lnTo>
                    <a:pt x="143835" y="26982"/>
                  </a:lnTo>
                  <a:lnTo>
                    <a:pt x="139915" y="56731"/>
                  </a:lnTo>
                  <a:lnTo>
                    <a:pt x="139789" y="61104"/>
                  </a:lnTo>
                  <a:lnTo>
                    <a:pt x="140412" y="64020"/>
                  </a:lnTo>
                  <a:lnTo>
                    <a:pt x="141532" y="65963"/>
                  </a:lnTo>
                  <a:lnTo>
                    <a:pt x="142984" y="67259"/>
                  </a:lnTo>
                  <a:lnTo>
                    <a:pt x="144657" y="67417"/>
                  </a:lnTo>
                  <a:lnTo>
                    <a:pt x="148398" y="65711"/>
                  </a:lnTo>
                  <a:lnTo>
                    <a:pt x="165983" y="53092"/>
                  </a:lnTo>
                  <a:lnTo>
                    <a:pt x="187836" y="25014"/>
                  </a:lnTo>
                  <a:lnTo>
                    <a:pt x="188670" y="25143"/>
                  </a:lnTo>
                  <a:lnTo>
                    <a:pt x="193215" y="38808"/>
                  </a:lnTo>
                  <a:lnTo>
                    <a:pt x="193263" y="62403"/>
                  </a:lnTo>
                  <a:lnTo>
                    <a:pt x="192288" y="77586"/>
                  </a:lnTo>
                  <a:lnTo>
                    <a:pt x="191638" y="96174"/>
                  </a:lnTo>
                  <a:lnTo>
                    <a:pt x="191205" y="117032"/>
                  </a:lnTo>
                  <a:lnTo>
                    <a:pt x="190916" y="139405"/>
                  </a:lnTo>
                  <a:lnTo>
                    <a:pt x="189312" y="162081"/>
                  </a:lnTo>
                  <a:lnTo>
                    <a:pt x="186831" y="184960"/>
                  </a:lnTo>
                  <a:lnTo>
                    <a:pt x="183767" y="207973"/>
                  </a:lnTo>
                  <a:lnTo>
                    <a:pt x="180312" y="228960"/>
                  </a:lnTo>
                  <a:lnTo>
                    <a:pt x="176599" y="248595"/>
                  </a:lnTo>
                  <a:lnTo>
                    <a:pt x="172712" y="267330"/>
                  </a:lnTo>
                  <a:lnTo>
                    <a:pt x="162749" y="297554"/>
                  </a:lnTo>
                  <a:lnTo>
                    <a:pt x="150559" y="321335"/>
                  </a:lnTo>
                  <a:lnTo>
                    <a:pt x="135734" y="338960"/>
                  </a:lnTo>
                  <a:lnTo>
                    <a:pt x="128536" y="343801"/>
                  </a:lnTo>
                  <a:lnTo>
                    <a:pt x="114893" y="347299"/>
                  </a:lnTo>
                  <a:lnTo>
                    <a:pt x="98010" y="340857"/>
                  </a:lnTo>
                  <a:lnTo>
                    <a:pt x="88569" y="335188"/>
                  </a:lnTo>
                  <a:lnTo>
                    <a:pt x="74317" y="315719"/>
                  </a:lnTo>
                  <a:lnTo>
                    <a:pt x="56988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" name="SMARTInkShape-Group260"/>
          <p:cNvGrpSpPr/>
          <p:nvPr/>
        </p:nvGrpSpPr>
        <p:grpSpPr>
          <a:xfrm>
            <a:off x="7226300" y="1644650"/>
            <a:ext cx="63501" cy="355601"/>
            <a:chOff x="7226300" y="1644650"/>
            <a:chExt cx="63501" cy="355601"/>
          </a:xfrm>
        </p:grpSpPr>
        <p:sp>
          <p:nvSpPr>
            <p:cNvPr id="74" name="SMARTInkShape-1190"/>
            <p:cNvSpPr/>
            <p:nvPr>
              <p:custDataLst>
                <p:tags r:id="rId113"/>
              </p:custDataLst>
            </p:nvPr>
          </p:nvSpPr>
          <p:spPr>
            <a:xfrm>
              <a:off x="7283450" y="16446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1191"/>
            <p:cNvSpPr/>
            <p:nvPr>
              <p:custDataLst>
                <p:tags r:id="rId114"/>
              </p:custDataLst>
            </p:nvPr>
          </p:nvSpPr>
          <p:spPr>
            <a:xfrm>
              <a:off x="7226300" y="1771650"/>
              <a:ext cx="63501" cy="228601"/>
            </a:xfrm>
            <a:custGeom>
              <a:avLst/>
              <a:gdLst/>
              <a:ahLst/>
              <a:cxnLst/>
              <a:rect l="0" t="0" r="0" b="0"/>
              <a:pathLst>
                <a:path w="63501" h="228601">
                  <a:moveTo>
                    <a:pt x="63500" y="0"/>
                  </a:moveTo>
                  <a:lnTo>
                    <a:pt x="63500" y="0"/>
                  </a:lnTo>
                  <a:lnTo>
                    <a:pt x="57020" y="31123"/>
                  </a:lnTo>
                  <a:lnTo>
                    <a:pt x="47920" y="56401"/>
                  </a:lnTo>
                  <a:lnTo>
                    <a:pt x="36819" y="84099"/>
                  </a:lnTo>
                  <a:lnTo>
                    <a:pt x="26242" y="110755"/>
                  </a:lnTo>
                  <a:lnTo>
                    <a:pt x="17026" y="140923"/>
                  </a:lnTo>
                  <a:lnTo>
                    <a:pt x="13554" y="172319"/>
                  </a:lnTo>
                  <a:lnTo>
                    <a:pt x="11669" y="188064"/>
                  </a:lnTo>
                  <a:lnTo>
                    <a:pt x="1815" y="218558"/>
                  </a:lnTo>
                  <a:lnTo>
                    <a:pt x="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SMARTInkShape-Group261"/>
          <p:cNvGrpSpPr/>
          <p:nvPr/>
        </p:nvGrpSpPr>
        <p:grpSpPr>
          <a:xfrm>
            <a:off x="7467600" y="1477062"/>
            <a:ext cx="273051" cy="215784"/>
            <a:chOff x="7467600" y="1477062"/>
            <a:chExt cx="273051" cy="215784"/>
          </a:xfrm>
        </p:grpSpPr>
        <p:sp>
          <p:nvSpPr>
            <p:cNvPr id="77" name="SMARTInkShape-1192"/>
            <p:cNvSpPr/>
            <p:nvPr>
              <p:custDataLst>
                <p:tags r:id="rId110"/>
              </p:custDataLst>
            </p:nvPr>
          </p:nvSpPr>
          <p:spPr>
            <a:xfrm>
              <a:off x="7550150" y="1517911"/>
              <a:ext cx="31751" cy="174935"/>
            </a:xfrm>
            <a:custGeom>
              <a:avLst/>
              <a:gdLst/>
              <a:ahLst/>
              <a:cxnLst/>
              <a:rect l="0" t="0" r="0" b="0"/>
              <a:pathLst>
                <a:path w="31751" h="174935">
                  <a:moveTo>
                    <a:pt x="31750" y="6089"/>
                  </a:moveTo>
                  <a:lnTo>
                    <a:pt x="31750" y="6089"/>
                  </a:lnTo>
                  <a:lnTo>
                    <a:pt x="31750" y="0"/>
                  </a:lnTo>
                  <a:lnTo>
                    <a:pt x="26681" y="12046"/>
                  </a:lnTo>
                  <a:lnTo>
                    <a:pt x="20919" y="38036"/>
                  </a:lnTo>
                  <a:lnTo>
                    <a:pt x="16823" y="62856"/>
                  </a:lnTo>
                  <a:lnTo>
                    <a:pt x="14532" y="86587"/>
                  </a:lnTo>
                  <a:lnTo>
                    <a:pt x="12809" y="108894"/>
                  </a:lnTo>
                  <a:lnTo>
                    <a:pt x="8577" y="139169"/>
                  </a:lnTo>
                  <a:lnTo>
                    <a:pt x="6643" y="167922"/>
                  </a:lnTo>
                  <a:lnTo>
                    <a:pt x="6437" y="174690"/>
                  </a:lnTo>
                  <a:lnTo>
                    <a:pt x="5702" y="174934"/>
                  </a:lnTo>
                  <a:lnTo>
                    <a:pt x="0" y="1711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1193"/>
            <p:cNvSpPr/>
            <p:nvPr>
              <p:custDataLst>
                <p:tags r:id="rId111"/>
              </p:custDataLst>
            </p:nvPr>
          </p:nvSpPr>
          <p:spPr>
            <a:xfrm>
              <a:off x="7480300" y="1477062"/>
              <a:ext cx="260351" cy="34239"/>
            </a:xfrm>
            <a:custGeom>
              <a:avLst/>
              <a:gdLst/>
              <a:ahLst/>
              <a:cxnLst/>
              <a:rect l="0" t="0" r="0" b="0"/>
              <a:pathLst>
                <a:path w="260351" h="34239">
                  <a:moveTo>
                    <a:pt x="0" y="8838"/>
                  </a:moveTo>
                  <a:lnTo>
                    <a:pt x="0" y="8838"/>
                  </a:lnTo>
                  <a:lnTo>
                    <a:pt x="3371" y="5467"/>
                  </a:lnTo>
                  <a:lnTo>
                    <a:pt x="18951" y="0"/>
                  </a:lnTo>
                  <a:lnTo>
                    <a:pt x="48183" y="4024"/>
                  </a:lnTo>
                  <a:lnTo>
                    <a:pt x="75273" y="8580"/>
                  </a:lnTo>
                  <a:lnTo>
                    <a:pt x="106127" y="12957"/>
                  </a:lnTo>
                  <a:lnTo>
                    <a:pt x="122257" y="15111"/>
                  </a:lnTo>
                  <a:lnTo>
                    <a:pt x="153819" y="19387"/>
                  </a:lnTo>
                  <a:lnTo>
                    <a:pt x="181959" y="23639"/>
                  </a:lnTo>
                  <a:lnTo>
                    <a:pt x="206694" y="26000"/>
                  </a:lnTo>
                  <a:lnTo>
                    <a:pt x="236691" y="29210"/>
                  </a:lnTo>
                  <a:lnTo>
                    <a:pt x="260350" y="342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1194"/>
            <p:cNvSpPr/>
            <p:nvPr>
              <p:custDataLst>
                <p:tags r:id="rId112"/>
              </p:custDataLst>
            </p:nvPr>
          </p:nvSpPr>
          <p:spPr>
            <a:xfrm>
              <a:off x="7467600" y="1676400"/>
              <a:ext cx="222251" cy="6351"/>
            </a:xfrm>
            <a:custGeom>
              <a:avLst/>
              <a:gdLst/>
              <a:ahLst/>
              <a:cxnLst/>
              <a:rect l="0" t="0" r="0" b="0"/>
              <a:pathLst>
                <a:path w="2222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33627" y="6176"/>
                  </a:lnTo>
                  <a:lnTo>
                    <a:pt x="54456" y="6272"/>
                  </a:lnTo>
                  <a:lnTo>
                    <a:pt x="79706" y="6316"/>
                  </a:lnTo>
                  <a:lnTo>
                    <a:pt x="106686" y="6335"/>
                  </a:lnTo>
                  <a:lnTo>
                    <a:pt x="132789" y="6343"/>
                  </a:lnTo>
                  <a:lnTo>
                    <a:pt x="156619" y="6347"/>
                  </a:lnTo>
                  <a:lnTo>
                    <a:pt x="186106" y="6349"/>
                  </a:lnTo>
                  <a:lnTo>
                    <a:pt x="217543" y="6350"/>
                  </a:lnTo>
                  <a:lnTo>
                    <a:pt x="222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SMARTInkShape-Group262"/>
          <p:cNvGrpSpPr/>
          <p:nvPr/>
        </p:nvGrpSpPr>
        <p:grpSpPr>
          <a:xfrm>
            <a:off x="7905750" y="1270050"/>
            <a:ext cx="588876" cy="503333"/>
            <a:chOff x="7905750" y="1270050"/>
            <a:chExt cx="588876" cy="503333"/>
          </a:xfrm>
        </p:grpSpPr>
        <p:sp>
          <p:nvSpPr>
            <p:cNvPr id="81" name="SMARTInkShape-1195"/>
            <p:cNvSpPr/>
            <p:nvPr>
              <p:custDataLst>
                <p:tags r:id="rId101"/>
              </p:custDataLst>
            </p:nvPr>
          </p:nvSpPr>
          <p:spPr>
            <a:xfrm>
              <a:off x="7905750" y="15303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0"/>
                  </a:moveTo>
                  <a:lnTo>
                    <a:pt x="0" y="0"/>
                  </a:lnTo>
                  <a:lnTo>
                    <a:pt x="27790" y="3371"/>
                  </a:lnTo>
                  <a:lnTo>
                    <a:pt x="57073" y="6467"/>
                  </a:lnTo>
                  <a:lnTo>
                    <a:pt x="87523" y="11740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1196"/>
            <p:cNvSpPr/>
            <p:nvPr>
              <p:custDataLst>
                <p:tags r:id="rId102"/>
              </p:custDataLst>
            </p:nvPr>
          </p:nvSpPr>
          <p:spPr>
            <a:xfrm>
              <a:off x="7906632" y="1568450"/>
              <a:ext cx="81669" cy="1"/>
            </a:xfrm>
            <a:custGeom>
              <a:avLst/>
              <a:gdLst/>
              <a:ahLst/>
              <a:cxnLst/>
              <a:rect l="0" t="0" r="0" b="0"/>
              <a:pathLst>
                <a:path w="81669" h="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29081" y="0"/>
                  </a:lnTo>
                  <a:lnTo>
                    <a:pt x="59238" y="0"/>
                  </a:lnTo>
                  <a:lnTo>
                    <a:pt x="816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1197"/>
            <p:cNvSpPr/>
            <p:nvPr>
              <p:custDataLst>
                <p:tags r:id="rId103"/>
              </p:custDataLst>
            </p:nvPr>
          </p:nvSpPr>
          <p:spPr>
            <a:xfrm>
              <a:off x="8169180" y="1280036"/>
              <a:ext cx="146289" cy="186815"/>
            </a:xfrm>
            <a:custGeom>
              <a:avLst/>
              <a:gdLst/>
              <a:ahLst/>
              <a:cxnLst/>
              <a:rect l="0" t="0" r="0" b="0"/>
              <a:pathLst>
                <a:path w="146289" h="186815">
                  <a:moveTo>
                    <a:pt x="117570" y="136014"/>
                  </a:moveTo>
                  <a:lnTo>
                    <a:pt x="117570" y="136014"/>
                  </a:lnTo>
                  <a:lnTo>
                    <a:pt x="114199" y="132643"/>
                  </a:lnTo>
                  <a:lnTo>
                    <a:pt x="107849" y="111215"/>
                  </a:lnTo>
                  <a:lnTo>
                    <a:pt x="104740" y="106781"/>
                  </a:lnTo>
                  <a:lnTo>
                    <a:pt x="93758" y="99974"/>
                  </a:lnTo>
                  <a:lnTo>
                    <a:pt x="73591" y="94056"/>
                  </a:lnTo>
                  <a:lnTo>
                    <a:pt x="67083" y="93225"/>
                  </a:lnTo>
                  <a:lnTo>
                    <a:pt x="50446" y="97947"/>
                  </a:lnTo>
                  <a:lnTo>
                    <a:pt x="31293" y="108512"/>
                  </a:lnTo>
                  <a:lnTo>
                    <a:pt x="11021" y="124967"/>
                  </a:lnTo>
                  <a:lnTo>
                    <a:pt x="4909" y="132883"/>
                  </a:lnTo>
                  <a:lnTo>
                    <a:pt x="0" y="147322"/>
                  </a:lnTo>
                  <a:lnTo>
                    <a:pt x="385" y="153431"/>
                  </a:lnTo>
                  <a:lnTo>
                    <a:pt x="4575" y="163981"/>
                  </a:lnTo>
                  <a:lnTo>
                    <a:pt x="9078" y="167358"/>
                  </a:lnTo>
                  <a:lnTo>
                    <a:pt x="21609" y="171111"/>
                  </a:lnTo>
                  <a:lnTo>
                    <a:pt x="51272" y="166482"/>
                  </a:lnTo>
                  <a:lnTo>
                    <a:pt x="72818" y="156141"/>
                  </a:lnTo>
                  <a:lnTo>
                    <a:pt x="83502" y="149432"/>
                  </a:lnTo>
                  <a:lnTo>
                    <a:pt x="99135" y="130689"/>
                  </a:lnTo>
                  <a:lnTo>
                    <a:pt x="110787" y="107542"/>
                  </a:lnTo>
                  <a:lnTo>
                    <a:pt x="120671" y="80791"/>
                  </a:lnTo>
                  <a:lnTo>
                    <a:pt x="131648" y="50557"/>
                  </a:lnTo>
                  <a:lnTo>
                    <a:pt x="141465" y="23245"/>
                  </a:lnTo>
                  <a:lnTo>
                    <a:pt x="146288" y="4607"/>
                  </a:lnTo>
                  <a:lnTo>
                    <a:pt x="145888" y="1843"/>
                  </a:lnTo>
                  <a:lnTo>
                    <a:pt x="144915" y="0"/>
                  </a:lnTo>
                  <a:lnTo>
                    <a:pt x="142855" y="2299"/>
                  </a:lnTo>
                  <a:lnTo>
                    <a:pt x="129410" y="33218"/>
                  </a:lnTo>
                  <a:lnTo>
                    <a:pt x="122126" y="57166"/>
                  </a:lnTo>
                  <a:lnTo>
                    <a:pt x="116538" y="86624"/>
                  </a:lnTo>
                  <a:lnTo>
                    <a:pt x="107939" y="114768"/>
                  </a:lnTo>
                  <a:lnTo>
                    <a:pt x="99884" y="139977"/>
                  </a:lnTo>
                  <a:lnTo>
                    <a:pt x="98656" y="160588"/>
                  </a:lnTo>
                  <a:lnTo>
                    <a:pt x="100728" y="167919"/>
                  </a:lnTo>
                  <a:lnTo>
                    <a:pt x="104225" y="173512"/>
                  </a:lnTo>
                  <a:lnTo>
                    <a:pt x="112344" y="180902"/>
                  </a:lnTo>
                  <a:lnTo>
                    <a:pt x="123920" y="1868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1198"/>
            <p:cNvSpPr/>
            <p:nvPr>
              <p:custDataLst>
                <p:tags r:id="rId104"/>
              </p:custDataLst>
            </p:nvPr>
          </p:nvSpPr>
          <p:spPr>
            <a:xfrm>
              <a:off x="8343239" y="1270050"/>
              <a:ext cx="132550" cy="183346"/>
            </a:xfrm>
            <a:custGeom>
              <a:avLst/>
              <a:gdLst/>
              <a:ahLst/>
              <a:cxnLst/>
              <a:rect l="0" t="0" r="0" b="0"/>
              <a:pathLst>
                <a:path w="132550" h="183346">
                  <a:moveTo>
                    <a:pt x="64161" y="50750"/>
                  </a:moveTo>
                  <a:lnTo>
                    <a:pt x="64161" y="50750"/>
                  </a:lnTo>
                  <a:lnTo>
                    <a:pt x="72184" y="33294"/>
                  </a:lnTo>
                  <a:lnTo>
                    <a:pt x="72331" y="30646"/>
                  </a:lnTo>
                  <a:lnTo>
                    <a:pt x="71725" y="28881"/>
                  </a:lnTo>
                  <a:lnTo>
                    <a:pt x="70614" y="28409"/>
                  </a:lnTo>
                  <a:lnTo>
                    <a:pt x="69168" y="28801"/>
                  </a:lnTo>
                  <a:lnTo>
                    <a:pt x="67500" y="29767"/>
                  </a:lnTo>
                  <a:lnTo>
                    <a:pt x="47495" y="58077"/>
                  </a:lnTo>
                  <a:lnTo>
                    <a:pt x="27826" y="82464"/>
                  </a:lnTo>
                  <a:lnTo>
                    <a:pt x="14380" y="107884"/>
                  </a:lnTo>
                  <a:lnTo>
                    <a:pt x="6053" y="132587"/>
                  </a:lnTo>
                  <a:lnTo>
                    <a:pt x="0" y="155326"/>
                  </a:lnTo>
                  <a:lnTo>
                    <a:pt x="221" y="164212"/>
                  </a:lnTo>
                  <a:lnTo>
                    <a:pt x="6110" y="177848"/>
                  </a:lnTo>
                  <a:lnTo>
                    <a:pt x="12760" y="181343"/>
                  </a:lnTo>
                  <a:lnTo>
                    <a:pt x="31438" y="183345"/>
                  </a:lnTo>
                  <a:lnTo>
                    <a:pt x="53852" y="176238"/>
                  </a:lnTo>
                  <a:lnTo>
                    <a:pt x="75807" y="163673"/>
                  </a:lnTo>
                  <a:lnTo>
                    <a:pt x="92620" y="148680"/>
                  </a:lnTo>
                  <a:lnTo>
                    <a:pt x="109030" y="125084"/>
                  </a:lnTo>
                  <a:lnTo>
                    <a:pt x="122908" y="95782"/>
                  </a:lnTo>
                  <a:lnTo>
                    <a:pt x="126608" y="80066"/>
                  </a:lnTo>
                  <a:lnTo>
                    <a:pt x="130721" y="49668"/>
                  </a:lnTo>
                  <a:lnTo>
                    <a:pt x="132549" y="24399"/>
                  </a:lnTo>
                  <a:lnTo>
                    <a:pt x="130214" y="15544"/>
                  </a:lnTo>
                  <a:lnTo>
                    <a:pt x="125835" y="8935"/>
                  </a:lnTo>
                  <a:lnTo>
                    <a:pt x="120094" y="3823"/>
                  </a:lnTo>
                  <a:lnTo>
                    <a:pt x="114149" y="1121"/>
                  </a:lnTo>
                  <a:lnTo>
                    <a:pt x="101900" y="0"/>
                  </a:lnTo>
                  <a:lnTo>
                    <a:pt x="89401" y="7498"/>
                  </a:lnTo>
                  <a:lnTo>
                    <a:pt x="77495" y="20944"/>
                  </a:lnTo>
                  <a:lnTo>
                    <a:pt x="57811" y="57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1199"/>
            <p:cNvSpPr/>
            <p:nvPr>
              <p:custDataLst>
                <p:tags r:id="rId105"/>
              </p:custDataLst>
            </p:nvPr>
          </p:nvSpPr>
          <p:spPr>
            <a:xfrm>
              <a:off x="8407400" y="1397000"/>
              <a:ext cx="57151" cy="63501"/>
            </a:xfrm>
            <a:custGeom>
              <a:avLst/>
              <a:gdLst/>
              <a:ahLst/>
              <a:cxnLst/>
              <a:rect l="0" t="0" r="0" b="0"/>
              <a:pathLst>
                <a:path w="57151" h="63501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9434" y="1411"/>
                  </a:lnTo>
                  <a:lnTo>
                    <a:pt x="14305" y="6742"/>
                  </a:lnTo>
                  <a:lnTo>
                    <a:pt x="24594" y="26026"/>
                  </a:lnTo>
                  <a:lnTo>
                    <a:pt x="50009" y="55181"/>
                  </a:lnTo>
                  <a:lnTo>
                    <a:pt x="571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1200"/>
            <p:cNvSpPr/>
            <p:nvPr>
              <p:custDataLst>
                <p:tags r:id="rId106"/>
              </p:custDataLst>
            </p:nvPr>
          </p:nvSpPr>
          <p:spPr>
            <a:xfrm>
              <a:off x="8172450" y="1511924"/>
              <a:ext cx="322176" cy="24777"/>
            </a:xfrm>
            <a:custGeom>
              <a:avLst/>
              <a:gdLst/>
              <a:ahLst/>
              <a:cxnLst/>
              <a:rect l="0" t="0" r="0" b="0"/>
              <a:pathLst>
                <a:path w="322176" h="24777">
                  <a:moveTo>
                    <a:pt x="0" y="24776"/>
                  </a:moveTo>
                  <a:lnTo>
                    <a:pt x="0" y="24776"/>
                  </a:lnTo>
                  <a:lnTo>
                    <a:pt x="28156" y="24776"/>
                  </a:lnTo>
                  <a:lnTo>
                    <a:pt x="51554" y="24776"/>
                  </a:lnTo>
                  <a:lnTo>
                    <a:pt x="66825" y="24776"/>
                  </a:lnTo>
                  <a:lnTo>
                    <a:pt x="84062" y="24776"/>
                  </a:lnTo>
                  <a:lnTo>
                    <a:pt x="102607" y="24776"/>
                  </a:lnTo>
                  <a:lnTo>
                    <a:pt x="123438" y="24070"/>
                  </a:lnTo>
                  <a:lnTo>
                    <a:pt x="145793" y="22894"/>
                  </a:lnTo>
                  <a:lnTo>
                    <a:pt x="169161" y="21405"/>
                  </a:lnTo>
                  <a:lnTo>
                    <a:pt x="191091" y="19706"/>
                  </a:lnTo>
                  <a:lnTo>
                    <a:pt x="212061" y="17868"/>
                  </a:lnTo>
                  <a:lnTo>
                    <a:pt x="232390" y="15938"/>
                  </a:lnTo>
                  <a:lnTo>
                    <a:pt x="250882" y="13239"/>
                  </a:lnTo>
                  <a:lnTo>
                    <a:pt x="268150" y="10029"/>
                  </a:lnTo>
                  <a:lnTo>
                    <a:pt x="296978" y="4111"/>
                  </a:lnTo>
                  <a:lnTo>
                    <a:pt x="322175" y="0"/>
                  </a:lnTo>
                  <a:lnTo>
                    <a:pt x="311150" y="57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1201"/>
            <p:cNvSpPr/>
            <p:nvPr>
              <p:custDataLst>
                <p:tags r:id="rId107"/>
              </p:custDataLst>
            </p:nvPr>
          </p:nvSpPr>
          <p:spPr>
            <a:xfrm>
              <a:off x="8185659" y="1604343"/>
              <a:ext cx="158242" cy="169040"/>
            </a:xfrm>
            <a:custGeom>
              <a:avLst/>
              <a:gdLst/>
              <a:ahLst/>
              <a:cxnLst/>
              <a:rect l="0" t="0" r="0" b="0"/>
              <a:pathLst>
                <a:path w="158242" h="169040">
                  <a:moveTo>
                    <a:pt x="107441" y="91107"/>
                  </a:moveTo>
                  <a:lnTo>
                    <a:pt x="107441" y="91107"/>
                  </a:lnTo>
                  <a:lnTo>
                    <a:pt x="106736" y="62978"/>
                  </a:lnTo>
                  <a:lnTo>
                    <a:pt x="104070" y="51794"/>
                  </a:lnTo>
                  <a:lnTo>
                    <a:pt x="101666" y="47965"/>
                  </a:lnTo>
                  <a:lnTo>
                    <a:pt x="98652" y="45412"/>
                  </a:lnTo>
                  <a:lnTo>
                    <a:pt x="95232" y="43710"/>
                  </a:lnTo>
                  <a:lnTo>
                    <a:pt x="83905" y="43701"/>
                  </a:lnTo>
                  <a:lnTo>
                    <a:pt x="76934" y="44686"/>
                  </a:lnTo>
                  <a:lnTo>
                    <a:pt x="50267" y="62928"/>
                  </a:lnTo>
                  <a:lnTo>
                    <a:pt x="28409" y="84698"/>
                  </a:lnTo>
                  <a:lnTo>
                    <a:pt x="8815" y="109425"/>
                  </a:lnTo>
                  <a:lnTo>
                    <a:pt x="107" y="132174"/>
                  </a:lnTo>
                  <a:lnTo>
                    <a:pt x="0" y="150281"/>
                  </a:lnTo>
                  <a:lnTo>
                    <a:pt x="1947" y="158073"/>
                  </a:lnTo>
                  <a:lnTo>
                    <a:pt x="6067" y="163268"/>
                  </a:lnTo>
                  <a:lnTo>
                    <a:pt x="18171" y="169039"/>
                  </a:lnTo>
                  <a:lnTo>
                    <a:pt x="40852" y="168918"/>
                  </a:lnTo>
                  <a:lnTo>
                    <a:pt x="55268" y="160497"/>
                  </a:lnTo>
                  <a:lnTo>
                    <a:pt x="79047" y="134245"/>
                  </a:lnTo>
                  <a:lnTo>
                    <a:pt x="96939" y="108163"/>
                  </a:lnTo>
                  <a:lnTo>
                    <a:pt x="111945" y="77756"/>
                  </a:lnTo>
                  <a:lnTo>
                    <a:pt x="121908" y="49190"/>
                  </a:lnTo>
                  <a:lnTo>
                    <a:pt x="129393" y="25205"/>
                  </a:lnTo>
                  <a:lnTo>
                    <a:pt x="139424" y="5180"/>
                  </a:lnTo>
                  <a:lnTo>
                    <a:pt x="140051" y="2072"/>
                  </a:lnTo>
                  <a:lnTo>
                    <a:pt x="139765" y="0"/>
                  </a:lnTo>
                  <a:lnTo>
                    <a:pt x="128460" y="22729"/>
                  </a:lnTo>
                  <a:lnTo>
                    <a:pt x="118194" y="43783"/>
                  </a:lnTo>
                  <a:lnTo>
                    <a:pt x="110338" y="69134"/>
                  </a:lnTo>
                  <a:lnTo>
                    <a:pt x="104495" y="96157"/>
                  </a:lnTo>
                  <a:lnTo>
                    <a:pt x="99546" y="122279"/>
                  </a:lnTo>
                  <a:lnTo>
                    <a:pt x="100640" y="142356"/>
                  </a:lnTo>
                  <a:lnTo>
                    <a:pt x="102906" y="150673"/>
                  </a:lnTo>
                  <a:lnTo>
                    <a:pt x="107240" y="156923"/>
                  </a:lnTo>
                  <a:lnTo>
                    <a:pt x="119581" y="165749"/>
                  </a:lnTo>
                  <a:lnTo>
                    <a:pt x="125412" y="166974"/>
                  </a:lnTo>
                  <a:lnTo>
                    <a:pt x="130711" y="166380"/>
                  </a:lnTo>
                  <a:lnTo>
                    <a:pt x="135654" y="164572"/>
                  </a:lnTo>
                  <a:lnTo>
                    <a:pt x="144910" y="156919"/>
                  </a:lnTo>
                  <a:lnTo>
                    <a:pt x="158241" y="1419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1202"/>
            <p:cNvSpPr/>
            <p:nvPr>
              <p:custDataLst>
                <p:tags r:id="rId108"/>
              </p:custDataLst>
            </p:nvPr>
          </p:nvSpPr>
          <p:spPr>
            <a:xfrm>
              <a:off x="8382398" y="1555750"/>
              <a:ext cx="75803" cy="207556"/>
            </a:xfrm>
            <a:custGeom>
              <a:avLst/>
              <a:gdLst/>
              <a:ahLst/>
              <a:cxnLst/>
              <a:rect l="0" t="0" r="0" b="0"/>
              <a:pathLst>
                <a:path w="75803" h="207556">
                  <a:moveTo>
                    <a:pt x="75802" y="0"/>
                  </a:moveTo>
                  <a:lnTo>
                    <a:pt x="75802" y="0"/>
                  </a:lnTo>
                  <a:lnTo>
                    <a:pt x="75802" y="3371"/>
                  </a:lnTo>
                  <a:lnTo>
                    <a:pt x="63546" y="28156"/>
                  </a:lnTo>
                  <a:lnTo>
                    <a:pt x="48012" y="51555"/>
                  </a:lnTo>
                  <a:lnTo>
                    <a:pt x="31231" y="78417"/>
                  </a:lnTo>
                  <a:lnTo>
                    <a:pt x="15776" y="106113"/>
                  </a:lnTo>
                  <a:lnTo>
                    <a:pt x="4203" y="132534"/>
                  </a:lnTo>
                  <a:lnTo>
                    <a:pt x="0" y="156506"/>
                  </a:lnTo>
                  <a:lnTo>
                    <a:pt x="1601" y="184191"/>
                  </a:lnTo>
                  <a:lnTo>
                    <a:pt x="3051" y="190527"/>
                  </a:lnTo>
                  <a:lnTo>
                    <a:pt x="6840" y="195457"/>
                  </a:lnTo>
                  <a:lnTo>
                    <a:pt x="18576" y="202816"/>
                  </a:lnTo>
                  <a:lnTo>
                    <a:pt x="34308" y="207555"/>
                  </a:lnTo>
                  <a:lnTo>
                    <a:pt x="38968" y="206809"/>
                  </a:lnTo>
                  <a:lnTo>
                    <a:pt x="47908" y="202217"/>
                  </a:lnTo>
                  <a:lnTo>
                    <a:pt x="50855" y="199017"/>
                  </a:lnTo>
                  <a:lnTo>
                    <a:pt x="56752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1203"/>
            <p:cNvSpPr/>
            <p:nvPr>
              <p:custDataLst>
                <p:tags r:id="rId109"/>
              </p:custDataLst>
            </p:nvPr>
          </p:nvSpPr>
          <p:spPr>
            <a:xfrm>
              <a:off x="8365929" y="1676400"/>
              <a:ext cx="117672" cy="6351"/>
            </a:xfrm>
            <a:custGeom>
              <a:avLst/>
              <a:gdLst/>
              <a:ahLst/>
              <a:cxnLst/>
              <a:rect l="0" t="0" r="0" b="0"/>
              <a:pathLst>
                <a:path w="117672" h="635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8454" y="705"/>
                  </a:lnTo>
                  <a:lnTo>
                    <a:pt x="33538" y="5026"/>
                  </a:lnTo>
                  <a:lnTo>
                    <a:pt x="60051" y="5958"/>
                  </a:lnTo>
                  <a:lnTo>
                    <a:pt x="90924" y="2902"/>
                  </a:lnTo>
                  <a:lnTo>
                    <a:pt x="104180" y="860"/>
                  </a:lnTo>
                  <a:lnTo>
                    <a:pt x="110028" y="2263"/>
                  </a:lnTo>
                  <a:lnTo>
                    <a:pt x="11767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263"/>
          <p:cNvGrpSpPr/>
          <p:nvPr/>
        </p:nvGrpSpPr>
        <p:grpSpPr>
          <a:xfrm>
            <a:off x="4699000" y="2654300"/>
            <a:ext cx="311151" cy="313488"/>
            <a:chOff x="4699000" y="2654300"/>
            <a:chExt cx="311151" cy="313488"/>
          </a:xfrm>
        </p:grpSpPr>
        <p:sp>
          <p:nvSpPr>
            <p:cNvPr id="91" name="SMARTInkShape-1204"/>
            <p:cNvSpPr/>
            <p:nvPr>
              <p:custDataLst>
                <p:tags r:id="rId99"/>
              </p:custDataLst>
            </p:nvPr>
          </p:nvSpPr>
          <p:spPr>
            <a:xfrm>
              <a:off x="4699000" y="2654300"/>
              <a:ext cx="171451" cy="240285"/>
            </a:xfrm>
            <a:custGeom>
              <a:avLst/>
              <a:gdLst/>
              <a:ahLst/>
              <a:cxnLst/>
              <a:rect l="0" t="0" r="0" b="0"/>
              <a:pathLst>
                <a:path w="171451" h="240285">
                  <a:moveTo>
                    <a:pt x="0" y="6350"/>
                  </a:moveTo>
                  <a:lnTo>
                    <a:pt x="0" y="6350"/>
                  </a:lnTo>
                  <a:lnTo>
                    <a:pt x="16606" y="35198"/>
                  </a:lnTo>
                  <a:lnTo>
                    <a:pt x="27136" y="55155"/>
                  </a:lnTo>
                  <a:lnTo>
                    <a:pt x="38872" y="81898"/>
                  </a:lnTo>
                  <a:lnTo>
                    <a:pt x="50437" y="111894"/>
                  </a:lnTo>
                  <a:lnTo>
                    <a:pt x="60281" y="141688"/>
                  </a:lnTo>
                  <a:lnTo>
                    <a:pt x="71242" y="167630"/>
                  </a:lnTo>
                  <a:lnTo>
                    <a:pt x="83169" y="190213"/>
                  </a:lnTo>
                  <a:lnTo>
                    <a:pt x="101078" y="217383"/>
                  </a:lnTo>
                  <a:lnTo>
                    <a:pt x="114929" y="233586"/>
                  </a:lnTo>
                  <a:lnTo>
                    <a:pt x="121165" y="237872"/>
                  </a:lnTo>
                  <a:lnTo>
                    <a:pt x="128642" y="240284"/>
                  </a:lnTo>
                  <a:lnTo>
                    <a:pt x="130211" y="239211"/>
                  </a:lnTo>
                  <a:lnTo>
                    <a:pt x="139678" y="216792"/>
                  </a:lnTo>
                  <a:lnTo>
                    <a:pt x="145100" y="196071"/>
                  </a:lnTo>
                  <a:lnTo>
                    <a:pt x="149861" y="169692"/>
                  </a:lnTo>
                  <a:lnTo>
                    <a:pt x="154329" y="139154"/>
                  </a:lnTo>
                  <a:lnTo>
                    <a:pt x="156785" y="108648"/>
                  </a:lnTo>
                  <a:lnTo>
                    <a:pt x="158582" y="80744"/>
                  </a:lnTo>
                  <a:lnTo>
                    <a:pt x="163561" y="49167"/>
                  </a:lnTo>
                  <a:lnTo>
                    <a:pt x="168799" y="23348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1205"/>
            <p:cNvSpPr/>
            <p:nvPr>
              <p:custDataLst>
                <p:tags r:id="rId100"/>
              </p:custDataLst>
            </p:nvPr>
          </p:nvSpPr>
          <p:spPr>
            <a:xfrm>
              <a:off x="4922469" y="2863850"/>
              <a:ext cx="87682" cy="103938"/>
            </a:xfrm>
            <a:custGeom>
              <a:avLst/>
              <a:gdLst/>
              <a:ahLst/>
              <a:cxnLst/>
              <a:rect l="0" t="0" r="0" b="0"/>
              <a:pathLst>
                <a:path w="87682" h="103938">
                  <a:moveTo>
                    <a:pt x="11481" y="0"/>
                  </a:moveTo>
                  <a:lnTo>
                    <a:pt x="11481" y="0"/>
                  </a:lnTo>
                  <a:lnTo>
                    <a:pt x="16949" y="0"/>
                  </a:lnTo>
                  <a:lnTo>
                    <a:pt x="17570" y="6742"/>
                  </a:lnTo>
                  <a:lnTo>
                    <a:pt x="10889" y="37664"/>
                  </a:lnTo>
                  <a:lnTo>
                    <a:pt x="2897" y="66785"/>
                  </a:lnTo>
                  <a:lnTo>
                    <a:pt x="0" y="84621"/>
                  </a:lnTo>
                  <a:lnTo>
                    <a:pt x="1204" y="92407"/>
                  </a:lnTo>
                  <a:lnTo>
                    <a:pt x="2513" y="95471"/>
                  </a:lnTo>
                  <a:lnTo>
                    <a:pt x="7731" y="100758"/>
                  </a:lnTo>
                  <a:lnTo>
                    <a:pt x="11097" y="103155"/>
                  </a:lnTo>
                  <a:lnTo>
                    <a:pt x="22364" y="103937"/>
                  </a:lnTo>
                  <a:lnTo>
                    <a:pt x="49222" y="98691"/>
                  </a:lnTo>
                  <a:lnTo>
                    <a:pt x="80594" y="95384"/>
                  </a:lnTo>
                  <a:lnTo>
                    <a:pt x="82957" y="95340"/>
                  </a:lnTo>
                  <a:lnTo>
                    <a:pt x="84531" y="96015"/>
                  </a:lnTo>
                  <a:lnTo>
                    <a:pt x="85582" y="97171"/>
                  </a:lnTo>
                  <a:lnTo>
                    <a:pt x="8768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" name="SMARTInkShape-Group264"/>
          <p:cNvGrpSpPr/>
          <p:nvPr/>
        </p:nvGrpSpPr>
        <p:grpSpPr>
          <a:xfrm>
            <a:off x="5175250" y="2711450"/>
            <a:ext cx="82551" cy="44451"/>
            <a:chOff x="5175250" y="2711450"/>
            <a:chExt cx="82551" cy="44451"/>
          </a:xfrm>
        </p:grpSpPr>
        <p:sp>
          <p:nvSpPr>
            <p:cNvPr id="94" name="SMARTInkShape-1206"/>
            <p:cNvSpPr/>
            <p:nvPr>
              <p:custDataLst>
                <p:tags r:id="rId97"/>
              </p:custDataLst>
            </p:nvPr>
          </p:nvSpPr>
          <p:spPr>
            <a:xfrm>
              <a:off x="5175250" y="2711450"/>
              <a:ext cx="82551" cy="11741"/>
            </a:xfrm>
            <a:custGeom>
              <a:avLst/>
              <a:gdLst/>
              <a:ahLst/>
              <a:cxnLst/>
              <a:rect l="0" t="0" r="0" b="0"/>
              <a:pathLst>
                <a:path w="82551" h="1174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38692" y="5467"/>
                  </a:lnTo>
                  <a:lnTo>
                    <a:pt x="67414" y="11740"/>
                  </a:lnTo>
                  <a:lnTo>
                    <a:pt x="74176" y="10392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1207"/>
            <p:cNvSpPr/>
            <p:nvPr>
              <p:custDataLst>
                <p:tags r:id="rId98"/>
              </p:custDataLst>
            </p:nvPr>
          </p:nvSpPr>
          <p:spPr>
            <a:xfrm>
              <a:off x="5181600" y="27495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40312" y="6298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7" name="SMARTInkShape-1208"/>
          <p:cNvSpPr/>
          <p:nvPr>
            <p:custDataLst>
              <p:tags r:id="rId7"/>
            </p:custDataLst>
          </p:nvPr>
        </p:nvSpPr>
        <p:spPr>
          <a:xfrm>
            <a:off x="5430142" y="2522356"/>
            <a:ext cx="170559" cy="303395"/>
          </a:xfrm>
          <a:custGeom>
            <a:avLst/>
            <a:gdLst/>
            <a:ahLst/>
            <a:cxnLst/>
            <a:rect l="0" t="0" r="0" b="0"/>
            <a:pathLst>
              <a:path w="170559" h="303395">
                <a:moveTo>
                  <a:pt x="56258" y="17644"/>
                </a:moveTo>
                <a:lnTo>
                  <a:pt x="56258" y="17644"/>
                </a:lnTo>
                <a:lnTo>
                  <a:pt x="65678" y="1757"/>
                </a:lnTo>
                <a:lnTo>
                  <a:pt x="65360" y="702"/>
                </a:lnTo>
                <a:lnTo>
                  <a:pt x="64442" y="0"/>
                </a:lnTo>
                <a:lnTo>
                  <a:pt x="63831" y="1648"/>
                </a:lnTo>
                <a:lnTo>
                  <a:pt x="62769" y="31974"/>
                </a:lnTo>
                <a:lnTo>
                  <a:pt x="58917" y="54822"/>
                </a:lnTo>
                <a:lnTo>
                  <a:pt x="52501" y="84262"/>
                </a:lnTo>
                <a:lnTo>
                  <a:pt x="48814" y="102978"/>
                </a:lnTo>
                <a:lnTo>
                  <a:pt x="44946" y="123217"/>
                </a:lnTo>
                <a:lnTo>
                  <a:pt x="39544" y="143765"/>
                </a:lnTo>
                <a:lnTo>
                  <a:pt x="33121" y="164519"/>
                </a:lnTo>
                <a:lnTo>
                  <a:pt x="26016" y="185411"/>
                </a:lnTo>
                <a:lnTo>
                  <a:pt x="19869" y="204277"/>
                </a:lnTo>
                <a:lnTo>
                  <a:pt x="14360" y="221794"/>
                </a:lnTo>
                <a:lnTo>
                  <a:pt x="5887" y="251605"/>
                </a:lnTo>
                <a:lnTo>
                  <a:pt x="1116" y="279582"/>
                </a:lnTo>
                <a:lnTo>
                  <a:pt x="0" y="291870"/>
                </a:lnTo>
                <a:lnTo>
                  <a:pt x="2525" y="295712"/>
                </a:lnTo>
                <a:lnTo>
                  <a:pt x="7030" y="298272"/>
                </a:lnTo>
                <a:lnTo>
                  <a:pt x="12856" y="299979"/>
                </a:lnTo>
                <a:lnTo>
                  <a:pt x="37910" y="299011"/>
                </a:lnTo>
                <a:lnTo>
                  <a:pt x="67677" y="297627"/>
                </a:lnTo>
                <a:lnTo>
                  <a:pt x="95468" y="297217"/>
                </a:lnTo>
                <a:lnTo>
                  <a:pt x="124367" y="293419"/>
                </a:lnTo>
                <a:lnTo>
                  <a:pt x="152606" y="296770"/>
                </a:lnTo>
                <a:lnTo>
                  <a:pt x="161916" y="296990"/>
                </a:lnTo>
                <a:lnTo>
                  <a:pt x="165071" y="298901"/>
                </a:lnTo>
                <a:lnTo>
                  <a:pt x="170558" y="30339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1" name="SMARTInkShape-Group266"/>
          <p:cNvGrpSpPr/>
          <p:nvPr/>
        </p:nvGrpSpPr>
        <p:grpSpPr>
          <a:xfrm>
            <a:off x="5848770" y="2390312"/>
            <a:ext cx="317081" cy="520314"/>
            <a:chOff x="5848770" y="2390312"/>
            <a:chExt cx="317081" cy="520314"/>
          </a:xfrm>
        </p:grpSpPr>
        <p:sp>
          <p:nvSpPr>
            <p:cNvPr id="98" name="SMARTInkShape-1209"/>
            <p:cNvSpPr/>
            <p:nvPr>
              <p:custDataLst>
                <p:tags r:id="rId94"/>
              </p:custDataLst>
            </p:nvPr>
          </p:nvSpPr>
          <p:spPr>
            <a:xfrm>
              <a:off x="5848770" y="2390312"/>
              <a:ext cx="156328" cy="208294"/>
            </a:xfrm>
            <a:custGeom>
              <a:avLst/>
              <a:gdLst/>
              <a:ahLst/>
              <a:cxnLst/>
              <a:rect l="0" t="0" r="0" b="0"/>
              <a:pathLst>
                <a:path w="156328" h="208294">
                  <a:moveTo>
                    <a:pt x="113880" y="175088"/>
                  </a:moveTo>
                  <a:lnTo>
                    <a:pt x="113880" y="175088"/>
                  </a:lnTo>
                  <a:lnTo>
                    <a:pt x="113174" y="149062"/>
                  </a:lnTo>
                  <a:lnTo>
                    <a:pt x="110509" y="139767"/>
                  </a:lnTo>
                  <a:lnTo>
                    <a:pt x="103209" y="130932"/>
                  </a:lnTo>
                  <a:lnTo>
                    <a:pt x="98300" y="126601"/>
                  </a:lnTo>
                  <a:lnTo>
                    <a:pt x="83437" y="121788"/>
                  </a:lnTo>
                  <a:lnTo>
                    <a:pt x="65778" y="121060"/>
                  </a:lnTo>
                  <a:lnTo>
                    <a:pt x="39969" y="128584"/>
                  </a:lnTo>
                  <a:lnTo>
                    <a:pt x="22940" y="135840"/>
                  </a:lnTo>
                  <a:lnTo>
                    <a:pt x="9727" y="147531"/>
                  </a:lnTo>
                  <a:lnTo>
                    <a:pt x="4228" y="154600"/>
                  </a:lnTo>
                  <a:lnTo>
                    <a:pt x="0" y="168099"/>
                  </a:lnTo>
                  <a:lnTo>
                    <a:pt x="1178" y="181154"/>
                  </a:lnTo>
                  <a:lnTo>
                    <a:pt x="6405" y="194012"/>
                  </a:lnTo>
                  <a:lnTo>
                    <a:pt x="15313" y="203019"/>
                  </a:lnTo>
                  <a:lnTo>
                    <a:pt x="20652" y="206409"/>
                  </a:lnTo>
                  <a:lnTo>
                    <a:pt x="34110" y="208293"/>
                  </a:lnTo>
                  <a:lnTo>
                    <a:pt x="48088" y="206074"/>
                  </a:lnTo>
                  <a:lnTo>
                    <a:pt x="59004" y="200383"/>
                  </a:lnTo>
                  <a:lnTo>
                    <a:pt x="79825" y="182505"/>
                  </a:lnTo>
                  <a:lnTo>
                    <a:pt x="93806" y="161686"/>
                  </a:lnTo>
                  <a:lnTo>
                    <a:pt x="107075" y="135265"/>
                  </a:lnTo>
                  <a:lnTo>
                    <a:pt x="120027" y="104707"/>
                  </a:lnTo>
                  <a:lnTo>
                    <a:pt x="132840" y="74193"/>
                  </a:lnTo>
                  <a:lnTo>
                    <a:pt x="144179" y="46284"/>
                  </a:lnTo>
                  <a:lnTo>
                    <a:pt x="153823" y="16823"/>
                  </a:lnTo>
                  <a:lnTo>
                    <a:pt x="156327" y="6440"/>
                  </a:lnTo>
                  <a:lnTo>
                    <a:pt x="156289" y="3390"/>
                  </a:lnTo>
                  <a:lnTo>
                    <a:pt x="155558" y="1356"/>
                  </a:lnTo>
                  <a:lnTo>
                    <a:pt x="154365" y="0"/>
                  </a:lnTo>
                  <a:lnTo>
                    <a:pt x="153570" y="1918"/>
                  </a:lnTo>
                  <a:lnTo>
                    <a:pt x="146649" y="30919"/>
                  </a:lnTo>
                  <a:lnTo>
                    <a:pt x="136911" y="55980"/>
                  </a:lnTo>
                  <a:lnTo>
                    <a:pt x="125527" y="83581"/>
                  </a:lnTo>
                  <a:lnTo>
                    <a:pt x="117174" y="112310"/>
                  </a:lnTo>
                  <a:lnTo>
                    <a:pt x="112522" y="140131"/>
                  </a:lnTo>
                  <a:lnTo>
                    <a:pt x="112806" y="164255"/>
                  </a:lnTo>
                  <a:lnTo>
                    <a:pt x="116933" y="187557"/>
                  </a:lnTo>
                  <a:lnTo>
                    <a:pt x="122528" y="196623"/>
                  </a:lnTo>
                  <a:lnTo>
                    <a:pt x="125995" y="200028"/>
                  </a:lnTo>
                  <a:lnTo>
                    <a:pt x="129718" y="201592"/>
                  </a:lnTo>
                  <a:lnTo>
                    <a:pt x="145630" y="200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1210"/>
            <p:cNvSpPr/>
            <p:nvPr>
              <p:custDataLst>
                <p:tags r:id="rId95"/>
              </p:custDataLst>
            </p:nvPr>
          </p:nvSpPr>
          <p:spPr>
            <a:xfrm>
              <a:off x="5854700" y="2654559"/>
              <a:ext cx="311151" cy="6092"/>
            </a:xfrm>
            <a:custGeom>
              <a:avLst/>
              <a:gdLst/>
              <a:ahLst/>
              <a:cxnLst/>
              <a:rect l="0" t="0" r="0" b="0"/>
              <a:pathLst>
                <a:path w="311151" h="6092">
                  <a:moveTo>
                    <a:pt x="0" y="6091"/>
                  </a:moveTo>
                  <a:lnTo>
                    <a:pt x="0" y="6091"/>
                  </a:lnTo>
                  <a:lnTo>
                    <a:pt x="29511" y="1065"/>
                  </a:lnTo>
                  <a:lnTo>
                    <a:pt x="49805" y="1035"/>
                  </a:lnTo>
                  <a:lnTo>
                    <a:pt x="75288" y="3374"/>
                  </a:lnTo>
                  <a:lnTo>
                    <a:pt x="104958" y="4883"/>
                  </a:lnTo>
                  <a:lnTo>
                    <a:pt x="120772" y="5286"/>
                  </a:lnTo>
                  <a:lnTo>
                    <a:pt x="138370" y="5554"/>
                  </a:lnTo>
                  <a:lnTo>
                    <a:pt x="157157" y="5733"/>
                  </a:lnTo>
                  <a:lnTo>
                    <a:pt x="176738" y="5852"/>
                  </a:lnTo>
                  <a:lnTo>
                    <a:pt x="195437" y="5932"/>
                  </a:lnTo>
                  <a:lnTo>
                    <a:pt x="213547" y="5985"/>
                  </a:lnTo>
                  <a:lnTo>
                    <a:pt x="231265" y="6020"/>
                  </a:lnTo>
                  <a:lnTo>
                    <a:pt x="260358" y="4178"/>
                  </a:lnTo>
                  <a:lnTo>
                    <a:pt x="290926" y="1056"/>
                  </a:lnTo>
                  <a:lnTo>
                    <a:pt x="307155" y="0"/>
                  </a:lnTo>
                  <a:lnTo>
                    <a:pt x="308487" y="620"/>
                  </a:lnTo>
                  <a:lnTo>
                    <a:pt x="309374" y="1738"/>
                  </a:lnTo>
                  <a:lnTo>
                    <a:pt x="311150" y="60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1211"/>
            <p:cNvSpPr/>
            <p:nvPr>
              <p:custDataLst>
                <p:tags r:id="rId96"/>
              </p:custDataLst>
            </p:nvPr>
          </p:nvSpPr>
          <p:spPr>
            <a:xfrm>
              <a:off x="5892176" y="2692942"/>
              <a:ext cx="149949" cy="217684"/>
            </a:xfrm>
            <a:custGeom>
              <a:avLst/>
              <a:gdLst/>
              <a:ahLst/>
              <a:cxnLst/>
              <a:rect l="0" t="0" r="0" b="0"/>
              <a:pathLst>
                <a:path w="149949" h="217684">
                  <a:moveTo>
                    <a:pt x="102224" y="145508"/>
                  </a:moveTo>
                  <a:lnTo>
                    <a:pt x="102224" y="145508"/>
                  </a:lnTo>
                  <a:lnTo>
                    <a:pt x="106588" y="115118"/>
                  </a:lnTo>
                  <a:lnTo>
                    <a:pt x="107280" y="99971"/>
                  </a:lnTo>
                  <a:lnTo>
                    <a:pt x="104942" y="90933"/>
                  </a:lnTo>
                  <a:lnTo>
                    <a:pt x="99669" y="84093"/>
                  </a:lnTo>
                  <a:lnTo>
                    <a:pt x="96288" y="81281"/>
                  </a:lnTo>
                  <a:lnTo>
                    <a:pt x="91916" y="80112"/>
                  </a:lnTo>
                  <a:lnTo>
                    <a:pt x="81415" y="80695"/>
                  </a:lnTo>
                  <a:lnTo>
                    <a:pt x="66973" y="84990"/>
                  </a:lnTo>
                  <a:lnTo>
                    <a:pt x="36361" y="102901"/>
                  </a:lnTo>
                  <a:lnTo>
                    <a:pt x="19365" y="121360"/>
                  </a:lnTo>
                  <a:lnTo>
                    <a:pt x="2863" y="152523"/>
                  </a:lnTo>
                  <a:lnTo>
                    <a:pt x="0" y="160768"/>
                  </a:lnTo>
                  <a:lnTo>
                    <a:pt x="582" y="175574"/>
                  </a:lnTo>
                  <a:lnTo>
                    <a:pt x="6962" y="192046"/>
                  </a:lnTo>
                  <a:lnTo>
                    <a:pt x="9082" y="195583"/>
                  </a:lnTo>
                  <a:lnTo>
                    <a:pt x="11907" y="197941"/>
                  </a:lnTo>
                  <a:lnTo>
                    <a:pt x="18809" y="200562"/>
                  </a:lnTo>
                  <a:lnTo>
                    <a:pt x="26580" y="199845"/>
                  </a:lnTo>
                  <a:lnTo>
                    <a:pt x="30628" y="198666"/>
                  </a:lnTo>
                  <a:lnTo>
                    <a:pt x="46438" y="180152"/>
                  </a:lnTo>
                  <a:lnTo>
                    <a:pt x="64529" y="148952"/>
                  </a:lnTo>
                  <a:lnTo>
                    <a:pt x="72155" y="133693"/>
                  </a:lnTo>
                  <a:lnTo>
                    <a:pt x="80766" y="115759"/>
                  </a:lnTo>
                  <a:lnTo>
                    <a:pt x="90036" y="96042"/>
                  </a:lnTo>
                  <a:lnTo>
                    <a:pt x="99743" y="78664"/>
                  </a:lnTo>
                  <a:lnTo>
                    <a:pt x="119936" y="48066"/>
                  </a:lnTo>
                  <a:lnTo>
                    <a:pt x="141025" y="17153"/>
                  </a:lnTo>
                  <a:lnTo>
                    <a:pt x="149948" y="0"/>
                  </a:lnTo>
                  <a:lnTo>
                    <a:pt x="148599" y="2286"/>
                  </a:lnTo>
                  <a:lnTo>
                    <a:pt x="140574" y="31166"/>
                  </a:lnTo>
                  <a:lnTo>
                    <a:pt x="131262" y="53061"/>
                  </a:lnTo>
                  <a:lnTo>
                    <a:pt x="121951" y="80667"/>
                  </a:lnTo>
                  <a:lnTo>
                    <a:pt x="113814" y="110340"/>
                  </a:lnTo>
                  <a:lnTo>
                    <a:pt x="107845" y="137639"/>
                  </a:lnTo>
                  <a:lnTo>
                    <a:pt x="104722" y="162001"/>
                  </a:lnTo>
                  <a:lnTo>
                    <a:pt x="104846" y="189906"/>
                  </a:lnTo>
                  <a:lnTo>
                    <a:pt x="109351" y="205230"/>
                  </a:lnTo>
                  <a:lnTo>
                    <a:pt x="111208" y="208606"/>
                  </a:lnTo>
                  <a:lnTo>
                    <a:pt x="117035" y="214239"/>
                  </a:lnTo>
                  <a:lnTo>
                    <a:pt x="120565" y="216728"/>
                  </a:lnTo>
                  <a:lnTo>
                    <a:pt x="124330" y="217683"/>
                  </a:lnTo>
                  <a:lnTo>
                    <a:pt x="140324" y="215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" name="SMARTInkShape-Group267"/>
          <p:cNvGrpSpPr/>
          <p:nvPr/>
        </p:nvGrpSpPr>
        <p:grpSpPr>
          <a:xfrm>
            <a:off x="6108700" y="2411179"/>
            <a:ext cx="177801" cy="514328"/>
            <a:chOff x="6108700" y="2411179"/>
            <a:chExt cx="177801" cy="514328"/>
          </a:xfrm>
        </p:grpSpPr>
        <p:sp>
          <p:nvSpPr>
            <p:cNvPr id="102" name="SMARTInkShape-1212"/>
            <p:cNvSpPr/>
            <p:nvPr>
              <p:custDataLst>
                <p:tags r:id="rId89"/>
              </p:custDataLst>
            </p:nvPr>
          </p:nvSpPr>
          <p:spPr>
            <a:xfrm>
              <a:off x="6108700" y="2422390"/>
              <a:ext cx="177801" cy="16011"/>
            </a:xfrm>
            <a:custGeom>
              <a:avLst/>
              <a:gdLst/>
              <a:ahLst/>
              <a:cxnLst/>
              <a:rect l="0" t="0" r="0" b="0"/>
              <a:pathLst>
                <a:path w="177801" h="16011">
                  <a:moveTo>
                    <a:pt x="0" y="16010"/>
                  </a:moveTo>
                  <a:lnTo>
                    <a:pt x="0" y="16010"/>
                  </a:lnTo>
                  <a:lnTo>
                    <a:pt x="0" y="462"/>
                  </a:lnTo>
                  <a:lnTo>
                    <a:pt x="1412" y="0"/>
                  </a:lnTo>
                  <a:lnTo>
                    <a:pt x="24418" y="2735"/>
                  </a:lnTo>
                  <a:lnTo>
                    <a:pt x="54272" y="3139"/>
                  </a:lnTo>
                  <a:lnTo>
                    <a:pt x="75861" y="5116"/>
                  </a:lnTo>
                  <a:lnTo>
                    <a:pt x="105968" y="8313"/>
                  </a:lnTo>
                  <a:lnTo>
                    <a:pt x="130881" y="11142"/>
                  </a:lnTo>
                  <a:lnTo>
                    <a:pt x="158262" y="15049"/>
                  </a:lnTo>
                  <a:lnTo>
                    <a:pt x="167470" y="13701"/>
                  </a:lnTo>
                  <a:lnTo>
                    <a:pt x="177800" y="96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1213"/>
            <p:cNvSpPr/>
            <p:nvPr>
              <p:custDataLst>
                <p:tags r:id="rId90"/>
              </p:custDataLst>
            </p:nvPr>
          </p:nvSpPr>
          <p:spPr>
            <a:xfrm>
              <a:off x="6156600" y="2411179"/>
              <a:ext cx="14721" cy="152423"/>
            </a:xfrm>
            <a:custGeom>
              <a:avLst/>
              <a:gdLst/>
              <a:ahLst/>
              <a:cxnLst/>
              <a:rect l="0" t="0" r="0" b="0"/>
              <a:pathLst>
                <a:path w="14721" h="152423">
                  <a:moveTo>
                    <a:pt x="9250" y="8171"/>
                  </a:moveTo>
                  <a:lnTo>
                    <a:pt x="9250" y="8171"/>
                  </a:lnTo>
                  <a:lnTo>
                    <a:pt x="13614" y="149"/>
                  </a:lnTo>
                  <a:lnTo>
                    <a:pt x="14276" y="0"/>
                  </a:lnTo>
                  <a:lnTo>
                    <a:pt x="14717" y="607"/>
                  </a:lnTo>
                  <a:lnTo>
                    <a:pt x="14720" y="18201"/>
                  </a:lnTo>
                  <a:lnTo>
                    <a:pt x="10479" y="44382"/>
                  </a:lnTo>
                  <a:lnTo>
                    <a:pt x="4753" y="74482"/>
                  </a:lnTo>
                  <a:lnTo>
                    <a:pt x="0" y="104332"/>
                  </a:lnTo>
                  <a:lnTo>
                    <a:pt x="2118" y="132215"/>
                  </a:lnTo>
                  <a:lnTo>
                    <a:pt x="2854" y="152422"/>
                  </a:lnTo>
                  <a:lnTo>
                    <a:pt x="2900" y="122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1214"/>
            <p:cNvSpPr/>
            <p:nvPr>
              <p:custDataLst>
                <p:tags r:id="rId91"/>
              </p:custDataLst>
            </p:nvPr>
          </p:nvSpPr>
          <p:spPr>
            <a:xfrm>
              <a:off x="6122282" y="2559050"/>
              <a:ext cx="151519" cy="6351"/>
            </a:xfrm>
            <a:custGeom>
              <a:avLst/>
              <a:gdLst/>
              <a:ahLst/>
              <a:cxnLst/>
              <a:rect l="0" t="0" r="0" b="0"/>
              <a:pathLst>
                <a:path w="151519" h="635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2750" y="3371"/>
                  </a:lnTo>
                  <a:lnTo>
                    <a:pt x="18147" y="5467"/>
                  </a:lnTo>
                  <a:lnTo>
                    <a:pt x="47324" y="6088"/>
                  </a:lnTo>
                  <a:lnTo>
                    <a:pt x="68756" y="6234"/>
                  </a:lnTo>
                  <a:lnTo>
                    <a:pt x="96892" y="6316"/>
                  </a:lnTo>
                  <a:lnTo>
                    <a:pt x="125362" y="6343"/>
                  </a:lnTo>
                  <a:lnTo>
                    <a:pt x="15151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1215"/>
            <p:cNvSpPr/>
            <p:nvPr>
              <p:custDataLst>
                <p:tags r:id="rId92"/>
              </p:custDataLst>
            </p:nvPr>
          </p:nvSpPr>
          <p:spPr>
            <a:xfrm>
              <a:off x="6155437" y="2746654"/>
              <a:ext cx="73914" cy="178853"/>
            </a:xfrm>
            <a:custGeom>
              <a:avLst/>
              <a:gdLst/>
              <a:ahLst/>
              <a:cxnLst/>
              <a:rect l="0" t="0" r="0" b="0"/>
              <a:pathLst>
                <a:path w="73914" h="178853">
                  <a:moveTo>
                    <a:pt x="35813" y="15596"/>
                  </a:moveTo>
                  <a:lnTo>
                    <a:pt x="35813" y="15596"/>
                  </a:lnTo>
                  <a:lnTo>
                    <a:pt x="35813" y="669"/>
                  </a:lnTo>
                  <a:lnTo>
                    <a:pt x="35107" y="0"/>
                  </a:lnTo>
                  <a:lnTo>
                    <a:pt x="33931" y="260"/>
                  </a:lnTo>
                  <a:lnTo>
                    <a:pt x="32442" y="1138"/>
                  </a:lnTo>
                  <a:lnTo>
                    <a:pt x="30787" y="7759"/>
                  </a:lnTo>
                  <a:lnTo>
                    <a:pt x="26354" y="35999"/>
                  </a:lnTo>
                  <a:lnTo>
                    <a:pt x="17331" y="65307"/>
                  </a:lnTo>
                  <a:lnTo>
                    <a:pt x="9725" y="87784"/>
                  </a:lnTo>
                  <a:lnTo>
                    <a:pt x="3051" y="110474"/>
                  </a:lnTo>
                  <a:lnTo>
                    <a:pt x="0" y="137704"/>
                  </a:lnTo>
                  <a:lnTo>
                    <a:pt x="1787" y="150064"/>
                  </a:lnTo>
                  <a:lnTo>
                    <a:pt x="6814" y="160261"/>
                  </a:lnTo>
                  <a:lnTo>
                    <a:pt x="18169" y="174935"/>
                  </a:lnTo>
                  <a:lnTo>
                    <a:pt x="26560" y="178135"/>
                  </a:lnTo>
                  <a:lnTo>
                    <a:pt x="37345" y="178852"/>
                  </a:lnTo>
                  <a:lnTo>
                    <a:pt x="59634" y="173563"/>
                  </a:lnTo>
                  <a:lnTo>
                    <a:pt x="64393" y="171708"/>
                  </a:lnTo>
                  <a:lnTo>
                    <a:pt x="67567" y="168354"/>
                  </a:lnTo>
                  <a:lnTo>
                    <a:pt x="73913" y="1489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1216"/>
            <p:cNvSpPr/>
            <p:nvPr>
              <p:custDataLst>
                <p:tags r:id="rId93"/>
              </p:custDataLst>
            </p:nvPr>
          </p:nvSpPr>
          <p:spPr>
            <a:xfrm>
              <a:off x="6136792" y="2820709"/>
              <a:ext cx="117959" cy="11392"/>
            </a:xfrm>
            <a:custGeom>
              <a:avLst/>
              <a:gdLst/>
              <a:ahLst/>
              <a:cxnLst/>
              <a:rect l="0" t="0" r="0" b="0"/>
              <a:pathLst>
                <a:path w="117959" h="11392">
                  <a:moveTo>
                    <a:pt x="3658" y="11391"/>
                  </a:moveTo>
                  <a:lnTo>
                    <a:pt x="3658" y="11391"/>
                  </a:lnTo>
                  <a:lnTo>
                    <a:pt x="287" y="11391"/>
                  </a:lnTo>
                  <a:lnTo>
                    <a:pt x="0" y="10685"/>
                  </a:lnTo>
                  <a:lnTo>
                    <a:pt x="1561" y="8020"/>
                  </a:lnTo>
                  <a:lnTo>
                    <a:pt x="6490" y="6365"/>
                  </a:lnTo>
                  <a:lnTo>
                    <a:pt x="35337" y="4510"/>
                  </a:lnTo>
                  <a:lnTo>
                    <a:pt x="60003" y="729"/>
                  </a:lnTo>
                  <a:lnTo>
                    <a:pt x="87223" y="0"/>
                  </a:lnTo>
                  <a:lnTo>
                    <a:pt x="117958" y="50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0" name="SMARTInkShape-Group268"/>
          <p:cNvGrpSpPr/>
          <p:nvPr/>
        </p:nvGrpSpPr>
        <p:grpSpPr>
          <a:xfrm>
            <a:off x="6445250" y="2616200"/>
            <a:ext cx="107951" cy="63501"/>
            <a:chOff x="6445250" y="2616200"/>
            <a:chExt cx="107951" cy="63501"/>
          </a:xfrm>
        </p:grpSpPr>
        <p:sp>
          <p:nvSpPr>
            <p:cNvPr id="108" name="SMARTInkShape-1217"/>
            <p:cNvSpPr/>
            <p:nvPr>
              <p:custDataLst>
                <p:tags r:id="rId87"/>
              </p:custDataLst>
            </p:nvPr>
          </p:nvSpPr>
          <p:spPr>
            <a:xfrm>
              <a:off x="6445250" y="26162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0"/>
                  </a:moveTo>
                  <a:lnTo>
                    <a:pt x="0" y="0"/>
                  </a:lnTo>
                  <a:lnTo>
                    <a:pt x="20722" y="5026"/>
                  </a:lnTo>
                  <a:lnTo>
                    <a:pt x="48151" y="9459"/>
                  </a:lnTo>
                  <a:lnTo>
                    <a:pt x="72436" y="11740"/>
                  </a:lnTo>
                  <a:lnTo>
                    <a:pt x="103856" y="18083"/>
                  </a:lnTo>
                  <a:lnTo>
                    <a:pt x="1079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1218"/>
            <p:cNvSpPr/>
            <p:nvPr>
              <p:custDataLst>
                <p:tags r:id="rId88"/>
              </p:custDataLst>
            </p:nvPr>
          </p:nvSpPr>
          <p:spPr>
            <a:xfrm>
              <a:off x="6464300" y="2676042"/>
              <a:ext cx="88901" cy="3659"/>
            </a:xfrm>
            <a:custGeom>
              <a:avLst/>
              <a:gdLst/>
              <a:ahLst/>
              <a:cxnLst/>
              <a:rect l="0" t="0" r="0" b="0"/>
              <a:pathLst>
                <a:path w="88901" h="3659">
                  <a:moveTo>
                    <a:pt x="0" y="3658"/>
                  </a:moveTo>
                  <a:lnTo>
                    <a:pt x="0" y="3658"/>
                  </a:lnTo>
                  <a:lnTo>
                    <a:pt x="30507" y="3658"/>
                  </a:lnTo>
                  <a:lnTo>
                    <a:pt x="56904" y="0"/>
                  </a:lnTo>
                  <a:lnTo>
                    <a:pt x="8890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" name="SMARTInkShape-Group269"/>
          <p:cNvGrpSpPr/>
          <p:nvPr/>
        </p:nvGrpSpPr>
        <p:grpSpPr>
          <a:xfrm>
            <a:off x="6744387" y="2374930"/>
            <a:ext cx="1148664" cy="401160"/>
            <a:chOff x="6744387" y="2374930"/>
            <a:chExt cx="1148664" cy="401160"/>
          </a:xfrm>
        </p:grpSpPr>
        <p:sp>
          <p:nvSpPr>
            <p:cNvPr id="111" name="SMARTInkShape-1219"/>
            <p:cNvSpPr/>
            <p:nvPr>
              <p:custDataLst>
                <p:tags r:id="rId80"/>
              </p:custDataLst>
            </p:nvPr>
          </p:nvSpPr>
          <p:spPr>
            <a:xfrm>
              <a:off x="7063891" y="2496433"/>
              <a:ext cx="264010" cy="24518"/>
            </a:xfrm>
            <a:custGeom>
              <a:avLst/>
              <a:gdLst/>
              <a:ahLst/>
              <a:cxnLst/>
              <a:rect l="0" t="0" r="0" b="0"/>
              <a:pathLst>
                <a:path w="264010" h="24518">
                  <a:moveTo>
                    <a:pt x="3659" y="5467"/>
                  </a:moveTo>
                  <a:lnTo>
                    <a:pt x="3659" y="5467"/>
                  </a:lnTo>
                  <a:lnTo>
                    <a:pt x="288" y="2096"/>
                  </a:lnTo>
                  <a:lnTo>
                    <a:pt x="0" y="1103"/>
                  </a:lnTo>
                  <a:lnTo>
                    <a:pt x="514" y="441"/>
                  </a:lnTo>
                  <a:lnTo>
                    <a:pt x="1563" y="0"/>
                  </a:lnTo>
                  <a:lnTo>
                    <a:pt x="27868" y="6141"/>
                  </a:lnTo>
                  <a:lnTo>
                    <a:pt x="48286" y="10000"/>
                  </a:lnTo>
                  <a:lnTo>
                    <a:pt x="76174" y="14067"/>
                  </a:lnTo>
                  <a:lnTo>
                    <a:pt x="105502" y="18226"/>
                  </a:lnTo>
                  <a:lnTo>
                    <a:pt x="135706" y="21721"/>
                  </a:lnTo>
                  <a:lnTo>
                    <a:pt x="151662" y="22653"/>
                  </a:lnTo>
                  <a:lnTo>
                    <a:pt x="183033" y="23688"/>
                  </a:lnTo>
                  <a:lnTo>
                    <a:pt x="211087" y="24149"/>
                  </a:lnTo>
                  <a:lnTo>
                    <a:pt x="240567" y="24408"/>
                  </a:lnTo>
                  <a:lnTo>
                    <a:pt x="264009" y="24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1220"/>
            <p:cNvSpPr/>
            <p:nvPr>
              <p:custDataLst>
                <p:tags r:id="rId81"/>
              </p:custDataLst>
            </p:nvPr>
          </p:nvSpPr>
          <p:spPr>
            <a:xfrm>
              <a:off x="7086600" y="2698750"/>
              <a:ext cx="184151" cy="6335"/>
            </a:xfrm>
            <a:custGeom>
              <a:avLst/>
              <a:gdLst/>
              <a:ahLst/>
              <a:cxnLst/>
              <a:rect l="0" t="0" r="0" b="0"/>
              <a:pathLst>
                <a:path w="184151" h="633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2256" y="5761"/>
                  </a:lnTo>
                  <a:lnTo>
                    <a:pt x="36871" y="6176"/>
                  </a:lnTo>
                  <a:lnTo>
                    <a:pt x="65801" y="6298"/>
                  </a:lnTo>
                  <a:lnTo>
                    <a:pt x="93266" y="6334"/>
                  </a:lnTo>
                  <a:lnTo>
                    <a:pt x="122728" y="5640"/>
                  </a:lnTo>
                  <a:lnTo>
                    <a:pt x="148939" y="1985"/>
                  </a:lnTo>
                  <a:lnTo>
                    <a:pt x="179351" y="174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1221"/>
            <p:cNvSpPr/>
            <p:nvPr>
              <p:custDataLst>
                <p:tags r:id="rId82"/>
              </p:custDataLst>
            </p:nvPr>
          </p:nvSpPr>
          <p:spPr>
            <a:xfrm>
              <a:off x="7226300" y="2374930"/>
              <a:ext cx="12676" cy="16278"/>
            </a:xfrm>
            <a:custGeom>
              <a:avLst/>
              <a:gdLst/>
              <a:ahLst/>
              <a:cxnLst/>
              <a:rect l="0" t="0" r="0" b="0"/>
              <a:pathLst>
                <a:path w="12676" h="16278">
                  <a:moveTo>
                    <a:pt x="6350" y="6320"/>
                  </a:moveTo>
                  <a:lnTo>
                    <a:pt x="6350" y="6320"/>
                  </a:lnTo>
                  <a:lnTo>
                    <a:pt x="261" y="6320"/>
                  </a:lnTo>
                  <a:lnTo>
                    <a:pt x="23" y="11787"/>
                  </a:lnTo>
                  <a:lnTo>
                    <a:pt x="721" y="12082"/>
                  </a:lnTo>
                  <a:lnTo>
                    <a:pt x="3377" y="12408"/>
                  </a:lnTo>
                  <a:lnTo>
                    <a:pt x="4369" y="13201"/>
                  </a:lnTo>
                  <a:lnTo>
                    <a:pt x="5469" y="15963"/>
                  </a:lnTo>
                  <a:lnTo>
                    <a:pt x="6469" y="16277"/>
                  </a:lnTo>
                  <a:lnTo>
                    <a:pt x="11740" y="13284"/>
                  </a:lnTo>
                  <a:lnTo>
                    <a:pt x="12274" y="11062"/>
                  </a:lnTo>
                  <a:lnTo>
                    <a:pt x="12675" y="1130"/>
                  </a:lnTo>
                  <a:lnTo>
                    <a:pt x="11978" y="743"/>
                  </a:lnTo>
                  <a:lnTo>
                    <a:pt x="6610" y="0"/>
                  </a:lnTo>
                  <a:lnTo>
                    <a:pt x="0" y="6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1222"/>
            <p:cNvSpPr/>
            <p:nvPr>
              <p:custDataLst>
                <p:tags r:id="rId83"/>
              </p:custDataLst>
            </p:nvPr>
          </p:nvSpPr>
          <p:spPr>
            <a:xfrm>
              <a:off x="7468482" y="2571750"/>
              <a:ext cx="119769" cy="6351"/>
            </a:xfrm>
            <a:custGeom>
              <a:avLst/>
              <a:gdLst/>
              <a:ahLst/>
              <a:cxnLst/>
              <a:rect l="0" t="0" r="0" b="0"/>
              <a:pathLst>
                <a:path w="119769" h="635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2750" y="0"/>
                  </a:lnTo>
                  <a:lnTo>
                    <a:pt x="29595" y="5026"/>
                  </a:lnTo>
                  <a:lnTo>
                    <a:pt x="57772" y="5958"/>
                  </a:lnTo>
                  <a:lnTo>
                    <a:pt x="84700" y="6234"/>
                  </a:lnTo>
                  <a:lnTo>
                    <a:pt x="115156" y="6340"/>
                  </a:lnTo>
                  <a:lnTo>
                    <a:pt x="11976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1223"/>
            <p:cNvSpPr/>
            <p:nvPr>
              <p:custDataLst>
                <p:tags r:id="rId84"/>
              </p:custDataLst>
            </p:nvPr>
          </p:nvSpPr>
          <p:spPr>
            <a:xfrm>
              <a:off x="7469365" y="2609850"/>
              <a:ext cx="74436" cy="12701"/>
            </a:xfrm>
            <a:custGeom>
              <a:avLst/>
              <a:gdLst/>
              <a:ahLst/>
              <a:cxnLst/>
              <a:rect l="0" t="0" r="0" b="0"/>
              <a:pathLst>
                <a:path w="74436" h="12701">
                  <a:moveTo>
                    <a:pt x="10935" y="0"/>
                  </a:moveTo>
                  <a:lnTo>
                    <a:pt x="10935" y="0"/>
                  </a:lnTo>
                  <a:lnTo>
                    <a:pt x="4194" y="3371"/>
                  </a:lnTo>
                  <a:lnTo>
                    <a:pt x="2207" y="5069"/>
                  </a:lnTo>
                  <a:lnTo>
                    <a:pt x="0" y="8838"/>
                  </a:lnTo>
                  <a:lnTo>
                    <a:pt x="822" y="10126"/>
                  </a:lnTo>
                  <a:lnTo>
                    <a:pt x="5500" y="11556"/>
                  </a:lnTo>
                  <a:lnTo>
                    <a:pt x="35968" y="12549"/>
                  </a:lnTo>
                  <a:lnTo>
                    <a:pt x="65920" y="12680"/>
                  </a:lnTo>
                  <a:lnTo>
                    <a:pt x="7443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1224"/>
            <p:cNvSpPr/>
            <p:nvPr>
              <p:custDataLst>
                <p:tags r:id="rId85"/>
              </p:custDataLst>
            </p:nvPr>
          </p:nvSpPr>
          <p:spPr>
            <a:xfrm>
              <a:off x="7721825" y="2440165"/>
              <a:ext cx="171226" cy="278709"/>
            </a:xfrm>
            <a:custGeom>
              <a:avLst/>
              <a:gdLst/>
              <a:ahLst/>
              <a:cxnLst/>
              <a:rect l="0" t="0" r="0" b="0"/>
              <a:pathLst>
                <a:path w="171226" h="278709">
                  <a:moveTo>
                    <a:pt x="82325" y="10935"/>
                  </a:moveTo>
                  <a:lnTo>
                    <a:pt x="82325" y="10935"/>
                  </a:lnTo>
                  <a:lnTo>
                    <a:pt x="87793" y="0"/>
                  </a:lnTo>
                  <a:lnTo>
                    <a:pt x="88087" y="823"/>
                  </a:lnTo>
                  <a:lnTo>
                    <a:pt x="88413" y="5500"/>
                  </a:lnTo>
                  <a:lnTo>
                    <a:pt x="81855" y="29551"/>
                  </a:lnTo>
                  <a:lnTo>
                    <a:pt x="72944" y="53546"/>
                  </a:lnTo>
                  <a:lnTo>
                    <a:pt x="61222" y="82790"/>
                  </a:lnTo>
                  <a:lnTo>
                    <a:pt x="54145" y="100466"/>
                  </a:lnTo>
                  <a:lnTo>
                    <a:pt x="46605" y="119306"/>
                  </a:lnTo>
                  <a:lnTo>
                    <a:pt x="38756" y="138921"/>
                  </a:lnTo>
                  <a:lnTo>
                    <a:pt x="30702" y="159053"/>
                  </a:lnTo>
                  <a:lnTo>
                    <a:pt x="22509" y="179531"/>
                  </a:lnTo>
                  <a:lnTo>
                    <a:pt x="15637" y="198121"/>
                  </a:lnTo>
                  <a:lnTo>
                    <a:pt x="9644" y="215454"/>
                  </a:lnTo>
                  <a:lnTo>
                    <a:pt x="1339" y="244354"/>
                  </a:lnTo>
                  <a:lnTo>
                    <a:pt x="0" y="261903"/>
                  </a:lnTo>
                  <a:lnTo>
                    <a:pt x="2042" y="267852"/>
                  </a:lnTo>
                  <a:lnTo>
                    <a:pt x="9954" y="276344"/>
                  </a:lnTo>
                  <a:lnTo>
                    <a:pt x="24290" y="278708"/>
                  </a:lnTo>
                  <a:lnTo>
                    <a:pt x="55958" y="276071"/>
                  </a:lnTo>
                  <a:lnTo>
                    <a:pt x="81189" y="273412"/>
                  </a:lnTo>
                  <a:lnTo>
                    <a:pt x="104162" y="272230"/>
                  </a:lnTo>
                  <a:lnTo>
                    <a:pt x="130187" y="271565"/>
                  </a:lnTo>
                  <a:lnTo>
                    <a:pt x="160725" y="276348"/>
                  </a:lnTo>
                  <a:lnTo>
                    <a:pt x="171225" y="277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1225"/>
            <p:cNvSpPr/>
            <p:nvPr>
              <p:custDataLst>
                <p:tags r:id="rId86"/>
              </p:custDataLst>
            </p:nvPr>
          </p:nvSpPr>
          <p:spPr>
            <a:xfrm>
              <a:off x="6744387" y="2459215"/>
              <a:ext cx="183464" cy="316875"/>
            </a:xfrm>
            <a:custGeom>
              <a:avLst/>
              <a:gdLst/>
              <a:ahLst/>
              <a:cxnLst/>
              <a:rect l="0" t="0" r="0" b="0"/>
              <a:pathLst>
                <a:path w="183464" h="316875">
                  <a:moveTo>
                    <a:pt x="62813" y="10935"/>
                  </a:moveTo>
                  <a:lnTo>
                    <a:pt x="62813" y="10935"/>
                  </a:lnTo>
                  <a:lnTo>
                    <a:pt x="57345" y="0"/>
                  </a:lnTo>
                  <a:lnTo>
                    <a:pt x="57757" y="117"/>
                  </a:lnTo>
                  <a:lnTo>
                    <a:pt x="60095" y="2129"/>
                  </a:lnTo>
                  <a:lnTo>
                    <a:pt x="52137" y="31564"/>
                  </a:lnTo>
                  <a:lnTo>
                    <a:pt x="44898" y="58674"/>
                  </a:lnTo>
                  <a:lnTo>
                    <a:pt x="40286" y="75922"/>
                  </a:lnTo>
                  <a:lnTo>
                    <a:pt x="35095" y="95182"/>
                  </a:lnTo>
                  <a:lnTo>
                    <a:pt x="29517" y="115783"/>
                  </a:lnTo>
                  <a:lnTo>
                    <a:pt x="25094" y="137278"/>
                  </a:lnTo>
                  <a:lnTo>
                    <a:pt x="21440" y="159369"/>
                  </a:lnTo>
                  <a:lnTo>
                    <a:pt x="18297" y="181858"/>
                  </a:lnTo>
                  <a:lnTo>
                    <a:pt x="14791" y="202495"/>
                  </a:lnTo>
                  <a:lnTo>
                    <a:pt x="11043" y="221897"/>
                  </a:lnTo>
                  <a:lnTo>
                    <a:pt x="7133" y="240476"/>
                  </a:lnTo>
                  <a:lnTo>
                    <a:pt x="2789" y="268646"/>
                  </a:lnTo>
                  <a:lnTo>
                    <a:pt x="343" y="296608"/>
                  </a:lnTo>
                  <a:lnTo>
                    <a:pt x="0" y="302984"/>
                  </a:lnTo>
                  <a:lnTo>
                    <a:pt x="1182" y="307940"/>
                  </a:lnTo>
                  <a:lnTo>
                    <a:pt x="6258" y="315328"/>
                  </a:lnTo>
                  <a:lnTo>
                    <a:pt x="11704" y="316874"/>
                  </a:lnTo>
                  <a:lnTo>
                    <a:pt x="36929" y="315681"/>
                  </a:lnTo>
                  <a:lnTo>
                    <a:pt x="59071" y="312653"/>
                  </a:lnTo>
                  <a:lnTo>
                    <a:pt x="81140" y="310837"/>
                  </a:lnTo>
                  <a:lnTo>
                    <a:pt x="102708" y="309325"/>
                  </a:lnTo>
                  <a:lnTo>
                    <a:pt x="132568" y="305212"/>
                  </a:lnTo>
                  <a:lnTo>
                    <a:pt x="158254" y="303465"/>
                  </a:lnTo>
                  <a:lnTo>
                    <a:pt x="183463" y="303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9" name="SMARTInkShape-1226"/>
          <p:cNvSpPr/>
          <p:nvPr>
            <p:custDataLst>
              <p:tags r:id="rId8"/>
            </p:custDataLst>
          </p:nvPr>
        </p:nvSpPr>
        <p:spPr>
          <a:xfrm>
            <a:off x="7134692" y="2529065"/>
            <a:ext cx="21759" cy="187801"/>
          </a:xfrm>
          <a:custGeom>
            <a:avLst/>
            <a:gdLst/>
            <a:ahLst/>
            <a:cxnLst/>
            <a:rect l="0" t="0" r="0" b="0"/>
            <a:pathLst>
              <a:path w="21759" h="187801">
                <a:moveTo>
                  <a:pt x="21758" y="10935"/>
                </a:moveTo>
                <a:lnTo>
                  <a:pt x="21758" y="10935"/>
                </a:lnTo>
                <a:lnTo>
                  <a:pt x="21758" y="0"/>
                </a:lnTo>
                <a:lnTo>
                  <a:pt x="21053" y="117"/>
                </a:lnTo>
                <a:lnTo>
                  <a:pt x="18386" y="2129"/>
                </a:lnTo>
                <a:lnTo>
                  <a:pt x="12920" y="20712"/>
                </a:lnTo>
                <a:lnTo>
                  <a:pt x="10774" y="42562"/>
                </a:lnTo>
                <a:lnTo>
                  <a:pt x="9115" y="68736"/>
                </a:lnTo>
                <a:lnTo>
                  <a:pt x="6026" y="96832"/>
                </a:lnTo>
                <a:lnTo>
                  <a:pt x="2301" y="122019"/>
                </a:lnTo>
                <a:lnTo>
                  <a:pt x="0" y="152269"/>
                </a:lnTo>
                <a:lnTo>
                  <a:pt x="2470" y="184000"/>
                </a:lnTo>
                <a:lnTo>
                  <a:pt x="2661" y="187800"/>
                </a:lnTo>
                <a:lnTo>
                  <a:pt x="2708" y="17603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8" name="SMARTInkShape-Group271"/>
          <p:cNvGrpSpPr/>
          <p:nvPr/>
        </p:nvGrpSpPr>
        <p:grpSpPr>
          <a:xfrm>
            <a:off x="8121231" y="2179272"/>
            <a:ext cx="419520" cy="646377"/>
            <a:chOff x="8121231" y="2179272"/>
            <a:chExt cx="419520" cy="646377"/>
          </a:xfrm>
        </p:grpSpPr>
        <p:sp>
          <p:nvSpPr>
            <p:cNvPr id="120" name="SMARTInkShape-1227"/>
            <p:cNvSpPr/>
            <p:nvPr>
              <p:custDataLst>
                <p:tags r:id="rId72"/>
              </p:custDataLst>
            </p:nvPr>
          </p:nvSpPr>
          <p:spPr>
            <a:xfrm>
              <a:off x="8121231" y="2301309"/>
              <a:ext cx="143690" cy="213292"/>
            </a:xfrm>
            <a:custGeom>
              <a:avLst/>
              <a:gdLst/>
              <a:ahLst/>
              <a:cxnLst/>
              <a:rect l="0" t="0" r="0" b="0"/>
              <a:pathLst>
                <a:path w="143690" h="213292">
                  <a:moveTo>
                    <a:pt x="82969" y="162491"/>
                  </a:moveTo>
                  <a:lnTo>
                    <a:pt x="82969" y="162491"/>
                  </a:lnTo>
                  <a:lnTo>
                    <a:pt x="86340" y="155749"/>
                  </a:lnTo>
                  <a:lnTo>
                    <a:pt x="85922" y="151646"/>
                  </a:lnTo>
                  <a:lnTo>
                    <a:pt x="81695" y="141443"/>
                  </a:lnTo>
                  <a:lnTo>
                    <a:pt x="75111" y="133616"/>
                  </a:lnTo>
                  <a:lnTo>
                    <a:pt x="71381" y="130541"/>
                  </a:lnTo>
                  <a:lnTo>
                    <a:pt x="59709" y="127124"/>
                  </a:lnTo>
                  <a:lnTo>
                    <a:pt x="45820" y="126311"/>
                  </a:lnTo>
                  <a:lnTo>
                    <a:pt x="32591" y="128302"/>
                  </a:lnTo>
                  <a:lnTo>
                    <a:pt x="19657" y="137183"/>
                  </a:lnTo>
                  <a:lnTo>
                    <a:pt x="8263" y="150537"/>
                  </a:lnTo>
                  <a:lnTo>
                    <a:pt x="848" y="165880"/>
                  </a:lnTo>
                  <a:lnTo>
                    <a:pt x="0" y="171806"/>
                  </a:lnTo>
                  <a:lnTo>
                    <a:pt x="845" y="176462"/>
                  </a:lnTo>
                  <a:lnTo>
                    <a:pt x="2820" y="180272"/>
                  </a:lnTo>
                  <a:lnTo>
                    <a:pt x="10657" y="186386"/>
                  </a:lnTo>
                  <a:lnTo>
                    <a:pt x="15711" y="189004"/>
                  </a:lnTo>
                  <a:lnTo>
                    <a:pt x="26971" y="190032"/>
                  </a:lnTo>
                  <a:lnTo>
                    <a:pt x="32937" y="189318"/>
                  </a:lnTo>
                  <a:lnTo>
                    <a:pt x="54817" y="178201"/>
                  </a:lnTo>
                  <a:lnTo>
                    <a:pt x="75804" y="151388"/>
                  </a:lnTo>
                  <a:lnTo>
                    <a:pt x="92720" y="124866"/>
                  </a:lnTo>
                  <a:lnTo>
                    <a:pt x="109880" y="94263"/>
                  </a:lnTo>
                  <a:lnTo>
                    <a:pt x="116432" y="78200"/>
                  </a:lnTo>
                  <a:lnTo>
                    <a:pt x="127475" y="47417"/>
                  </a:lnTo>
                  <a:lnTo>
                    <a:pt x="137087" y="21977"/>
                  </a:lnTo>
                  <a:lnTo>
                    <a:pt x="143689" y="1305"/>
                  </a:lnTo>
                  <a:lnTo>
                    <a:pt x="143205" y="0"/>
                  </a:lnTo>
                  <a:lnTo>
                    <a:pt x="141470" y="1247"/>
                  </a:lnTo>
                  <a:lnTo>
                    <a:pt x="130406" y="18759"/>
                  </a:lnTo>
                  <a:lnTo>
                    <a:pt x="118163" y="41460"/>
                  </a:lnTo>
                  <a:lnTo>
                    <a:pt x="100963" y="72716"/>
                  </a:lnTo>
                  <a:lnTo>
                    <a:pt x="93554" y="89236"/>
                  </a:lnTo>
                  <a:lnTo>
                    <a:pt x="87203" y="105893"/>
                  </a:lnTo>
                  <a:lnTo>
                    <a:pt x="81558" y="122642"/>
                  </a:lnTo>
                  <a:lnTo>
                    <a:pt x="77168" y="152542"/>
                  </a:lnTo>
                  <a:lnTo>
                    <a:pt x="78275" y="177119"/>
                  </a:lnTo>
                  <a:lnTo>
                    <a:pt x="83470" y="192746"/>
                  </a:lnTo>
                  <a:lnTo>
                    <a:pt x="88242" y="198183"/>
                  </a:lnTo>
                  <a:lnTo>
                    <a:pt x="101069" y="206106"/>
                  </a:lnTo>
                  <a:lnTo>
                    <a:pt x="127419" y="2132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1228"/>
            <p:cNvSpPr/>
            <p:nvPr>
              <p:custDataLst>
                <p:tags r:id="rId73"/>
              </p:custDataLst>
            </p:nvPr>
          </p:nvSpPr>
          <p:spPr>
            <a:xfrm>
              <a:off x="8331086" y="2270691"/>
              <a:ext cx="132057" cy="205032"/>
            </a:xfrm>
            <a:custGeom>
              <a:avLst/>
              <a:gdLst/>
              <a:ahLst/>
              <a:cxnLst/>
              <a:rect l="0" t="0" r="0" b="0"/>
              <a:pathLst>
                <a:path w="132057" h="205032">
                  <a:moveTo>
                    <a:pt x="69964" y="47059"/>
                  </a:moveTo>
                  <a:lnTo>
                    <a:pt x="69964" y="47059"/>
                  </a:lnTo>
                  <a:lnTo>
                    <a:pt x="66593" y="43688"/>
                  </a:lnTo>
                  <a:lnTo>
                    <a:pt x="63056" y="42033"/>
                  </a:lnTo>
                  <a:lnTo>
                    <a:pt x="61126" y="41592"/>
                  </a:lnTo>
                  <a:lnTo>
                    <a:pt x="51666" y="44341"/>
                  </a:lnTo>
                  <a:lnTo>
                    <a:pt x="29814" y="63109"/>
                  </a:lnTo>
                  <a:lnTo>
                    <a:pt x="16606" y="86883"/>
                  </a:lnTo>
                  <a:lnTo>
                    <a:pt x="6738" y="114853"/>
                  </a:lnTo>
                  <a:lnTo>
                    <a:pt x="0" y="141395"/>
                  </a:lnTo>
                  <a:lnTo>
                    <a:pt x="298" y="165421"/>
                  </a:lnTo>
                  <a:lnTo>
                    <a:pt x="2353" y="176767"/>
                  </a:lnTo>
                  <a:lnTo>
                    <a:pt x="7252" y="185742"/>
                  </a:lnTo>
                  <a:lnTo>
                    <a:pt x="22101" y="199477"/>
                  </a:lnTo>
                  <a:lnTo>
                    <a:pt x="38578" y="204641"/>
                  </a:lnTo>
                  <a:lnTo>
                    <a:pt x="46924" y="205031"/>
                  </a:lnTo>
                  <a:lnTo>
                    <a:pt x="63722" y="199818"/>
                  </a:lnTo>
                  <a:lnTo>
                    <a:pt x="79890" y="189741"/>
                  </a:lnTo>
                  <a:lnTo>
                    <a:pt x="94132" y="175855"/>
                  </a:lnTo>
                  <a:lnTo>
                    <a:pt x="109397" y="150868"/>
                  </a:lnTo>
                  <a:lnTo>
                    <a:pt x="117419" y="135315"/>
                  </a:lnTo>
                  <a:lnTo>
                    <a:pt x="122768" y="117185"/>
                  </a:lnTo>
                  <a:lnTo>
                    <a:pt x="126333" y="97338"/>
                  </a:lnTo>
                  <a:lnTo>
                    <a:pt x="128710" y="76345"/>
                  </a:lnTo>
                  <a:lnTo>
                    <a:pt x="130294" y="58116"/>
                  </a:lnTo>
                  <a:lnTo>
                    <a:pt x="132056" y="26573"/>
                  </a:lnTo>
                  <a:lnTo>
                    <a:pt x="130408" y="15763"/>
                  </a:lnTo>
                  <a:lnTo>
                    <a:pt x="127194" y="7851"/>
                  </a:lnTo>
                  <a:lnTo>
                    <a:pt x="122934" y="1870"/>
                  </a:lnTo>
                  <a:lnTo>
                    <a:pt x="117271" y="0"/>
                  </a:lnTo>
                  <a:lnTo>
                    <a:pt x="110675" y="869"/>
                  </a:lnTo>
                  <a:lnTo>
                    <a:pt x="95113" y="8891"/>
                  </a:lnTo>
                  <a:lnTo>
                    <a:pt x="76437" y="24216"/>
                  </a:lnTo>
                  <a:lnTo>
                    <a:pt x="63904" y="42786"/>
                  </a:lnTo>
                  <a:lnTo>
                    <a:pt x="50914" y="72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229"/>
            <p:cNvSpPr/>
            <p:nvPr>
              <p:custDataLst>
                <p:tags r:id="rId74"/>
              </p:custDataLst>
            </p:nvPr>
          </p:nvSpPr>
          <p:spPr>
            <a:xfrm>
              <a:off x="8407400" y="2419350"/>
              <a:ext cx="44451" cy="69851"/>
            </a:xfrm>
            <a:custGeom>
              <a:avLst/>
              <a:gdLst/>
              <a:ahLst/>
              <a:cxnLst/>
              <a:rect l="0" t="0" r="0" b="0"/>
              <a:pathLst>
                <a:path w="44451" h="698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8838" y="23765"/>
                  </a:lnTo>
                  <a:lnTo>
                    <a:pt x="18297" y="36126"/>
                  </a:lnTo>
                  <a:lnTo>
                    <a:pt x="42859" y="61257"/>
                  </a:lnTo>
                  <a:lnTo>
                    <a:pt x="444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1230"/>
            <p:cNvSpPr/>
            <p:nvPr>
              <p:custDataLst>
                <p:tags r:id="rId75"/>
              </p:custDataLst>
            </p:nvPr>
          </p:nvSpPr>
          <p:spPr>
            <a:xfrm>
              <a:off x="8328195" y="2179272"/>
              <a:ext cx="47456" cy="81329"/>
            </a:xfrm>
            <a:custGeom>
              <a:avLst/>
              <a:gdLst/>
              <a:ahLst/>
              <a:cxnLst/>
              <a:rect l="0" t="0" r="0" b="0"/>
              <a:pathLst>
                <a:path w="47456" h="81329">
                  <a:moveTo>
                    <a:pt x="9355" y="17828"/>
                  </a:moveTo>
                  <a:lnTo>
                    <a:pt x="9355" y="17828"/>
                  </a:lnTo>
                  <a:lnTo>
                    <a:pt x="24101" y="4963"/>
                  </a:lnTo>
                  <a:lnTo>
                    <a:pt x="31431" y="1527"/>
                  </a:lnTo>
                  <a:lnTo>
                    <a:pt x="39393" y="0"/>
                  </a:lnTo>
                  <a:lnTo>
                    <a:pt x="42080" y="298"/>
                  </a:lnTo>
                  <a:lnTo>
                    <a:pt x="43871" y="1202"/>
                  </a:lnTo>
                  <a:lnTo>
                    <a:pt x="45066" y="2511"/>
                  </a:lnTo>
                  <a:lnTo>
                    <a:pt x="42630" y="9609"/>
                  </a:lnTo>
                  <a:lnTo>
                    <a:pt x="29568" y="28042"/>
                  </a:lnTo>
                  <a:lnTo>
                    <a:pt x="10447" y="45272"/>
                  </a:lnTo>
                  <a:lnTo>
                    <a:pt x="0" y="64963"/>
                  </a:lnTo>
                  <a:lnTo>
                    <a:pt x="295" y="66185"/>
                  </a:lnTo>
                  <a:lnTo>
                    <a:pt x="9129" y="73376"/>
                  </a:lnTo>
                  <a:lnTo>
                    <a:pt x="23163" y="78658"/>
                  </a:lnTo>
                  <a:lnTo>
                    <a:pt x="47455" y="813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1231"/>
            <p:cNvSpPr/>
            <p:nvPr>
              <p:custDataLst>
                <p:tags r:id="rId76"/>
              </p:custDataLst>
            </p:nvPr>
          </p:nvSpPr>
          <p:spPr>
            <a:xfrm>
              <a:off x="8128000" y="2569262"/>
              <a:ext cx="345129" cy="8839"/>
            </a:xfrm>
            <a:custGeom>
              <a:avLst/>
              <a:gdLst/>
              <a:ahLst/>
              <a:cxnLst/>
              <a:rect l="0" t="0" r="0" b="0"/>
              <a:pathLst>
                <a:path w="345129" h="8839">
                  <a:moveTo>
                    <a:pt x="0" y="8838"/>
                  </a:moveTo>
                  <a:lnTo>
                    <a:pt x="0" y="8838"/>
                  </a:lnTo>
                  <a:lnTo>
                    <a:pt x="5775" y="3769"/>
                  </a:lnTo>
                  <a:lnTo>
                    <a:pt x="12209" y="0"/>
                  </a:lnTo>
                  <a:lnTo>
                    <a:pt x="37249" y="653"/>
                  </a:lnTo>
                  <a:lnTo>
                    <a:pt x="61475" y="1672"/>
                  </a:lnTo>
                  <a:lnTo>
                    <a:pt x="90822" y="2126"/>
                  </a:lnTo>
                  <a:lnTo>
                    <a:pt x="108526" y="2246"/>
                  </a:lnTo>
                  <a:lnTo>
                    <a:pt x="127384" y="2327"/>
                  </a:lnTo>
                  <a:lnTo>
                    <a:pt x="147011" y="3086"/>
                  </a:lnTo>
                  <a:lnTo>
                    <a:pt x="167152" y="4298"/>
                  </a:lnTo>
                  <a:lnTo>
                    <a:pt x="187634" y="5811"/>
                  </a:lnTo>
                  <a:lnTo>
                    <a:pt x="209051" y="6115"/>
                  </a:lnTo>
                  <a:lnTo>
                    <a:pt x="231089" y="5611"/>
                  </a:lnTo>
                  <a:lnTo>
                    <a:pt x="253543" y="4570"/>
                  </a:lnTo>
                  <a:lnTo>
                    <a:pt x="272039" y="4582"/>
                  </a:lnTo>
                  <a:lnTo>
                    <a:pt x="301999" y="6476"/>
                  </a:lnTo>
                  <a:lnTo>
                    <a:pt x="331956" y="4767"/>
                  </a:lnTo>
                  <a:lnTo>
                    <a:pt x="345128" y="2938"/>
                  </a:lnTo>
                  <a:lnTo>
                    <a:pt x="345091" y="2788"/>
                  </a:lnTo>
                  <a:lnTo>
                    <a:pt x="342900" y="2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1232"/>
            <p:cNvSpPr/>
            <p:nvPr>
              <p:custDataLst>
                <p:tags r:id="rId77"/>
              </p:custDataLst>
            </p:nvPr>
          </p:nvSpPr>
          <p:spPr>
            <a:xfrm>
              <a:off x="8175088" y="2608248"/>
              <a:ext cx="258345" cy="217401"/>
            </a:xfrm>
            <a:custGeom>
              <a:avLst/>
              <a:gdLst/>
              <a:ahLst/>
              <a:cxnLst/>
              <a:rect l="0" t="0" r="0" b="0"/>
              <a:pathLst>
                <a:path w="258345" h="217401">
                  <a:moveTo>
                    <a:pt x="111662" y="128602"/>
                  </a:moveTo>
                  <a:lnTo>
                    <a:pt x="111662" y="128602"/>
                  </a:lnTo>
                  <a:lnTo>
                    <a:pt x="111662" y="121860"/>
                  </a:lnTo>
                  <a:lnTo>
                    <a:pt x="104920" y="107554"/>
                  </a:lnTo>
                  <a:lnTo>
                    <a:pt x="100818" y="103987"/>
                  </a:lnTo>
                  <a:lnTo>
                    <a:pt x="90614" y="100023"/>
                  </a:lnTo>
                  <a:lnTo>
                    <a:pt x="69599" y="101163"/>
                  </a:lnTo>
                  <a:lnTo>
                    <a:pt x="42127" y="116082"/>
                  </a:lnTo>
                  <a:lnTo>
                    <a:pt x="18387" y="141747"/>
                  </a:lnTo>
                  <a:lnTo>
                    <a:pt x="1318" y="171694"/>
                  </a:lnTo>
                  <a:lnTo>
                    <a:pt x="0" y="180614"/>
                  </a:lnTo>
                  <a:lnTo>
                    <a:pt x="4179" y="196168"/>
                  </a:lnTo>
                  <a:lnTo>
                    <a:pt x="16855" y="208255"/>
                  </a:lnTo>
                  <a:lnTo>
                    <a:pt x="32836" y="216214"/>
                  </a:lnTo>
                  <a:lnTo>
                    <a:pt x="46995" y="217400"/>
                  </a:lnTo>
                  <a:lnTo>
                    <a:pt x="60343" y="209931"/>
                  </a:lnTo>
                  <a:lnTo>
                    <a:pt x="79759" y="187977"/>
                  </a:lnTo>
                  <a:lnTo>
                    <a:pt x="93249" y="166280"/>
                  </a:lnTo>
                  <a:lnTo>
                    <a:pt x="108653" y="135470"/>
                  </a:lnTo>
                  <a:lnTo>
                    <a:pt x="115301" y="118364"/>
                  </a:lnTo>
                  <a:lnTo>
                    <a:pt x="121143" y="100610"/>
                  </a:lnTo>
                  <a:lnTo>
                    <a:pt x="126449" y="82424"/>
                  </a:lnTo>
                  <a:lnTo>
                    <a:pt x="136109" y="52810"/>
                  </a:lnTo>
                  <a:lnTo>
                    <a:pt x="145717" y="23830"/>
                  </a:lnTo>
                  <a:lnTo>
                    <a:pt x="147258" y="17125"/>
                  </a:lnTo>
                  <a:lnTo>
                    <a:pt x="133945" y="45509"/>
                  </a:lnTo>
                  <a:lnTo>
                    <a:pt x="124858" y="67683"/>
                  </a:lnTo>
                  <a:lnTo>
                    <a:pt x="116116" y="93060"/>
                  </a:lnTo>
                  <a:lnTo>
                    <a:pt x="107526" y="123153"/>
                  </a:lnTo>
                  <a:lnTo>
                    <a:pt x="102768" y="149699"/>
                  </a:lnTo>
                  <a:lnTo>
                    <a:pt x="102064" y="171845"/>
                  </a:lnTo>
                  <a:lnTo>
                    <a:pt x="106456" y="188743"/>
                  </a:lnTo>
                  <a:lnTo>
                    <a:pt x="109602" y="194096"/>
                  </a:lnTo>
                  <a:lnTo>
                    <a:pt x="113111" y="197665"/>
                  </a:lnTo>
                  <a:lnTo>
                    <a:pt x="116861" y="200044"/>
                  </a:lnTo>
                  <a:lnTo>
                    <a:pt x="122184" y="199513"/>
                  </a:lnTo>
                  <a:lnTo>
                    <a:pt x="135623" y="193279"/>
                  </a:lnTo>
                  <a:lnTo>
                    <a:pt x="155686" y="174498"/>
                  </a:lnTo>
                  <a:lnTo>
                    <a:pt x="168623" y="153469"/>
                  </a:lnTo>
                  <a:lnTo>
                    <a:pt x="182134" y="126248"/>
                  </a:lnTo>
                  <a:lnTo>
                    <a:pt x="189687" y="110099"/>
                  </a:lnTo>
                  <a:lnTo>
                    <a:pt x="197545" y="92984"/>
                  </a:lnTo>
                  <a:lnTo>
                    <a:pt x="206312" y="75928"/>
                  </a:lnTo>
                  <a:lnTo>
                    <a:pt x="215685" y="58914"/>
                  </a:lnTo>
                  <a:lnTo>
                    <a:pt x="233389" y="29191"/>
                  </a:lnTo>
                  <a:lnTo>
                    <a:pt x="254371" y="2374"/>
                  </a:lnTo>
                  <a:lnTo>
                    <a:pt x="257601" y="0"/>
                  </a:lnTo>
                  <a:lnTo>
                    <a:pt x="258344" y="1945"/>
                  </a:lnTo>
                  <a:lnTo>
                    <a:pt x="251941" y="22243"/>
                  </a:lnTo>
                  <a:lnTo>
                    <a:pt x="242447" y="43231"/>
                  </a:lnTo>
                  <a:lnTo>
                    <a:pt x="227409" y="68552"/>
                  </a:lnTo>
                  <a:lnTo>
                    <a:pt x="210377" y="96269"/>
                  </a:lnTo>
                  <a:lnTo>
                    <a:pt x="195752" y="125050"/>
                  </a:lnTo>
                  <a:lnTo>
                    <a:pt x="185960" y="150542"/>
                  </a:lnTo>
                  <a:lnTo>
                    <a:pt x="180666" y="171514"/>
                  </a:lnTo>
                  <a:lnTo>
                    <a:pt x="180666" y="185539"/>
                  </a:lnTo>
                  <a:lnTo>
                    <a:pt x="182358" y="190549"/>
                  </a:lnTo>
                  <a:lnTo>
                    <a:pt x="188003" y="197997"/>
                  </a:lnTo>
                  <a:lnTo>
                    <a:pt x="195216" y="201778"/>
                  </a:lnTo>
                  <a:lnTo>
                    <a:pt x="199114" y="202786"/>
                  </a:lnTo>
                  <a:lnTo>
                    <a:pt x="202419" y="202752"/>
                  </a:lnTo>
                  <a:lnTo>
                    <a:pt x="207972" y="200833"/>
                  </a:lnTo>
                  <a:lnTo>
                    <a:pt x="219612" y="192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1233"/>
            <p:cNvSpPr/>
            <p:nvPr>
              <p:custDataLst>
                <p:tags r:id="rId78"/>
              </p:custDataLst>
            </p:nvPr>
          </p:nvSpPr>
          <p:spPr>
            <a:xfrm>
              <a:off x="8332965" y="2711450"/>
              <a:ext cx="106186" cy="6351"/>
            </a:xfrm>
            <a:custGeom>
              <a:avLst/>
              <a:gdLst/>
              <a:ahLst/>
              <a:cxnLst/>
              <a:rect l="0" t="0" r="0" b="0"/>
              <a:pathLst>
                <a:path w="106186" h="6351">
                  <a:moveTo>
                    <a:pt x="10935" y="6350"/>
                  </a:moveTo>
                  <a:lnTo>
                    <a:pt x="10935" y="6350"/>
                  </a:lnTo>
                  <a:lnTo>
                    <a:pt x="0" y="6350"/>
                  </a:lnTo>
                  <a:lnTo>
                    <a:pt x="26179" y="6350"/>
                  </a:lnTo>
                  <a:lnTo>
                    <a:pt x="51278" y="6350"/>
                  </a:lnTo>
                  <a:lnTo>
                    <a:pt x="76589" y="6350"/>
                  </a:lnTo>
                  <a:lnTo>
                    <a:pt x="1061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1234"/>
            <p:cNvSpPr/>
            <p:nvPr>
              <p:custDataLst>
                <p:tags r:id="rId79"/>
              </p:custDataLst>
            </p:nvPr>
          </p:nvSpPr>
          <p:spPr>
            <a:xfrm>
              <a:off x="8486122" y="2572428"/>
              <a:ext cx="54629" cy="107273"/>
            </a:xfrm>
            <a:custGeom>
              <a:avLst/>
              <a:gdLst/>
              <a:ahLst/>
              <a:cxnLst/>
              <a:rect l="0" t="0" r="0" b="0"/>
              <a:pathLst>
                <a:path w="54629" h="107273">
                  <a:moveTo>
                    <a:pt x="22878" y="24722"/>
                  </a:moveTo>
                  <a:lnTo>
                    <a:pt x="22878" y="24722"/>
                  </a:lnTo>
                  <a:lnTo>
                    <a:pt x="22878" y="17980"/>
                  </a:lnTo>
                  <a:lnTo>
                    <a:pt x="26641" y="10907"/>
                  </a:lnTo>
                  <a:lnTo>
                    <a:pt x="32312" y="4471"/>
                  </a:lnTo>
                  <a:lnTo>
                    <a:pt x="37183" y="1610"/>
                  </a:lnTo>
                  <a:lnTo>
                    <a:pt x="43893" y="0"/>
                  </a:lnTo>
                  <a:lnTo>
                    <a:pt x="45354" y="1185"/>
                  </a:lnTo>
                  <a:lnTo>
                    <a:pt x="46979" y="6265"/>
                  </a:lnTo>
                  <a:lnTo>
                    <a:pt x="45819" y="13226"/>
                  </a:lnTo>
                  <a:lnTo>
                    <a:pt x="35955" y="35935"/>
                  </a:lnTo>
                  <a:lnTo>
                    <a:pt x="11273" y="67095"/>
                  </a:lnTo>
                  <a:lnTo>
                    <a:pt x="1565" y="79375"/>
                  </a:lnTo>
                  <a:lnTo>
                    <a:pt x="203" y="82324"/>
                  </a:lnTo>
                  <a:lnTo>
                    <a:pt x="0" y="84995"/>
                  </a:lnTo>
                  <a:lnTo>
                    <a:pt x="1656" y="89845"/>
                  </a:lnTo>
                  <a:lnTo>
                    <a:pt x="3791" y="91421"/>
                  </a:lnTo>
                  <a:lnTo>
                    <a:pt x="29473" y="99414"/>
                  </a:lnTo>
                  <a:lnTo>
                    <a:pt x="50038" y="100834"/>
                  </a:lnTo>
                  <a:lnTo>
                    <a:pt x="51568" y="101569"/>
                  </a:lnTo>
                  <a:lnTo>
                    <a:pt x="52588" y="102764"/>
                  </a:lnTo>
                  <a:lnTo>
                    <a:pt x="54628" y="107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SMARTInkShape-Group272"/>
          <p:cNvGrpSpPr/>
          <p:nvPr/>
        </p:nvGrpSpPr>
        <p:grpSpPr>
          <a:xfrm>
            <a:off x="7639320" y="1752600"/>
            <a:ext cx="221981" cy="556825"/>
            <a:chOff x="7639320" y="1752600"/>
            <a:chExt cx="221981" cy="556825"/>
          </a:xfrm>
        </p:grpSpPr>
        <p:sp>
          <p:nvSpPr>
            <p:cNvPr id="129" name="SMARTInkShape-1235"/>
            <p:cNvSpPr/>
            <p:nvPr>
              <p:custDataLst>
                <p:tags r:id="rId70"/>
              </p:custDataLst>
            </p:nvPr>
          </p:nvSpPr>
          <p:spPr>
            <a:xfrm>
              <a:off x="7721600" y="1752600"/>
              <a:ext cx="139701" cy="396171"/>
            </a:xfrm>
            <a:custGeom>
              <a:avLst/>
              <a:gdLst/>
              <a:ahLst/>
              <a:cxnLst/>
              <a:rect l="0" t="0" r="0" b="0"/>
              <a:pathLst>
                <a:path w="139701" h="396171">
                  <a:moveTo>
                    <a:pt x="139700" y="0"/>
                  </a:moveTo>
                  <a:lnTo>
                    <a:pt x="139700" y="0"/>
                  </a:lnTo>
                  <a:lnTo>
                    <a:pt x="136328" y="3371"/>
                  </a:lnTo>
                  <a:lnTo>
                    <a:pt x="128098" y="32325"/>
                  </a:lnTo>
                  <a:lnTo>
                    <a:pt x="119021" y="55994"/>
                  </a:lnTo>
                  <a:lnTo>
                    <a:pt x="110283" y="87681"/>
                  </a:lnTo>
                  <a:lnTo>
                    <a:pt x="105978" y="104315"/>
                  </a:lnTo>
                  <a:lnTo>
                    <a:pt x="101696" y="121049"/>
                  </a:lnTo>
                  <a:lnTo>
                    <a:pt x="97431" y="137849"/>
                  </a:lnTo>
                  <a:lnTo>
                    <a:pt x="92470" y="153988"/>
                  </a:lnTo>
                  <a:lnTo>
                    <a:pt x="81315" y="185091"/>
                  </a:lnTo>
                  <a:lnTo>
                    <a:pt x="71182" y="215378"/>
                  </a:lnTo>
                  <a:lnTo>
                    <a:pt x="61270" y="244596"/>
                  </a:lnTo>
                  <a:lnTo>
                    <a:pt x="49809" y="271692"/>
                  </a:lnTo>
                  <a:lnTo>
                    <a:pt x="41422" y="295965"/>
                  </a:lnTo>
                  <a:lnTo>
                    <a:pt x="30853" y="327582"/>
                  </a:lnTo>
                  <a:lnTo>
                    <a:pt x="20665" y="352943"/>
                  </a:lnTo>
                  <a:lnTo>
                    <a:pt x="6492" y="384678"/>
                  </a:lnTo>
                  <a:lnTo>
                    <a:pt x="2885" y="390396"/>
                  </a:lnTo>
                  <a:lnTo>
                    <a:pt x="855" y="396170"/>
                  </a:lnTo>
                  <a:lnTo>
                    <a:pt x="570" y="396052"/>
                  </a:lnTo>
                  <a:lnTo>
                    <a:pt x="0" y="393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236"/>
            <p:cNvSpPr/>
            <p:nvPr>
              <p:custDataLst>
                <p:tags r:id="rId71"/>
              </p:custDataLst>
            </p:nvPr>
          </p:nvSpPr>
          <p:spPr>
            <a:xfrm>
              <a:off x="7639320" y="2095500"/>
              <a:ext cx="170955" cy="213925"/>
            </a:xfrm>
            <a:custGeom>
              <a:avLst/>
              <a:gdLst/>
              <a:ahLst/>
              <a:cxnLst/>
              <a:rect l="0" t="0" r="0" b="0"/>
              <a:pathLst>
                <a:path w="170955" h="213925">
                  <a:moveTo>
                    <a:pt x="18780" y="50800"/>
                  </a:moveTo>
                  <a:lnTo>
                    <a:pt x="18780" y="50800"/>
                  </a:lnTo>
                  <a:lnTo>
                    <a:pt x="11872" y="70259"/>
                  </a:lnTo>
                  <a:lnTo>
                    <a:pt x="7796" y="97253"/>
                  </a:lnTo>
                  <a:lnTo>
                    <a:pt x="6843" y="118012"/>
                  </a:lnTo>
                  <a:lnTo>
                    <a:pt x="6420" y="141350"/>
                  </a:lnTo>
                  <a:lnTo>
                    <a:pt x="4349" y="163952"/>
                  </a:lnTo>
                  <a:lnTo>
                    <a:pt x="1099" y="190865"/>
                  </a:lnTo>
                  <a:lnTo>
                    <a:pt x="0" y="209230"/>
                  </a:lnTo>
                  <a:lnTo>
                    <a:pt x="615" y="211453"/>
                  </a:lnTo>
                  <a:lnTo>
                    <a:pt x="1731" y="212935"/>
                  </a:lnTo>
                  <a:lnTo>
                    <a:pt x="3181" y="213924"/>
                  </a:lnTo>
                  <a:lnTo>
                    <a:pt x="5558" y="213171"/>
                  </a:lnTo>
                  <a:lnTo>
                    <a:pt x="11963" y="208573"/>
                  </a:lnTo>
                  <a:lnTo>
                    <a:pt x="28552" y="181304"/>
                  </a:lnTo>
                  <a:lnTo>
                    <a:pt x="47836" y="153092"/>
                  </a:lnTo>
                  <a:lnTo>
                    <a:pt x="76077" y="126431"/>
                  </a:lnTo>
                  <a:lnTo>
                    <a:pt x="103333" y="102215"/>
                  </a:lnTo>
                  <a:lnTo>
                    <a:pt x="126853" y="73717"/>
                  </a:lnTo>
                  <a:lnTo>
                    <a:pt x="158165" y="42209"/>
                  </a:lnTo>
                  <a:lnTo>
                    <a:pt x="170419" y="26384"/>
                  </a:lnTo>
                  <a:lnTo>
                    <a:pt x="170672" y="26761"/>
                  </a:lnTo>
                  <a:lnTo>
                    <a:pt x="170954" y="29063"/>
                  </a:lnTo>
                  <a:lnTo>
                    <a:pt x="168913" y="29958"/>
                  </a:lnTo>
                  <a:lnTo>
                    <a:pt x="144645" y="31514"/>
                  </a:lnTo>
                  <a:lnTo>
                    <a:pt x="119651" y="28309"/>
                  </a:lnTo>
                  <a:lnTo>
                    <a:pt x="98184" y="24811"/>
                  </a:lnTo>
                  <a:lnTo>
                    <a:pt x="74532" y="20200"/>
                  </a:lnTo>
                  <a:lnTo>
                    <a:pt x="49908" y="13446"/>
                  </a:lnTo>
                  <a:lnTo>
                    <a:pt x="18341" y="2258"/>
                  </a:lnTo>
                  <a:lnTo>
                    <a:pt x="1243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1" name="SMARTInkShape-Group273"/>
          <p:cNvGrpSpPr/>
          <p:nvPr/>
        </p:nvGrpSpPr>
        <p:grpSpPr>
          <a:xfrm>
            <a:off x="3081412" y="3492500"/>
            <a:ext cx="1302745" cy="429345"/>
            <a:chOff x="3081412" y="3492500"/>
            <a:chExt cx="1302745" cy="429345"/>
          </a:xfrm>
        </p:grpSpPr>
        <p:sp>
          <p:nvSpPr>
            <p:cNvPr id="132" name="SMARTInkShape-1237"/>
            <p:cNvSpPr/>
            <p:nvPr>
              <p:custDataLst>
                <p:tags r:id="rId61"/>
              </p:custDataLst>
            </p:nvPr>
          </p:nvSpPr>
          <p:spPr>
            <a:xfrm>
              <a:off x="3118733" y="3546279"/>
              <a:ext cx="18168" cy="375566"/>
            </a:xfrm>
            <a:custGeom>
              <a:avLst/>
              <a:gdLst/>
              <a:ahLst/>
              <a:cxnLst/>
              <a:rect l="0" t="0" r="0" b="0"/>
              <a:pathLst>
                <a:path w="18168" h="375566">
                  <a:moveTo>
                    <a:pt x="5467" y="3371"/>
                  </a:moveTo>
                  <a:lnTo>
                    <a:pt x="5467" y="3371"/>
                  </a:lnTo>
                  <a:lnTo>
                    <a:pt x="5467" y="0"/>
                  </a:lnTo>
                  <a:lnTo>
                    <a:pt x="5467" y="28443"/>
                  </a:lnTo>
                  <a:lnTo>
                    <a:pt x="5467" y="56142"/>
                  </a:lnTo>
                  <a:lnTo>
                    <a:pt x="5467" y="72418"/>
                  </a:lnTo>
                  <a:lnTo>
                    <a:pt x="5467" y="91030"/>
                  </a:lnTo>
                  <a:lnTo>
                    <a:pt x="5467" y="111199"/>
                  </a:lnTo>
                  <a:lnTo>
                    <a:pt x="5467" y="132407"/>
                  </a:lnTo>
                  <a:lnTo>
                    <a:pt x="5467" y="155717"/>
                  </a:lnTo>
                  <a:lnTo>
                    <a:pt x="5467" y="180429"/>
                  </a:lnTo>
                  <a:lnTo>
                    <a:pt x="5467" y="206076"/>
                  </a:lnTo>
                  <a:lnTo>
                    <a:pt x="5467" y="229525"/>
                  </a:lnTo>
                  <a:lnTo>
                    <a:pt x="5467" y="251507"/>
                  </a:lnTo>
                  <a:lnTo>
                    <a:pt x="5467" y="272512"/>
                  </a:lnTo>
                  <a:lnTo>
                    <a:pt x="5467" y="290748"/>
                  </a:lnTo>
                  <a:lnTo>
                    <a:pt x="5467" y="322300"/>
                  </a:lnTo>
                  <a:lnTo>
                    <a:pt x="2096" y="353750"/>
                  </a:lnTo>
                  <a:lnTo>
                    <a:pt x="0" y="369732"/>
                  </a:lnTo>
                  <a:lnTo>
                    <a:pt x="411" y="372495"/>
                  </a:lnTo>
                  <a:lnTo>
                    <a:pt x="1391" y="374337"/>
                  </a:lnTo>
                  <a:lnTo>
                    <a:pt x="2749" y="375565"/>
                  </a:lnTo>
                  <a:lnTo>
                    <a:pt x="5066" y="373562"/>
                  </a:lnTo>
                  <a:lnTo>
                    <a:pt x="18167" y="352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238"/>
            <p:cNvSpPr/>
            <p:nvPr>
              <p:custDataLst>
                <p:tags r:id="rId62"/>
              </p:custDataLst>
            </p:nvPr>
          </p:nvSpPr>
          <p:spPr>
            <a:xfrm>
              <a:off x="3081412" y="3603429"/>
              <a:ext cx="223106" cy="293787"/>
            </a:xfrm>
            <a:custGeom>
              <a:avLst/>
              <a:gdLst/>
              <a:ahLst/>
              <a:cxnLst/>
              <a:rect l="0" t="0" r="0" b="0"/>
              <a:pathLst>
                <a:path w="223106" h="293787">
                  <a:moveTo>
                    <a:pt x="169788" y="3371"/>
                  </a:moveTo>
                  <a:lnTo>
                    <a:pt x="169788" y="3371"/>
                  </a:lnTo>
                  <a:lnTo>
                    <a:pt x="169788" y="0"/>
                  </a:lnTo>
                  <a:lnTo>
                    <a:pt x="167671" y="418"/>
                  </a:lnTo>
                  <a:lnTo>
                    <a:pt x="136531" y="18330"/>
                  </a:lnTo>
                  <a:lnTo>
                    <a:pt x="113615" y="37301"/>
                  </a:lnTo>
                  <a:lnTo>
                    <a:pt x="86967" y="63606"/>
                  </a:lnTo>
                  <a:lnTo>
                    <a:pt x="72946" y="79511"/>
                  </a:lnTo>
                  <a:lnTo>
                    <a:pt x="58660" y="96465"/>
                  </a:lnTo>
                  <a:lnTo>
                    <a:pt x="33379" y="126590"/>
                  </a:lnTo>
                  <a:lnTo>
                    <a:pt x="13206" y="151974"/>
                  </a:lnTo>
                  <a:lnTo>
                    <a:pt x="1889" y="170311"/>
                  </a:lnTo>
                  <a:lnTo>
                    <a:pt x="0" y="176753"/>
                  </a:lnTo>
                  <a:lnTo>
                    <a:pt x="151" y="181753"/>
                  </a:lnTo>
                  <a:lnTo>
                    <a:pt x="1663" y="185792"/>
                  </a:lnTo>
                  <a:lnTo>
                    <a:pt x="6200" y="188485"/>
                  </a:lnTo>
                  <a:lnTo>
                    <a:pt x="30850" y="192980"/>
                  </a:lnTo>
                  <a:lnTo>
                    <a:pt x="55356" y="196533"/>
                  </a:lnTo>
                  <a:lnTo>
                    <a:pt x="82711" y="202345"/>
                  </a:lnTo>
                  <a:lnTo>
                    <a:pt x="110626" y="211042"/>
                  </a:lnTo>
                  <a:lnTo>
                    <a:pt x="137143" y="224316"/>
                  </a:lnTo>
                  <a:lnTo>
                    <a:pt x="159278" y="239622"/>
                  </a:lnTo>
                  <a:lnTo>
                    <a:pt x="189741" y="265703"/>
                  </a:lnTo>
                  <a:lnTo>
                    <a:pt x="217440" y="291681"/>
                  </a:lnTo>
                  <a:lnTo>
                    <a:pt x="222246" y="293786"/>
                  </a:lnTo>
                  <a:lnTo>
                    <a:pt x="223105" y="293642"/>
                  </a:lnTo>
                  <a:lnTo>
                    <a:pt x="222972" y="292841"/>
                  </a:lnTo>
                  <a:lnTo>
                    <a:pt x="220588" y="289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1239"/>
            <p:cNvSpPr/>
            <p:nvPr>
              <p:custDataLst>
                <p:tags r:id="rId63"/>
              </p:custDataLst>
            </p:nvPr>
          </p:nvSpPr>
          <p:spPr>
            <a:xfrm>
              <a:off x="3390900" y="3784600"/>
              <a:ext cx="19051" cy="107951"/>
            </a:xfrm>
            <a:custGeom>
              <a:avLst/>
              <a:gdLst/>
              <a:ahLst/>
              <a:cxnLst/>
              <a:rect l="0" t="0" r="0" b="0"/>
              <a:pathLst>
                <a:path w="19051" h="107951">
                  <a:moveTo>
                    <a:pt x="0" y="0"/>
                  </a:moveTo>
                  <a:lnTo>
                    <a:pt x="0" y="0"/>
                  </a:lnTo>
                  <a:lnTo>
                    <a:pt x="0" y="24418"/>
                  </a:lnTo>
                  <a:lnTo>
                    <a:pt x="0" y="50901"/>
                  </a:lnTo>
                  <a:lnTo>
                    <a:pt x="0" y="77719"/>
                  </a:lnTo>
                  <a:lnTo>
                    <a:pt x="3371" y="96798"/>
                  </a:lnTo>
                  <a:lnTo>
                    <a:pt x="6907" y="102994"/>
                  </a:lnTo>
                  <a:lnTo>
                    <a:pt x="10831" y="105747"/>
                  </a:lnTo>
                  <a:lnTo>
                    <a:pt x="190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1240"/>
            <p:cNvSpPr/>
            <p:nvPr>
              <p:custDataLst>
                <p:tags r:id="rId64"/>
              </p:custDataLst>
            </p:nvPr>
          </p:nvSpPr>
          <p:spPr>
            <a:xfrm>
              <a:off x="3384550" y="36830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1241"/>
            <p:cNvSpPr/>
            <p:nvPr>
              <p:custDataLst>
                <p:tags r:id="rId65"/>
              </p:custDataLst>
            </p:nvPr>
          </p:nvSpPr>
          <p:spPr>
            <a:xfrm>
              <a:off x="3454400" y="3752850"/>
              <a:ext cx="107466" cy="100634"/>
            </a:xfrm>
            <a:custGeom>
              <a:avLst/>
              <a:gdLst/>
              <a:ahLst/>
              <a:cxnLst/>
              <a:rect l="0" t="0" r="0" b="0"/>
              <a:pathLst>
                <a:path w="107466" h="100634">
                  <a:moveTo>
                    <a:pt x="0" y="44450"/>
                  </a:moveTo>
                  <a:lnTo>
                    <a:pt x="0" y="44450"/>
                  </a:lnTo>
                  <a:lnTo>
                    <a:pt x="3371" y="44450"/>
                  </a:lnTo>
                  <a:lnTo>
                    <a:pt x="30507" y="21306"/>
                  </a:lnTo>
                  <a:lnTo>
                    <a:pt x="50432" y="15250"/>
                  </a:lnTo>
                  <a:lnTo>
                    <a:pt x="56199" y="16517"/>
                  </a:lnTo>
                  <a:lnTo>
                    <a:pt x="66370" y="23569"/>
                  </a:lnTo>
                  <a:lnTo>
                    <a:pt x="84397" y="54776"/>
                  </a:lnTo>
                  <a:lnTo>
                    <a:pt x="99665" y="85086"/>
                  </a:lnTo>
                  <a:lnTo>
                    <a:pt x="107465" y="100633"/>
                  </a:lnTo>
                  <a:lnTo>
                    <a:pt x="101064" y="91201"/>
                  </a:lnTo>
                  <a:lnTo>
                    <a:pt x="95693" y="61864"/>
                  </a:lnTo>
                  <a:lnTo>
                    <a:pt x="92389" y="37843"/>
                  </a:lnTo>
                  <a:lnTo>
                    <a:pt x="89934" y="10037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1242"/>
            <p:cNvSpPr/>
            <p:nvPr>
              <p:custDataLst>
                <p:tags r:id="rId66"/>
              </p:custDataLst>
            </p:nvPr>
          </p:nvSpPr>
          <p:spPr>
            <a:xfrm>
              <a:off x="3612944" y="3562553"/>
              <a:ext cx="228807" cy="283839"/>
            </a:xfrm>
            <a:custGeom>
              <a:avLst/>
              <a:gdLst/>
              <a:ahLst/>
              <a:cxnLst/>
              <a:rect l="0" t="0" r="0" b="0"/>
              <a:pathLst>
                <a:path w="228807" h="283839">
                  <a:moveTo>
                    <a:pt x="70056" y="209347"/>
                  </a:moveTo>
                  <a:lnTo>
                    <a:pt x="70056" y="209347"/>
                  </a:lnTo>
                  <a:lnTo>
                    <a:pt x="70056" y="205976"/>
                  </a:lnTo>
                  <a:lnTo>
                    <a:pt x="63314" y="197138"/>
                  </a:lnTo>
                  <a:lnTo>
                    <a:pt x="52380" y="188953"/>
                  </a:lnTo>
                  <a:lnTo>
                    <a:pt x="47688" y="188696"/>
                  </a:lnTo>
                  <a:lnTo>
                    <a:pt x="36832" y="192172"/>
                  </a:lnTo>
                  <a:lnTo>
                    <a:pt x="18819" y="208805"/>
                  </a:lnTo>
                  <a:lnTo>
                    <a:pt x="3448" y="234978"/>
                  </a:lnTo>
                  <a:lnTo>
                    <a:pt x="0" y="252959"/>
                  </a:lnTo>
                  <a:lnTo>
                    <a:pt x="1526" y="268241"/>
                  </a:lnTo>
                  <a:lnTo>
                    <a:pt x="6908" y="277385"/>
                  </a:lnTo>
                  <a:lnTo>
                    <a:pt x="19647" y="281920"/>
                  </a:lnTo>
                  <a:lnTo>
                    <a:pt x="27983" y="283129"/>
                  </a:lnTo>
                  <a:lnTo>
                    <a:pt x="44772" y="278828"/>
                  </a:lnTo>
                  <a:lnTo>
                    <a:pt x="70090" y="262624"/>
                  </a:lnTo>
                  <a:lnTo>
                    <a:pt x="87005" y="245020"/>
                  </a:lnTo>
                  <a:lnTo>
                    <a:pt x="103930" y="218381"/>
                  </a:lnTo>
                  <a:lnTo>
                    <a:pt x="112394" y="201259"/>
                  </a:lnTo>
                  <a:lnTo>
                    <a:pt x="120859" y="182082"/>
                  </a:lnTo>
                  <a:lnTo>
                    <a:pt x="129324" y="161537"/>
                  </a:lnTo>
                  <a:lnTo>
                    <a:pt x="140613" y="137963"/>
                  </a:lnTo>
                  <a:lnTo>
                    <a:pt x="153783" y="112368"/>
                  </a:lnTo>
                  <a:lnTo>
                    <a:pt x="168207" y="85428"/>
                  </a:lnTo>
                  <a:lnTo>
                    <a:pt x="179940" y="63234"/>
                  </a:lnTo>
                  <a:lnTo>
                    <a:pt x="189879" y="44205"/>
                  </a:lnTo>
                  <a:lnTo>
                    <a:pt x="204449" y="15301"/>
                  </a:lnTo>
                  <a:lnTo>
                    <a:pt x="210925" y="102"/>
                  </a:lnTo>
                  <a:lnTo>
                    <a:pt x="210535" y="0"/>
                  </a:lnTo>
                  <a:lnTo>
                    <a:pt x="197758" y="22200"/>
                  </a:lnTo>
                  <a:lnTo>
                    <a:pt x="179023" y="51381"/>
                  </a:lnTo>
                  <a:lnTo>
                    <a:pt x="166690" y="70170"/>
                  </a:lnTo>
                  <a:lnTo>
                    <a:pt x="152823" y="91162"/>
                  </a:lnTo>
                  <a:lnTo>
                    <a:pt x="137934" y="113624"/>
                  </a:lnTo>
                  <a:lnTo>
                    <a:pt x="123775" y="137770"/>
                  </a:lnTo>
                  <a:lnTo>
                    <a:pt x="110102" y="163040"/>
                  </a:lnTo>
                  <a:lnTo>
                    <a:pt x="96753" y="189059"/>
                  </a:lnTo>
                  <a:lnTo>
                    <a:pt x="87148" y="210638"/>
                  </a:lnTo>
                  <a:lnTo>
                    <a:pt x="80040" y="229258"/>
                  </a:lnTo>
                  <a:lnTo>
                    <a:pt x="73082" y="258413"/>
                  </a:lnTo>
                  <a:lnTo>
                    <a:pt x="74190" y="268163"/>
                  </a:lnTo>
                  <a:lnTo>
                    <a:pt x="77045" y="276074"/>
                  </a:lnTo>
                  <a:lnTo>
                    <a:pt x="81066" y="280643"/>
                  </a:lnTo>
                  <a:lnTo>
                    <a:pt x="85862" y="282983"/>
                  </a:lnTo>
                  <a:lnTo>
                    <a:pt x="91177" y="283838"/>
                  </a:lnTo>
                  <a:lnTo>
                    <a:pt x="96837" y="281585"/>
                  </a:lnTo>
                  <a:lnTo>
                    <a:pt x="114210" y="265637"/>
                  </a:lnTo>
                  <a:lnTo>
                    <a:pt x="129317" y="244690"/>
                  </a:lnTo>
                  <a:lnTo>
                    <a:pt x="132719" y="236711"/>
                  </a:lnTo>
                  <a:lnTo>
                    <a:pt x="132998" y="237467"/>
                  </a:lnTo>
                  <a:lnTo>
                    <a:pt x="133308" y="242071"/>
                  </a:lnTo>
                  <a:lnTo>
                    <a:pt x="137209" y="248821"/>
                  </a:lnTo>
                  <a:lnTo>
                    <a:pt x="145457" y="262435"/>
                  </a:lnTo>
                  <a:lnTo>
                    <a:pt x="147840" y="268022"/>
                  </a:lnTo>
                  <a:lnTo>
                    <a:pt x="156132" y="276112"/>
                  </a:lnTo>
                  <a:lnTo>
                    <a:pt x="167579" y="281353"/>
                  </a:lnTo>
                  <a:lnTo>
                    <a:pt x="190595" y="283599"/>
                  </a:lnTo>
                  <a:lnTo>
                    <a:pt x="228806" y="2791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243"/>
            <p:cNvSpPr/>
            <p:nvPr>
              <p:custDataLst>
                <p:tags r:id="rId67"/>
              </p:custDataLst>
            </p:nvPr>
          </p:nvSpPr>
          <p:spPr>
            <a:xfrm>
              <a:off x="3885690" y="3492500"/>
              <a:ext cx="231098" cy="309517"/>
            </a:xfrm>
            <a:custGeom>
              <a:avLst/>
              <a:gdLst/>
              <a:ahLst/>
              <a:cxnLst/>
              <a:rect l="0" t="0" r="0" b="0"/>
              <a:pathLst>
                <a:path w="231098" h="309517">
                  <a:moveTo>
                    <a:pt x="89410" y="0"/>
                  </a:moveTo>
                  <a:lnTo>
                    <a:pt x="89410" y="0"/>
                  </a:lnTo>
                  <a:lnTo>
                    <a:pt x="86039" y="23597"/>
                  </a:lnTo>
                  <a:lnTo>
                    <a:pt x="82929" y="38309"/>
                  </a:lnTo>
                  <a:lnTo>
                    <a:pt x="78739" y="55878"/>
                  </a:lnTo>
                  <a:lnTo>
                    <a:pt x="73830" y="75352"/>
                  </a:lnTo>
                  <a:lnTo>
                    <a:pt x="66323" y="97507"/>
                  </a:lnTo>
                  <a:lnTo>
                    <a:pt x="57085" y="121449"/>
                  </a:lnTo>
                  <a:lnTo>
                    <a:pt x="46694" y="146583"/>
                  </a:lnTo>
                  <a:lnTo>
                    <a:pt x="36943" y="171099"/>
                  </a:lnTo>
                  <a:lnTo>
                    <a:pt x="27621" y="195205"/>
                  </a:lnTo>
                  <a:lnTo>
                    <a:pt x="18584" y="219037"/>
                  </a:lnTo>
                  <a:lnTo>
                    <a:pt x="11854" y="239157"/>
                  </a:lnTo>
                  <a:lnTo>
                    <a:pt x="6662" y="256805"/>
                  </a:lnTo>
                  <a:lnTo>
                    <a:pt x="422" y="284880"/>
                  </a:lnTo>
                  <a:lnTo>
                    <a:pt x="0" y="302061"/>
                  </a:lnTo>
                  <a:lnTo>
                    <a:pt x="2287" y="305797"/>
                  </a:lnTo>
                  <a:lnTo>
                    <a:pt x="5928" y="306876"/>
                  </a:lnTo>
                  <a:lnTo>
                    <a:pt x="10472" y="306184"/>
                  </a:lnTo>
                  <a:lnTo>
                    <a:pt x="33722" y="291726"/>
                  </a:lnTo>
                  <a:lnTo>
                    <a:pt x="56212" y="266197"/>
                  </a:lnTo>
                  <a:lnTo>
                    <a:pt x="72910" y="239661"/>
                  </a:lnTo>
                  <a:lnTo>
                    <a:pt x="80430" y="229988"/>
                  </a:lnTo>
                  <a:lnTo>
                    <a:pt x="87636" y="223779"/>
                  </a:lnTo>
                  <a:lnTo>
                    <a:pt x="88933" y="224680"/>
                  </a:lnTo>
                  <a:lnTo>
                    <a:pt x="92256" y="229445"/>
                  </a:lnTo>
                  <a:lnTo>
                    <a:pt x="102531" y="260465"/>
                  </a:lnTo>
                  <a:lnTo>
                    <a:pt x="112749" y="280120"/>
                  </a:lnTo>
                  <a:lnTo>
                    <a:pt x="116951" y="283248"/>
                  </a:lnTo>
                  <a:lnTo>
                    <a:pt x="126655" y="285008"/>
                  </a:lnTo>
                  <a:lnTo>
                    <a:pt x="136302" y="279776"/>
                  </a:lnTo>
                  <a:lnTo>
                    <a:pt x="149871" y="266812"/>
                  </a:lnTo>
                  <a:lnTo>
                    <a:pt x="158359" y="252152"/>
                  </a:lnTo>
                  <a:lnTo>
                    <a:pt x="161682" y="241889"/>
                  </a:lnTo>
                  <a:lnTo>
                    <a:pt x="160807" y="234977"/>
                  </a:lnTo>
                  <a:lnTo>
                    <a:pt x="158880" y="234968"/>
                  </a:lnTo>
                  <a:lnTo>
                    <a:pt x="152976" y="240602"/>
                  </a:lnTo>
                  <a:lnTo>
                    <a:pt x="145090" y="255675"/>
                  </a:lnTo>
                  <a:lnTo>
                    <a:pt x="144261" y="267444"/>
                  </a:lnTo>
                  <a:lnTo>
                    <a:pt x="149477" y="288876"/>
                  </a:lnTo>
                  <a:lnTo>
                    <a:pt x="155147" y="296077"/>
                  </a:lnTo>
                  <a:lnTo>
                    <a:pt x="163076" y="301628"/>
                  </a:lnTo>
                  <a:lnTo>
                    <a:pt x="179441" y="308015"/>
                  </a:lnTo>
                  <a:lnTo>
                    <a:pt x="196989" y="309516"/>
                  </a:lnTo>
                  <a:lnTo>
                    <a:pt x="206838" y="307366"/>
                  </a:lnTo>
                  <a:lnTo>
                    <a:pt x="215919" y="300296"/>
                  </a:lnTo>
                  <a:lnTo>
                    <a:pt x="223953" y="289393"/>
                  </a:lnTo>
                  <a:lnTo>
                    <a:pt x="229875" y="275139"/>
                  </a:lnTo>
                  <a:lnTo>
                    <a:pt x="231097" y="259397"/>
                  </a:lnTo>
                  <a:lnTo>
                    <a:pt x="228582" y="242993"/>
                  </a:lnTo>
                  <a:lnTo>
                    <a:pt x="222760" y="226295"/>
                  </a:lnTo>
                  <a:lnTo>
                    <a:pt x="211706" y="213229"/>
                  </a:lnTo>
                  <a:lnTo>
                    <a:pt x="197386" y="204129"/>
                  </a:lnTo>
                  <a:lnTo>
                    <a:pt x="181614" y="200085"/>
                  </a:lnTo>
                  <a:lnTo>
                    <a:pt x="168960" y="200169"/>
                  </a:lnTo>
                  <a:lnTo>
                    <a:pt x="15291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1244"/>
            <p:cNvSpPr/>
            <p:nvPr>
              <p:custDataLst>
                <p:tags r:id="rId68"/>
              </p:custDataLst>
            </p:nvPr>
          </p:nvSpPr>
          <p:spPr>
            <a:xfrm>
              <a:off x="4146834" y="3515767"/>
              <a:ext cx="120698" cy="296275"/>
            </a:xfrm>
            <a:custGeom>
              <a:avLst/>
              <a:gdLst/>
              <a:ahLst/>
              <a:cxnLst/>
              <a:rect l="0" t="0" r="0" b="0"/>
              <a:pathLst>
                <a:path w="120698" h="296275">
                  <a:moveTo>
                    <a:pt x="107666" y="52933"/>
                  </a:moveTo>
                  <a:lnTo>
                    <a:pt x="107666" y="52933"/>
                  </a:lnTo>
                  <a:lnTo>
                    <a:pt x="120052" y="24632"/>
                  </a:lnTo>
                  <a:lnTo>
                    <a:pt x="120697" y="10016"/>
                  </a:lnTo>
                  <a:lnTo>
                    <a:pt x="119176" y="5272"/>
                  </a:lnTo>
                  <a:lnTo>
                    <a:pt x="116750" y="2109"/>
                  </a:lnTo>
                  <a:lnTo>
                    <a:pt x="113722" y="0"/>
                  </a:lnTo>
                  <a:lnTo>
                    <a:pt x="108881" y="711"/>
                  </a:lnTo>
                  <a:lnTo>
                    <a:pt x="95976" y="7145"/>
                  </a:lnTo>
                  <a:lnTo>
                    <a:pt x="80834" y="26468"/>
                  </a:lnTo>
                  <a:lnTo>
                    <a:pt x="64696" y="55282"/>
                  </a:lnTo>
                  <a:lnTo>
                    <a:pt x="56442" y="72843"/>
                  </a:lnTo>
                  <a:lnTo>
                    <a:pt x="48116" y="91607"/>
                  </a:lnTo>
                  <a:lnTo>
                    <a:pt x="41155" y="111171"/>
                  </a:lnTo>
                  <a:lnTo>
                    <a:pt x="35103" y="131269"/>
                  </a:lnTo>
                  <a:lnTo>
                    <a:pt x="29658" y="151724"/>
                  </a:lnTo>
                  <a:lnTo>
                    <a:pt x="25321" y="171710"/>
                  </a:lnTo>
                  <a:lnTo>
                    <a:pt x="21725" y="191384"/>
                  </a:lnTo>
                  <a:lnTo>
                    <a:pt x="18622" y="210850"/>
                  </a:lnTo>
                  <a:lnTo>
                    <a:pt x="16553" y="228061"/>
                  </a:lnTo>
                  <a:lnTo>
                    <a:pt x="14255" y="258473"/>
                  </a:lnTo>
                  <a:lnTo>
                    <a:pt x="12961" y="285911"/>
                  </a:lnTo>
                  <a:lnTo>
                    <a:pt x="12578" y="296236"/>
                  </a:lnTo>
                  <a:lnTo>
                    <a:pt x="11818" y="296274"/>
                  </a:lnTo>
                  <a:lnTo>
                    <a:pt x="9093" y="292553"/>
                  </a:lnTo>
                  <a:lnTo>
                    <a:pt x="5958" y="262047"/>
                  </a:lnTo>
                  <a:lnTo>
                    <a:pt x="2961" y="237359"/>
                  </a:lnTo>
                  <a:lnTo>
                    <a:pt x="1158" y="211806"/>
                  </a:lnTo>
                  <a:lnTo>
                    <a:pt x="0" y="181133"/>
                  </a:lnTo>
                  <a:lnTo>
                    <a:pt x="611" y="178616"/>
                  </a:lnTo>
                  <a:lnTo>
                    <a:pt x="1724" y="176939"/>
                  </a:lnTo>
                  <a:lnTo>
                    <a:pt x="3172" y="175820"/>
                  </a:lnTo>
                  <a:lnTo>
                    <a:pt x="10424" y="176458"/>
                  </a:lnTo>
                  <a:lnTo>
                    <a:pt x="22114" y="177683"/>
                  </a:lnTo>
                  <a:lnTo>
                    <a:pt x="48529" y="175112"/>
                  </a:lnTo>
                  <a:lnTo>
                    <a:pt x="78698" y="172625"/>
                  </a:lnTo>
                  <a:lnTo>
                    <a:pt x="106452" y="164989"/>
                  </a:lnTo>
                  <a:lnTo>
                    <a:pt x="120366" y="1608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1245"/>
            <p:cNvSpPr/>
            <p:nvPr>
              <p:custDataLst>
                <p:tags r:id="rId69"/>
              </p:custDataLst>
            </p:nvPr>
          </p:nvSpPr>
          <p:spPr>
            <a:xfrm>
              <a:off x="4224892" y="3506998"/>
              <a:ext cx="159265" cy="247849"/>
            </a:xfrm>
            <a:custGeom>
              <a:avLst/>
              <a:gdLst/>
              <a:ahLst/>
              <a:cxnLst/>
              <a:rect l="0" t="0" r="0" b="0"/>
              <a:pathLst>
                <a:path w="159265" h="247849">
                  <a:moveTo>
                    <a:pt x="118508" y="80752"/>
                  </a:moveTo>
                  <a:lnTo>
                    <a:pt x="118508" y="80752"/>
                  </a:lnTo>
                  <a:lnTo>
                    <a:pt x="131992" y="57155"/>
                  </a:lnTo>
                  <a:lnTo>
                    <a:pt x="144257" y="34281"/>
                  </a:lnTo>
                  <a:lnTo>
                    <a:pt x="157417" y="7011"/>
                  </a:lnTo>
                  <a:lnTo>
                    <a:pt x="159264" y="1958"/>
                  </a:lnTo>
                  <a:lnTo>
                    <a:pt x="158378" y="0"/>
                  </a:lnTo>
                  <a:lnTo>
                    <a:pt x="155672" y="106"/>
                  </a:lnTo>
                  <a:lnTo>
                    <a:pt x="151751" y="1588"/>
                  </a:lnTo>
                  <a:lnTo>
                    <a:pt x="126006" y="30641"/>
                  </a:lnTo>
                  <a:lnTo>
                    <a:pt x="114335" y="46639"/>
                  </a:lnTo>
                  <a:lnTo>
                    <a:pt x="101614" y="65066"/>
                  </a:lnTo>
                  <a:lnTo>
                    <a:pt x="88196" y="85111"/>
                  </a:lnTo>
                  <a:lnTo>
                    <a:pt x="74311" y="105530"/>
                  </a:lnTo>
                  <a:lnTo>
                    <a:pt x="60115" y="126198"/>
                  </a:lnTo>
                  <a:lnTo>
                    <a:pt x="45713" y="147033"/>
                  </a:lnTo>
                  <a:lnTo>
                    <a:pt x="34700" y="165862"/>
                  </a:lnTo>
                  <a:lnTo>
                    <a:pt x="25947" y="183353"/>
                  </a:lnTo>
                  <a:lnTo>
                    <a:pt x="13164" y="213136"/>
                  </a:lnTo>
                  <a:lnTo>
                    <a:pt x="1090" y="243858"/>
                  </a:lnTo>
                  <a:lnTo>
                    <a:pt x="13" y="246639"/>
                  </a:lnTo>
                  <a:lnTo>
                    <a:pt x="0" y="247788"/>
                  </a:lnTo>
                  <a:lnTo>
                    <a:pt x="697" y="247848"/>
                  </a:lnTo>
                  <a:lnTo>
                    <a:pt x="1867" y="247183"/>
                  </a:lnTo>
                  <a:lnTo>
                    <a:pt x="6885" y="232762"/>
                  </a:lnTo>
                  <a:lnTo>
                    <a:pt x="10538" y="204017"/>
                  </a:lnTo>
                  <a:lnTo>
                    <a:pt x="15413" y="188693"/>
                  </a:lnTo>
                  <a:lnTo>
                    <a:pt x="19301" y="182112"/>
                  </a:lnTo>
                  <a:lnTo>
                    <a:pt x="22736" y="180076"/>
                  </a:lnTo>
                  <a:lnTo>
                    <a:pt x="42308" y="1760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" name="SMARTInkShape-Group274"/>
          <p:cNvGrpSpPr/>
          <p:nvPr/>
        </p:nvGrpSpPr>
        <p:grpSpPr>
          <a:xfrm>
            <a:off x="4591614" y="3513225"/>
            <a:ext cx="335987" cy="248534"/>
            <a:chOff x="4591614" y="3513225"/>
            <a:chExt cx="335987" cy="248534"/>
          </a:xfrm>
        </p:grpSpPr>
        <p:sp>
          <p:nvSpPr>
            <p:cNvPr id="142" name="SMARTInkShape-1246"/>
            <p:cNvSpPr/>
            <p:nvPr>
              <p:custDataLst>
                <p:tags r:id="rId58"/>
              </p:custDataLst>
            </p:nvPr>
          </p:nvSpPr>
          <p:spPr>
            <a:xfrm>
              <a:off x="4591614" y="3513225"/>
              <a:ext cx="113230" cy="248534"/>
            </a:xfrm>
            <a:custGeom>
              <a:avLst/>
              <a:gdLst/>
              <a:ahLst/>
              <a:cxnLst/>
              <a:rect l="0" t="0" r="0" b="0"/>
              <a:pathLst>
                <a:path w="113230" h="248534">
                  <a:moveTo>
                    <a:pt x="88336" y="17375"/>
                  </a:moveTo>
                  <a:lnTo>
                    <a:pt x="88336" y="17375"/>
                  </a:lnTo>
                  <a:lnTo>
                    <a:pt x="84965" y="41794"/>
                  </a:lnTo>
                  <a:lnTo>
                    <a:pt x="72756" y="68276"/>
                  </a:lnTo>
                  <a:lnTo>
                    <a:pt x="55733" y="98465"/>
                  </a:lnTo>
                  <a:lnTo>
                    <a:pt x="38539" y="128207"/>
                  </a:lnTo>
                  <a:lnTo>
                    <a:pt x="32638" y="136086"/>
                  </a:lnTo>
                  <a:lnTo>
                    <a:pt x="32860" y="136732"/>
                  </a:lnTo>
                  <a:lnTo>
                    <a:pt x="33713" y="137163"/>
                  </a:lnTo>
                  <a:lnTo>
                    <a:pt x="36781" y="137855"/>
                  </a:lnTo>
                  <a:lnTo>
                    <a:pt x="31428" y="138020"/>
                  </a:lnTo>
                  <a:lnTo>
                    <a:pt x="34629" y="138023"/>
                  </a:lnTo>
                  <a:lnTo>
                    <a:pt x="35598" y="137318"/>
                  </a:lnTo>
                  <a:lnTo>
                    <a:pt x="37281" y="132558"/>
                  </a:lnTo>
                  <a:lnTo>
                    <a:pt x="36660" y="132263"/>
                  </a:lnTo>
                  <a:lnTo>
                    <a:pt x="32046" y="131752"/>
                  </a:lnTo>
                  <a:lnTo>
                    <a:pt x="36729" y="126214"/>
                  </a:lnTo>
                  <a:lnTo>
                    <a:pt x="43603" y="119259"/>
                  </a:lnTo>
                  <a:lnTo>
                    <a:pt x="43802" y="122430"/>
                  </a:lnTo>
                  <a:lnTo>
                    <a:pt x="43125" y="123395"/>
                  </a:lnTo>
                  <a:lnTo>
                    <a:pt x="41967" y="124038"/>
                  </a:lnTo>
                  <a:lnTo>
                    <a:pt x="40490" y="124467"/>
                  </a:lnTo>
                  <a:lnTo>
                    <a:pt x="39505" y="125458"/>
                  </a:lnTo>
                  <a:lnTo>
                    <a:pt x="37795" y="130717"/>
                  </a:lnTo>
                  <a:lnTo>
                    <a:pt x="37558" y="126123"/>
                  </a:lnTo>
                  <a:lnTo>
                    <a:pt x="39427" y="125680"/>
                  </a:lnTo>
                  <a:lnTo>
                    <a:pt x="40914" y="125561"/>
                  </a:lnTo>
                  <a:lnTo>
                    <a:pt x="41904" y="124777"/>
                  </a:lnTo>
                  <a:lnTo>
                    <a:pt x="43005" y="122024"/>
                  </a:lnTo>
                  <a:lnTo>
                    <a:pt x="43863" y="112966"/>
                  </a:lnTo>
                  <a:lnTo>
                    <a:pt x="49351" y="107187"/>
                  </a:lnTo>
                  <a:lnTo>
                    <a:pt x="50767" y="101385"/>
                  </a:lnTo>
                  <a:lnTo>
                    <a:pt x="55680" y="94743"/>
                  </a:lnTo>
                  <a:lnTo>
                    <a:pt x="52947" y="97292"/>
                  </a:lnTo>
                  <a:lnTo>
                    <a:pt x="32450" y="127434"/>
                  </a:lnTo>
                  <a:lnTo>
                    <a:pt x="20769" y="157353"/>
                  </a:lnTo>
                  <a:lnTo>
                    <a:pt x="12987" y="185060"/>
                  </a:lnTo>
                  <a:lnTo>
                    <a:pt x="12169" y="194739"/>
                  </a:lnTo>
                  <a:lnTo>
                    <a:pt x="5786" y="195175"/>
                  </a:lnTo>
                  <a:lnTo>
                    <a:pt x="5786" y="191804"/>
                  </a:lnTo>
                  <a:lnTo>
                    <a:pt x="7668" y="188267"/>
                  </a:lnTo>
                  <a:lnTo>
                    <a:pt x="27862" y="159628"/>
                  </a:lnTo>
                  <a:lnTo>
                    <a:pt x="45947" y="130507"/>
                  </a:lnTo>
                  <a:lnTo>
                    <a:pt x="61666" y="105929"/>
                  </a:lnTo>
                  <a:lnTo>
                    <a:pt x="77141" y="78891"/>
                  </a:lnTo>
                  <a:lnTo>
                    <a:pt x="93250" y="52300"/>
                  </a:lnTo>
                  <a:lnTo>
                    <a:pt x="109889" y="22863"/>
                  </a:lnTo>
                  <a:lnTo>
                    <a:pt x="113229" y="3977"/>
                  </a:lnTo>
                  <a:lnTo>
                    <a:pt x="112693" y="2093"/>
                  </a:lnTo>
                  <a:lnTo>
                    <a:pt x="111630" y="837"/>
                  </a:lnTo>
                  <a:lnTo>
                    <a:pt x="110215" y="0"/>
                  </a:lnTo>
                  <a:lnTo>
                    <a:pt x="104881" y="950"/>
                  </a:lnTo>
                  <a:lnTo>
                    <a:pt x="96395" y="5136"/>
                  </a:lnTo>
                  <a:lnTo>
                    <a:pt x="75750" y="21510"/>
                  </a:lnTo>
                  <a:lnTo>
                    <a:pt x="51760" y="52937"/>
                  </a:lnTo>
                  <a:lnTo>
                    <a:pt x="35156" y="79277"/>
                  </a:lnTo>
                  <a:lnTo>
                    <a:pt x="20251" y="105565"/>
                  </a:lnTo>
                  <a:lnTo>
                    <a:pt x="7981" y="131359"/>
                  </a:lnTo>
                  <a:lnTo>
                    <a:pt x="176" y="156935"/>
                  </a:lnTo>
                  <a:lnTo>
                    <a:pt x="0" y="180531"/>
                  </a:lnTo>
                  <a:lnTo>
                    <a:pt x="4626" y="200661"/>
                  </a:lnTo>
                  <a:lnTo>
                    <a:pt x="11385" y="214311"/>
                  </a:lnTo>
                  <a:lnTo>
                    <a:pt x="20975" y="223200"/>
                  </a:lnTo>
                  <a:lnTo>
                    <a:pt x="50564" y="237018"/>
                  </a:lnTo>
                  <a:lnTo>
                    <a:pt x="78658" y="248027"/>
                  </a:lnTo>
                  <a:lnTo>
                    <a:pt x="89679" y="248533"/>
                  </a:lnTo>
                  <a:lnTo>
                    <a:pt x="107386" y="2459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1247"/>
            <p:cNvSpPr/>
            <p:nvPr>
              <p:custDataLst>
                <p:tags r:id="rId59"/>
              </p:custDataLst>
            </p:nvPr>
          </p:nvSpPr>
          <p:spPr>
            <a:xfrm>
              <a:off x="4717301" y="3637149"/>
              <a:ext cx="99637" cy="113859"/>
            </a:xfrm>
            <a:custGeom>
              <a:avLst/>
              <a:gdLst/>
              <a:ahLst/>
              <a:cxnLst/>
              <a:rect l="0" t="0" r="0" b="0"/>
              <a:pathLst>
                <a:path w="99637" h="113859">
                  <a:moveTo>
                    <a:pt x="64249" y="33151"/>
                  </a:moveTo>
                  <a:lnTo>
                    <a:pt x="64249" y="33151"/>
                  </a:lnTo>
                  <a:lnTo>
                    <a:pt x="64249" y="13378"/>
                  </a:lnTo>
                  <a:lnTo>
                    <a:pt x="62132" y="12208"/>
                  </a:lnTo>
                  <a:lnTo>
                    <a:pt x="54136" y="12789"/>
                  </a:lnTo>
                  <a:lnTo>
                    <a:pt x="30992" y="30567"/>
                  </a:lnTo>
                  <a:lnTo>
                    <a:pt x="11905" y="54806"/>
                  </a:lnTo>
                  <a:lnTo>
                    <a:pt x="684" y="79862"/>
                  </a:lnTo>
                  <a:lnTo>
                    <a:pt x="0" y="86869"/>
                  </a:lnTo>
                  <a:lnTo>
                    <a:pt x="3003" y="98418"/>
                  </a:lnTo>
                  <a:lnTo>
                    <a:pt x="10923" y="106374"/>
                  </a:lnTo>
                  <a:lnTo>
                    <a:pt x="15998" y="109483"/>
                  </a:lnTo>
                  <a:lnTo>
                    <a:pt x="36625" y="113858"/>
                  </a:lnTo>
                  <a:lnTo>
                    <a:pt x="60611" y="108413"/>
                  </a:lnTo>
                  <a:lnTo>
                    <a:pt x="73451" y="99762"/>
                  </a:lnTo>
                  <a:lnTo>
                    <a:pt x="83861" y="87450"/>
                  </a:lnTo>
                  <a:lnTo>
                    <a:pt x="96244" y="60685"/>
                  </a:lnTo>
                  <a:lnTo>
                    <a:pt x="99636" y="40685"/>
                  </a:lnTo>
                  <a:lnTo>
                    <a:pt x="97380" y="21918"/>
                  </a:lnTo>
                  <a:lnTo>
                    <a:pt x="94803" y="12962"/>
                  </a:lnTo>
                  <a:lnTo>
                    <a:pt x="90263" y="6992"/>
                  </a:lnTo>
                  <a:lnTo>
                    <a:pt x="77692" y="358"/>
                  </a:lnTo>
                  <a:lnTo>
                    <a:pt x="71094" y="0"/>
                  </a:lnTo>
                  <a:lnTo>
                    <a:pt x="58119" y="3365"/>
                  </a:lnTo>
                  <a:lnTo>
                    <a:pt x="19799" y="268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1248"/>
            <p:cNvSpPr/>
            <p:nvPr>
              <p:custDataLst>
                <p:tags r:id="rId60"/>
              </p:custDataLst>
            </p:nvPr>
          </p:nvSpPr>
          <p:spPr>
            <a:xfrm>
              <a:off x="4832350" y="3606800"/>
              <a:ext cx="95251" cy="118584"/>
            </a:xfrm>
            <a:custGeom>
              <a:avLst/>
              <a:gdLst/>
              <a:ahLst/>
              <a:cxnLst/>
              <a:rect l="0" t="0" r="0" b="0"/>
              <a:pathLst>
                <a:path w="95251" h="118584">
                  <a:moveTo>
                    <a:pt x="0" y="38100"/>
                  </a:moveTo>
                  <a:lnTo>
                    <a:pt x="0" y="38100"/>
                  </a:lnTo>
                  <a:lnTo>
                    <a:pt x="4364" y="30077"/>
                  </a:lnTo>
                  <a:lnTo>
                    <a:pt x="5026" y="29930"/>
                  </a:lnTo>
                  <a:lnTo>
                    <a:pt x="5467" y="30537"/>
                  </a:lnTo>
                  <a:lnTo>
                    <a:pt x="9644" y="58158"/>
                  </a:lnTo>
                  <a:lnTo>
                    <a:pt x="18577" y="87113"/>
                  </a:lnTo>
                  <a:lnTo>
                    <a:pt x="28012" y="100805"/>
                  </a:lnTo>
                  <a:lnTo>
                    <a:pt x="39261" y="110184"/>
                  </a:lnTo>
                  <a:lnTo>
                    <a:pt x="50611" y="115998"/>
                  </a:lnTo>
                  <a:lnTo>
                    <a:pt x="60358" y="118583"/>
                  </a:lnTo>
                  <a:lnTo>
                    <a:pt x="69394" y="117850"/>
                  </a:lnTo>
                  <a:lnTo>
                    <a:pt x="73780" y="116667"/>
                  </a:lnTo>
                  <a:lnTo>
                    <a:pt x="77408" y="113761"/>
                  </a:lnTo>
                  <a:lnTo>
                    <a:pt x="83322" y="104888"/>
                  </a:lnTo>
                  <a:lnTo>
                    <a:pt x="87247" y="81251"/>
                  </a:lnTo>
                  <a:lnTo>
                    <a:pt x="90047" y="60100"/>
                  </a:lnTo>
                  <a:lnTo>
                    <a:pt x="93709" y="31918"/>
                  </a:lnTo>
                  <a:lnTo>
                    <a:pt x="94945" y="9754"/>
                  </a:lnTo>
                  <a:lnTo>
                    <a:pt x="94341" y="6503"/>
                  </a:lnTo>
                  <a:lnTo>
                    <a:pt x="93233" y="4335"/>
                  </a:lnTo>
                  <a:lnTo>
                    <a:pt x="91789" y="2890"/>
                  </a:lnTo>
                  <a:lnTo>
                    <a:pt x="91532" y="1927"/>
                  </a:lnTo>
                  <a:lnTo>
                    <a:pt x="92065" y="128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" name="SMARTInkShape-Group275"/>
          <p:cNvGrpSpPr/>
          <p:nvPr/>
        </p:nvGrpSpPr>
        <p:grpSpPr>
          <a:xfrm>
            <a:off x="4305300" y="4167365"/>
            <a:ext cx="596901" cy="378319"/>
            <a:chOff x="4305300" y="4167365"/>
            <a:chExt cx="596901" cy="378319"/>
          </a:xfrm>
        </p:grpSpPr>
        <p:sp>
          <p:nvSpPr>
            <p:cNvPr id="146" name="SMARTInkShape-1249"/>
            <p:cNvSpPr/>
            <p:nvPr>
              <p:custDataLst>
                <p:tags r:id="rId54"/>
              </p:custDataLst>
            </p:nvPr>
          </p:nvSpPr>
          <p:spPr>
            <a:xfrm>
              <a:off x="4834066" y="4248150"/>
              <a:ext cx="10985" cy="107951"/>
            </a:xfrm>
            <a:custGeom>
              <a:avLst/>
              <a:gdLst/>
              <a:ahLst/>
              <a:cxnLst/>
              <a:rect l="0" t="0" r="0" b="0"/>
              <a:pathLst>
                <a:path w="10985" h="107951">
                  <a:moveTo>
                    <a:pt x="10984" y="0"/>
                  </a:moveTo>
                  <a:lnTo>
                    <a:pt x="10984" y="0"/>
                  </a:lnTo>
                  <a:lnTo>
                    <a:pt x="4077" y="19459"/>
                  </a:lnTo>
                  <a:lnTo>
                    <a:pt x="0" y="44571"/>
                  </a:lnTo>
                  <a:lnTo>
                    <a:pt x="674" y="68004"/>
                  </a:lnTo>
                  <a:lnTo>
                    <a:pt x="8476" y="99240"/>
                  </a:lnTo>
                  <a:lnTo>
                    <a:pt x="10984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1250"/>
            <p:cNvSpPr/>
            <p:nvPr>
              <p:custDataLst>
                <p:tags r:id="rId55"/>
              </p:custDataLst>
            </p:nvPr>
          </p:nvSpPr>
          <p:spPr>
            <a:xfrm>
              <a:off x="4787900" y="429895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6401" y="5958"/>
                  </a:lnTo>
                  <a:lnTo>
                    <a:pt x="62996" y="6234"/>
                  </a:lnTo>
                  <a:lnTo>
                    <a:pt x="93896" y="6327"/>
                  </a:lnTo>
                  <a:lnTo>
                    <a:pt x="1143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1251"/>
            <p:cNvSpPr/>
            <p:nvPr>
              <p:custDataLst>
                <p:tags r:id="rId56"/>
              </p:custDataLst>
            </p:nvPr>
          </p:nvSpPr>
          <p:spPr>
            <a:xfrm>
              <a:off x="4559737" y="4394200"/>
              <a:ext cx="126564" cy="151484"/>
            </a:xfrm>
            <a:custGeom>
              <a:avLst/>
              <a:gdLst/>
              <a:ahLst/>
              <a:cxnLst/>
              <a:rect l="0" t="0" r="0" b="0"/>
              <a:pathLst>
                <a:path w="126564" h="151484">
                  <a:moveTo>
                    <a:pt x="18613" y="0"/>
                  </a:moveTo>
                  <a:lnTo>
                    <a:pt x="18613" y="0"/>
                  </a:lnTo>
                  <a:lnTo>
                    <a:pt x="15242" y="0"/>
                  </a:lnTo>
                  <a:lnTo>
                    <a:pt x="11706" y="7526"/>
                  </a:lnTo>
                  <a:lnTo>
                    <a:pt x="7629" y="29511"/>
                  </a:lnTo>
                  <a:lnTo>
                    <a:pt x="4540" y="58368"/>
                  </a:lnTo>
                  <a:lnTo>
                    <a:pt x="1037" y="89261"/>
                  </a:lnTo>
                  <a:lnTo>
                    <a:pt x="0" y="116994"/>
                  </a:lnTo>
                  <a:lnTo>
                    <a:pt x="1168" y="131020"/>
                  </a:lnTo>
                  <a:lnTo>
                    <a:pt x="6391" y="141956"/>
                  </a:lnTo>
                  <a:lnTo>
                    <a:pt x="9760" y="145438"/>
                  </a:lnTo>
                  <a:lnTo>
                    <a:pt x="17265" y="149306"/>
                  </a:lnTo>
                  <a:lnTo>
                    <a:pt x="29424" y="151483"/>
                  </a:lnTo>
                  <a:lnTo>
                    <a:pt x="56314" y="147149"/>
                  </a:lnTo>
                  <a:lnTo>
                    <a:pt x="86921" y="139499"/>
                  </a:lnTo>
                  <a:lnTo>
                    <a:pt x="117639" y="133890"/>
                  </a:lnTo>
                  <a:lnTo>
                    <a:pt x="126563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1252"/>
            <p:cNvSpPr/>
            <p:nvPr>
              <p:custDataLst>
                <p:tags r:id="rId57"/>
              </p:custDataLst>
            </p:nvPr>
          </p:nvSpPr>
          <p:spPr>
            <a:xfrm>
              <a:off x="4305300" y="4167365"/>
              <a:ext cx="190501" cy="297131"/>
            </a:xfrm>
            <a:custGeom>
              <a:avLst/>
              <a:gdLst/>
              <a:ahLst/>
              <a:cxnLst/>
              <a:rect l="0" t="0" r="0" b="0"/>
              <a:pathLst>
                <a:path w="190501" h="297131">
                  <a:moveTo>
                    <a:pt x="0" y="10935"/>
                  </a:moveTo>
                  <a:lnTo>
                    <a:pt x="0" y="10935"/>
                  </a:lnTo>
                  <a:lnTo>
                    <a:pt x="0" y="0"/>
                  </a:lnTo>
                  <a:lnTo>
                    <a:pt x="3371" y="5500"/>
                  </a:lnTo>
                  <a:lnTo>
                    <a:pt x="8838" y="29550"/>
                  </a:lnTo>
                  <a:lnTo>
                    <a:pt x="10984" y="55427"/>
                  </a:lnTo>
                  <a:lnTo>
                    <a:pt x="11556" y="70229"/>
                  </a:lnTo>
                  <a:lnTo>
                    <a:pt x="13348" y="87859"/>
                  </a:lnTo>
                  <a:lnTo>
                    <a:pt x="15954" y="107373"/>
                  </a:lnTo>
                  <a:lnTo>
                    <a:pt x="19103" y="128144"/>
                  </a:lnTo>
                  <a:lnTo>
                    <a:pt x="22613" y="149046"/>
                  </a:lnTo>
                  <a:lnTo>
                    <a:pt x="26364" y="170037"/>
                  </a:lnTo>
                  <a:lnTo>
                    <a:pt x="30276" y="191086"/>
                  </a:lnTo>
                  <a:lnTo>
                    <a:pt x="34295" y="210058"/>
                  </a:lnTo>
                  <a:lnTo>
                    <a:pt x="38386" y="227645"/>
                  </a:lnTo>
                  <a:lnTo>
                    <a:pt x="46694" y="257534"/>
                  </a:lnTo>
                  <a:lnTo>
                    <a:pt x="59304" y="284849"/>
                  </a:lnTo>
                  <a:lnTo>
                    <a:pt x="67750" y="294482"/>
                  </a:lnTo>
                  <a:lnTo>
                    <a:pt x="71978" y="296627"/>
                  </a:lnTo>
                  <a:lnTo>
                    <a:pt x="80439" y="297130"/>
                  </a:lnTo>
                  <a:lnTo>
                    <a:pt x="84670" y="294159"/>
                  </a:lnTo>
                  <a:lnTo>
                    <a:pt x="93135" y="283333"/>
                  </a:lnTo>
                  <a:lnTo>
                    <a:pt x="105834" y="254629"/>
                  </a:lnTo>
                  <a:lnTo>
                    <a:pt x="116182" y="225782"/>
                  </a:lnTo>
                  <a:lnTo>
                    <a:pt x="121905" y="209200"/>
                  </a:lnTo>
                  <a:lnTo>
                    <a:pt x="128542" y="190384"/>
                  </a:lnTo>
                  <a:lnTo>
                    <a:pt x="135789" y="170079"/>
                  </a:lnTo>
                  <a:lnTo>
                    <a:pt x="143443" y="148781"/>
                  </a:lnTo>
                  <a:lnTo>
                    <a:pt x="149956" y="128937"/>
                  </a:lnTo>
                  <a:lnTo>
                    <a:pt x="155710" y="110064"/>
                  </a:lnTo>
                  <a:lnTo>
                    <a:pt x="160957" y="91838"/>
                  </a:lnTo>
                  <a:lnTo>
                    <a:pt x="168668" y="64060"/>
                  </a:lnTo>
                  <a:lnTo>
                    <a:pt x="176976" y="34437"/>
                  </a:lnTo>
                  <a:lnTo>
                    <a:pt x="183730" y="6843"/>
                  </a:lnTo>
                  <a:lnTo>
                    <a:pt x="184576" y="6090"/>
                  </a:lnTo>
                  <a:lnTo>
                    <a:pt x="190500" y="4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3" name="SMARTInkShape-Group276"/>
          <p:cNvGrpSpPr/>
          <p:nvPr/>
        </p:nvGrpSpPr>
        <p:grpSpPr>
          <a:xfrm>
            <a:off x="5086350" y="4127500"/>
            <a:ext cx="317501" cy="341090"/>
            <a:chOff x="5086350" y="4127500"/>
            <a:chExt cx="317501" cy="341090"/>
          </a:xfrm>
        </p:grpSpPr>
        <p:sp>
          <p:nvSpPr>
            <p:cNvPr id="151" name="SMARTInkShape-1253"/>
            <p:cNvSpPr/>
            <p:nvPr>
              <p:custDataLst>
                <p:tags r:id="rId52"/>
              </p:custDataLst>
            </p:nvPr>
          </p:nvSpPr>
          <p:spPr>
            <a:xfrm>
              <a:off x="5272760" y="4344308"/>
              <a:ext cx="131091" cy="124282"/>
            </a:xfrm>
            <a:custGeom>
              <a:avLst/>
              <a:gdLst/>
              <a:ahLst/>
              <a:cxnLst/>
              <a:rect l="0" t="0" r="0" b="0"/>
              <a:pathLst>
                <a:path w="131091" h="124282">
                  <a:moveTo>
                    <a:pt x="105690" y="18142"/>
                  </a:moveTo>
                  <a:lnTo>
                    <a:pt x="105690" y="18142"/>
                  </a:lnTo>
                  <a:lnTo>
                    <a:pt x="105690" y="8682"/>
                  </a:lnTo>
                  <a:lnTo>
                    <a:pt x="104985" y="7602"/>
                  </a:lnTo>
                  <a:lnTo>
                    <a:pt x="103808" y="6882"/>
                  </a:lnTo>
                  <a:lnTo>
                    <a:pt x="100223" y="5726"/>
                  </a:lnTo>
                  <a:lnTo>
                    <a:pt x="93950" y="0"/>
                  </a:lnTo>
                  <a:lnTo>
                    <a:pt x="92925" y="403"/>
                  </a:lnTo>
                  <a:lnTo>
                    <a:pt x="88110" y="3635"/>
                  </a:lnTo>
                  <a:lnTo>
                    <a:pt x="62748" y="11509"/>
                  </a:lnTo>
                  <a:lnTo>
                    <a:pt x="58316" y="11708"/>
                  </a:lnTo>
                  <a:lnTo>
                    <a:pt x="54531" y="13636"/>
                  </a:lnTo>
                  <a:lnTo>
                    <a:pt x="25747" y="35555"/>
                  </a:lnTo>
                  <a:lnTo>
                    <a:pt x="9180" y="63212"/>
                  </a:lnTo>
                  <a:lnTo>
                    <a:pt x="2824" y="76273"/>
                  </a:lnTo>
                  <a:lnTo>
                    <a:pt x="0" y="91486"/>
                  </a:lnTo>
                  <a:lnTo>
                    <a:pt x="2508" y="103891"/>
                  </a:lnTo>
                  <a:lnTo>
                    <a:pt x="5152" y="109174"/>
                  </a:lnTo>
                  <a:lnTo>
                    <a:pt x="15616" y="116927"/>
                  </a:lnTo>
                  <a:lnTo>
                    <a:pt x="30379" y="122019"/>
                  </a:lnTo>
                  <a:lnTo>
                    <a:pt x="48700" y="124281"/>
                  </a:lnTo>
                  <a:lnTo>
                    <a:pt x="78847" y="118813"/>
                  </a:lnTo>
                  <a:lnTo>
                    <a:pt x="106752" y="111627"/>
                  </a:lnTo>
                  <a:lnTo>
                    <a:pt x="131090" y="1070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1254"/>
            <p:cNvSpPr/>
            <p:nvPr>
              <p:custDataLst>
                <p:tags r:id="rId53"/>
              </p:custDataLst>
            </p:nvPr>
          </p:nvSpPr>
          <p:spPr>
            <a:xfrm>
              <a:off x="5086350" y="4127500"/>
              <a:ext cx="158751" cy="254704"/>
            </a:xfrm>
            <a:custGeom>
              <a:avLst/>
              <a:gdLst/>
              <a:ahLst/>
              <a:cxnLst/>
              <a:rect l="0" t="0" r="0" b="0"/>
              <a:pathLst>
                <a:path w="158751" h="254704">
                  <a:moveTo>
                    <a:pt x="0" y="50800"/>
                  </a:moveTo>
                  <a:lnTo>
                    <a:pt x="0" y="50800"/>
                  </a:lnTo>
                  <a:lnTo>
                    <a:pt x="4364" y="76853"/>
                  </a:lnTo>
                  <a:lnTo>
                    <a:pt x="5468" y="98362"/>
                  </a:lnTo>
                  <a:lnTo>
                    <a:pt x="7839" y="122033"/>
                  </a:lnTo>
                  <a:lnTo>
                    <a:pt x="11950" y="146665"/>
                  </a:lnTo>
                  <a:lnTo>
                    <a:pt x="18482" y="171723"/>
                  </a:lnTo>
                  <a:lnTo>
                    <a:pt x="26088" y="195090"/>
                  </a:lnTo>
                  <a:lnTo>
                    <a:pt x="38304" y="226197"/>
                  </a:lnTo>
                  <a:lnTo>
                    <a:pt x="46657" y="242349"/>
                  </a:lnTo>
                  <a:lnTo>
                    <a:pt x="55074" y="251879"/>
                  </a:lnTo>
                  <a:lnTo>
                    <a:pt x="58588" y="253997"/>
                  </a:lnTo>
                  <a:lnTo>
                    <a:pt x="61637" y="254703"/>
                  </a:lnTo>
                  <a:lnTo>
                    <a:pt x="64374" y="254469"/>
                  </a:lnTo>
                  <a:lnTo>
                    <a:pt x="78341" y="237284"/>
                  </a:lnTo>
                  <a:lnTo>
                    <a:pt x="87970" y="215761"/>
                  </a:lnTo>
                  <a:lnTo>
                    <a:pt x="97658" y="187616"/>
                  </a:lnTo>
                  <a:lnTo>
                    <a:pt x="103206" y="170233"/>
                  </a:lnTo>
                  <a:lnTo>
                    <a:pt x="109020" y="151589"/>
                  </a:lnTo>
                  <a:lnTo>
                    <a:pt x="114308" y="133515"/>
                  </a:lnTo>
                  <a:lnTo>
                    <a:pt x="119245" y="115821"/>
                  </a:lnTo>
                  <a:lnTo>
                    <a:pt x="123947" y="98380"/>
                  </a:lnTo>
                  <a:lnTo>
                    <a:pt x="132934" y="69595"/>
                  </a:lnTo>
                  <a:lnTo>
                    <a:pt x="144045" y="39200"/>
                  </a:lnTo>
                  <a:lnTo>
                    <a:pt x="149925" y="21258"/>
                  </a:lnTo>
                  <a:lnTo>
                    <a:pt x="152005" y="12270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6" name="SMARTInkShape-Group277"/>
          <p:cNvGrpSpPr/>
          <p:nvPr/>
        </p:nvGrpSpPr>
        <p:grpSpPr>
          <a:xfrm>
            <a:off x="5594350" y="4216400"/>
            <a:ext cx="95251" cy="44451"/>
            <a:chOff x="5594350" y="4216400"/>
            <a:chExt cx="95251" cy="44451"/>
          </a:xfrm>
        </p:grpSpPr>
        <p:sp>
          <p:nvSpPr>
            <p:cNvPr id="154" name="SMARTInkShape-1255"/>
            <p:cNvSpPr/>
            <p:nvPr>
              <p:custDataLst>
                <p:tags r:id="rId50"/>
              </p:custDataLst>
            </p:nvPr>
          </p:nvSpPr>
          <p:spPr>
            <a:xfrm>
              <a:off x="5594350" y="42545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29494" y="6316"/>
                  </a:lnTo>
                  <a:lnTo>
                    <a:pt x="61086" y="6345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1256"/>
            <p:cNvSpPr/>
            <p:nvPr>
              <p:custDataLst>
                <p:tags r:id="rId51"/>
              </p:custDataLst>
            </p:nvPr>
          </p:nvSpPr>
          <p:spPr>
            <a:xfrm>
              <a:off x="5607050" y="4216400"/>
              <a:ext cx="82551" cy="18114"/>
            </a:xfrm>
            <a:custGeom>
              <a:avLst/>
              <a:gdLst/>
              <a:ahLst/>
              <a:cxnLst/>
              <a:rect l="0" t="0" r="0" b="0"/>
              <a:pathLst>
                <a:path w="82551" h="1811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14305"/>
                  </a:lnTo>
                  <a:lnTo>
                    <a:pt x="56904" y="18113"/>
                  </a:lnTo>
                  <a:lnTo>
                    <a:pt x="74010" y="18066"/>
                  </a:lnTo>
                  <a:lnTo>
                    <a:pt x="76857" y="16983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7" name="SMARTInkShape-1257"/>
          <p:cNvSpPr/>
          <p:nvPr>
            <p:custDataLst>
              <p:tags r:id="rId9"/>
            </p:custDataLst>
          </p:nvPr>
        </p:nvSpPr>
        <p:spPr>
          <a:xfrm>
            <a:off x="5891135" y="4116501"/>
            <a:ext cx="167928" cy="198114"/>
          </a:xfrm>
          <a:custGeom>
            <a:avLst/>
            <a:gdLst/>
            <a:ahLst/>
            <a:cxnLst/>
            <a:rect l="0" t="0" r="0" b="0"/>
            <a:pathLst>
              <a:path w="167928" h="198114">
                <a:moveTo>
                  <a:pt x="58815" y="17349"/>
                </a:moveTo>
                <a:lnTo>
                  <a:pt x="58815" y="17349"/>
                </a:lnTo>
                <a:lnTo>
                  <a:pt x="53040" y="22418"/>
                </a:lnTo>
                <a:lnTo>
                  <a:pt x="28308" y="42389"/>
                </a:lnTo>
                <a:lnTo>
                  <a:pt x="11754" y="71805"/>
                </a:lnTo>
                <a:lnTo>
                  <a:pt x="4267" y="95174"/>
                </a:lnTo>
                <a:lnTo>
                  <a:pt x="0" y="118965"/>
                </a:lnTo>
                <a:lnTo>
                  <a:pt x="454" y="141299"/>
                </a:lnTo>
                <a:lnTo>
                  <a:pt x="11419" y="170335"/>
                </a:lnTo>
                <a:lnTo>
                  <a:pt x="25991" y="184356"/>
                </a:lnTo>
                <a:lnTo>
                  <a:pt x="43521" y="193880"/>
                </a:lnTo>
                <a:lnTo>
                  <a:pt x="60719" y="198113"/>
                </a:lnTo>
                <a:lnTo>
                  <a:pt x="79652" y="194349"/>
                </a:lnTo>
                <a:lnTo>
                  <a:pt x="110144" y="178449"/>
                </a:lnTo>
                <a:lnTo>
                  <a:pt x="129606" y="163032"/>
                </a:lnTo>
                <a:lnTo>
                  <a:pt x="145311" y="144421"/>
                </a:lnTo>
                <a:lnTo>
                  <a:pt x="155584" y="122508"/>
                </a:lnTo>
                <a:lnTo>
                  <a:pt x="162501" y="97953"/>
                </a:lnTo>
                <a:lnTo>
                  <a:pt x="167927" y="70577"/>
                </a:lnTo>
                <a:lnTo>
                  <a:pt x="165165" y="45709"/>
                </a:lnTo>
                <a:lnTo>
                  <a:pt x="156882" y="24309"/>
                </a:lnTo>
                <a:lnTo>
                  <a:pt x="146144" y="7742"/>
                </a:lnTo>
                <a:lnTo>
                  <a:pt x="138201" y="3183"/>
                </a:lnTo>
                <a:lnTo>
                  <a:pt x="118087" y="0"/>
                </a:lnTo>
                <a:lnTo>
                  <a:pt x="93154" y="4699"/>
                </a:lnTo>
                <a:lnTo>
                  <a:pt x="68433" y="13843"/>
                </a:lnTo>
                <a:lnTo>
                  <a:pt x="33415" y="3639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8" name="SMARTInkShape-1258"/>
          <p:cNvSpPr/>
          <p:nvPr>
            <p:custDataLst>
              <p:tags r:id="rId10"/>
            </p:custDataLst>
          </p:nvPr>
        </p:nvSpPr>
        <p:spPr>
          <a:xfrm>
            <a:off x="3792941" y="4933950"/>
            <a:ext cx="201210" cy="264551"/>
          </a:xfrm>
          <a:custGeom>
            <a:avLst/>
            <a:gdLst/>
            <a:ahLst/>
            <a:cxnLst/>
            <a:rect l="0" t="0" r="0" b="0"/>
            <a:pathLst>
              <a:path w="201210" h="264551">
                <a:moveTo>
                  <a:pt x="55159" y="0"/>
                </a:moveTo>
                <a:lnTo>
                  <a:pt x="55159" y="0"/>
                </a:lnTo>
                <a:lnTo>
                  <a:pt x="51788" y="0"/>
                </a:lnTo>
                <a:lnTo>
                  <a:pt x="50795" y="705"/>
                </a:lnTo>
                <a:lnTo>
                  <a:pt x="50133" y="1881"/>
                </a:lnTo>
                <a:lnTo>
                  <a:pt x="49692" y="3371"/>
                </a:lnTo>
                <a:lnTo>
                  <a:pt x="52070" y="30443"/>
                </a:lnTo>
                <a:lnTo>
                  <a:pt x="49553" y="50219"/>
                </a:lnTo>
                <a:lnTo>
                  <a:pt x="46082" y="75471"/>
                </a:lnTo>
                <a:lnTo>
                  <a:pt x="38425" y="105039"/>
                </a:lnTo>
                <a:lnTo>
                  <a:pt x="33420" y="120826"/>
                </a:lnTo>
                <a:lnTo>
                  <a:pt x="27966" y="137701"/>
                </a:lnTo>
                <a:lnTo>
                  <a:pt x="22214" y="155301"/>
                </a:lnTo>
                <a:lnTo>
                  <a:pt x="16262" y="173384"/>
                </a:lnTo>
                <a:lnTo>
                  <a:pt x="7768" y="204765"/>
                </a:lnTo>
                <a:lnTo>
                  <a:pt x="2346" y="230001"/>
                </a:lnTo>
                <a:lnTo>
                  <a:pt x="0" y="251436"/>
                </a:lnTo>
                <a:lnTo>
                  <a:pt x="1951" y="259446"/>
                </a:lnTo>
                <a:lnTo>
                  <a:pt x="4165" y="261864"/>
                </a:lnTo>
                <a:lnTo>
                  <a:pt x="10388" y="264550"/>
                </a:lnTo>
                <a:lnTo>
                  <a:pt x="31937" y="262692"/>
                </a:lnTo>
                <a:lnTo>
                  <a:pt x="54481" y="257628"/>
                </a:lnTo>
                <a:lnTo>
                  <a:pt x="81669" y="249968"/>
                </a:lnTo>
                <a:lnTo>
                  <a:pt x="112567" y="239508"/>
                </a:lnTo>
                <a:lnTo>
                  <a:pt x="139470" y="231566"/>
                </a:lnTo>
                <a:lnTo>
                  <a:pt x="170686" y="223129"/>
                </a:lnTo>
                <a:lnTo>
                  <a:pt x="201209" y="2159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5" name="SMARTInkShape-Group280"/>
          <p:cNvGrpSpPr/>
          <p:nvPr/>
        </p:nvGrpSpPr>
        <p:grpSpPr>
          <a:xfrm>
            <a:off x="4175514" y="4838700"/>
            <a:ext cx="428237" cy="349251"/>
            <a:chOff x="4175514" y="4838700"/>
            <a:chExt cx="428237" cy="349251"/>
          </a:xfrm>
        </p:grpSpPr>
        <p:sp>
          <p:nvSpPr>
            <p:cNvPr id="159" name="SMARTInkShape-1259"/>
            <p:cNvSpPr/>
            <p:nvPr>
              <p:custDataLst>
                <p:tags r:id="rId44"/>
              </p:custDataLst>
            </p:nvPr>
          </p:nvSpPr>
          <p:spPr>
            <a:xfrm>
              <a:off x="4546600" y="4965700"/>
              <a:ext cx="12701" cy="101601"/>
            </a:xfrm>
            <a:custGeom>
              <a:avLst/>
              <a:gdLst/>
              <a:ahLst/>
              <a:cxnLst/>
              <a:rect l="0" t="0" r="0" b="0"/>
              <a:pathLst>
                <a:path w="12701" h="101601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3145" y="12552"/>
                  </a:lnTo>
                  <a:lnTo>
                    <a:pt x="931" y="35468"/>
                  </a:lnTo>
                  <a:lnTo>
                    <a:pt x="276" y="60839"/>
                  </a:lnTo>
                  <a:lnTo>
                    <a:pt x="1963" y="79880"/>
                  </a:lnTo>
                  <a:lnTo>
                    <a:pt x="6932" y="92577"/>
                  </a:lnTo>
                  <a:lnTo>
                    <a:pt x="127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1260"/>
            <p:cNvSpPr/>
            <p:nvPr>
              <p:custDataLst>
                <p:tags r:id="rId45"/>
              </p:custDataLst>
            </p:nvPr>
          </p:nvSpPr>
          <p:spPr>
            <a:xfrm>
              <a:off x="4495800" y="50165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12700"/>
                  </a:moveTo>
                  <a:lnTo>
                    <a:pt x="0" y="12700"/>
                  </a:lnTo>
                  <a:lnTo>
                    <a:pt x="28562" y="12700"/>
                  </a:lnTo>
                  <a:lnTo>
                    <a:pt x="59891" y="9329"/>
                  </a:lnTo>
                  <a:lnTo>
                    <a:pt x="91012" y="1716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1261"/>
            <p:cNvSpPr/>
            <p:nvPr>
              <p:custDataLst>
                <p:tags r:id="rId46"/>
              </p:custDataLst>
            </p:nvPr>
          </p:nvSpPr>
          <p:spPr>
            <a:xfrm>
              <a:off x="4308806" y="4838700"/>
              <a:ext cx="21895" cy="24156"/>
            </a:xfrm>
            <a:custGeom>
              <a:avLst/>
              <a:gdLst/>
              <a:ahLst/>
              <a:cxnLst/>
              <a:rect l="0" t="0" r="0" b="0"/>
              <a:pathLst>
                <a:path w="21895" h="24156">
                  <a:moveTo>
                    <a:pt x="21894" y="0"/>
                  </a:moveTo>
                  <a:lnTo>
                    <a:pt x="21894" y="0"/>
                  </a:lnTo>
                  <a:lnTo>
                    <a:pt x="13056" y="0"/>
                  </a:lnTo>
                  <a:lnTo>
                    <a:pt x="9029" y="1881"/>
                  </a:lnTo>
                  <a:lnTo>
                    <a:pt x="695" y="8838"/>
                  </a:lnTo>
                  <a:lnTo>
                    <a:pt x="0" y="10831"/>
                  </a:lnTo>
                  <a:lnTo>
                    <a:pt x="242" y="12865"/>
                  </a:lnTo>
                  <a:lnTo>
                    <a:pt x="1109" y="14926"/>
                  </a:lnTo>
                  <a:lnTo>
                    <a:pt x="5836" y="19099"/>
                  </a:lnTo>
                  <a:lnTo>
                    <a:pt x="11935" y="22599"/>
                  </a:lnTo>
                  <a:lnTo>
                    <a:pt x="16997" y="24155"/>
                  </a:lnTo>
                  <a:lnTo>
                    <a:pt x="18629" y="23864"/>
                  </a:lnTo>
                  <a:lnTo>
                    <a:pt x="19717" y="22965"/>
                  </a:lnTo>
                  <a:lnTo>
                    <a:pt x="20443" y="21660"/>
                  </a:lnTo>
                  <a:lnTo>
                    <a:pt x="21464" y="13081"/>
                  </a:lnTo>
                  <a:lnTo>
                    <a:pt x="20196" y="10132"/>
                  </a:lnTo>
                  <a:lnTo>
                    <a:pt x="15025" y="4973"/>
                  </a:lnTo>
                  <a:lnTo>
                    <a:pt x="12375" y="4021"/>
                  </a:lnTo>
                  <a:lnTo>
                    <a:pt x="9904" y="4092"/>
                  </a:lnTo>
                  <a:lnTo>
                    <a:pt x="2844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1262"/>
            <p:cNvSpPr/>
            <p:nvPr>
              <p:custDataLst>
                <p:tags r:id="rId47"/>
              </p:custDataLst>
            </p:nvPr>
          </p:nvSpPr>
          <p:spPr>
            <a:xfrm>
              <a:off x="4217283" y="4845150"/>
              <a:ext cx="18168" cy="12339"/>
            </a:xfrm>
            <a:custGeom>
              <a:avLst/>
              <a:gdLst/>
              <a:ahLst/>
              <a:cxnLst/>
              <a:rect l="0" t="0" r="0" b="0"/>
              <a:pathLst>
                <a:path w="18168" h="12339">
                  <a:moveTo>
                    <a:pt x="5467" y="6250"/>
                  </a:moveTo>
                  <a:lnTo>
                    <a:pt x="5467" y="6250"/>
                  </a:lnTo>
                  <a:lnTo>
                    <a:pt x="0" y="11717"/>
                  </a:lnTo>
                  <a:lnTo>
                    <a:pt x="411" y="12011"/>
                  </a:lnTo>
                  <a:lnTo>
                    <a:pt x="2749" y="12338"/>
                  </a:lnTo>
                  <a:lnTo>
                    <a:pt x="6141" y="10602"/>
                  </a:lnTo>
                  <a:lnTo>
                    <a:pt x="18060" y="0"/>
                  </a:lnTo>
                  <a:lnTo>
                    <a:pt x="12690" y="5376"/>
                  </a:lnTo>
                  <a:lnTo>
                    <a:pt x="13105" y="5667"/>
                  </a:lnTo>
                  <a:lnTo>
                    <a:pt x="18167" y="6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263"/>
            <p:cNvSpPr/>
            <p:nvPr>
              <p:custDataLst>
                <p:tags r:id="rId48"/>
              </p:custDataLst>
            </p:nvPr>
          </p:nvSpPr>
          <p:spPr>
            <a:xfrm>
              <a:off x="4260850" y="5035550"/>
              <a:ext cx="88901" cy="152401"/>
            </a:xfrm>
            <a:custGeom>
              <a:avLst/>
              <a:gdLst/>
              <a:ahLst/>
              <a:cxnLst/>
              <a:rect l="0" t="0" r="0" b="0"/>
              <a:pathLst>
                <a:path w="88901" h="152401">
                  <a:moveTo>
                    <a:pt x="0" y="0"/>
                  </a:moveTo>
                  <a:lnTo>
                    <a:pt x="0" y="0"/>
                  </a:lnTo>
                  <a:lnTo>
                    <a:pt x="17676" y="29886"/>
                  </a:lnTo>
                  <a:lnTo>
                    <a:pt x="29854" y="56990"/>
                  </a:lnTo>
                  <a:lnTo>
                    <a:pt x="45770" y="87363"/>
                  </a:lnTo>
                  <a:lnTo>
                    <a:pt x="65041" y="119092"/>
                  </a:lnTo>
                  <a:lnTo>
                    <a:pt x="87251" y="150342"/>
                  </a:lnTo>
                  <a:lnTo>
                    <a:pt x="8890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1264"/>
            <p:cNvSpPr/>
            <p:nvPr>
              <p:custDataLst>
                <p:tags r:id="rId49"/>
              </p:custDataLst>
            </p:nvPr>
          </p:nvSpPr>
          <p:spPr>
            <a:xfrm>
              <a:off x="4175514" y="4943279"/>
              <a:ext cx="156898" cy="185287"/>
            </a:xfrm>
            <a:custGeom>
              <a:avLst/>
              <a:gdLst/>
              <a:ahLst/>
              <a:cxnLst/>
              <a:rect l="0" t="0" r="0" b="0"/>
              <a:pathLst>
                <a:path w="156898" h="185287">
                  <a:moveTo>
                    <a:pt x="85336" y="3371"/>
                  </a:moveTo>
                  <a:lnTo>
                    <a:pt x="85336" y="3371"/>
                  </a:lnTo>
                  <a:lnTo>
                    <a:pt x="78594" y="0"/>
                  </a:lnTo>
                  <a:lnTo>
                    <a:pt x="69640" y="226"/>
                  </a:lnTo>
                  <a:lnTo>
                    <a:pt x="43273" y="9492"/>
                  </a:lnTo>
                  <a:lnTo>
                    <a:pt x="31128" y="20673"/>
                  </a:lnTo>
                  <a:lnTo>
                    <a:pt x="14476" y="48479"/>
                  </a:lnTo>
                  <a:lnTo>
                    <a:pt x="4454" y="74219"/>
                  </a:lnTo>
                  <a:lnTo>
                    <a:pt x="0" y="102122"/>
                  </a:lnTo>
                  <a:lnTo>
                    <a:pt x="1783" y="130986"/>
                  </a:lnTo>
                  <a:lnTo>
                    <a:pt x="8690" y="157455"/>
                  </a:lnTo>
                  <a:lnTo>
                    <a:pt x="21167" y="176275"/>
                  </a:lnTo>
                  <a:lnTo>
                    <a:pt x="29857" y="181435"/>
                  </a:lnTo>
                  <a:lnTo>
                    <a:pt x="50801" y="185286"/>
                  </a:lnTo>
                  <a:lnTo>
                    <a:pt x="76102" y="180883"/>
                  </a:lnTo>
                  <a:lnTo>
                    <a:pt x="102399" y="171165"/>
                  </a:lnTo>
                  <a:lnTo>
                    <a:pt x="125845" y="157439"/>
                  </a:lnTo>
                  <a:lnTo>
                    <a:pt x="142381" y="140049"/>
                  </a:lnTo>
                  <a:lnTo>
                    <a:pt x="148765" y="130473"/>
                  </a:lnTo>
                  <a:lnTo>
                    <a:pt x="155860" y="106663"/>
                  </a:lnTo>
                  <a:lnTo>
                    <a:pt x="156897" y="78911"/>
                  </a:lnTo>
                  <a:lnTo>
                    <a:pt x="150302" y="47763"/>
                  </a:lnTo>
                  <a:lnTo>
                    <a:pt x="138434" y="24512"/>
                  </a:lnTo>
                  <a:lnTo>
                    <a:pt x="131318" y="15348"/>
                  </a:lnTo>
                  <a:lnTo>
                    <a:pt x="123752" y="10650"/>
                  </a:lnTo>
                  <a:lnTo>
                    <a:pt x="115885" y="8929"/>
                  </a:lnTo>
                  <a:lnTo>
                    <a:pt x="107819" y="9193"/>
                  </a:lnTo>
                  <a:lnTo>
                    <a:pt x="89449" y="17012"/>
                  </a:lnTo>
                  <a:lnTo>
                    <a:pt x="59936" y="35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1" name="SMARTInkShape-Group281"/>
          <p:cNvGrpSpPr/>
          <p:nvPr/>
        </p:nvGrpSpPr>
        <p:grpSpPr>
          <a:xfrm>
            <a:off x="4830971" y="4873392"/>
            <a:ext cx="452230" cy="282294"/>
            <a:chOff x="4830971" y="4873392"/>
            <a:chExt cx="452230" cy="282294"/>
          </a:xfrm>
        </p:grpSpPr>
        <p:sp>
          <p:nvSpPr>
            <p:cNvPr id="166" name="SMARTInkShape-1265"/>
            <p:cNvSpPr/>
            <p:nvPr>
              <p:custDataLst>
                <p:tags r:id="rId39"/>
              </p:custDataLst>
            </p:nvPr>
          </p:nvSpPr>
          <p:spPr>
            <a:xfrm>
              <a:off x="5187950" y="5010150"/>
              <a:ext cx="95251" cy="99866"/>
            </a:xfrm>
            <a:custGeom>
              <a:avLst/>
              <a:gdLst/>
              <a:ahLst/>
              <a:cxnLst/>
              <a:rect l="0" t="0" r="0" b="0"/>
              <a:pathLst>
                <a:path w="95251" h="99866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29854" y="32603"/>
                  </a:lnTo>
                  <a:lnTo>
                    <a:pt x="57736" y="63612"/>
                  </a:lnTo>
                  <a:lnTo>
                    <a:pt x="86513" y="92821"/>
                  </a:lnTo>
                  <a:lnTo>
                    <a:pt x="93524" y="99865"/>
                  </a:lnTo>
                  <a:lnTo>
                    <a:pt x="94100" y="99738"/>
                  </a:lnTo>
                  <a:lnTo>
                    <a:pt x="94483" y="98947"/>
                  </a:lnTo>
                  <a:lnTo>
                    <a:pt x="952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1266"/>
            <p:cNvSpPr/>
            <p:nvPr>
              <p:custDataLst>
                <p:tags r:id="rId40"/>
              </p:custDataLst>
            </p:nvPr>
          </p:nvSpPr>
          <p:spPr>
            <a:xfrm>
              <a:off x="5096901" y="4903579"/>
              <a:ext cx="165847" cy="202532"/>
            </a:xfrm>
            <a:custGeom>
              <a:avLst/>
              <a:gdLst/>
              <a:ahLst/>
              <a:cxnLst/>
              <a:rect l="0" t="0" r="0" b="0"/>
              <a:pathLst>
                <a:path w="165847" h="202532">
                  <a:moveTo>
                    <a:pt x="97399" y="17671"/>
                  </a:moveTo>
                  <a:lnTo>
                    <a:pt x="97399" y="17671"/>
                  </a:lnTo>
                  <a:lnTo>
                    <a:pt x="87286" y="17671"/>
                  </a:lnTo>
                  <a:lnTo>
                    <a:pt x="67513" y="27784"/>
                  </a:lnTo>
                  <a:lnTo>
                    <a:pt x="40409" y="50928"/>
                  </a:lnTo>
                  <a:lnTo>
                    <a:pt x="22211" y="71963"/>
                  </a:lnTo>
                  <a:lnTo>
                    <a:pt x="7538" y="96129"/>
                  </a:lnTo>
                  <a:lnTo>
                    <a:pt x="1017" y="123332"/>
                  </a:lnTo>
                  <a:lnTo>
                    <a:pt x="0" y="148122"/>
                  </a:lnTo>
                  <a:lnTo>
                    <a:pt x="716" y="159671"/>
                  </a:lnTo>
                  <a:lnTo>
                    <a:pt x="4721" y="169488"/>
                  </a:lnTo>
                  <a:lnTo>
                    <a:pt x="18579" y="186039"/>
                  </a:lnTo>
                  <a:lnTo>
                    <a:pt x="38379" y="196688"/>
                  </a:lnTo>
                  <a:lnTo>
                    <a:pt x="61290" y="202362"/>
                  </a:lnTo>
                  <a:lnTo>
                    <a:pt x="85584" y="202531"/>
                  </a:lnTo>
                  <a:lnTo>
                    <a:pt x="108611" y="192729"/>
                  </a:lnTo>
                  <a:lnTo>
                    <a:pt x="139527" y="167377"/>
                  </a:lnTo>
                  <a:lnTo>
                    <a:pt x="148767" y="157692"/>
                  </a:lnTo>
                  <a:lnTo>
                    <a:pt x="160916" y="131878"/>
                  </a:lnTo>
                  <a:lnTo>
                    <a:pt x="165144" y="117092"/>
                  </a:lnTo>
                  <a:lnTo>
                    <a:pt x="165846" y="100885"/>
                  </a:lnTo>
                  <a:lnTo>
                    <a:pt x="164196" y="83731"/>
                  </a:lnTo>
                  <a:lnTo>
                    <a:pt x="160981" y="65944"/>
                  </a:lnTo>
                  <a:lnTo>
                    <a:pt x="151764" y="34892"/>
                  </a:lnTo>
                  <a:lnTo>
                    <a:pt x="146342" y="20685"/>
                  </a:lnTo>
                  <a:lnTo>
                    <a:pt x="139906" y="11213"/>
                  </a:lnTo>
                  <a:lnTo>
                    <a:pt x="125228" y="690"/>
                  </a:lnTo>
                  <a:lnTo>
                    <a:pt x="117363" y="0"/>
                  </a:lnTo>
                  <a:lnTo>
                    <a:pt x="84699" y="11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1267"/>
            <p:cNvSpPr/>
            <p:nvPr>
              <p:custDataLst>
                <p:tags r:id="rId41"/>
              </p:custDataLst>
            </p:nvPr>
          </p:nvSpPr>
          <p:spPr>
            <a:xfrm>
              <a:off x="4830971" y="5068444"/>
              <a:ext cx="134730" cy="87242"/>
            </a:xfrm>
            <a:custGeom>
              <a:avLst/>
              <a:gdLst/>
              <a:ahLst/>
              <a:cxnLst/>
              <a:rect l="0" t="0" r="0" b="0"/>
              <a:pathLst>
                <a:path w="134730" h="87242">
                  <a:moveTo>
                    <a:pt x="77579" y="11556"/>
                  </a:moveTo>
                  <a:lnTo>
                    <a:pt x="77579" y="11556"/>
                  </a:lnTo>
                  <a:lnTo>
                    <a:pt x="77579" y="2717"/>
                  </a:lnTo>
                  <a:lnTo>
                    <a:pt x="76168" y="1430"/>
                  </a:lnTo>
                  <a:lnTo>
                    <a:pt x="70838" y="0"/>
                  </a:lnTo>
                  <a:lnTo>
                    <a:pt x="56531" y="2566"/>
                  </a:lnTo>
                  <a:lnTo>
                    <a:pt x="28370" y="24257"/>
                  </a:lnTo>
                  <a:lnTo>
                    <a:pt x="9612" y="43306"/>
                  </a:lnTo>
                  <a:lnTo>
                    <a:pt x="1981" y="56006"/>
                  </a:lnTo>
                  <a:lnTo>
                    <a:pt x="0" y="66825"/>
                  </a:lnTo>
                  <a:lnTo>
                    <a:pt x="460" y="71685"/>
                  </a:lnTo>
                  <a:lnTo>
                    <a:pt x="3589" y="75631"/>
                  </a:lnTo>
                  <a:lnTo>
                    <a:pt x="14591" y="81897"/>
                  </a:lnTo>
                  <a:lnTo>
                    <a:pt x="34533" y="85152"/>
                  </a:lnTo>
                  <a:lnTo>
                    <a:pt x="58448" y="86598"/>
                  </a:lnTo>
                  <a:lnTo>
                    <a:pt x="80835" y="87241"/>
                  </a:lnTo>
                  <a:lnTo>
                    <a:pt x="106531" y="84232"/>
                  </a:lnTo>
                  <a:lnTo>
                    <a:pt x="124179" y="78872"/>
                  </a:lnTo>
                  <a:lnTo>
                    <a:pt x="130040" y="74871"/>
                  </a:lnTo>
                  <a:lnTo>
                    <a:pt x="134729" y="68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1268"/>
            <p:cNvSpPr/>
            <p:nvPr>
              <p:custDataLst>
                <p:tags r:id="rId42"/>
              </p:custDataLst>
            </p:nvPr>
          </p:nvSpPr>
          <p:spPr>
            <a:xfrm>
              <a:off x="4845050" y="4997450"/>
              <a:ext cx="107951" cy="5027"/>
            </a:xfrm>
            <a:custGeom>
              <a:avLst/>
              <a:gdLst/>
              <a:ahLst/>
              <a:cxnLst/>
              <a:rect l="0" t="0" r="0" b="0"/>
              <a:pathLst>
                <a:path w="107951" h="5027">
                  <a:moveTo>
                    <a:pt x="0" y="0"/>
                  </a:moveTo>
                  <a:lnTo>
                    <a:pt x="0" y="0"/>
                  </a:lnTo>
                  <a:lnTo>
                    <a:pt x="26732" y="705"/>
                  </a:lnTo>
                  <a:lnTo>
                    <a:pt x="52945" y="5026"/>
                  </a:lnTo>
                  <a:lnTo>
                    <a:pt x="74954" y="4076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1269"/>
            <p:cNvSpPr/>
            <p:nvPr>
              <p:custDataLst>
                <p:tags r:id="rId43"/>
              </p:custDataLst>
            </p:nvPr>
          </p:nvSpPr>
          <p:spPr>
            <a:xfrm>
              <a:off x="4857750" y="4873392"/>
              <a:ext cx="71842" cy="117709"/>
            </a:xfrm>
            <a:custGeom>
              <a:avLst/>
              <a:gdLst/>
              <a:ahLst/>
              <a:cxnLst/>
              <a:rect l="0" t="0" r="0" b="0"/>
              <a:pathLst>
                <a:path w="71842" h="117709">
                  <a:moveTo>
                    <a:pt x="0" y="85958"/>
                  </a:moveTo>
                  <a:lnTo>
                    <a:pt x="0" y="85958"/>
                  </a:lnTo>
                  <a:lnTo>
                    <a:pt x="6481" y="75113"/>
                  </a:lnTo>
                  <a:lnTo>
                    <a:pt x="32603" y="43895"/>
                  </a:lnTo>
                  <a:lnTo>
                    <a:pt x="52249" y="17285"/>
                  </a:lnTo>
                  <a:lnTo>
                    <a:pt x="64713" y="3679"/>
                  </a:lnTo>
                  <a:lnTo>
                    <a:pt x="70624" y="0"/>
                  </a:lnTo>
                  <a:lnTo>
                    <a:pt x="71778" y="431"/>
                  </a:lnTo>
                  <a:lnTo>
                    <a:pt x="71841" y="2129"/>
                  </a:lnTo>
                  <a:lnTo>
                    <a:pt x="59973" y="29031"/>
                  </a:lnTo>
                  <a:lnTo>
                    <a:pt x="46054" y="59139"/>
                  </a:lnTo>
                  <a:lnTo>
                    <a:pt x="40456" y="79188"/>
                  </a:lnTo>
                  <a:lnTo>
                    <a:pt x="38307" y="108882"/>
                  </a:lnTo>
                  <a:lnTo>
                    <a:pt x="38100" y="117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5" name="SMARTInkShape-Group282"/>
          <p:cNvGrpSpPr/>
          <p:nvPr/>
        </p:nvGrpSpPr>
        <p:grpSpPr>
          <a:xfrm>
            <a:off x="5448300" y="4914900"/>
            <a:ext cx="361971" cy="135759"/>
            <a:chOff x="5448300" y="4914900"/>
            <a:chExt cx="361971" cy="135759"/>
          </a:xfrm>
        </p:grpSpPr>
        <p:sp>
          <p:nvSpPr>
            <p:cNvPr id="172" name="SMARTInkShape-1270"/>
            <p:cNvSpPr/>
            <p:nvPr>
              <p:custDataLst>
                <p:tags r:id="rId36"/>
              </p:custDataLst>
            </p:nvPr>
          </p:nvSpPr>
          <p:spPr>
            <a:xfrm>
              <a:off x="5667005" y="4914900"/>
              <a:ext cx="143266" cy="135759"/>
            </a:xfrm>
            <a:custGeom>
              <a:avLst/>
              <a:gdLst/>
              <a:ahLst/>
              <a:cxnLst/>
              <a:rect l="0" t="0" r="0" b="0"/>
              <a:pathLst>
                <a:path w="143266" h="135759">
                  <a:moveTo>
                    <a:pt x="54345" y="12700"/>
                  </a:moveTo>
                  <a:lnTo>
                    <a:pt x="54345" y="12700"/>
                  </a:lnTo>
                  <a:lnTo>
                    <a:pt x="47864" y="13405"/>
                  </a:lnTo>
                  <a:lnTo>
                    <a:pt x="38764" y="16070"/>
                  </a:lnTo>
                  <a:lnTo>
                    <a:pt x="21742" y="31651"/>
                  </a:lnTo>
                  <a:lnTo>
                    <a:pt x="6663" y="54142"/>
                  </a:lnTo>
                  <a:lnTo>
                    <a:pt x="0" y="82051"/>
                  </a:lnTo>
                  <a:lnTo>
                    <a:pt x="2205" y="98556"/>
                  </a:lnTo>
                  <a:lnTo>
                    <a:pt x="4768" y="105920"/>
                  </a:lnTo>
                  <a:lnTo>
                    <a:pt x="17024" y="119748"/>
                  </a:lnTo>
                  <a:lnTo>
                    <a:pt x="34230" y="130832"/>
                  </a:lnTo>
                  <a:lnTo>
                    <a:pt x="53636" y="135758"/>
                  </a:lnTo>
                  <a:lnTo>
                    <a:pt x="84395" y="135161"/>
                  </a:lnTo>
                  <a:lnTo>
                    <a:pt x="112481" y="123774"/>
                  </a:lnTo>
                  <a:lnTo>
                    <a:pt x="126279" y="110985"/>
                  </a:lnTo>
                  <a:lnTo>
                    <a:pt x="136410" y="95188"/>
                  </a:lnTo>
                  <a:lnTo>
                    <a:pt x="143265" y="76407"/>
                  </a:lnTo>
                  <a:lnTo>
                    <a:pt x="143018" y="54420"/>
                  </a:lnTo>
                  <a:lnTo>
                    <a:pt x="140977" y="42630"/>
                  </a:lnTo>
                  <a:lnTo>
                    <a:pt x="131184" y="23885"/>
                  </a:lnTo>
                  <a:lnTo>
                    <a:pt x="124621" y="15923"/>
                  </a:lnTo>
                  <a:lnTo>
                    <a:pt x="107921" y="7077"/>
                  </a:lnTo>
                  <a:lnTo>
                    <a:pt x="7974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1271"/>
            <p:cNvSpPr/>
            <p:nvPr>
              <p:custDataLst>
                <p:tags r:id="rId37"/>
              </p:custDataLst>
            </p:nvPr>
          </p:nvSpPr>
          <p:spPr>
            <a:xfrm>
              <a:off x="5461000" y="50038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28143" y="6350"/>
                  </a:lnTo>
                  <a:lnTo>
                    <a:pt x="54278" y="6350"/>
                  </a:lnTo>
                  <a:lnTo>
                    <a:pt x="79504" y="5644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1272"/>
            <p:cNvSpPr/>
            <p:nvPr>
              <p:custDataLst>
                <p:tags r:id="rId38"/>
              </p:custDataLst>
            </p:nvPr>
          </p:nvSpPr>
          <p:spPr>
            <a:xfrm>
              <a:off x="5448300" y="4953000"/>
              <a:ext cx="127001" cy="19051"/>
            </a:xfrm>
            <a:custGeom>
              <a:avLst/>
              <a:gdLst/>
              <a:ahLst/>
              <a:cxnLst/>
              <a:rect l="0" t="0" r="0" b="0"/>
              <a:pathLst>
                <a:path w="127001" h="1905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32507" y="8728"/>
                  </a:lnTo>
                  <a:lnTo>
                    <a:pt x="60039" y="12228"/>
                  </a:lnTo>
                  <a:lnTo>
                    <a:pt x="86385" y="16715"/>
                  </a:lnTo>
                  <a:lnTo>
                    <a:pt x="114927" y="18588"/>
                  </a:lnTo>
                  <a:lnTo>
                    <a:pt x="1270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" name="SMARTInkShape-Group283"/>
          <p:cNvGrpSpPr/>
          <p:nvPr/>
        </p:nvGrpSpPr>
        <p:grpSpPr>
          <a:xfrm>
            <a:off x="4233297" y="5454650"/>
            <a:ext cx="472054" cy="315501"/>
            <a:chOff x="4233297" y="5454650"/>
            <a:chExt cx="472054" cy="315501"/>
          </a:xfrm>
        </p:grpSpPr>
        <p:sp>
          <p:nvSpPr>
            <p:cNvPr id="176" name="SMARTInkShape-1273"/>
            <p:cNvSpPr/>
            <p:nvPr>
              <p:custDataLst>
                <p:tags r:id="rId30"/>
              </p:custDataLst>
            </p:nvPr>
          </p:nvSpPr>
          <p:spPr>
            <a:xfrm>
              <a:off x="4633012" y="5594350"/>
              <a:ext cx="8839" cy="82551"/>
            </a:xfrm>
            <a:custGeom>
              <a:avLst/>
              <a:gdLst/>
              <a:ahLst/>
              <a:cxnLst/>
              <a:rect l="0" t="0" r="0" b="0"/>
              <a:pathLst>
                <a:path w="8839" h="82551">
                  <a:moveTo>
                    <a:pt x="8838" y="0"/>
                  </a:moveTo>
                  <a:lnTo>
                    <a:pt x="8838" y="0"/>
                  </a:lnTo>
                  <a:lnTo>
                    <a:pt x="8132" y="10844"/>
                  </a:lnTo>
                  <a:lnTo>
                    <a:pt x="0" y="42063"/>
                  </a:lnTo>
                  <a:lnTo>
                    <a:pt x="653" y="62792"/>
                  </a:lnTo>
                  <a:lnTo>
                    <a:pt x="8838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1274"/>
            <p:cNvSpPr/>
            <p:nvPr>
              <p:custDataLst>
                <p:tags r:id="rId31"/>
              </p:custDataLst>
            </p:nvPr>
          </p:nvSpPr>
          <p:spPr>
            <a:xfrm>
              <a:off x="4587391" y="5619750"/>
              <a:ext cx="117960" cy="17531"/>
            </a:xfrm>
            <a:custGeom>
              <a:avLst/>
              <a:gdLst/>
              <a:ahLst/>
              <a:cxnLst/>
              <a:rect l="0" t="0" r="0" b="0"/>
              <a:pathLst>
                <a:path w="117960" h="1753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3" y="0"/>
                  </a:lnTo>
                  <a:lnTo>
                    <a:pt x="27894" y="8838"/>
                  </a:lnTo>
                  <a:lnTo>
                    <a:pt x="59298" y="16301"/>
                  </a:lnTo>
                  <a:lnTo>
                    <a:pt x="83567" y="17530"/>
                  </a:lnTo>
                  <a:lnTo>
                    <a:pt x="103065" y="13739"/>
                  </a:lnTo>
                  <a:lnTo>
                    <a:pt x="1179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1275"/>
            <p:cNvSpPr/>
            <p:nvPr>
              <p:custDataLst>
                <p:tags r:id="rId32"/>
              </p:custDataLst>
            </p:nvPr>
          </p:nvSpPr>
          <p:spPr>
            <a:xfrm>
              <a:off x="4318000" y="54546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1276"/>
            <p:cNvSpPr/>
            <p:nvPr>
              <p:custDataLst>
                <p:tags r:id="rId33"/>
              </p:custDataLst>
            </p:nvPr>
          </p:nvSpPr>
          <p:spPr>
            <a:xfrm>
              <a:off x="4267200" y="54673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1277"/>
            <p:cNvSpPr/>
            <p:nvPr>
              <p:custDataLst>
                <p:tags r:id="rId34"/>
              </p:custDataLst>
            </p:nvPr>
          </p:nvSpPr>
          <p:spPr>
            <a:xfrm>
              <a:off x="4330700" y="5670550"/>
              <a:ext cx="116008" cy="99601"/>
            </a:xfrm>
            <a:custGeom>
              <a:avLst/>
              <a:gdLst/>
              <a:ahLst/>
              <a:cxnLst/>
              <a:rect l="0" t="0" r="0" b="0"/>
              <a:pathLst>
                <a:path w="116008" h="99601">
                  <a:moveTo>
                    <a:pt x="0" y="0"/>
                  </a:moveTo>
                  <a:lnTo>
                    <a:pt x="0" y="0"/>
                  </a:lnTo>
                  <a:lnTo>
                    <a:pt x="15580" y="24419"/>
                  </a:lnTo>
                  <a:lnTo>
                    <a:pt x="43738" y="50606"/>
                  </a:lnTo>
                  <a:lnTo>
                    <a:pt x="68150" y="69793"/>
                  </a:lnTo>
                  <a:lnTo>
                    <a:pt x="97919" y="91476"/>
                  </a:lnTo>
                  <a:lnTo>
                    <a:pt x="111328" y="98599"/>
                  </a:lnTo>
                  <a:lnTo>
                    <a:pt x="114436" y="99600"/>
                  </a:lnTo>
                  <a:lnTo>
                    <a:pt x="115801" y="99561"/>
                  </a:lnTo>
                  <a:lnTo>
                    <a:pt x="116007" y="98830"/>
                  </a:lnTo>
                  <a:lnTo>
                    <a:pt x="1143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278"/>
            <p:cNvSpPr/>
            <p:nvPr>
              <p:custDataLst>
                <p:tags r:id="rId35"/>
              </p:custDataLst>
            </p:nvPr>
          </p:nvSpPr>
          <p:spPr>
            <a:xfrm>
              <a:off x="4233297" y="5538495"/>
              <a:ext cx="163543" cy="217490"/>
            </a:xfrm>
            <a:custGeom>
              <a:avLst/>
              <a:gdLst/>
              <a:ahLst/>
              <a:cxnLst/>
              <a:rect l="0" t="0" r="0" b="0"/>
              <a:pathLst>
                <a:path w="163543" h="217490">
                  <a:moveTo>
                    <a:pt x="91053" y="49505"/>
                  </a:moveTo>
                  <a:lnTo>
                    <a:pt x="91053" y="49505"/>
                  </a:lnTo>
                  <a:lnTo>
                    <a:pt x="90348" y="39366"/>
                  </a:lnTo>
                  <a:lnTo>
                    <a:pt x="87682" y="31829"/>
                  </a:lnTo>
                  <a:lnTo>
                    <a:pt x="80382" y="25656"/>
                  </a:lnTo>
                  <a:lnTo>
                    <a:pt x="75473" y="23023"/>
                  </a:lnTo>
                  <a:lnTo>
                    <a:pt x="66255" y="21977"/>
                  </a:lnTo>
                  <a:lnTo>
                    <a:pt x="56748" y="24571"/>
                  </a:lnTo>
                  <a:lnTo>
                    <a:pt x="45467" y="30427"/>
                  </a:lnTo>
                  <a:lnTo>
                    <a:pt x="23846" y="51770"/>
                  </a:lnTo>
                  <a:lnTo>
                    <a:pt x="13441" y="72383"/>
                  </a:lnTo>
                  <a:lnTo>
                    <a:pt x="6464" y="95656"/>
                  </a:lnTo>
                  <a:lnTo>
                    <a:pt x="1012" y="120112"/>
                  </a:lnTo>
                  <a:lnTo>
                    <a:pt x="0" y="145091"/>
                  </a:lnTo>
                  <a:lnTo>
                    <a:pt x="717" y="157679"/>
                  </a:lnTo>
                  <a:lnTo>
                    <a:pt x="9041" y="179192"/>
                  </a:lnTo>
                  <a:lnTo>
                    <a:pt x="22148" y="196749"/>
                  </a:lnTo>
                  <a:lnTo>
                    <a:pt x="37380" y="209256"/>
                  </a:lnTo>
                  <a:lnTo>
                    <a:pt x="57321" y="215755"/>
                  </a:lnTo>
                  <a:lnTo>
                    <a:pt x="68565" y="217489"/>
                  </a:lnTo>
                  <a:lnTo>
                    <a:pt x="92347" y="213769"/>
                  </a:lnTo>
                  <a:lnTo>
                    <a:pt x="104616" y="209815"/>
                  </a:lnTo>
                  <a:lnTo>
                    <a:pt x="125773" y="194131"/>
                  </a:lnTo>
                  <a:lnTo>
                    <a:pt x="143173" y="172344"/>
                  </a:lnTo>
                  <a:lnTo>
                    <a:pt x="155610" y="146198"/>
                  </a:lnTo>
                  <a:lnTo>
                    <a:pt x="162079" y="118115"/>
                  </a:lnTo>
                  <a:lnTo>
                    <a:pt x="163542" y="88465"/>
                  </a:lnTo>
                  <a:lnTo>
                    <a:pt x="161956" y="72656"/>
                  </a:lnTo>
                  <a:lnTo>
                    <a:pt x="155727" y="42861"/>
                  </a:lnTo>
                  <a:lnTo>
                    <a:pt x="145902" y="20211"/>
                  </a:lnTo>
                  <a:lnTo>
                    <a:pt x="134481" y="6382"/>
                  </a:lnTo>
                  <a:lnTo>
                    <a:pt x="128471" y="1706"/>
                  </a:lnTo>
                  <a:lnTo>
                    <a:pt x="121643" y="0"/>
                  </a:lnTo>
                  <a:lnTo>
                    <a:pt x="91053" y="50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0" name="SMARTInkShape-Group284"/>
          <p:cNvGrpSpPr/>
          <p:nvPr/>
        </p:nvGrpSpPr>
        <p:grpSpPr>
          <a:xfrm>
            <a:off x="4880843" y="5417694"/>
            <a:ext cx="958098" cy="272326"/>
            <a:chOff x="4880843" y="5417694"/>
            <a:chExt cx="958098" cy="272326"/>
          </a:xfrm>
        </p:grpSpPr>
        <p:sp>
          <p:nvSpPr>
            <p:cNvPr id="183" name="SMARTInkShape-1279"/>
            <p:cNvSpPr/>
            <p:nvPr>
              <p:custDataLst>
                <p:tags r:id="rId23"/>
              </p:custDataLst>
            </p:nvPr>
          </p:nvSpPr>
          <p:spPr>
            <a:xfrm>
              <a:off x="5543550" y="55626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10845" y="5645"/>
                  </a:lnTo>
                  <a:lnTo>
                    <a:pt x="42063" y="883"/>
                  </a:lnTo>
                  <a:lnTo>
                    <a:pt x="71626" y="17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1280"/>
            <p:cNvSpPr/>
            <p:nvPr>
              <p:custDataLst>
                <p:tags r:id="rId24"/>
              </p:custDataLst>
            </p:nvPr>
          </p:nvSpPr>
          <p:spPr>
            <a:xfrm>
              <a:off x="5717104" y="5499100"/>
              <a:ext cx="121837" cy="127143"/>
            </a:xfrm>
            <a:custGeom>
              <a:avLst/>
              <a:gdLst/>
              <a:ahLst/>
              <a:cxnLst/>
              <a:rect l="0" t="0" r="0" b="0"/>
              <a:pathLst>
                <a:path w="121837" h="127143">
                  <a:moveTo>
                    <a:pt x="23296" y="19050"/>
                  </a:moveTo>
                  <a:lnTo>
                    <a:pt x="23296" y="19050"/>
                  </a:lnTo>
                  <a:lnTo>
                    <a:pt x="18226" y="24825"/>
                  </a:lnTo>
                  <a:lnTo>
                    <a:pt x="4999" y="49557"/>
                  </a:lnTo>
                  <a:lnTo>
                    <a:pt x="0" y="72852"/>
                  </a:lnTo>
                  <a:lnTo>
                    <a:pt x="5262" y="97629"/>
                  </a:lnTo>
                  <a:lnTo>
                    <a:pt x="15751" y="110654"/>
                  </a:lnTo>
                  <a:lnTo>
                    <a:pt x="29821" y="120440"/>
                  </a:lnTo>
                  <a:lnTo>
                    <a:pt x="45481" y="127142"/>
                  </a:lnTo>
                  <a:lnTo>
                    <a:pt x="63730" y="126828"/>
                  </a:lnTo>
                  <a:lnTo>
                    <a:pt x="73536" y="124768"/>
                  </a:lnTo>
                  <a:lnTo>
                    <a:pt x="90075" y="114954"/>
                  </a:lnTo>
                  <a:lnTo>
                    <a:pt x="109405" y="93563"/>
                  </a:lnTo>
                  <a:lnTo>
                    <a:pt x="118011" y="76861"/>
                  </a:lnTo>
                  <a:lnTo>
                    <a:pt x="121836" y="57679"/>
                  </a:lnTo>
                  <a:lnTo>
                    <a:pt x="120034" y="48330"/>
                  </a:lnTo>
                  <a:lnTo>
                    <a:pt x="110505" y="30417"/>
                  </a:lnTo>
                  <a:lnTo>
                    <a:pt x="89274" y="11207"/>
                  </a:lnTo>
                  <a:lnTo>
                    <a:pt x="71435" y="4981"/>
                  </a:lnTo>
                  <a:lnTo>
                    <a:pt x="4234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1281"/>
            <p:cNvSpPr/>
            <p:nvPr>
              <p:custDataLst>
                <p:tags r:id="rId25"/>
              </p:custDataLst>
            </p:nvPr>
          </p:nvSpPr>
          <p:spPr>
            <a:xfrm>
              <a:off x="5530850" y="55308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30507" y="3371"/>
                  </a:lnTo>
                  <a:lnTo>
                    <a:pt x="61974" y="5762"/>
                  </a:lnTo>
                  <a:lnTo>
                    <a:pt x="93681" y="6272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1282"/>
            <p:cNvSpPr/>
            <p:nvPr>
              <p:custDataLst>
                <p:tags r:id="rId26"/>
              </p:custDataLst>
            </p:nvPr>
          </p:nvSpPr>
          <p:spPr>
            <a:xfrm>
              <a:off x="5347582" y="5556250"/>
              <a:ext cx="81669" cy="133770"/>
            </a:xfrm>
            <a:custGeom>
              <a:avLst/>
              <a:gdLst/>
              <a:ahLst/>
              <a:cxnLst/>
              <a:rect l="0" t="0" r="0" b="0"/>
              <a:pathLst>
                <a:path w="81669" h="133770">
                  <a:moveTo>
                    <a:pt x="5468" y="0"/>
                  </a:moveTo>
                  <a:lnTo>
                    <a:pt x="5468" y="0"/>
                  </a:lnTo>
                  <a:lnTo>
                    <a:pt x="2097" y="3370"/>
                  </a:lnTo>
                  <a:lnTo>
                    <a:pt x="0" y="15580"/>
                  </a:lnTo>
                  <a:lnTo>
                    <a:pt x="6121" y="39345"/>
                  </a:lnTo>
                  <a:lnTo>
                    <a:pt x="13050" y="60526"/>
                  </a:lnTo>
                  <a:lnTo>
                    <a:pt x="26764" y="90605"/>
                  </a:lnTo>
                  <a:lnTo>
                    <a:pt x="44234" y="111042"/>
                  </a:lnTo>
                  <a:lnTo>
                    <a:pt x="73289" y="132921"/>
                  </a:lnTo>
                  <a:lnTo>
                    <a:pt x="76082" y="133769"/>
                  </a:lnTo>
                  <a:lnTo>
                    <a:pt x="81668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1283"/>
            <p:cNvSpPr/>
            <p:nvPr>
              <p:custDataLst>
                <p:tags r:id="rId27"/>
              </p:custDataLst>
            </p:nvPr>
          </p:nvSpPr>
          <p:spPr>
            <a:xfrm>
              <a:off x="5243720" y="5467350"/>
              <a:ext cx="180519" cy="212733"/>
            </a:xfrm>
            <a:custGeom>
              <a:avLst/>
              <a:gdLst/>
              <a:ahLst/>
              <a:cxnLst/>
              <a:rect l="0" t="0" r="0" b="0"/>
              <a:pathLst>
                <a:path w="180519" h="212733">
                  <a:moveTo>
                    <a:pt x="128380" y="0"/>
                  </a:moveTo>
                  <a:lnTo>
                    <a:pt x="128380" y="0"/>
                  </a:lnTo>
                  <a:lnTo>
                    <a:pt x="98494" y="3371"/>
                  </a:lnTo>
                  <a:lnTo>
                    <a:pt x="71390" y="22322"/>
                  </a:lnTo>
                  <a:lnTo>
                    <a:pt x="51310" y="46139"/>
                  </a:lnTo>
                  <a:lnTo>
                    <a:pt x="31332" y="75540"/>
                  </a:lnTo>
                  <a:lnTo>
                    <a:pt x="22054" y="91282"/>
                  </a:lnTo>
                  <a:lnTo>
                    <a:pt x="13046" y="107421"/>
                  </a:lnTo>
                  <a:lnTo>
                    <a:pt x="3037" y="138524"/>
                  </a:lnTo>
                  <a:lnTo>
                    <a:pt x="0" y="166694"/>
                  </a:lnTo>
                  <a:lnTo>
                    <a:pt x="3354" y="188622"/>
                  </a:lnTo>
                  <a:lnTo>
                    <a:pt x="8340" y="197008"/>
                  </a:lnTo>
                  <a:lnTo>
                    <a:pt x="23289" y="210091"/>
                  </a:lnTo>
                  <a:lnTo>
                    <a:pt x="32919" y="212732"/>
                  </a:lnTo>
                  <a:lnTo>
                    <a:pt x="54909" y="211905"/>
                  </a:lnTo>
                  <a:lnTo>
                    <a:pt x="82556" y="201189"/>
                  </a:lnTo>
                  <a:lnTo>
                    <a:pt x="112247" y="183256"/>
                  </a:lnTo>
                  <a:lnTo>
                    <a:pt x="139555" y="158823"/>
                  </a:lnTo>
                  <a:lnTo>
                    <a:pt x="160158" y="131501"/>
                  </a:lnTo>
                  <a:lnTo>
                    <a:pt x="174253" y="102895"/>
                  </a:lnTo>
                  <a:lnTo>
                    <a:pt x="180518" y="73718"/>
                  </a:lnTo>
                  <a:lnTo>
                    <a:pt x="179540" y="44287"/>
                  </a:lnTo>
                  <a:lnTo>
                    <a:pt x="173695" y="18978"/>
                  </a:lnTo>
                  <a:lnTo>
                    <a:pt x="164042" y="5377"/>
                  </a:lnTo>
                  <a:lnTo>
                    <a:pt x="157799" y="2879"/>
                  </a:lnTo>
                  <a:lnTo>
                    <a:pt x="12838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1284"/>
            <p:cNvSpPr/>
            <p:nvPr>
              <p:custDataLst>
                <p:tags r:id="rId28"/>
              </p:custDataLst>
            </p:nvPr>
          </p:nvSpPr>
          <p:spPr>
            <a:xfrm>
              <a:off x="5051045" y="5417694"/>
              <a:ext cx="73406" cy="100457"/>
            </a:xfrm>
            <a:custGeom>
              <a:avLst/>
              <a:gdLst/>
              <a:ahLst/>
              <a:cxnLst/>
              <a:rect l="0" t="0" r="0" b="0"/>
              <a:pathLst>
                <a:path w="73406" h="100457">
                  <a:moveTo>
                    <a:pt x="22605" y="11556"/>
                  </a:moveTo>
                  <a:lnTo>
                    <a:pt x="22605" y="11556"/>
                  </a:lnTo>
                  <a:lnTo>
                    <a:pt x="15863" y="8185"/>
                  </a:lnTo>
                  <a:lnTo>
                    <a:pt x="14582" y="6487"/>
                  </a:lnTo>
                  <a:lnTo>
                    <a:pt x="14435" y="4648"/>
                  </a:lnTo>
                  <a:lnTo>
                    <a:pt x="15041" y="2718"/>
                  </a:lnTo>
                  <a:lnTo>
                    <a:pt x="16857" y="1430"/>
                  </a:lnTo>
                  <a:lnTo>
                    <a:pt x="22638" y="0"/>
                  </a:lnTo>
                  <a:lnTo>
                    <a:pt x="29910" y="1246"/>
                  </a:lnTo>
                  <a:lnTo>
                    <a:pt x="40057" y="5914"/>
                  </a:lnTo>
                  <a:lnTo>
                    <a:pt x="45178" y="10460"/>
                  </a:lnTo>
                  <a:lnTo>
                    <a:pt x="49806" y="17184"/>
                  </a:lnTo>
                  <a:lnTo>
                    <a:pt x="50617" y="20952"/>
                  </a:lnTo>
                  <a:lnTo>
                    <a:pt x="49636" y="28903"/>
                  </a:lnTo>
                  <a:lnTo>
                    <a:pt x="33118" y="50573"/>
                  </a:lnTo>
                  <a:lnTo>
                    <a:pt x="1398" y="80345"/>
                  </a:lnTo>
                  <a:lnTo>
                    <a:pt x="0" y="82815"/>
                  </a:lnTo>
                  <a:lnTo>
                    <a:pt x="480" y="84462"/>
                  </a:lnTo>
                  <a:lnTo>
                    <a:pt x="2210" y="85560"/>
                  </a:lnTo>
                  <a:lnTo>
                    <a:pt x="28464" y="91831"/>
                  </a:lnTo>
                  <a:lnTo>
                    <a:pt x="57270" y="93806"/>
                  </a:lnTo>
                  <a:lnTo>
                    <a:pt x="67527" y="94017"/>
                  </a:lnTo>
                  <a:lnTo>
                    <a:pt x="69486" y="94752"/>
                  </a:lnTo>
                  <a:lnTo>
                    <a:pt x="70792" y="95948"/>
                  </a:lnTo>
                  <a:lnTo>
                    <a:pt x="73405" y="1004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1285"/>
            <p:cNvSpPr/>
            <p:nvPr>
              <p:custDataLst>
                <p:tags r:id="rId29"/>
              </p:custDataLst>
            </p:nvPr>
          </p:nvSpPr>
          <p:spPr>
            <a:xfrm>
              <a:off x="4880843" y="5568950"/>
              <a:ext cx="152703" cy="111547"/>
            </a:xfrm>
            <a:custGeom>
              <a:avLst/>
              <a:gdLst/>
              <a:ahLst/>
              <a:cxnLst/>
              <a:rect l="0" t="0" r="0" b="0"/>
              <a:pathLst>
                <a:path w="152703" h="111547">
                  <a:moveTo>
                    <a:pt x="21357" y="0"/>
                  </a:moveTo>
                  <a:lnTo>
                    <a:pt x="21357" y="0"/>
                  </a:lnTo>
                  <a:lnTo>
                    <a:pt x="12568" y="24485"/>
                  </a:lnTo>
                  <a:lnTo>
                    <a:pt x="3466" y="52410"/>
                  </a:lnTo>
                  <a:lnTo>
                    <a:pt x="0" y="71272"/>
                  </a:lnTo>
                  <a:lnTo>
                    <a:pt x="2016" y="93084"/>
                  </a:lnTo>
                  <a:lnTo>
                    <a:pt x="5235" y="103930"/>
                  </a:lnTo>
                  <a:lnTo>
                    <a:pt x="7787" y="107386"/>
                  </a:lnTo>
                  <a:lnTo>
                    <a:pt x="14385" y="111227"/>
                  </a:lnTo>
                  <a:lnTo>
                    <a:pt x="17415" y="111546"/>
                  </a:lnTo>
                  <a:lnTo>
                    <a:pt x="22662" y="110018"/>
                  </a:lnTo>
                  <a:lnTo>
                    <a:pt x="36325" y="98450"/>
                  </a:lnTo>
                  <a:lnTo>
                    <a:pt x="54836" y="67556"/>
                  </a:lnTo>
                  <a:lnTo>
                    <a:pt x="69597" y="47771"/>
                  </a:lnTo>
                  <a:lnTo>
                    <a:pt x="70450" y="48781"/>
                  </a:lnTo>
                  <a:lnTo>
                    <a:pt x="73419" y="77137"/>
                  </a:lnTo>
                  <a:lnTo>
                    <a:pt x="78832" y="89317"/>
                  </a:lnTo>
                  <a:lnTo>
                    <a:pt x="89705" y="99903"/>
                  </a:lnTo>
                  <a:lnTo>
                    <a:pt x="103240" y="107901"/>
                  </a:lnTo>
                  <a:lnTo>
                    <a:pt x="116310" y="111456"/>
                  </a:lnTo>
                  <a:lnTo>
                    <a:pt x="135569" y="110086"/>
                  </a:lnTo>
                  <a:lnTo>
                    <a:pt x="140537" y="107258"/>
                  </a:lnTo>
                  <a:lnTo>
                    <a:pt x="147939" y="98470"/>
                  </a:lnTo>
                  <a:lnTo>
                    <a:pt x="152702" y="78251"/>
                  </a:lnTo>
                  <a:lnTo>
                    <a:pt x="148171" y="62530"/>
                  </a:lnTo>
                  <a:lnTo>
                    <a:pt x="139103" y="47547"/>
                  </a:lnTo>
                  <a:lnTo>
                    <a:pt x="128016" y="36183"/>
                  </a:lnTo>
                  <a:lnTo>
                    <a:pt x="116033" y="30193"/>
                  </a:lnTo>
                  <a:lnTo>
                    <a:pt x="84857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3" name="SMARTInkShape-Group285"/>
          <p:cNvGrpSpPr/>
          <p:nvPr/>
        </p:nvGrpSpPr>
        <p:grpSpPr>
          <a:xfrm>
            <a:off x="6255668" y="5381536"/>
            <a:ext cx="492346" cy="235995"/>
            <a:chOff x="6255668" y="5381536"/>
            <a:chExt cx="492346" cy="235995"/>
          </a:xfrm>
        </p:grpSpPr>
        <p:sp>
          <p:nvSpPr>
            <p:cNvPr id="191" name="SMARTInkShape-1286"/>
            <p:cNvSpPr/>
            <p:nvPr>
              <p:custDataLst>
                <p:tags r:id="rId21"/>
              </p:custDataLst>
            </p:nvPr>
          </p:nvSpPr>
          <p:spPr>
            <a:xfrm>
              <a:off x="6596528" y="5381536"/>
              <a:ext cx="151486" cy="231865"/>
            </a:xfrm>
            <a:custGeom>
              <a:avLst/>
              <a:gdLst/>
              <a:ahLst/>
              <a:cxnLst/>
              <a:rect l="0" t="0" r="0" b="0"/>
              <a:pathLst>
                <a:path w="151486" h="231865">
                  <a:moveTo>
                    <a:pt x="70972" y="142964"/>
                  </a:moveTo>
                  <a:lnTo>
                    <a:pt x="70972" y="142964"/>
                  </a:lnTo>
                  <a:lnTo>
                    <a:pt x="65946" y="131031"/>
                  </a:lnTo>
                  <a:lnTo>
                    <a:pt x="65210" y="127782"/>
                  </a:lnTo>
                  <a:lnTo>
                    <a:pt x="65014" y="127904"/>
                  </a:lnTo>
                  <a:lnTo>
                    <a:pt x="64883" y="128690"/>
                  </a:lnTo>
                  <a:lnTo>
                    <a:pt x="49465" y="137140"/>
                  </a:lnTo>
                  <a:lnTo>
                    <a:pt x="24155" y="161909"/>
                  </a:lnTo>
                  <a:lnTo>
                    <a:pt x="10653" y="174667"/>
                  </a:lnTo>
                  <a:lnTo>
                    <a:pt x="2300" y="187393"/>
                  </a:lnTo>
                  <a:lnTo>
                    <a:pt x="0" y="198223"/>
                  </a:lnTo>
                  <a:lnTo>
                    <a:pt x="373" y="203087"/>
                  </a:lnTo>
                  <a:lnTo>
                    <a:pt x="2740" y="207035"/>
                  </a:lnTo>
                  <a:lnTo>
                    <a:pt x="11013" y="213303"/>
                  </a:lnTo>
                  <a:lnTo>
                    <a:pt x="25508" y="212796"/>
                  </a:lnTo>
                  <a:lnTo>
                    <a:pt x="43710" y="206456"/>
                  </a:lnTo>
                  <a:lnTo>
                    <a:pt x="73086" y="185609"/>
                  </a:lnTo>
                  <a:lnTo>
                    <a:pt x="91196" y="164739"/>
                  </a:lnTo>
                  <a:lnTo>
                    <a:pt x="106772" y="139472"/>
                  </a:lnTo>
                  <a:lnTo>
                    <a:pt x="120750" y="108956"/>
                  </a:lnTo>
                  <a:lnTo>
                    <a:pt x="127441" y="89953"/>
                  </a:lnTo>
                  <a:lnTo>
                    <a:pt x="134018" y="69523"/>
                  </a:lnTo>
                  <a:lnTo>
                    <a:pt x="139108" y="52376"/>
                  </a:lnTo>
                  <a:lnTo>
                    <a:pt x="146645" y="23915"/>
                  </a:lnTo>
                  <a:lnTo>
                    <a:pt x="151485" y="1544"/>
                  </a:lnTo>
                  <a:lnTo>
                    <a:pt x="151458" y="0"/>
                  </a:lnTo>
                  <a:lnTo>
                    <a:pt x="131021" y="31527"/>
                  </a:lnTo>
                  <a:lnTo>
                    <a:pt x="112948" y="60981"/>
                  </a:lnTo>
                  <a:lnTo>
                    <a:pt x="103189" y="77725"/>
                  </a:lnTo>
                  <a:lnTo>
                    <a:pt x="93861" y="95238"/>
                  </a:lnTo>
                  <a:lnTo>
                    <a:pt x="84821" y="113263"/>
                  </a:lnTo>
                  <a:lnTo>
                    <a:pt x="75971" y="131631"/>
                  </a:lnTo>
                  <a:lnTo>
                    <a:pt x="66138" y="163327"/>
                  </a:lnTo>
                  <a:lnTo>
                    <a:pt x="63885" y="189408"/>
                  </a:lnTo>
                  <a:lnTo>
                    <a:pt x="69939" y="208056"/>
                  </a:lnTo>
                  <a:lnTo>
                    <a:pt x="76634" y="214581"/>
                  </a:lnTo>
                  <a:lnTo>
                    <a:pt x="115422" y="2318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1287"/>
            <p:cNvSpPr/>
            <p:nvPr>
              <p:custDataLst>
                <p:tags r:id="rId22"/>
              </p:custDataLst>
            </p:nvPr>
          </p:nvSpPr>
          <p:spPr>
            <a:xfrm>
              <a:off x="6255668" y="5494834"/>
              <a:ext cx="361033" cy="122697"/>
            </a:xfrm>
            <a:custGeom>
              <a:avLst/>
              <a:gdLst/>
              <a:ahLst/>
              <a:cxnLst/>
              <a:rect l="0" t="0" r="0" b="0"/>
              <a:pathLst>
                <a:path w="361033" h="122697">
                  <a:moveTo>
                    <a:pt x="5432" y="36016"/>
                  </a:moveTo>
                  <a:lnTo>
                    <a:pt x="5432" y="36016"/>
                  </a:lnTo>
                  <a:lnTo>
                    <a:pt x="12339" y="9004"/>
                  </a:lnTo>
                  <a:lnTo>
                    <a:pt x="15557" y="3550"/>
                  </a:lnTo>
                  <a:lnTo>
                    <a:pt x="16415" y="3083"/>
                  </a:lnTo>
                  <a:lnTo>
                    <a:pt x="16987" y="3477"/>
                  </a:lnTo>
                  <a:lnTo>
                    <a:pt x="8472" y="25800"/>
                  </a:lnTo>
                  <a:lnTo>
                    <a:pt x="2178" y="56978"/>
                  </a:lnTo>
                  <a:lnTo>
                    <a:pt x="0" y="87461"/>
                  </a:lnTo>
                  <a:lnTo>
                    <a:pt x="59" y="109114"/>
                  </a:lnTo>
                  <a:lnTo>
                    <a:pt x="4585" y="122696"/>
                  </a:lnTo>
                  <a:lnTo>
                    <a:pt x="16109" y="98424"/>
                  </a:lnTo>
                  <a:lnTo>
                    <a:pt x="26405" y="77158"/>
                  </a:lnTo>
                  <a:lnTo>
                    <a:pt x="39918" y="55477"/>
                  </a:lnTo>
                  <a:lnTo>
                    <a:pt x="61511" y="27200"/>
                  </a:lnTo>
                  <a:lnTo>
                    <a:pt x="85922" y="141"/>
                  </a:lnTo>
                  <a:lnTo>
                    <a:pt x="87314" y="810"/>
                  </a:lnTo>
                  <a:lnTo>
                    <a:pt x="90743" y="5317"/>
                  </a:lnTo>
                  <a:lnTo>
                    <a:pt x="93268" y="19159"/>
                  </a:lnTo>
                  <a:lnTo>
                    <a:pt x="94192" y="49004"/>
                  </a:lnTo>
                  <a:lnTo>
                    <a:pt x="96172" y="65970"/>
                  </a:lnTo>
                  <a:lnTo>
                    <a:pt x="97676" y="70802"/>
                  </a:lnTo>
                  <a:lnTo>
                    <a:pt x="100089" y="74023"/>
                  </a:lnTo>
                  <a:lnTo>
                    <a:pt x="106533" y="77603"/>
                  </a:lnTo>
                  <a:lnTo>
                    <a:pt x="110933" y="76441"/>
                  </a:lnTo>
                  <a:lnTo>
                    <a:pt x="139296" y="57070"/>
                  </a:lnTo>
                  <a:lnTo>
                    <a:pt x="168810" y="30667"/>
                  </a:lnTo>
                  <a:lnTo>
                    <a:pt x="169383" y="31745"/>
                  </a:lnTo>
                  <a:lnTo>
                    <a:pt x="170022" y="36704"/>
                  </a:lnTo>
                  <a:lnTo>
                    <a:pt x="166773" y="56456"/>
                  </a:lnTo>
                  <a:lnTo>
                    <a:pt x="168391" y="68384"/>
                  </a:lnTo>
                  <a:lnTo>
                    <a:pt x="173343" y="78859"/>
                  </a:lnTo>
                  <a:lnTo>
                    <a:pt x="176639" y="83628"/>
                  </a:lnTo>
                  <a:lnTo>
                    <a:pt x="181659" y="86807"/>
                  </a:lnTo>
                  <a:lnTo>
                    <a:pt x="194763" y="90340"/>
                  </a:lnTo>
                  <a:lnTo>
                    <a:pt x="218006" y="88958"/>
                  </a:lnTo>
                  <a:lnTo>
                    <a:pt x="246139" y="80708"/>
                  </a:lnTo>
                  <a:lnTo>
                    <a:pt x="273446" y="62586"/>
                  </a:lnTo>
                  <a:lnTo>
                    <a:pt x="292669" y="39341"/>
                  </a:lnTo>
                  <a:lnTo>
                    <a:pt x="298898" y="24793"/>
                  </a:lnTo>
                  <a:lnTo>
                    <a:pt x="300560" y="17951"/>
                  </a:lnTo>
                  <a:lnTo>
                    <a:pt x="300256" y="12684"/>
                  </a:lnTo>
                  <a:lnTo>
                    <a:pt x="298642" y="8467"/>
                  </a:lnTo>
                  <a:lnTo>
                    <a:pt x="296156" y="4950"/>
                  </a:lnTo>
                  <a:lnTo>
                    <a:pt x="292381" y="2605"/>
                  </a:lnTo>
                  <a:lnTo>
                    <a:pt x="282543" y="0"/>
                  </a:lnTo>
                  <a:lnTo>
                    <a:pt x="276956" y="1422"/>
                  </a:lnTo>
                  <a:lnTo>
                    <a:pt x="265104" y="8646"/>
                  </a:lnTo>
                  <a:lnTo>
                    <a:pt x="246530" y="31356"/>
                  </a:lnTo>
                  <a:lnTo>
                    <a:pt x="239587" y="48526"/>
                  </a:lnTo>
                  <a:lnTo>
                    <a:pt x="237735" y="57056"/>
                  </a:lnTo>
                  <a:lnTo>
                    <a:pt x="238618" y="64859"/>
                  </a:lnTo>
                  <a:lnTo>
                    <a:pt x="245242" y="79174"/>
                  </a:lnTo>
                  <a:lnTo>
                    <a:pt x="257124" y="88829"/>
                  </a:lnTo>
                  <a:lnTo>
                    <a:pt x="264243" y="92391"/>
                  </a:lnTo>
                  <a:lnTo>
                    <a:pt x="283442" y="92587"/>
                  </a:lnTo>
                  <a:lnTo>
                    <a:pt x="306792" y="86559"/>
                  </a:lnTo>
                  <a:lnTo>
                    <a:pt x="333633" y="74472"/>
                  </a:lnTo>
                  <a:lnTo>
                    <a:pt x="361032" y="614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8" name="SMARTInkShape-Group286"/>
          <p:cNvGrpSpPr/>
          <p:nvPr/>
        </p:nvGrpSpPr>
        <p:grpSpPr>
          <a:xfrm>
            <a:off x="7304415" y="5337868"/>
            <a:ext cx="391786" cy="285865"/>
            <a:chOff x="7304415" y="5337868"/>
            <a:chExt cx="391786" cy="285865"/>
          </a:xfrm>
        </p:grpSpPr>
        <p:sp>
          <p:nvSpPr>
            <p:cNvPr id="194" name="SMARTInkShape-1288"/>
            <p:cNvSpPr/>
            <p:nvPr>
              <p:custDataLst>
                <p:tags r:id="rId17"/>
              </p:custDataLst>
            </p:nvPr>
          </p:nvSpPr>
          <p:spPr>
            <a:xfrm>
              <a:off x="7632700" y="55245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2" y="5026"/>
                  </a:lnTo>
                  <a:lnTo>
                    <a:pt x="29232" y="11740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1289"/>
            <p:cNvSpPr/>
            <p:nvPr>
              <p:custDataLst>
                <p:tags r:id="rId18"/>
              </p:custDataLst>
            </p:nvPr>
          </p:nvSpPr>
          <p:spPr>
            <a:xfrm>
              <a:off x="7632700" y="5492750"/>
              <a:ext cx="63501" cy="17829"/>
            </a:xfrm>
            <a:custGeom>
              <a:avLst/>
              <a:gdLst/>
              <a:ahLst/>
              <a:cxnLst/>
              <a:rect l="0" t="0" r="0" b="0"/>
              <a:pathLst>
                <a:path w="63501" h="17829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17676" y="14927"/>
                  </a:lnTo>
                  <a:lnTo>
                    <a:pt x="33224" y="17828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1290"/>
            <p:cNvSpPr/>
            <p:nvPr>
              <p:custDataLst>
                <p:tags r:id="rId19"/>
              </p:custDataLst>
            </p:nvPr>
          </p:nvSpPr>
          <p:spPr>
            <a:xfrm>
              <a:off x="7513968" y="5337868"/>
              <a:ext cx="77767" cy="87442"/>
            </a:xfrm>
            <a:custGeom>
              <a:avLst/>
              <a:gdLst/>
              <a:ahLst/>
              <a:cxnLst/>
              <a:rect l="0" t="0" r="0" b="0"/>
              <a:pathLst>
                <a:path w="77767" h="87442">
                  <a:moveTo>
                    <a:pt x="10782" y="15182"/>
                  </a:moveTo>
                  <a:lnTo>
                    <a:pt x="10782" y="15182"/>
                  </a:lnTo>
                  <a:lnTo>
                    <a:pt x="21626" y="5748"/>
                  </a:lnTo>
                  <a:lnTo>
                    <a:pt x="31830" y="877"/>
                  </a:lnTo>
                  <a:lnTo>
                    <a:pt x="36103" y="0"/>
                  </a:lnTo>
                  <a:lnTo>
                    <a:pt x="42732" y="908"/>
                  </a:lnTo>
                  <a:lnTo>
                    <a:pt x="44781" y="2844"/>
                  </a:lnTo>
                  <a:lnTo>
                    <a:pt x="47060" y="8758"/>
                  </a:lnTo>
                  <a:lnTo>
                    <a:pt x="44971" y="23392"/>
                  </a:lnTo>
                  <a:lnTo>
                    <a:pt x="33142" y="41133"/>
                  </a:lnTo>
                  <a:lnTo>
                    <a:pt x="4557" y="69892"/>
                  </a:lnTo>
                  <a:lnTo>
                    <a:pt x="0" y="79449"/>
                  </a:lnTo>
                  <a:lnTo>
                    <a:pt x="772" y="82015"/>
                  </a:lnTo>
                  <a:lnTo>
                    <a:pt x="5392" y="86749"/>
                  </a:lnTo>
                  <a:lnTo>
                    <a:pt x="17794" y="87441"/>
                  </a:lnTo>
                  <a:lnTo>
                    <a:pt x="42728" y="85746"/>
                  </a:lnTo>
                  <a:lnTo>
                    <a:pt x="64227" y="83362"/>
                  </a:lnTo>
                  <a:lnTo>
                    <a:pt x="73341" y="81467"/>
                  </a:lnTo>
                  <a:lnTo>
                    <a:pt x="75771" y="81950"/>
                  </a:lnTo>
                  <a:lnTo>
                    <a:pt x="77391" y="82977"/>
                  </a:lnTo>
                  <a:lnTo>
                    <a:pt x="77766" y="83662"/>
                  </a:lnTo>
                  <a:lnTo>
                    <a:pt x="77310" y="84119"/>
                  </a:lnTo>
                  <a:lnTo>
                    <a:pt x="74282" y="850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1291"/>
            <p:cNvSpPr/>
            <p:nvPr>
              <p:custDataLst>
                <p:tags r:id="rId20"/>
              </p:custDataLst>
            </p:nvPr>
          </p:nvSpPr>
          <p:spPr>
            <a:xfrm>
              <a:off x="7304415" y="5510585"/>
              <a:ext cx="171803" cy="113148"/>
            </a:xfrm>
            <a:custGeom>
              <a:avLst/>
              <a:gdLst/>
              <a:ahLst/>
              <a:cxnLst/>
              <a:rect l="0" t="0" r="0" b="0"/>
              <a:pathLst>
                <a:path w="171803" h="113148">
                  <a:moveTo>
                    <a:pt x="48885" y="13915"/>
                  </a:moveTo>
                  <a:lnTo>
                    <a:pt x="48885" y="13915"/>
                  </a:lnTo>
                  <a:lnTo>
                    <a:pt x="38772" y="13915"/>
                  </a:lnTo>
                  <a:lnTo>
                    <a:pt x="35087" y="15326"/>
                  </a:lnTo>
                  <a:lnTo>
                    <a:pt x="29112" y="20657"/>
                  </a:lnTo>
                  <a:lnTo>
                    <a:pt x="10799" y="50080"/>
                  </a:lnTo>
                  <a:lnTo>
                    <a:pt x="2165" y="75352"/>
                  </a:lnTo>
                  <a:lnTo>
                    <a:pt x="0" y="98597"/>
                  </a:lnTo>
                  <a:lnTo>
                    <a:pt x="1993" y="107526"/>
                  </a:lnTo>
                  <a:lnTo>
                    <a:pt x="4923" y="110189"/>
                  </a:lnTo>
                  <a:lnTo>
                    <a:pt x="13824" y="113147"/>
                  </a:lnTo>
                  <a:lnTo>
                    <a:pt x="18456" y="111820"/>
                  </a:lnTo>
                  <a:lnTo>
                    <a:pt x="41672" y="92599"/>
                  </a:lnTo>
                  <a:lnTo>
                    <a:pt x="65797" y="68038"/>
                  </a:lnTo>
                  <a:lnTo>
                    <a:pt x="84470" y="45944"/>
                  </a:lnTo>
                  <a:lnTo>
                    <a:pt x="96679" y="35529"/>
                  </a:lnTo>
                  <a:lnTo>
                    <a:pt x="97681" y="36085"/>
                  </a:lnTo>
                  <a:lnTo>
                    <a:pt x="98794" y="40466"/>
                  </a:lnTo>
                  <a:lnTo>
                    <a:pt x="101448" y="68847"/>
                  </a:lnTo>
                  <a:lnTo>
                    <a:pt x="102978" y="73819"/>
                  </a:lnTo>
                  <a:lnTo>
                    <a:pt x="110321" y="83108"/>
                  </a:lnTo>
                  <a:lnTo>
                    <a:pt x="120640" y="91234"/>
                  </a:lnTo>
                  <a:lnTo>
                    <a:pt x="138349" y="99069"/>
                  </a:lnTo>
                  <a:lnTo>
                    <a:pt x="150736" y="101150"/>
                  </a:lnTo>
                  <a:lnTo>
                    <a:pt x="159533" y="100193"/>
                  </a:lnTo>
                  <a:lnTo>
                    <a:pt x="162867" y="98951"/>
                  </a:lnTo>
                  <a:lnTo>
                    <a:pt x="168453" y="91925"/>
                  </a:lnTo>
                  <a:lnTo>
                    <a:pt x="170930" y="87088"/>
                  </a:lnTo>
                  <a:lnTo>
                    <a:pt x="171802" y="74188"/>
                  </a:lnTo>
                  <a:lnTo>
                    <a:pt x="168325" y="49177"/>
                  </a:lnTo>
                  <a:lnTo>
                    <a:pt x="163353" y="30998"/>
                  </a:lnTo>
                  <a:lnTo>
                    <a:pt x="149359" y="10275"/>
                  </a:lnTo>
                  <a:lnTo>
                    <a:pt x="140341" y="2184"/>
                  </a:lnTo>
                  <a:lnTo>
                    <a:pt x="136667" y="450"/>
                  </a:lnTo>
                  <a:lnTo>
                    <a:pt x="133512" y="0"/>
                  </a:lnTo>
                  <a:lnTo>
                    <a:pt x="125085" y="12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1" name="SMARTInkShape-Group287"/>
          <p:cNvGrpSpPr/>
          <p:nvPr/>
        </p:nvGrpSpPr>
        <p:grpSpPr>
          <a:xfrm>
            <a:off x="7912100" y="5500505"/>
            <a:ext cx="313321" cy="119662"/>
            <a:chOff x="7912100" y="5500505"/>
            <a:chExt cx="313321" cy="119662"/>
          </a:xfrm>
        </p:grpSpPr>
        <p:sp>
          <p:nvSpPr>
            <p:cNvPr id="199" name="SMARTInkShape-1292"/>
            <p:cNvSpPr/>
            <p:nvPr>
              <p:custDataLst>
                <p:tags r:id="rId15"/>
              </p:custDataLst>
            </p:nvPr>
          </p:nvSpPr>
          <p:spPr>
            <a:xfrm>
              <a:off x="8077266" y="5500505"/>
              <a:ext cx="148155" cy="119662"/>
            </a:xfrm>
            <a:custGeom>
              <a:avLst/>
              <a:gdLst/>
              <a:ahLst/>
              <a:cxnLst/>
              <a:rect l="0" t="0" r="0" b="0"/>
              <a:pathLst>
                <a:path w="148155" h="119662">
                  <a:moveTo>
                    <a:pt x="101534" y="17645"/>
                  </a:moveTo>
                  <a:lnTo>
                    <a:pt x="101534" y="17645"/>
                  </a:lnTo>
                  <a:lnTo>
                    <a:pt x="101534" y="10903"/>
                  </a:lnTo>
                  <a:lnTo>
                    <a:pt x="99652" y="5711"/>
                  </a:lnTo>
                  <a:lnTo>
                    <a:pt x="98163" y="3339"/>
                  </a:lnTo>
                  <a:lnTo>
                    <a:pt x="95759" y="1758"/>
                  </a:lnTo>
                  <a:lnTo>
                    <a:pt x="89325" y="0"/>
                  </a:lnTo>
                  <a:lnTo>
                    <a:pt x="71027" y="5753"/>
                  </a:lnTo>
                  <a:lnTo>
                    <a:pt x="44360" y="19766"/>
                  </a:lnTo>
                  <a:lnTo>
                    <a:pt x="14589" y="47828"/>
                  </a:lnTo>
                  <a:lnTo>
                    <a:pt x="3861" y="61399"/>
                  </a:lnTo>
                  <a:lnTo>
                    <a:pt x="32" y="76367"/>
                  </a:lnTo>
                  <a:lnTo>
                    <a:pt x="0" y="84309"/>
                  </a:lnTo>
                  <a:lnTo>
                    <a:pt x="2094" y="91016"/>
                  </a:lnTo>
                  <a:lnTo>
                    <a:pt x="10066" y="102230"/>
                  </a:lnTo>
                  <a:lnTo>
                    <a:pt x="33196" y="116477"/>
                  </a:lnTo>
                  <a:lnTo>
                    <a:pt x="54228" y="119661"/>
                  </a:lnTo>
                  <a:lnTo>
                    <a:pt x="76982" y="118724"/>
                  </a:lnTo>
                  <a:lnTo>
                    <a:pt x="108213" y="114936"/>
                  </a:lnTo>
                  <a:lnTo>
                    <a:pt x="134682" y="111416"/>
                  </a:lnTo>
                  <a:lnTo>
                    <a:pt x="144517" y="107988"/>
                  </a:lnTo>
                  <a:lnTo>
                    <a:pt x="148154" y="107186"/>
                  </a:lnTo>
                  <a:lnTo>
                    <a:pt x="148137" y="106972"/>
                  </a:lnTo>
                  <a:lnTo>
                    <a:pt x="145984" y="1065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1293"/>
            <p:cNvSpPr/>
            <p:nvPr>
              <p:custDataLst>
                <p:tags r:id="rId16"/>
              </p:custDataLst>
            </p:nvPr>
          </p:nvSpPr>
          <p:spPr>
            <a:xfrm>
              <a:off x="7912100" y="5547004"/>
              <a:ext cx="33315" cy="21947"/>
            </a:xfrm>
            <a:custGeom>
              <a:avLst/>
              <a:gdLst/>
              <a:ahLst/>
              <a:cxnLst/>
              <a:rect l="0" t="0" r="0" b="0"/>
              <a:pathLst>
                <a:path w="33315" h="21947">
                  <a:moveTo>
                    <a:pt x="0" y="21946"/>
                  </a:moveTo>
                  <a:lnTo>
                    <a:pt x="0" y="21946"/>
                  </a:lnTo>
                  <a:lnTo>
                    <a:pt x="24419" y="6366"/>
                  </a:lnTo>
                  <a:lnTo>
                    <a:pt x="3331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5" name="SMARTInkShape-Group288"/>
          <p:cNvGrpSpPr/>
          <p:nvPr/>
        </p:nvGrpSpPr>
        <p:grpSpPr>
          <a:xfrm>
            <a:off x="7881494" y="5252640"/>
            <a:ext cx="348107" cy="354411"/>
            <a:chOff x="7881494" y="5252640"/>
            <a:chExt cx="348107" cy="354411"/>
          </a:xfrm>
        </p:grpSpPr>
        <p:sp>
          <p:nvSpPr>
            <p:cNvPr id="202" name="SMARTInkShape-1294"/>
            <p:cNvSpPr/>
            <p:nvPr>
              <p:custDataLst>
                <p:tags r:id="rId12"/>
              </p:custDataLst>
            </p:nvPr>
          </p:nvSpPr>
          <p:spPr>
            <a:xfrm>
              <a:off x="7941020" y="5473961"/>
              <a:ext cx="98081" cy="133090"/>
            </a:xfrm>
            <a:custGeom>
              <a:avLst/>
              <a:gdLst/>
              <a:ahLst/>
              <a:cxnLst/>
              <a:rect l="0" t="0" r="0" b="0"/>
              <a:pathLst>
                <a:path w="98081" h="133090">
                  <a:moveTo>
                    <a:pt x="21880" y="6089"/>
                  </a:moveTo>
                  <a:lnTo>
                    <a:pt x="21880" y="6089"/>
                  </a:lnTo>
                  <a:lnTo>
                    <a:pt x="21880" y="2718"/>
                  </a:lnTo>
                  <a:lnTo>
                    <a:pt x="22585" y="1725"/>
                  </a:lnTo>
                  <a:lnTo>
                    <a:pt x="23762" y="1063"/>
                  </a:lnTo>
                  <a:lnTo>
                    <a:pt x="27348" y="0"/>
                  </a:lnTo>
                  <a:lnTo>
                    <a:pt x="17347" y="27897"/>
                  </a:lnTo>
                  <a:lnTo>
                    <a:pt x="11208" y="54727"/>
                  </a:lnTo>
                  <a:lnTo>
                    <a:pt x="4920" y="83608"/>
                  </a:lnTo>
                  <a:lnTo>
                    <a:pt x="0" y="105493"/>
                  </a:lnTo>
                  <a:lnTo>
                    <a:pt x="2817" y="132931"/>
                  </a:lnTo>
                  <a:lnTo>
                    <a:pt x="8296" y="127608"/>
                  </a:lnTo>
                  <a:lnTo>
                    <a:pt x="12289" y="126996"/>
                  </a:lnTo>
                  <a:lnTo>
                    <a:pt x="42431" y="126742"/>
                  </a:lnTo>
                  <a:lnTo>
                    <a:pt x="49358" y="127446"/>
                  </a:lnTo>
                  <a:lnTo>
                    <a:pt x="61812" y="132207"/>
                  </a:lnTo>
                  <a:lnTo>
                    <a:pt x="93477" y="133089"/>
                  </a:lnTo>
                  <a:lnTo>
                    <a:pt x="98080" y="133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1295"/>
            <p:cNvSpPr/>
            <p:nvPr>
              <p:custDataLst>
                <p:tags r:id="rId13"/>
              </p:custDataLst>
            </p:nvPr>
          </p:nvSpPr>
          <p:spPr>
            <a:xfrm>
              <a:off x="7881494" y="5429589"/>
              <a:ext cx="348107" cy="12362"/>
            </a:xfrm>
            <a:custGeom>
              <a:avLst/>
              <a:gdLst/>
              <a:ahLst/>
              <a:cxnLst/>
              <a:rect l="0" t="0" r="0" b="0"/>
              <a:pathLst>
                <a:path w="348107" h="12362">
                  <a:moveTo>
                    <a:pt x="11556" y="12361"/>
                  </a:moveTo>
                  <a:lnTo>
                    <a:pt x="11556" y="12361"/>
                  </a:lnTo>
                  <a:lnTo>
                    <a:pt x="0" y="12361"/>
                  </a:lnTo>
                  <a:lnTo>
                    <a:pt x="31225" y="12361"/>
                  </a:lnTo>
                  <a:lnTo>
                    <a:pt x="54870" y="12361"/>
                  </a:lnTo>
                  <a:lnTo>
                    <a:pt x="86546" y="12361"/>
                  </a:lnTo>
                  <a:lnTo>
                    <a:pt x="105294" y="11655"/>
                  </a:lnTo>
                  <a:lnTo>
                    <a:pt x="125554" y="10480"/>
                  </a:lnTo>
                  <a:lnTo>
                    <a:pt x="146821" y="8990"/>
                  </a:lnTo>
                  <a:lnTo>
                    <a:pt x="168760" y="7292"/>
                  </a:lnTo>
                  <a:lnTo>
                    <a:pt x="191148" y="5454"/>
                  </a:lnTo>
                  <a:lnTo>
                    <a:pt x="213834" y="3522"/>
                  </a:lnTo>
                  <a:lnTo>
                    <a:pt x="233897" y="2235"/>
                  </a:lnTo>
                  <a:lnTo>
                    <a:pt x="252211" y="1377"/>
                  </a:lnTo>
                  <a:lnTo>
                    <a:pt x="283614" y="424"/>
                  </a:lnTo>
                  <a:lnTo>
                    <a:pt x="306978" y="0"/>
                  </a:lnTo>
                  <a:lnTo>
                    <a:pt x="334129" y="433"/>
                  </a:lnTo>
                  <a:lnTo>
                    <a:pt x="348106" y="60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1296"/>
            <p:cNvSpPr/>
            <p:nvPr>
              <p:custDataLst>
                <p:tags r:id="rId14"/>
              </p:custDataLst>
            </p:nvPr>
          </p:nvSpPr>
          <p:spPr>
            <a:xfrm>
              <a:off x="7931150" y="5252640"/>
              <a:ext cx="99606" cy="149151"/>
            </a:xfrm>
            <a:custGeom>
              <a:avLst/>
              <a:gdLst/>
              <a:ahLst/>
              <a:cxnLst/>
              <a:rect l="0" t="0" r="0" b="0"/>
              <a:pathLst>
                <a:path w="99606" h="149151">
                  <a:moveTo>
                    <a:pt x="0" y="100410"/>
                  </a:moveTo>
                  <a:lnTo>
                    <a:pt x="0" y="100410"/>
                  </a:lnTo>
                  <a:lnTo>
                    <a:pt x="26515" y="73895"/>
                  </a:lnTo>
                  <a:lnTo>
                    <a:pt x="51020" y="48684"/>
                  </a:lnTo>
                  <a:lnTo>
                    <a:pt x="76243" y="19141"/>
                  </a:lnTo>
                  <a:lnTo>
                    <a:pt x="91500" y="4834"/>
                  </a:lnTo>
                  <a:lnTo>
                    <a:pt x="99605" y="0"/>
                  </a:lnTo>
                  <a:lnTo>
                    <a:pt x="99564" y="1015"/>
                  </a:lnTo>
                  <a:lnTo>
                    <a:pt x="92587" y="26704"/>
                  </a:lnTo>
                  <a:lnTo>
                    <a:pt x="86621" y="55209"/>
                  </a:lnTo>
                  <a:lnTo>
                    <a:pt x="80385" y="85998"/>
                  </a:lnTo>
                  <a:lnTo>
                    <a:pt x="77440" y="110721"/>
                  </a:lnTo>
                  <a:lnTo>
                    <a:pt x="71338" y="140782"/>
                  </a:lnTo>
                  <a:lnTo>
                    <a:pt x="70145" y="149150"/>
                  </a:lnTo>
                  <a:lnTo>
                    <a:pt x="76200" y="1321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6" name="SMARTInkShape-1297"/>
          <p:cNvSpPr/>
          <p:nvPr>
            <p:custDataLst>
              <p:tags r:id="rId11"/>
            </p:custDataLst>
          </p:nvPr>
        </p:nvSpPr>
        <p:spPr>
          <a:xfrm>
            <a:off x="4146550" y="5848350"/>
            <a:ext cx="1638301" cy="63501"/>
          </a:xfrm>
          <a:custGeom>
            <a:avLst/>
            <a:gdLst/>
            <a:ahLst/>
            <a:cxnLst/>
            <a:rect l="0" t="0" r="0" b="0"/>
            <a:pathLst>
              <a:path w="1638301" h="63501">
                <a:moveTo>
                  <a:pt x="0" y="63500"/>
                </a:moveTo>
                <a:lnTo>
                  <a:pt x="0" y="63500"/>
                </a:lnTo>
                <a:lnTo>
                  <a:pt x="0" y="60129"/>
                </a:lnTo>
                <a:lnTo>
                  <a:pt x="1881" y="56593"/>
                </a:lnTo>
                <a:lnTo>
                  <a:pt x="5775" y="52669"/>
                </a:lnTo>
                <a:lnTo>
                  <a:pt x="33846" y="38085"/>
                </a:lnTo>
                <a:lnTo>
                  <a:pt x="60935" y="29630"/>
                </a:lnTo>
                <a:lnTo>
                  <a:pt x="88532" y="23282"/>
                </a:lnTo>
                <a:lnTo>
                  <a:pt x="119052" y="20304"/>
                </a:lnTo>
                <a:lnTo>
                  <a:pt x="143694" y="17726"/>
                </a:lnTo>
                <a:lnTo>
                  <a:pt x="171814" y="14228"/>
                </a:lnTo>
                <a:lnTo>
                  <a:pt x="203127" y="10322"/>
                </a:lnTo>
                <a:lnTo>
                  <a:pt x="233976" y="6233"/>
                </a:lnTo>
                <a:lnTo>
                  <a:pt x="249118" y="4156"/>
                </a:lnTo>
                <a:lnTo>
                  <a:pt x="266267" y="2770"/>
                </a:lnTo>
                <a:lnTo>
                  <a:pt x="284755" y="1847"/>
                </a:lnTo>
                <a:lnTo>
                  <a:pt x="304137" y="1231"/>
                </a:lnTo>
                <a:lnTo>
                  <a:pt x="323408" y="821"/>
                </a:lnTo>
                <a:lnTo>
                  <a:pt x="342605" y="547"/>
                </a:lnTo>
                <a:lnTo>
                  <a:pt x="361753" y="364"/>
                </a:lnTo>
                <a:lnTo>
                  <a:pt x="381574" y="243"/>
                </a:lnTo>
                <a:lnTo>
                  <a:pt x="401844" y="162"/>
                </a:lnTo>
                <a:lnTo>
                  <a:pt x="422413" y="108"/>
                </a:lnTo>
                <a:lnTo>
                  <a:pt x="443181" y="71"/>
                </a:lnTo>
                <a:lnTo>
                  <a:pt x="464082" y="48"/>
                </a:lnTo>
                <a:lnTo>
                  <a:pt x="485071" y="32"/>
                </a:lnTo>
                <a:lnTo>
                  <a:pt x="507531" y="22"/>
                </a:lnTo>
                <a:lnTo>
                  <a:pt x="530971" y="15"/>
                </a:lnTo>
                <a:lnTo>
                  <a:pt x="555064" y="9"/>
                </a:lnTo>
                <a:lnTo>
                  <a:pt x="578887" y="6"/>
                </a:lnTo>
                <a:lnTo>
                  <a:pt x="602530" y="4"/>
                </a:lnTo>
                <a:lnTo>
                  <a:pt x="626053" y="2"/>
                </a:lnTo>
                <a:lnTo>
                  <a:pt x="650202" y="2"/>
                </a:lnTo>
                <a:lnTo>
                  <a:pt x="674768" y="1"/>
                </a:lnTo>
                <a:lnTo>
                  <a:pt x="699612" y="1"/>
                </a:lnTo>
                <a:lnTo>
                  <a:pt x="725347" y="1"/>
                </a:lnTo>
                <a:lnTo>
                  <a:pt x="751676" y="1"/>
                </a:lnTo>
                <a:lnTo>
                  <a:pt x="778401" y="0"/>
                </a:lnTo>
                <a:lnTo>
                  <a:pt x="803978" y="0"/>
                </a:lnTo>
                <a:lnTo>
                  <a:pt x="828790" y="0"/>
                </a:lnTo>
                <a:lnTo>
                  <a:pt x="853094" y="0"/>
                </a:lnTo>
                <a:lnTo>
                  <a:pt x="878468" y="0"/>
                </a:lnTo>
                <a:lnTo>
                  <a:pt x="904557" y="0"/>
                </a:lnTo>
                <a:lnTo>
                  <a:pt x="931121" y="0"/>
                </a:lnTo>
                <a:lnTo>
                  <a:pt x="956592" y="0"/>
                </a:lnTo>
                <a:lnTo>
                  <a:pt x="981334" y="0"/>
                </a:lnTo>
                <a:lnTo>
                  <a:pt x="1005589" y="0"/>
                </a:lnTo>
                <a:lnTo>
                  <a:pt x="1030932" y="705"/>
                </a:lnTo>
                <a:lnTo>
                  <a:pt x="1056999" y="1881"/>
                </a:lnTo>
                <a:lnTo>
                  <a:pt x="1083549" y="3371"/>
                </a:lnTo>
                <a:lnTo>
                  <a:pt x="1109011" y="4364"/>
                </a:lnTo>
                <a:lnTo>
                  <a:pt x="1133746" y="5026"/>
                </a:lnTo>
                <a:lnTo>
                  <a:pt x="1157997" y="5468"/>
                </a:lnTo>
                <a:lnTo>
                  <a:pt x="1182632" y="6467"/>
                </a:lnTo>
                <a:lnTo>
                  <a:pt x="1207521" y="7839"/>
                </a:lnTo>
                <a:lnTo>
                  <a:pt x="1232581" y="9459"/>
                </a:lnTo>
                <a:lnTo>
                  <a:pt x="1257048" y="10540"/>
                </a:lnTo>
                <a:lnTo>
                  <a:pt x="1281121" y="11260"/>
                </a:lnTo>
                <a:lnTo>
                  <a:pt x="1304930" y="11740"/>
                </a:lnTo>
                <a:lnTo>
                  <a:pt x="1328565" y="12765"/>
                </a:lnTo>
                <a:lnTo>
                  <a:pt x="1352083" y="14154"/>
                </a:lnTo>
                <a:lnTo>
                  <a:pt x="1375521" y="15786"/>
                </a:lnTo>
                <a:lnTo>
                  <a:pt x="1397498" y="16874"/>
                </a:lnTo>
                <a:lnTo>
                  <a:pt x="1418498" y="17600"/>
                </a:lnTo>
                <a:lnTo>
                  <a:pt x="1438849" y="18083"/>
                </a:lnTo>
                <a:lnTo>
                  <a:pt x="1458060" y="18405"/>
                </a:lnTo>
                <a:lnTo>
                  <a:pt x="1476512" y="18620"/>
                </a:lnTo>
                <a:lnTo>
                  <a:pt x="1494458" y="18763"/>
                </a:lnTo>
                <a:lnTo>
                  <a:pt x="1525687" y="17041"/>
                </a:lnTo>
                <a:lnTo>
                  <a:pt x="1553678" y="14629"/>
                </a:lnTo>
                <a:lnTo>
                  <a:pt x="1580229" y="13557"/>
                </a:lnTo>
                <a:lnTo>
                  <a:pt x="1608865" y="12954"/>
                </a:lnTo>
                <a:lnTo>
                  <a:pt x="1638300" y="12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449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LC </a:t>
            </a:r>
            <a:r>
              <a:rPr lang="en-US" dirty="0" err="1" smtClean="0"/>
              <a:t>krets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1213957"/>
            <a:ext cx="4389120" cy="14405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80" y="1167627"/>
            <a:ext cx="4389120" cy="15331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3057203"/>
            <a:ext cx="4389120" cy="15031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03" y="2997082"/>
            <a:ext cx="4389120" cy="1563244"/>
          </a:xfrm>
          <a:prstGeom prst="rect">
            <a:avLst/>
          </a:prstGeom>
        </p:spPr>
      </p:pic>
      <p:grpSp>
        <p:nvGrpSpPr>
          <p:cNvPr id="14" name="SMARTInkShape-Group290"/>
          <p:cNvGrpSpPr/>
          <p:nvPr/>
        </p:nvGrpSpPr>
        <p:grpSpPr>
          <a:xfrm>
            <a:off x="3158310" y="977900"/>
            <a:ext cx="524691" cy="228601"/>
            <a:chOff x="3158310" y="977900"/>
            <a:chExt cx="524691" cy="228601"/>
          </a:xfrm>
        </p:grpSpPr>
        <p:sp>
          <p:nvSpPr>
            <p:cNvPr id="7" name="SMARTInkShape-1298"/>
            <p:cNvSpPr/>
            <p:nvPr>
              <p:custDataLst>
                <p:tags r:id="rId78"/>
              </p:custDataLst>
            </p:nvPr>
          </p:nvSpPr>
          <p:spPr>
            <a:xfrm>
              <a:off x="3158310" y="999642"/>
              <a:ext cx="143691" cy="156059"/>
            </a:xfrm>
            <a:custGeom>
              <a:avLst/>
              <a:gdLst/>
              <a:ahLst/>
              <a:cxnLst/>
              <a:rect l="0" t="0" r="0" b="0"/>
              <a:pathLst>
                <a:path w="143691" h="156059">
                  <a:moveTo>
                    <a:pt x="61140" y="3658"/>
                  </a:moveTo>
                  <a:lnTo>
                    <a:pt x="61140" y="3658"/>
                  </a:lnTo>
                  <a:lnTo>
                    <a:pt x="61140" y="0"/>
                  </a:lnTo>
                  <a:lnTo>
                    <a:pt x="61140" y="1562"/>
                  </a:lnTo>
                  <a:lnTo>
                    <a:pt x="59259" y="4608"/>
                  </a:lnTo>
                  <a:lnTo>
                    <a:pt x="48931" y="19054"/>
                  </a:lnTo>
                  <a:lnTo>
                    <a:pt x="37666" y="47360"/>
                  </a:lnTo>
                  <a:lnTo>
                    <a:pt x="26590" y="71797"/>
                  </a:lnTo>
                  <a:lnTo>
                    <a:pt x="14371" y="96912"/>
                  </a:lnTo>
                  <a:lnTo>
                    <a:pt x="1363" y="126919"/>
                  </a:lnTo>
                  <a:lnTo>
                    <a:pt x="0" y="136757"/>
                  </a:lnTo>
                  <a:lnTo>
                    <a:pt x="1746" y="143482"/>
                  </a:lnTo>
                  <a:lnTo>
                    <a:pt x="6696" y="151234"/>
                  </a:lnTo>
                  <a:lnTo>
                    <a:pt x="14365" y="153914"/>
                  </a:lnTo>
                  <a:lnTo>
                    <a:pt x="39906" y="155634"/>
                  </a:lnTo>
                  <a:lnTo>
                    <a:pt x="63864" y="152562"/>
                  </a:lnTo>
                  <a:lnTo>
                    <a:pt x="88837" y="153924"/>
                  </a:lnTo>
                  <a:lnTo>
                    <a:pt x="116784" y="155637"/>
                  </a:lnTo>
                  <a:lnTo>
                    <a:pt x="143690" y="156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299"/>
            <p:cNvSpPr/>
            <p:nvPr>
              <p:custDataLst>
                <p:tags r:id="rId79"/>
              </p:custDataLst>
            </p:nvPr>
          </p:nvSpPr>
          <p:spPr>
            <a:xfrm>
              <a:off x="3187700" y="1054100"/>
              <a:ext cx="127001" cy="16359"/>
            </a:xfrm>
            <a:custGeom>
              <a:avLst/>
              <a:gdLst/>
              <a:ahLst/>
              <a:cxnLst/>
              <a:rect l="0" t="0" r="0" b="0"/>
              <a:pathLst>
                <a:path w="127001" h="16359">
                  <a:moveTo>
                    <a:pt x="0" y="12700"/>
                  </a:moveTo>
                  <a:lnTo>
                    <a:pt x="0" y="12700"/>
                  </a:lnTo>
                  <a:lnTo>
                    <a:pt x="24485" y="12700"/>
                  </a:lnTo>
                  <a:lnTo>
                    <a:pt x="50529" y="14581"/>
                  </a:lnTo>
                  <a:lnTo>
                    <a:pt x="67613" y="16358"/>
                  </a:lnTo>
                  <a:lnTo>
                    <a:pt x="92392" y="14097"/>
                  </a:lnTo>
                  <a:lnTo>
                    <a:pt x="118204" y="11095"/>
                  </a:lnTo>
                  <a:lnTo>
                    <a:pt x="123253" y="9513"/>
                  </a:lnTo>
                  <a:lnTo>
                    <a:pt x="125913" y="7753"/>
                  </a:lnTo>
                  <a:lnTo>
                    <a:pt x="126981" y="5874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1300"/>
            <p:cNvSpPr/>
            <p:nvPr>
              <p:custDataLst>
                <p:tags r:id="rId80"/>
              </p:custDataLst>
            </p:nvPr>
          </p:nvSpPr>
          <p:spPr>
            <a:xfrm>
              <a:off x="3202165" y="977900"/>
              <a:ext cx="163336" cy="19051"/>
            </a:xfrm>
            <a:custGeom>
              <a:avLst/>
              <a:gdLst/>
              <a:ahLst/>
              <a:cxnLst/>
              <a:rect l="0" t="0" r="0" b="0"/>
              <a:pathLst>
                <a:path w="163336" h="19051">
                  <a:moveTo>
                    <a:pt x="10935" y="19050"/>
                  </a:moveTo>
                  <a:lnTo>
                    <a:pt x="10935" y="19050"/>
                  </a:lnTo>
                  <a:lnTo>
                    <a:pt x="0" y="19050"/>
                  </a:lnTo>
                  <a:lnTo>
                    <a:pt x="27979" y="17169"/>
                  </a:lnTo>
                  <a:lnTo>
                    <a:pt x="58553" y="14024"/>
                  </a:lnTo>
                  <a:lnTo>
                    <a:pt x="81488" y="12583"/>
                  </a:lnTo>
                  <a:lnTo>
                    <a:pt x="112822" y="7805"/>
                  </a:lnTo>
                  <a:lnTo>
                    <a:pt x="141206" y="1751"/>
                  </a:lnTo>
                  <a:lnTo>
                    <a:pt x="1633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1301"/>
            <p:cNvSpPr/>
            <p:nvPr>
              <p:custDataLst>
                <p:tags r:id="rId81"/>
              </p:custDataLst>
            </p:nvPr>
          </p:nvSpPr>
          <p:spPr>
            <a:xfrm>
              <a:off x="3581400" y="102870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61146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302"/>
            <p:cNvSpPr/>
            <p:nvPr>
              <p:custDataLst>
                <p:tags r:id="rId82"/>
              </p:custDataLst>
            </p:nvPr>
          </p:nvSpPr>
          <p:spPr>
            <a:xfrm>
              <a:off x="3365500" y="11049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0"/>
                  </a:moveTo>
                  <a:lnTo>
                    <a:pt x="0" y="0"/>
                  </a:lnTo>
                  <a:lnTo>
                    <a:pt x="10845" y="706"/>
                  </a:lnTo>
                  <a:lnTo>
                    <a:pt x="38692" y="5467"/>
                  </a:lnTo>
                  <a:lnTo>
                    <a:pt x="69928" y="6234"/>
                  </a:lnTo>
                  <a:lnTo>
                    <a:pt x="95835" y="7040"/>
                  </a:lnTo>
                  <a:lnTo>
                    <a:pt x="1079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1303"/>
            <p:cNvSpPr/>
            <p:nvPr>
              <p:custDataLst>
                <p:tags r:id="rId83"/>
              </p:custDataLst>
            </p:nvPr>
          </p:nvSpPr>
          <p:spPr>
            <a:xfrm>
              <a:off x="3407462" y="1117600"/>
              <a:ext cx="8839" cy="88901"/>
            </a:xfrm>
            <a:custGeom>
              <a:avLst/>
              <a:gdLst/>
              <a:ahLst/>
              <a:cxnLst/>
              <a:rect l="0" t="0" r="0" b="0"/>
              <a:pathLst>
                <a:path w="8839" h="88901">
                  <a:moveTo>
                    <a:pt x="8838" y="0"/>
                  </a:moveTo>
                  <a:lnTo>
                    <a:pt x="8838" y="0"/>
                  </a:lnTo>
                  <a:lnTo>
                    <a:pt x="0" y="29886"/>
                  </a:lnTo>
                  <a:lnTo>
                    <a:pt x="1673" y="61373"/>
                  </a:lnTo>
                  <a:lnTo>
                    <a:pt x="3086" y="79317"/>
                  </a:lnTo>
                  <a:lnTo>
                    <a:pt x="8838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304"/>
            <p:cNvSpPr/>
            <p:nvPr>
              <p:custDataLst>
                <p:tags r:id="rId84"/>
              </p:custDataLst>
            </p:nvPr>
          </p:nvSpPr>
          <p:spPr>
            <a:xfrm>
              <a:off x="3600450" y="1079500"/>
              <a:ext cx="82551" cy="5468"/>
            </a:xfrm>
            <a:custGeom>
              <a:avLst/>
              <a:gdLst/>
              <a:ahLst/>
              <a:cxnLst/>
              <a:rect l="0" t="0" r="0" b="0"/>
              <a:pathLst>
                <a:path w="82551" h="5468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8951" y="5467"/>
                  </a:lnTo>
                  <a:lnTo>
                    <a:pt x="48906" y="120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SMARTInkShape-Group291"/>
          <p:cNvGrpSpPr/>
          <p:nvPr/>
        </p:nvGrpSpPr>
        <p:grpSpPr>
          <a:xfrm>
            <a:off x="3849860" y="958850"/>
            <a:ext cx="461791" cy="262193"/>
            <a:chOff x="3849860" y="958850"/>
            <a:chExt cx="461791" cy="262193"/>
          </a:xfrm>
        </p:grpSpPr>
        <p:sp>
          <p:nvSpPr>
            <p:cNvPr id="15" name="SMARTInkShape-1305"/>
            <p:cNvSpPr/>
            <p:nvPr>
              <p:custDataLst>
                <p:tags r:id="rId71"/>
              </p:custDataLst>
            </p:nvPr>
          </p:nvSpPr>
          <p:spPr>
            <a:xfrm>
              <a:off x="3849860" y="972433"/>
              <a:ext cx="112541" cy="156062"/>
            </a:xfrm>
            <a:custGeom>
              <a:avLst/>
              <a:gdLst/>
              <a:ahLst/>
              <a:cxnLst/>
              <a:rect l="0" t="0" r="0" b="0"/>
              <a:pathLst>
                <a:path w="112541" h="156062">
                  <a:moveTo>
                    <a:pt x="29990" y="5467"/>
                  </a:moveTo>
                  <a:lnTo>
                    <a:pt x="29990" y="5467"/>
                  </a:lnTo>
                  <a:lnTo>
                    <a:pt x="35457" y="0"/>
                  </a:lnTo>
                  <a:lnTo>
                    <a:pt x="27435" y="23719"/>
                  </a:lnTo>
                  <a:lnTo>
                    <a:pt x="16533" y="53443"/>
                  </a:lnTo>
                  <a:lnTo>
                    <a:pt x="9192" y="76179"/>
                  </a:lnTo>
                  <a:lnTo>
                    <a:pt x="1799" y="107401"/>
                  </a:lnTo>
                  <a:lnTo>
                    <a:pt x="0" y="129979"/>
                  </a:lnTo>
                  <a:lnTo>
                    <a:pt x="2080" y="141004"/>
                  </a:lnTo>
                  <a:lnTo>
                    <a:pt x="6444" y="145214"/>
                  </a:lnTo>
                  <a:lnTo>
                    <a:pt x="20701" y="151773"/>
                  </a:lnTo>
                  <a:lnTo>
                    <a:pt x="45190" y="156061"/>
                  </a:lnTo>
                  <a:lnTo>
                    <a:pt x="72974" y="153146"/>
                  </a:lnTo>
                  <a:lnTo>
                    <a:pt x="92782" y="149957"/>
                  </a:lnTo>
                  <a:lnTo>
                    <a:pt x="108788" y="145092"/>
                  </a:lnTo>
                  <a:lnTo>
                    <a:pt x="110039" y="143706"/>
                  </a:lnTo>
                  <a:lnTo>
                    <a:pt x="112540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306"/>
            <p:cNvSpPr/>
            <p:nvPr>
              <p:custDataLst>
                <p:tags r:id="rId72"/>
              </p:custDataLst>
            </p:nvPr>
          </p:nvSpPr>
          <p:spPr>
            <a:xfrm>
              <a:off x="3854450" y="103505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19050"/>
                  </a:moveTo>
                  <a:lnTo>
                    <a:pt x="0" y="19050"/>
                  </a:lnTo>
                  <a:lnTo>
                    <a:pt x="6481" y="18344"/>
                  </a:lnTo>
                  <a:lnTo>
                    <a:pt x="35975" y="13583"/>
                  </a:lnTo>
                  <a:lnTo>
                    <a:pt x="63262" y="9590"/>
                  </a:lnTo>
                  <a:lnTo>
                    <a:pt x="93825" y="4895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307"/>
            <p:cNvSpPr/>
            <p:nvPr>
              <p:custDataLst>
                <p:tags r:id="rId73"/>
              </p:custDataLst>
            </p:nvPr>
          </p:nvSpPr>
          <p:spPr>
            <a:xfrm>
              <a:off x="3874383" y="958850"/>
              <a:ext cx="138818" cy="12701"/>
            </a:xfrm>
            <a:custGeom>
              <a:avLst/>
              <a:gdLst/>
              <a:ahLst/>
              <a:cxnLst/>
              <a:rect l="0" t="0" r="0" b="0"/>
              <a:pathLst>
                <a:path w="138818" h="12701">
                  <a:moveTo>
                    <a:pt x="5467" y="12700"/>
                  </a:moveTo>
                  <a:lnTo>
                    <a:pt x="5467" y="12700"/>
                  </a:lnTo>
                  <a:lnTo>
                    <a:pt x="0" y="7233"/>
                  </a:lnTo>
                  <a:lnTo>
                    <a:pt x="6120" y="3240"/>
                  </a:lnTo>
                  <a:lnTo>
                    <a:pt x="20242" y="960"/>
                  </a:lnTo>
                  <a:lnTo>
                    <a:pt x="44574" y="3655"/>
                  </a:lnTo>
                  <a:lnTo>
                    <a:pt x="74126" y="2181"/>
                  </a:lnTo>
                  <a:lnTo>
                    <a:pt x="101854" y="646"/>
                  </a:lnTo>
                  <a:lnTo>
                    <a:pt x="1388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308"/>
            <p:cNvSpPr/>
            <p:nvPr>
              <p:custDataLst>
                <p:tags r:id="rId74"/>
              </p:custDataLst>
            </p:nvPr>
          </p:nvSpPr>
          <p:spPr>
            <a:xfrm>
              <a:off x="4044950" y="1066959"/>
              <a:ext cx="58976" cy="154084"/>
            </a:xfrm>
            <a:custGeom>
              <a:avLst/>
              <a:gdLst/>
              <a:ahLst/>
              <a:cxnLst/>
              <a:rect l="0" t="0" r="0" b="0"/>
              <a:pathLst>
                <a:path w="58976" h="154084">
                  <a:moveTo>
                    <a:pt x="6350" y="37941"/>
                  </a:moveTo>
                  <a:lnTo>
                    <a:pt x="6350" y="37941"/>
                  </a:lnTo>
                  <a:lnTo>
                    <a:pt x="6350" y="63289"/>
                  </a:lnTo>
                  <a:lnTo>
                    <a:pt x="6350" y="90685"/>
                  </a:lnTo>
                  <a:lnTo>
                    <a:pt x="6350" y="119621"/>
                  </a:lnTo>
                  <a:lnTo>
                    <a:pt x="5644" y="146351"/>
                  </a:lnTo>
                  <a:lnTo>
                    <a:pt x="2979" y="152681"/>
                  </a:lnTo>
                  <a:lnTo>
                    <a:pt x="1986" y="153945"/>
                  </a:lnTo>
                  <a:lnTo>
                    <a:pt x="1324" y="154083"/>
                  </a:lnTo>
                  <a:lnTo>
                    <a:pt x="883" y="153469"/>
                  </a:lnTo>
                  <a:lnTo>
                    <a:pt x="116" y="127917"/>
                  </a:lnTo>
                  <a:lnTo>
                    <a:pt x="52" y="108269"/>
                  </a:lnTo>
                  <a:lnTo>
                    <a:pt x="23" y="83074"/>
                  </a:lnTo>
                  <a:lnTo>
                    <a:pt x="1892" y="59176"/>
                  </a:lnTo>
                  <a:lnTo>
                    <a:pt x="8792" y="29651"/>
                  </a:lnTo>
                  <a:lnTo>
                    <a:pt x="16608" y="15207"/>
                  </a:lnTo>
                  <a:lnTo>
                    <a:pt x="27137" y="4083"/>
                  </a:lnTo>
                  <a:lnTo>
                    <a:pt x="32202" y="1258"/>
                  </a:lnTo>
                  <a:lnTo>
                    <a:pt x="41594" y="0"/>
                  </a:lnTo>
                  <a:lnTo>
                    <a:pt x="45368" y="1358"/>
                  </a:lnTo>
                  <a:lnTo>
                    <a:pt x="51443" y="6630"/>
                  </a:lnTo>
                  <a:lnTo>
                    <a:pt x="58830" y="20903"/>
                  </a:lnTo>
                  <a:lnTo>
                    <a:pt x="58975" y="26582"/>
                  </a:lnTo>
                  <a:lnTo>
                    <a:pt x="55375" y="38537"/>
                  </a:lnTo>
                  <a:lnTo>
                    <a:pt x="45414" y="57168"/>
                  </a:lnTo>
                  <a:lnTo>
                    <a:pt x="35706" y="66007"/>
                  </a:lnTo>
                  <a:lnTo>
                    <a:pt x="30154" y="69351"/>
                  </a:lnTo>
                  <a:lnTo>
                    <a:pt x="25042" y="70876"/>
                  </a:lnTo>
                  <a:lnTo>
                    <a:pt x="15598" y="70688"/>
                  </a:lnTo>
                  <a:lnTo>
                    <a:pt x="11810" y="68945"/>
                  </a:lnTo>
                  <a:lnTo>
                    <a:pt x="0" y="569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309"/>
            <p:cNvSpPr/>
            <p:nvPr>
              <p:custDataLst>
                <p:tags r:id="rId75"/>
              </p:custDataLst>
            </p:nvPr>
          </p:nvSpPr>
          <p:spPr>
            <a:xfrm>
              <a:off x="4144457" y="1060450"/>
              <a:ext cx="42216" cy="81712"/>
            </a:xfrm>
            <a:custGeom>
              <a:avLst/>
              <a:gdLst/>
              <a:ahLst/>
              <a:cxnLst/>
              <a:rect l="0" t="0" r="0" b="0"/>
              <a:pathLst>
                <a:path w="42216" h="81712">
                  <a:moveTo>
                    <a:pt x="33843" y="19050"/>
                  </a:moveTo>
                  <a:lnTo>
                    <a:pt x="33843" y="19050"/>
                  </a:lnTo>
                  <a:lnTo>
                    <a:pt x="30472" y="15679"/>
                  </a:lnTo>
                  <a:lnTo>
                    <a:pt x="28068" y="15392"/>
                  </a:lnTo>
                  <a:lnTo>
                    <a:pt x="21634" y="16954"/>
                  </a:lnTo>
                  <a:lnTo>
                    <a:pt x="10078" y="25171"/>
                  </a:lnTo>
                  <a:lnTo>
                    <a:pt x="1088" y="39913"/>
                  </a:lnTo>
                  <a:lnTo>
                    <a:pt x="0" y="51606"/>
                  </a:lnTo>
                  <a:lnTo>
                    <a:pt x="2574" y="63153"/>
                  </a:lnTo>
                  <a:lnTo>
                    <a:pt x="8422" y="72988"/>
                  </a:lnTo>
                  <a:lnTo>
                    <a:pt x="15724" y="78300"/>
                  </a:lnTo>
                  <a:lnTo>
                    <a:pt x="27769" y="81291"/>
                  </a:lnTo>
                  <a:lnTo>
                    <a:pt x="31910" y="81711"/>
                  </a:lnTo>
                  <a:lnTo>
                    <a:pt x="35377" y="80579"/>
                  </a:lnTo>
                  <a:lnTo>
                    <a:pt x="41110" y="75559"/>
                  </a:lnTo>
                  <a:lnTo>
                    <a:pt x="42215" y="71539"/>
                  </a:lnTo>
                  <a:lnTo>
                    <a:pt x="40598" y="40465"/>
                  </a:lnTo>
                  <a:lnTo>
                    <a:pt x="35203" y="10920"/>
                  </a:lnTo>
                  <a:lnTo>
                    <a:pt x="31390" y="4853"/>
                  </a:lnTo>
                  <a:lnTo>
                    <a:pt x="25462" y="2157"/>
                  </a:lnTo>
                  <a:lnTo>
                    <a:pt x="1479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310"/>
            <p:cNvSpPr/>
            <p:nvPr>
              <p:custDataLst>
                <p:tags r:id="rId76"/>
              </p:custDataLst>
            </p:nvPr>
          </p:nvSpPr>
          <p:spPr>
            <a:xfrm>
              <a:off x="4222750" y="1047750"/>
              <a:ext cx="88901" cy="9835"/>
            </a:xfrm>
            <a:custGeom>
              <a:avLst/>
              <a:gdLst/>
              <a:ahLst/>
              <a:cxnLst/>
              <a:rect l="0" t="0" r="0" b="0"/>
              <a:pathLst>
                <a:path w="88901" h="9835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1801" y="6467"/>
                  </a:lnTo>
                  <a:lnTo>
                    <a:pt x="54970" y="9834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311"/>
            <p:cNvSpPr/>
            <p:nvPr>
              <p:custDataLst>
                <p:tags r:id="rId77"/>
              </p:custDataLst>
            </p:nvPr>
          </p:nvSpPr>
          <p:spPr>
            <a:xfrm>
              <a:off x="4249895" y="984250"/>
              <a:ext cx="42706" cy="143910"/>
            </a:xfrm>
            <a:custGeom>
              <a:avLst/>
              <a:gdLst/>
              <a:ahLst/>
              <a:cxnLst/>
              <a:rect l="0" t="0" r="0" b="0"/>
              <a:pathLst>
                <a:path w="42706" h="143910">
                  <a:moveTo>
                    <a:pt x="30005" y="0"/>
                  </a:moveTo>
                  <a:lnTo>
                    <a:pt x="30005" y="0"/>
                  </a:lnTo>
                  <a:lnTo>
                    <a:pt x="19334" y="31393"/>
                  </a:lnTo>
                  <a:lnTo>
                    <a:pt x="10446" y="52758"/>
                  </a:lnTo>
                  <a:lnTo>
                    <a:pt x="2181" y="83914"/>
                  </a:lnTo>
                  <a:lnTo>
                    <a:pt x="0" y="102441"/>
                  </a:lnTo>
                  <a:lnTo>
                    <a:pt x="2793" y="118202"/>
                  </a:lnTo>
                  <a:lnTo>
                    <a:pt x="8739" y="130851"/>
                  </a:lnTo>
                  <a:lnTo>
                    <a:pt x="16085" y="138824"/>
                  </a:lnTo>
                  <a:lnTo>
                    <a:pt x="24053" y="142839"/>
                  </a:lnTo>
                  <a:lnTo>
                    <a:pt x="28154" y="143909"/>
                  </a:lnTo>
                  <a:lnTo>
                    <a:pt x="31593" y="143212"/>
                  </a:lnTo>
                  <a:lnTo>
                    <a:pt x="37296" y="138674"/>
                  </a:lnTo>
                  <a:lnTo>
                    <a:pt x="40301" y="131953"/>
                  </a:lnTo>
                  <a:lnTo>
                    <a:pt x="42705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SMARTInkShape-Group292"/>
          <p:cNvGrpSpPr/>
          <p:nvPr/>
        </p:nvGrpSpPr>
        <p:grpSpPr>
          <a:xfrm>
            <a:off x="730713" y="939800"/>
            <a:ext cx="361488" cy="196851"/>
            <a:chOff x="730713" y="939800"/>
            <a:chExt cx="361488" cy="196851"/>
          </a:xfrm>
        </p:grpSpPr>
        <p:sp>
          <p:nvSpPr>
            <p:cNvPr id="23" name="SMARTInkShape-1312"/>
            <p:cNvSpPr/>
            <p:nvPr>
              <p:custDataLst>
                <p:tags r:id="rId64"/>
              </p:custDataLst>
            </p:nvPr>
          </p:nvSpPr>
          <p:spPr>
            <a:xfrm>
              <a:off x="730713" y="974830"/>
              <a:ext cx="120188" cy="104671"/>
            </a:xfrm>
            <a:custGeom>
              <a:avLst/>
              <a:gdLst/>
              <a:ahLst/>
              <a:cxnLst/>
              <a:rect l="0" t="0" r="0" b="0"/>
              <a:pathLst>
                <a:path w="120188" h="104671">
                  <a:moveTo>
                    <a:pt x="31287" y="9420"/>
                  </a:moveTo>
                  <a:lnTo>
                    <a:pt x="31287" y="9420"/>
                  </a:lnTo>
                  <a:lnTo>
                    <a:pt x="31287" y="0"/>
                  </a:lnTo>
                  <a:lnTo>
                    <a:pt x="31287" y="1235"/>
                  </a:lnTo>
                  <a:lnTo>
                    <a:pt x="13610" y="32795"/>
                  </a:lnTo>
                  <a:lnTo>
                    <a:pt x="3049" y="59820"/>
                  </a:lnTo>
                  <a:lnTo>
                    <a:pt x="0" y="85175"/>
                  </a:lnTo>
                  <a:lnTo>
                    <a:pt x="1256" y="88146"/>
                  </a:lnTo>
                  <a:lnTo>
                    <a:pt x="6416" y="93328"/>
                  </a:lnTo>
                  <a:lnTo>
                    <a:pt x="20625" y="100212"/>
                  </a:lnTo>
                  <a:lnTo>
                    <a:pt x="45095" y="103789"/>
                  </a:lnTo>
                  <a:lnTo>
                    <a:pt x="74493" y="104496"/>
                  </a:lnTo>
                  <a:lnTo>
                    <a:pt x="105809" y="104660"/>
                  </a:lnTo>
                  <a:lnTo>
                    <a:pt x="120187" y="1046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313"/>
            <p:cNvSpPr/>
            <p:nvPr>
              <p:custDataLst>
                <p:tags r:id="rId65"/>
              </p:custDataLst>
            </p:nvPr>
          </p:nvSpPr>
          <p:spPr>
            <a:xfrm>
              <a:off x="751992" y="1005992"/>
              <a:ext cx="105259" cy="9693"/>
            </a:xfrm>
            <a:custGeom>
              <a:avLst/>
              <a:gdLst/>
              <a:ahLst/>
              <a:cxnLst/>
              <a:rect l="0" t="0" r="0" b="0"/>
              <a:pathLst>
                <a:path w="105259" h="9693">
                  <a:moveTo>
                    <a:pt x="3658" y="3658"/>
                  </a:moveTo>
                  <a:lnTo>
                    <a:pt x="3658" y="3658"/>
                  </a:lnTo>
                  <a:lnTo>
                    <a:pt x="0" y="0"/>
                  </a:lnTo>
                  <a:lnTo>
                    <a:pt x="1562" y="1562"/>
                  </a:lnTo>
                  <a:lnTo>
                    <a:pt x="13150" y="6408"/>
                  </a:lnTo>
                  <a:lnTo>
                    <a:pt x="36731" y="8941"/>
                  </a:lnTo>
                  <a:lnTo>
                    <a:pt x="62690" y="9692"/>
                  </a:lnTo>
                  <a:lnTo>
                    <a:pt x="90264" y="9240"/>
                  </a:lnTo>
                  <a:lnTo>
                    <a:pt x="105258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314"/>
            <p:cNvSpPr/>
            <p:nvPr>
              <p:custDataLst>
                <p:tags r:id="rId66"/>
              </p:custDataLst>
            </p:nvPr>
          </p:nvSpPr>
          <p:spPr>
            <a:xfrm>
              <a:off x="756533" y="939800"/>
              <a:ext cx="119768" cy="12701"/>
            </a:xfrm>
            <a:custGeom>
              <a:avLst/>
              <a:gdLst/>
              <a:ahLst/>
              <a:cxnLst/>
              <a:rect l="0" t="0" r="0" b="0"/>
              <a:pathLst>
                <a:path w="119768" h="12701">
                  <a:moveTo>
                    <a:pt x="5467" y="12700"/>
                  </a:moveTo>
                  <a:lnTo>
                    <a:pt x="5467" y="12700"/>
                  </a:lnTo>
                  <a:lnTo>
                    <a:pt x="0" y="7233"/>
                  </a:lnTo>
                  <a:lnTo>
                    <a:pt x="411" y="6938"/>
                  </a:lnTo>
                  <a:lnTo>
                    <a:pt x="30278" y="2038"/>
                  </a:lnTo>
                  <a:lnTo>
                    <a:pt x="59464" y="604"/>
                  </a:lnTo>
                  <a:lnTo>
                    <a:pt x="89043" y="179"/>
                  </a:lnTo>
                  <a:lnTo>
                    <a:pt x="1197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315"/>
            <p:cNvSpPr/>
            <p:nvPr>
              <p:custDataLst>
                <p:tags r:id="rId67"/>
              </p:custDataLst>
            </p:nvPr>
          </p:nvSpPr>
          <p:spPr>
            <a:xfrm>
              <a:off x="895350" y="1028700"/>
              <a:ext cx="12701" cy="107951"/>
            </a:xfrm>
            <a:custGeom>
              <a:avLst/>
              <a:gdLst/>
              <a:ahLst/>
              <a:cxnLst/>
              <a:rect l="0" t="0" r="0" b="0"/>
              <a:pathLst>
                <a:path w="12701" h="107951">
                  <a:moveTo>
                    <a:pt x="12700" y="0"/>
                  </a:moveTo>
                  <a:lnTo>
                    <a:pt x="12700" y="0"/>
                  </a:lnTo>
                  <a:lnTo>
                    <a:pt x="5793" y="24485"/>
                  </a:lnTo>
                  <a:lnTo>
                    <a:pt x="3280" y="42632"/>
                  </a:lnTo>
                  <a:lnTo>
                    <a:pt x="5127" y="70566"/>
                  </a:lnTo>
                  <a:lnTo>
                    <a:pt x="5282" y="88720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316"/>
            <p:cNvSpPr/>
            <p:nvPr>
              <p:custDataLst>
                <p:tags r:id="rId68"/>
              </p:custDataLst>
            </p:nvPr>
          </p:nvSpPr>
          <p:spPr>
            <a:xfrm>
              <a:off x="863600" y="1028778"/>
              <a:ext cx="88901" cy="6273"/>
            </a:xfrm>
            <a:custGeom>
              <a:avLst/>
              <a:gdLst/>
              <a:ahLst/>
              <a:cxnLst/>
              <a:rect l="0" t="0" r="0" b="0"/>
              <a:pathLst>
                <a:path w="88901" h="6273">
                  <a:moveTo>
                    <a:pt x="0" y="6272"/>
                  </a:moveTo>
                  <a:lnTo>
                    <a:pt x="0" y="6272"/>
                  </a:lnTo>
                  <a:lnTo>
                    <a:pt x="3371" y="6272"/>
                  </a:lnTo>
                  <a:lnTo>
                    <a:pt x="6908" y="4391"/>
                  </a:lnTo>
                  <a:lnTo>
                    <a:pt x="8838" y="2901"/>
                  </a:lnTo>
                  <a:lnTo>
                    <a:pt x="26440" y="510"/>
                  </a:lnTo>
                  <a:lnTo>
                    <a:pt x="55284" y="0"/>
                  </a:lnTo>
                  <a:lnTo>
                    <a:pt x="88900" y="6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1317"/>
            <p:cNvSpPr/>
            <p:nvPr>
              <p:custDataLst>
                <p:tags r:id="rId69"/>
              </p:custDataLst>
            </p:nvPr>
          </p:nvSpPr>
          <p:spPr>
            <a:xfrm>
              <a:off x="1041400" y="9906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20265" y="706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1318"/>
            <p:cNvSpPr/>
            <p:nvPr>
              <p:custDataLst>
                <p:tags r:id="rId70"/>
              </p:custDataLst>
            </p:nvPr>
          </p:nvSpPr>
          <p:spPr>
            <a:xfrm>
              <a:off x="1041400" y="1028700"/>
              <a:ext cx="38101" cy="12701"/>
            </a:xfrm>
            <a:custGeom>
              <a:avLst/>
              <a:gdLst/>
              <a:ahLst/>
              <a:cxnLst/>
              <a:rect l="0" t="0" r="0" b="0"/>
              <a:pathLst>
                <a:path w="38101" h="12701">
                  <a:moveTo>
                    <a:pt x="0" y="0"/>
                  </a:moveTo>
                  <a:lnTo>
                    <a:pt x="0" y="0"/>
                  </a:lnTo>
                  <a:lnTo>
                    <a:pt x="21662" y="10126"/>
                  </a:lnTo>
                  <a:lnTo>
                    <a:pt x="381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SMARTInkShape-Group293"/>
          <p:cNvGrpSpPr/>
          <p:nvPr/>
        </p:nvGrpSpPr>
        <p:grpSpPr>
          <a:xfrm>
            <a:off x="1263650" y="927100"/>
            <a:ext cx="165101" cy="160235"/>
            <a:chOff x="1263650" y="927100"/>
            <a:chExt cx="165101" cy="160235"/>
          </a:xfrm>
        </p:grpSpPr>
        <p:sp>
          <p:nvSpPr>
            <p:cNvPr id="31" name="SMARTInkShape-1319"/>
            <p:cNvSpPr/>
            <p:nvPr>
              <p:custDataLst>
                <p:tags r:id="rId61"/>
              </p:custDataLst>
            </p:nvPr>
          </p:nvSpPr>
          <p:spPr>
            <a:xfrm>
              <a:off x="1264303" y="933450"/>
              <a:ext cx="126348" cy="153885"/>
            </a:xfrm>
            <a:custGeom>
              <a:avLst/>
              <a:gdLst/>
              <a:ahLst/>
              <a:cxnLst/>
              <a:rect l="0" t="0" r="0" b="0"/>
              <a:pathLst>
                <a:path w="126348" h="153885">
                  <a:moveTo>
                    <a:pt x="37447" y="0"/>
                  </a:moveTo>
                  <a:lnTo>
                    <a:pt x="37447" y="0"/>
                  </a:lnTo>
                  <a:lnTo>
                    <a:pt x="25238" y="24419"/>
                  </a:lnTo>
                  <a:lnTo>
                    <a:pt x="17053" y="54272"/>
                  </a:lnTo>
                  <a:lnTo>
                    <a:pt x="10509" y="79625"/>
                  </a:lnTo>
                  <a:lnTo>
                    <a:pt x="4308" y="104533"/>
                  </a:lnTo>
                  <a:lnTo>
                    <a:pt x="327" y="135889"/>
                  </a:lnTo>
                  <a:lnTo>
                    <a:pt x="0" y="141393"/>
                  </a:lnTo>
                  <a:lnTo>
                    <a:pt x="1194" y="145767"/>
                  </a:lnTo>
                  <a:lnTo>
                    <a:pt x="6283" y="152510"/>
                  </a:lnTo>
                  <a:lnTo>
                    <a:pt x="11026" y="153884"/>
                  </a:lnTo>
                  <a:lnTo>
                    <a:pt x="23823" y="153530"/>
                  </a:lnTo>
                  <a:lnTo>
                    <a:pt x="50265" y="145993"/>
                  </a:lnTo>
                  <a:lnTo>
                    <a:pt x="77072" y="138194"/>
                  </a:lnTo>
                  <a:lnTo>
                    <a:pt x="104933" y="134307"/>
                  </a:lnTo>
                  <a:lnTo>
                    <a:pt x="126347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1320"/>
            <p:cNvSpPr/>
            <p:nvPr>
              <p:custDataLst>
                <p:tags r:id="rId62"/>
              </p:custDataLst>
            </p:nvPr>
          </p:nvSpPr>
          <p:spPr>
            <a:xfrm>
              <a:off x="1263650" y="990600"/>
              <a:ext cx="133351" cy="19051"/>
            </a:xfrm>
            <a:custGeom>
              <a:avLst/>
              <a:gdLst/>
              <a:ahLst/>
              <a:cxnLst/>
              <a:rect l="0" t="0" r="0" b="0"/>
              <a:pathLst>
                <a:path w="133351" h="19051">
                  <a:moveTo>
                    <a:pt x="0" y="19050"/>
                  </a:moveTo>
                  <a:lnTo>
                    <a:pt x="0" y="19050"/>
                  </a:lnTo>
                  <a:lnTo>
                    <a:pt x="26367" y="19050"/>
                  </a:lnTo>
                  <a:lnTo>
                    <a:pt x="57437" y="17169"/>
                  </a:lnTo>
                  <a:lnTo>
                    <a:pt x="87103" y="14024"/>
                  </a:lnTo>
                  <a:lnTo>
                    <a:pt x="111886" y="11211"/>
                  </a:lnTo>
                  <a:lnTo>
                    <a:pt x="123810" y="7805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1321"/>
            <p:cNvSpPr/>
            <p:nvPr>
              <p:custDataLst>
                <p:tags r:id="rId63"/>
              </p:custDataLst>
            </p:nvPr>
          </p:nvSpPr>
          <p:spPr>
            <a:xfrm>
              <a:off x="1277233" y="927100"/>
              <a:ext cx="151518" cy="1"/>
            </a:xfrm>
            <a:custGeom>
              <a:avLst/>
              <a:gdLst/>
              <a:ahLst/>
              <a:cxnLst/>
              <a:rect l="0" t="0" r="0" b="0"/>
              <a:pathLst>
                <a:path w="151518" h="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5600" y="0"/>
                  </a:lnTo>
                  <a:lnTo>
                    <a:pt x="56588" y="0"/>
                  </a:lnTo>
                  <a:lnTo>
                    <a:pt x="86231" y="0"/>
                  </a:lnTo>
                  <a:lnTo>
                    <a:pt x="112888" y="0"/>
                  </a:lnTo>
                  <a:lnTo>
                    <a:pt x="144131" y="0"/>
                  </a:lnTo>
                  <a:lnTo>
                    <a:pt x="1515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SMARTInkShape-Group294"/>
          <p:cNvGrpSpPr/>
          <p:nvPr/>
        </p:nvGrpSpPr>
        <p:grpSpPr>
          <a:xfrm>
            <a:off x="1447994" y="978292"/>
            <a:ext cx="183957" cy="138029"/>
            <a:chOff x="1447994" y="978292"/>
            <a:chExt cx="183957" cy="138029"/>
          </a:xfrm>
        </p:grpSpPr>
        <p:sp>
          <p:nvSpPr>
            <p:cNvPr id="35" name="SMARTInkShape-1322"/>
            <p:cNvSpPr/>
            <p:nvPr>
              <p:custDataLst>
                <p:tags r:id="rId58"/>
              </p:custDataLst>
            </p:nvPr>
          </p:nvSpPr>
          <p:spPr>
            <a:xfrm>
              <a:off x="1447994" y="1054753"/>
              <a:ext cx="69657" cy="61568"/>
            </a:xfrm>
            <a:custGeom>
              <a:avLst/>
              <a:gdLst/>
              <a:ahLst/>
              <a:cxnLst/>
              <a:rect l="0" t="0" r="0" b="0"/>
              <a:pathLst>
                <a:path w="69657" h="61568">
                  <a:moveTo>
                    <a:pt x="12506" y="18397"/>
                  </a:moveTo>
                  <a:lnTo>
                    <a:pt x="12506" y="18397"/>
                  </a:lnTo>
                  <a:lnTo>
                    <a:pt x="12506" y="27235"/>
                  </a:lnTo>
                  <a:lnTo>
                    <a:pt x="14387" y="31262"/>
                  </a:lnTo>
                  <a:lnTo>
                    <a:pt x="15877" y="33324"/>
                  </a:lnTo>
                  <a:lnTo>
                    <a:pt x="19414" y="35614"/>
                  </a:lnTo>
                  <a:lnTo>
                    <a:pt x="27433" y="37085"/>
                  </a:lnTo>
                  <a:lnTo>
                    <a:pt x="31605" y="35405"/>
                  </a:lnTo>
                  <a:lnTo>
                    <a:pt x="33705" y="33969"/>
                  </a:lnTo>
                  <a:lnTo>
                    <a:pt x="40032" y="25206"/>
                  </a:lnTo>
                  <a:lnTo>
                    <a:pt x="43005" y="17043"/>
                  </a:lnTo>
                  <a:lnTo>
                    <a:pt x="41818" y="10505"/>
                  </a:lnTo>
                  <a:lnTo>
                    <a:pt x="40514" y="6785"/>
                  </a:lnTo>
                  <a:lnTo>
                    <a:pt x="38939" y="4306"/>
                  </a:lnTo>
                  <a:lnTo>
                    <a:pt x="37184" y="2653"/>
                  </a:lnTo>
                  <a:lnTo>
                    <a:pt x="35308" y="1551"/>
                  </a:lnTo>
                  <a:lnTo>
                    <a:pt x="25926" y="0"/>
                  </a:lnTo>
                  <a:lnTo>
                    <a:pt x="22864" y="1193"/>
                  </a:lnTo>
                  <a:lnTo>
                    <a:pt x="7267" y="17081"/>
                  </a:lnTo>
                  <a:lnTo>
                    <a:pt x="3122" y="23221"/>
                  </a:lnTo>
                  <a:lnTo>
                    <a:pt x="1280" y="29008"/>
                  </a:lnTo>
                  <a:lnTo>
                    <a:pt x="0" y="44942"/>
                  </a:lnTo>
                  <a:lnTo>
                    <a:pt x="1347" y="47382"/>
                  </a:lnTo>
                  <a:lnTo>
                    <a:pt x="9984" y="54188"/>
                  </a:lnTo>
                  <a:lnTo>
                    <a:pt x="21480" y="59968"/>
                  </a:lnTo>
                  <a:lnTo>
                    <a:pt x="29665" y="61567"/>
                  </a:lnTo>
                  <a:lnTo>
                    <a:pt x="45577" y="59097"/>
                  </a:lnTo>
                  <a:lnTo>
                    <a:pt x="69656" y="501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1323"/>
            <p:cNvSpPr/>
            <p:nvPr>
              <p:custDataLst>
                <p:tags r:id="rId59"/>
              </p:custDataLst>
            </p:nvPr>
          </p:nvSpPr>
          <p:spPr>
            <a:xfrm>
              <a:off x="1562100" y="978292"/>
              <a:ext cx="69851" cy="132959"/>
            </a:xfrm>
            <a:custGeom>
              <a:avLst/>
              <a:gdLst/>
              <a:ahLst/>
              <a:cxnLst/>
              <a:rect l="0" t="0" r="0" b="0"/>
              <a:pathLst>
                <a:path w="69851" h="132959">
                  <a:moveTo>
                    <a:pt x="69850" y="5958"/>
                  </a:moveTo>
                  <a:lnTo>
                    <a:pt x="69850" y="5958"/>
                  </a:lnTo>
                  <a:lnTo>
                    <a:pt x="69850" y="2587"/>
                  </a:lnTo>
                  <a:lnTo>
                    <a:pt x="69144" y="1594"/>
                  </a:lnTo>
                  <a:lnTo>
                    <a:pt x="67969" y="932"/>
                  </a:lnTo>
                  <a:lnTo>
                    <a:pt x="61061" y="0"/>
                  </a:lnTo>
                  <a:lnTo>
                    <a:pt x="53949" y="488"/>
                  </a:lnTo>
                  <a:lnTo>
                    <a:pt x="41307" y="5435"/>
                  </a:lnTo>
                  <a:lnTo>
                    <a:pt x="15657" y="23380"/>
                  </a:lnTo>
                  <a:lnTo>
                    <a:pt x="10487" y="33457"/>
                  </a:lnTo>
                  <a:lnTo>
                    <a:pt x="6189" y="63384"/>
                  </a:lnTo>
                  <a:lnTo>
                    <a:pt x="2853" y="82240"/>
                  </a:lnTo>
                  <a:lnTo>
                    <a:pt x="5950" y="110832"/>
                  </a:lnTo>
                  <a:lnTo>
                    <a:pt x="6297" y="127623"/>
                  </a:lnTo>
                  <a:lnTo>
                    <a:pt x="5610" y="129401"/>
                  </a:lnTo>
                  <a:lnTo>
                    <a:pt x="4445" y="130587"/>
                  </a:lnTo>
                  <a:lnTo>
                    <a:pt x="0" y="132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1324"/>
            <p:cNvSpPr/>
            <p:nvPr>
              <p:custDataLst>
                <p:tags r:id="rId60"/>
              </p:custDataLst>
            </p:nvPr>
          </p:nvSpPr>
          <p:spPr>
            <a:xfrm>
              <a:off x="1530350" y="1054983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1411" y="1103"/>
                  </a:lnTo>
                  <a:lnTo>
                    <a:pt x="6742" y="0"/>
                  </a:lnTo>
                  <a:lnTo>
                    <a:pt x="35321" y="4662"/>
                  </a:lnTo>
                  <a:lnTo>
                    <a:pt x="64872" y="5420"/>
                  </a:lnTo>
                  <a:lnTo>
                    <a:pt x="762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" name="SMARTInkShape-Group295"/>
          <p:cNvGrpSpPr/>
          <p:nvPr/>
        </p:nvGrpSpPr>
        <p:grpSpPr>
          <a:xfrm>
            <a:off x="5600830" y="895350"/>
            <a:ext cx="843539" cy="196851"/>
            <a:chOff x="5600830" y="895350"/>
            <a:chExt cx="843539" cy="196851"/>
          </a:xfrm>
        </p:grpSpPr>
        <p:sp>
          <p:nvSpPr>
            <p:cNvPr id="39" name="SMARTInkShape-1325"/>
            <p:cNvSpPr/>
            <p:nvPr>
              <p:custDataLst>
                <p:tags r:id="rId45"/>
              </p:custDataLst>
            </p:nvPr>
          </p:nvSpPr>
          <p:spPr>
            <a:xfrm>
              <a:off x="5600830" y="927100"/>
              <a:ext cx="95121" cy="114301"/>
            </a:xfrm>
            <a:custGeom>
              <a:avLst/>
              <a:gdLst/>
              <a:ahLst/>
              <a:cxnLst/>
              <a:rect l="0" t="0" r="0" b="0"/>
              <a:pathLst>
                <a:path w="95121" h="114301">
                  <a:moveTo>
                    <a:pt x="25270" y="0"/>
                  </a:moveTo>
                  <a:lnTo>
                    <a:pt x="25270" y="0"/>
                  </a:lnTo>
                  <a:lnTo>
                    <a:pt x="24565" y="6481"/>
                  </a:lnTo>
                  <a:lnTo>
                    <a:pt x="13061" y="35974"/>
                  </a:lnTo>
                  <a:lnTo>
                    <a:pt x="3207" y="58716"/>
                  </a:lnTo>
                  <a:lnTo>
                    <a:pt x="0" y="90335"/>
                  </a:lnTo>
                  <a:lnTo>
                    <a:pt x="2073" y="92679"/>
                  </a:lnTo>
                  <a:lnTo>
                    <a:pt x="10022" y="97165"/>
                  </a:lnTo>
                  <a:lnTo>
                    <a:pt x="38471" y="102897"/>
                  </a:lnTo>
                  <a:lnTo>
                    <a:pt x="69081" y="107285"/>
                  </a:lnTo>
                  <a:lnTo>
                    <a:pt x="89269" y="107862"/>
                  </a:lnTo>
                  <a:lnTo>
                    <a:pt x="91219" y="108597"/>
                  </a:lnTo>
                  <a:lnTo>
                    <a:pt x="92519" y="109793"/>
                  </a:lnTo>
                  <a:lnTo>
                    <a:pt x="9512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1326"/>
            <p:cNvSpPr/>
            <p:nvPr>
              <p:custDataLst>
                <p:tags r:id="rId46"/>
              </p:custDataLst>
            </p:nvPr>
          </p:nvSpPr>
          <p:spPr>
            <a:xfrm>
              <a:off x="5607050" y="977900"/>
              <a:ext cx="95251" cy="6235"/>
            </a:xfrm>
            <a:custGeom>
              <a:avLst/>
              <a:gdLst/>
              <a:ahLst/>
              <a:cxnLst/>
              <a:rect l="0" t="0" r="0" b="0"/>
              <a:pathLst>
                <a:path w="95251" h="6235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136" y="5467"/>
                  </a:lnTo>
                  <a:lnTo>
                    <a:pt x="57379" y="6234"/>
                  </a:lnTo>
                  <a:lnTo>
                    <a:pt x="83155" y="562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1327"/>
            <p:cNvSpPr/>
            <p:nvPr>
              <p:custDataLst>
                <p:tags r:id="rId47"/>
              </p:custDataLst>
            </p:nvPr>
          </p:nvSpPr>
          <p:spPr>
            <a:xfrm>
              <a:off x="5613400" y="895350"/>
              <a:ext cx="152401" cy="12701"/>
            </a:xfrm>
            <a:custGeom>
              <a:avLst/>
              <a:gdLst/>
              <a:ahLst/>
              <a:cxnLst/>
              <a:rect l="0" t="0" r="0" b="0"/>
              <a:pathLst>
                <a:path w="152401" h="12701">
                  <a:moveTo>
                    <a:pt x="0" y="0"/>
                  </a:moveTo>
                  <a:lnTo>
                    <a:pt x="0" y="0"/>
                  </a:lnTo>
                  <a:lnTo>
                    <a:pt x="27789" y="0"/>
                  </a:lnTo>
                  <a:lnTo>
                    <a:pt x="56369" y="0"/>
                  </a:lnTo>
                  <a:lnTo>
                    <a:pt x="80437" y="3371"/>
                  </a:lnTo>
                  <a:lnTo>
                    <a:pt x="111896" y="5761"/>
                  </a:lnTo>
                  <a:lnTo>
                    <a:pt x="137344" y="8115"/>
                  </a:lnTo>
                  <a:lnTo>
                    <a:pt x="1524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1328"/>
            <p:cNvSpPr/>
            <p:nvPr>
              <p:custDataLst>
                <p:tags r:id="rId48"/>
              </p:custDataLst>
            </p:nvPr>
          </p:nvSpPr>
          <p:spPr>
            <a:xfrm>
              <a:off x="5753362" y="1003300"/>
              <a:ext cx="6089" cy="88901"/>
            </a:xfrm>
            <a:custGeom>
              <a:avLst/>
              <a:gdLst/>
              <a:ahLst/>
              <a:cxnLst/>
              <a:rect l="0" t="0" r="0" b="0"/>
              <a:pathLst>
                <a:path w="6089" h="88901">
                  <a:moveTo>
                    <a:pt x="6088" y="0"/>
                  </a:moveTo>
                  <a:lnTo>
                    <a:pt x="6088" y="0"/>
                  </a:lnTo>
                  <a:lnTo>
                    <a:pt x="6088" y="26515"/>
                  </a:lnTo>
                  <a:lnTo>
                    <a:pt x="1062" y="57297"/>
                  </a:lnTo>
                  <a:lnTo>
                    <a:pt x="0" y="75837"/>
                  </a:lnTo>
                  <a:lnTo>
                    <a:pt x="1736" y="81448"/>
                  </a:lnTo>
                  <a:lnTo>
                    <a:pt x="6088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1329"/>
            <p:cNvSpPr/>
            <p:nvPr>
              <p:custDataLst>
                <p:tags r:id="rId49"/>
              </p:custDataLst>
            </p:nvPr>
          </p:nvSpPr>
          <p:spPr>
            <a:xfrm>
              <a:off x="5721350" y="985394"/>
              <a:ext cx="95251" cy="11557"/>
            </a:xfrm>
            <a:custGeom>
              <a:avLst/>
              <a:gdLst/>
              <a:ahLst/>
              <a:cxnLst/>
              <a:rect l="0" t="0" r="0" b="0"/>
              <a:pathLst>
                <a:path w="95251" h="11557">
                  <a:moveTo>
                    <a:pt x="0" y="11556"/>
                  </a:moveTo>
                  <a:lnTo>
                    <a:pt x="0" y="11556"/>
                  </a:lnTo>
                  <a:lnTo>
                    <a:pt x="20704" y="572"/>
                  </a:lnTo>
                  <a:lnTo>
                    <a:pt x="24386" y="0"/>
                  </a:lnTo>
                  <a:lnTo>
                    <a:pt x="54247" y="4424"/>
                  </a:lnTo>
                  <a:lnTo>
                    <a:pt x="72517" y="8710"/>
                  </a:lnTo>
                  <a:lnTo>
                    <a:pt x="95250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1330"/>
            <p:cNvSpPr/>
            <p:nvPr>
              <p:custDataLst>
                <p:tags r:id="rId50"/>
              </p:custDataLst>
            </p:nvPr>
          </p:nvSpPr>
          <p:spPr>
            <a:xfrm>
              <a:off x="5886450" y="95250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6681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1331"/>
            <p:cNvSpPr/>
            <p:nvPr>
              <p:custDataLst>
                <p:tags r:id="rId51"/>
              </p:custDataLst>
            </p:nvPr>
          </p:nvSpPr>
          <p:spPr>
            <a:xfrm>
              <a:off x="5867400" y="977900"/>
              <a:ext cx="69851" cy="11741"/>
            </a:xfrm>
            <a:custGeom>
              <a:avLst/>
              <a:gdLst/>
              <a:ahLst/>
              <a:cxnLst/>
              <a:rect l="0" t="0" r="0" b="0"/>
              <a:pathLst>
                <a:path w="69851" h="1174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3599" y="10540"/>
                  </a:lnTo>
                  <a:lnTo>
                    <a:pt x="42214" y="11740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1332"/>
            <p:cNvSpPr/>
            <p:nvPr>
              <p:custDataLst>
                <p:tags r:id="rId52"/>
              </p:custDataLst>
            </p:nvPr>
          </p:nvSpPr>
          <p:spPr>
            <a:xfrm>
              <a:off x="6079054" y="914400"/>
              <a:ext cx="93147" cy="114027"/>
            </a:xfrm>
            <a:custGeom>
              <a:avLst/>
              <a:gdLst/>
              <a:ahLst/>
              <a:cxnLst/>
              <a:rect l="0" t="0" r="0" b="0"/>
              <a:pathLst>
                <a:path w="93147" h="114027">
                  <a:moveTo>
                    <a:pt x="23296" y="0"/>
                  </a:moveTo>
                  <a:lnTo>
                    <a:pt x="23296" y="0"/>
                  </a:lnTo>
                  <a:lnTo>
                    <a:pt x="22591" y="6481"/>
                  </a:lnTo>
                  <a:lnTo>
                    <a:pt x="14458" y="32603"/>
                  </a:lnTo>
                  <a:lnTo>
                    <a:pt x="2631" y="60977"/>
                  </a:lnTo>
                  <a:lnTo>
                    <a:pt x="0" y="72021"/>
                  </a:lnTo>
                  <a:lnTo>
                    <a:pt x="713" y="79752"/>
                  </a:lnTo>
                  <a:lnTo>
                    <a:pt x="6919" y="93835"/>
                  </a:lnTo>
                  <a:lnTo>
                    <a:pt x="14606" y="100030"/>
                  </a:lnTo>
                  <a:lnTo>
                    <a:pt x="25078" y="104430"/>
                  </a:lnTo>
                  <a:lnTo>
                    <a:pt x="56482" y="108346"/>
                  </a:lnTo>
                  <a:lnTo>
                    <a:pt x="84875" y="113890"/>
                  </a:lnTo>
                  <a:lnTo>
                    <a:pt x="87632" y="114026"/>
                  </a:lnTo>
                  <a:lnTo>
                    <a:pt x="89470" y="113412"/>
                  </a:lnTo>
                  <a:lnTo>
                    <a:pt x="90695" y="112297"/>
                  </a:lnTo>
                  <a:lnTo>
                    <a:pt x="93146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1333"/>
            <p:cNvSpPr/>
            <p:nvPr>
              <p:custDataLst>
                <p:tags r:id="rId53"/>
              </p:custDataLst>
            </p:nvPr>
          </p:nvSpPr>
          <p:spPr>
            <a:xfrm>
              <a:off x="6083300" y="9715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1986"/>
                  </a:lnTo>
                  <a:lnTo>
                    <a:pt x="1881" y="1324"/>
                  </a:lnTo>
                  <a:lnTo>
                    <a:pt x="6481" y="588"/>
                  </a:lnTo>
                  <a:lnTo>
                    <a:pt x="28562" y="1998"/>
                  </a:lnTo>
                  <a:lnTo>
                    <a:pt x="56520" y="5490"/>
                  </a:lnTo>
                  <a:lnTo>
                    <a:pt x="86936" y="6237"/>
                  </a:lnTo>
                  <a:lnTo>
                    <a:pt x="95082" y="5594"/>
                  </a:lnTo>
                  <a:lnTo>
                    <a:pt x="97255" y="443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1334"/>
            <p:cNvSpPr/>
            <p:nvPr>
              <p:custDataLst>
                <p:tags r:id="rId54"/>
              </p:custDataLst>
            </p:nvPr>
          </p:nvSpPr>
          <p:spPr>
            <a:xfrm>
              <a:off x="6090532" y="901700"/>
              <a:ext cx="132469" cy="11392"/>
            </a:xfrm>
            <a:custGeom>
              <a:avLst/>
              <a:gdLst/>
              <a:ahLst/>
              <a:cxnLst/>
              <a:rect l="0" t="0" r="0" b="0"/>
              <a:pathLst>
                <a:path w="132469" h="11392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9492" y="3371"/>
                  </a:lnTo>
                  <a:lnTo>
                    <a:pt x="35823" y="5467"/>
                  </a:lnTo>
                  <a:lnTo>
                    <a:pt x="63694" y="6088"/>
                  </a:lnTo>
                  <a:lnTo>
                    <a:pt x="89826" y="9644"/>
                  </a:lnTo>
                  <a:lnTo>
                    <a:pt x="113802" y="11391"/>
                  </a:lnTo>
                  <a:lnTo>
                    <a:pt x="13246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1335"/>
            <p:cNvSpPr/>
            <p:nvPr>
              <p:custDataLst>
                <p:tags r:id="rId55"/>
              </p:custDataLst>
            </p:nvPr>
          </p:nvSpPr>
          <p:spPr>
            <a:xfrm>
              <a:off x="6242236" y="990600"/>
              <a:ext cx="80513" cy="57151"/>
            </a:xfrm>
            <a:custGeom>
              <a:avLst/>
              <a:gdLst/>
              <a:ahLst/>
              <a:cxnLst/>
              <a:rect l="0" t="0" r="0" b="0"/>
              <a:pathLst>
                <a:path w="80513" h="57151">
                  <a:moveTo>
                    <a:pt x="6164" y="0"/>
                  </a:moveTo>
                  <a:lnTo>
                    <a:pt x="6164" y="0"/>
                  </a:lnTo>
                  <a:lnTo>
                    <a:pt x="2793" y="0"/>
                  </a:lnTo>
                  <a:lnTo>
                    <a:pt x="1800" y="2117"/>
                  </a:lnTo>
                  <a:lnTo>
                    <a:pt x="75" y="26515"/>
                  </a:lnTo>
                  <a:lnTo>
                    <a:pt x="3524" y="45245"/>
                  </a:lnTo>
                  <a:lnTo>
                    <a:pt x="0" y="56644"/>
                  </a:lnTo>
                  <a:lnTo>
                    <a:pt x="3240" y="53629"/>
                  </a:lnTo>
                  <a:lnTo>
                    <a:pt x="8668" y="44896"/>
                  </a:lnTo>
                  <a:lnTo>
                    <a:pt x="15548" y="18924"/>
                  </a:lnTo>
                  <a:lnTo>
                    <a:pt x="24040" y="7779"/>
                  </a:lnTo>
                  <a:lnTo>
                    <a:pt x="25136" y="8008"/>
                  </a:lnTo>
                  <a:lnTo>
                    <a:pt x="33950" y="15314"/>
                  </a:lnTo>
                  <a:lnTo>
                    <a:pt x="40110" y="24685"/>
                  </a:lnTo>
                  <a:lnTo>
                    <a:pt x="40789" y="28451"/>
                  </a:lnTo>
                  <a:lnTo>
                    <a:pt x="38433" y="45435"/>
                  </a:lnTo>
                  <a:lnTo>
                    <a:pt x="38965" y="47224"/>
                  </a:lnTo>
                  <a:lnTo>
                    <a:pt x="40026" y="48416"/>
                  </a:lnTo>
                  <a:lnTo>
                    <a:pt x="43427" y="50329"/>
                  </a:lnTo>
                  <a:lnTo>
                    <a:pt x="62085" y="20607"/>
                  </a:lnTo>
                  <a:lnTo>
                    <a:pt x="64650" y="19742"/>
                  </a:lnTo>
                  <a:lnTo>
                    <a:pt x="66321" y="19511"/>
                  </a:lnTo>
                  <a:lnTo>
                    <a:pt x="67435" y="20063"/>
                  </a:lnTo>
                  <a:lnTo>
                    <a:pt x="68178" y="21137"/>
                  </a:lnTo>
                  <a:lnTo>
                    <a:pt x="68673" y="22558"/>
                  </a:lnTo>
                  <a:lnTo>
                    <a:pt x="78196" y="34978"/>
                  </a:lnTo>
                  <a:lnTo>
                    <a:pt x="80512" y="42827"/>
                  </a:lnTo>
                  <a:lnTo>
                    <a:pt x="80423" y="46190"/>
                  </a:lnTo>
                  <a:lnTo>
                    <a:pt x="76014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1336"/>
            <p:cNvSpPr/>
            <p:nvPr>
              <p:custDataLst>
                <p:tags r:id="rId56"/>
              </p:custDataLst>
            </p:nvPr>
          </p:nvSpPr>
          <p:spPr>
            <a:xfrm>
              <a:off x="6375400" y="928661"/>
              <a:ext cx="68969" cy="125440"/>
            </a:xfrm>
            <a:custGeom>
              <a:avLst/>
              <a:gdLst/>
              <a:ahLst/>
              <a:cxnLst/>
              <a:rect l="0" t="0" r="0" b="0"/>
              <a:pathLst>
                <a:path w="68969" h="125440">
                  <a:moveTo>
                    <a:pt x="63500" y="30189"/>
                  </a:moveTo>
                  <a:lnTo>
                    <a:pt x="63500" y="30189"/>
                  </a:lnTo>
                  <a:lnTo>
                    <a:pt x="67864" y="20050"/>
                  </a:lnTo>
                  <a:lnTo>
                    <a:pt x="68968" y="12512"/>
                  </a:lnTo>
                  <a:lnTo>
                    <a:pt x="67145" y="9232"/>
                  </a:lnTo>
                  <a:lnTo>
                    <a:pt x="59476" y="3706"/>
                  </a:lnTo>
                  <a:lnTo>
                    <a:pt x="49999" y="0"/>
                  </a:lnTo>
                  <a:lnTo>
                    <a:pt x="41272" y="2896"/>
                  </a:lnTo>
                  <a:lnTo>
                    <a:pt x="24458" y="14341"/>
                  </a:lnTo>
                  <a:lnTo>
                    <a:pt x="18422" y="19624"/>
                  </a:lnTo>
                  <a:lnTo>
                    <a:pt x="11716" y="33019"/>
                  </a:lnTo>
                  <a:lnTo>
                    <a:pt x="4039" y="64615"/>
                  </a:lnTo>
                  <a:lnTo>
                    <a:pt x="798" y="92258"/>
                  </a:lnTo>
                  <a:lnTo>
                    <a:pt x="21" y="123674"/>
                  </a:lnTo>
                  <a:lnTo>
                    <a:pt x="0" y="125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1337"/>
            <p:cNvSpPr/>
            <p:nvPr>
              <p:custDataLst>
                <p:tags r:id="rId57"/>
              </p:custDataLst>
            </p:nvPr>
          </p:nvSpPr>
          <p:spPr>
            <a:xfrm>
              <a:off x="6356350" y="10033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27611" y="5026"/>
                  </a:lnTo>
                  <a:lnTo>
                    <a:pt x="37672" y="6467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SMARTInkShape-Group296"/>
          <p:cNvGrpSpPr/>
          <p:nvPr/>
        </p:nvGrpSpPr>
        <p:grpSpPr>
          <a:xfrm>
            <a:off x="7893050" y="920750"/>
            <a:ext cx="965201" cy="215901"/>
            <a:chOff x="7893050" y="920750"/>
            <a:chExt cx="965201" cy="215901"/>
          </a:xfrm>
        </p:grpSpPr>
        <p:sp>
          <p:nvSpPr>
            <p:cNvPr id="53" name="SMARTInkShape-1338"/>
            <p:cNvSpPr/>
            <p:nvPr>
              <p:custDataLst>
                <p:tags r:id="rId32"/>
              </p:custDataLst>
            </p:nvPr>
          </p:nvSpPr>
          <p:spPr>
            <a:xfrm>
              <a:off x="8782050" y="1035050"/>
              <a:ext cx="76201" cy="69851"/>
            </a:xfrm>
            <a:custGeom>
              <a:avLst/>
              <a:gdLst/>
              <a:ahLst/>
              <a:cxnLst/>
              <a:rect l="0" t="0" r="0" b="0"/>
              <a:pathLst>
                <a:path w="76201" h="698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5468" y="6742"/>
                  </a:lnTo>
                  <a:lnTo>
                    <a:pt x="3222" y="25321"/>
                  </a:lnTo>
                  <a:lnTo>
                    <a:pt x="4970" y="28875"/>
                  </a:lnTo>
                  <a:lnTo>
                    <a:pt x="7547" y="31950"/>
                  </a:lnTo>
                  <a:lnTo>
                    <a:pt x="8559" y="35411"/>
                  </a:lnTo>
                  <a:lnTo>
                    <a:pt x="8024" y="45613"/>
                  </a:lnTo>
                  <a:lnTo>
                    <a:pt x="8877" y="47342"/>
                  </a:lnTo>
                  <a:lnTo>
                    <a:pt x="10151" y="48495"/>
                  </a:lnTo>
                  <a:lnTo>
                    <a:pt x="13449" y="49775"/>
                  </a:lnTo>
                  <a:lnTo>
                    <a:pt x="15316" y="50117"/>
                  </a:lnTo>
                  <a:lnTo>
                    <a:pt x="21154" y="46733"/>
                  </a:lnTo>
                  <a:lnTo>
                    <a:pt x="52177" y="20929"/>
                  </a:lnTo>
                  <a:lnTo>
                    <a:pt x="60145" y="15138"/>
                  </a:lnTo>
                  <a:lnTo>
                    <a:pt x="61264" y="15031"/>
                  </a:lnTo>
                  <a:lnTo>
                    <a:pt x="62009" y="15665"/>
                  </a:lnTo>
                  <a:lnTo>
                    <a:pt x="62506" y="16793"/>
                  </a:lnTo>
                  <a:lnTo>
                    <a:pt x="64147" y="39875"/>
                  </a:lnTo>
                  <a:lnTo>
                    <a:pt x="762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1339"/>
            <p:cNvSpPr/>
            <p:nvPr>
              <p:custDataLst>
                <p:tags r:id="rId33"/>
              </p:custDataLst>
            </p:nvPr>
          </p:nvSpPr>
          <p:spPr>
            <a:xfrm>
              <a:off x="8756650" y="985133"/>
              <a:ext cx="5469" cy="5468"/>
            </a:xfrm>
            <a:custGeom>
              <a:avLst/>
              <a:gdLst/>
              <a:ahLst/>
              <a:cxnLst/>
              <a:rect l="0" t="0" r="0" b="0"/>
              <a:pathLst>
                <a:path w="5469" h="5468">
                  <a:moveTo>
                    <a:pt x="0" y="5467"/>
                  </a:moveTo>
                  <a:lnTo>
                    <a:pt x="0" y="5467"/>
                  </a:lnTo>
                  <a:lnTo>
                    <a:pt x="5468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1340"/>
            <p:cNvSpPr/>
            <p:nvPr>
              <p:custDataLst>
                <p:tags r:id="rId34"/>
              </p:custDataLst>
            </p:nvPr>
          </p:nvSpPr>
          <p:spPr>
            <a:xfrm>
              <a:off x="8613411" y="990600"/>
              <a:ext cx="136890" cy="113930"/>
            </a:xfrm>
            <a:custGeom>
              <a:avLst/>
              <a:gdLst/>
              <a:ahLst/>
              <a:cxnLst/>
              <a:rect l="0" t="0" r="0" b="0"/>
              <a:pathLst>
                <a:path w="136890" h="113930">
                  <a:moveTo>
                    <a:pt x="47989" y="0"/>
                  </a:moveTo>
                  <a:lnTo>
                    <a:pt x="47989" y="0"/>
                  </a:lnTo>
                  <a:lnTo>
                    <a:pt x="33683" y="26515"/>
                  </a:lnTo>
                  <a:lnTo>
                    <a:pt x="24807" y="54679"/>
                  </a:lnTo>
                  <a:lnTo>
                    <a:pt x="16379" y="82853"/>
                  </a:lnTo>
                  <a:lnTo>
                    <a:pt x="14921" y="84868"/>
                  </a:lnTo>
                  <a:lnTo>
                    <a:pt x="10883" y="88104"/>
                  </a:lnTo>
                  <a:lnTo>
                    <a:pt x="13554" y="81922"/>
                  </a:lnTo>
                  <a:lnTo>
                    <a:pt x="37744" y="54167"/>
                  </a:lnTo>
                  <a:lnTo>
                    <a:pt x="51876" y="35120"/>
                  </a:lnTo>
                  <a:lnTo>
                    <a:pt x="53402" y="33997"/>
                  </a:lnTo>
                  <a:lnTo>
                    <a:pt x="56979" y="32748"/>
                  </a:lnTo>
                  <a:lnTo>
                    <a:pt x="69202" y="31838"/>
                  </a:lnTo>
                  <a:lnTo>
                    <a:pt x="69186" y="33220"/>
                  </a:lnTo>
                  <a:lnTo>
                    <a:pt x="65407" y="38518"/>
                  </a:lnTo>
                  <a:lnTo>
                    <a:pt x="41343" y="57076"/>
                  </a:lnTo>
                  <a:lnTo>
                    <a:pt x="13175" y="70881"/>
                  </a:lnTo>
                  <a:lnTo>
                    <a:pt x="346" y="80245"/>
                  </a:lnTo>
                  <a:lnTo>
                    <a:pt x="0" y="81013"/>
                  </a:lnTo>
                  <a:lnTo>
                    <a:pt x="474" y="81525"/>
                  </a:lnTo>
                  <a:lnTo>
                    <a:pt x="1495" y="81867"/>
                  </a:lnTo>
                  <a:lnTo>
                    <a:pt x="18344" y="81710"/>
                  </a:lnTo>
                  <a:lnTo>
                    <a:pt x="35207" y="78852"/>
                  </a:lnTo>
                  <a:lnTo>
                    <a:pt x="44895" y="80436"/>
                  </a:lnTo>
                  <a:lnTo>
                    <a:pt x="54912" y="85295"/>
                  </a:lnTo>
                  <a:lnTo>
                    <a:pt x="66734" y="93257"/>
                  </a:lnTo>
                  <a:lnTo>
                    <a:pt x="95239" y="103733"/>
                  </a:lnTo>
                  <a:lnTo>
                    <a:pt x="100739" y="107957"/>
                  </a:lnTo>
                  <a:lnTo>
                    <a:pt x="104882" y="113929"/>
                  </a:lnTo>
                  <a:lnTo>
                    <a:pt x="108433" y="110819"/>
                  </a:lnTo>
                  <a:lnTo>
                    <a:pt x="110131" y="107344"/>
                  </a:lnTo>
                  <a:lnTo>
                    <a:pt x="110584" y="105429"/>
                  </a:lnTo>
                  <a:lnTo>
                    <a:pt x="114592" y="99364"/>
                  </a:lnTo>
                  <a:lnTo>
                    <a:pt x="120248" y="93098"/>
                  </a:lnTo>
                  <a:lnTo>
                    <a:pt x="124318" y="90766"/>
                  </a:lnTo>
                  <a:lnTo>
                    <a:pt x="130425" y="89146"/>
                  </a:lnTo>
                  <a:lnTo>
                    <a:pt x="133546" y="89009"/>
                  </a:lnTo>
                  <a:lnTo>
                    <a:pt x="134660" y="89678"/>
                  </a:lnTo>
                  <a:lnTo>
                    <a:pt x="135403" y="90830"/>
                  </a:lnTo>
                  <a:lnTo>
                    <a:pt x="136449" y="95822"/>
                  </a:lnTo>
                  <a:lnTo>
                    <a:pt x="136889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1341"/>
            <p:cNvSpPr/>
            <p:nvPr>
              <p:custDataLst>
                <p:tags r:id="rId35"/>
              </p:custDataLst>
            </p:nvPr>
          </p:nvSpPr>
          <p:spPr>
            <a:xfrm>
              <a:off x="8502650" y="92075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9"/>
                  </a:lnTo>
                  <a:lnTo>
                    <a:pt x="35469" y="1324"/>
                  </a:lnTo>
                  <a:lnTo>
                    <a:pt x="62721" y="392"/>
                  </a:lnTo>
                  <a:lnTo>
                    <a:pt x="88669" y="11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1342"/>
            <p:cNvSpPr/>
            <p:nvPr>
              <p:custDataLst>
                <p:tags r:id="rId36"/>
              </p:custDataLst>
            </p:nvPr>
          </p:nvSpPr>
          <p:spPr>
            <a:xfrm>
              <a:off x="7896730" y="954265"/>
              <a:ext cx="104271" cy="118886"/>
            </a:xfrm>
            <a:custGeom>
              <a:avLst/>
              <a:gdLst/>
              <a:ahLst/>
              <a:cxnLst/>
              <a:rect l="0" t="0" r="0" b="0"/>
              <a:pathLst>
                <a:path w="104271" h="118886">
                  <a:moveTo>
                    <a:pt x="34420" y="10935"/>
                  </a:moveTo>
                  <a:lnTo>
                    <a:pt x="34420" y="10935"/>
                  </a:lnTo>
                  <a:lnTo>
                    <a:pt x="34420" y="0"/>
                  </a:lnTo>
                  <a:lnTo>
                    <a:pt x="31049" y="5500"/>
                  </a:lnTo>
                  <a:lnTo>
                    <a:pt x="18519" y="30845"/>
                  </a:lnTo>
                  <a:lnTo>
                    <a:pt x="7994" y="57600"/>
                  </a:lnTo>
                  <a:lnTo>
                    <a:pt x="1841" y="86318"/>
                  </a:lnTo>
                  <a:lnTo>
                    <a:pt x="0" y="92940"/>
                  </a:lnTo>
                  <a:lnTo>
                    <a:pt x="185" y="98061"/>
                  </a:lnTo>
                  <a:lnTo>
                    <a:pt x="1718" y="102180"/>
                  </a:lnTo>
                  <a:lnTo>
                    <a:pt x="4152" y="105632"/>
                  </a:lnTo>
                  <a:lnTo>
                    <a:pt x="14382" y="111348"/>
                  </a:lnTo>
                  <a:lnTo>
                    <a:pt x="21062" y="113861"/>
                  </a:lnTo>
                  <a:lnTo>
                    <a:pt x="36009" y="114770"/>
                  </a:lnTo>
                  <a:lnTo>
                    <a:pt x="60291" y="113197"/>
                  </a:lnTo>
                  <a:lnTo>
                    <a:pt x="90409" y="112666"/>
                  </a:lnTo>
                  <a:lnTo>
                    <a:pt x="98109" y="114475"/>
                  </a:lnTo>
                  <a:lnTo>
                    <a:pt x="104270" y="118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1343"/>
            <p:cNvSpPr/>
            <p:nvPr>
              <p:custDataLst>
                <p:tags r:id="rId37"/>
              </p:custDataLst>
            </p:nvPr>
          </p:nvSpPr>
          <p:spPr>
            <a:xfrm>
              <a:off x="7893050" y="1009650"/>
              <a:ext cx="133351" cy="12309"/>
            </a:xfrm>
            <a:custGeom>
              <a:avLst/>
              <a:gdLst/>
              <a:ahLst/>
              <a:cxnLst/>
              <a:rect l="0" t="0" r="0" b="0"/>
              <a:pathLst>
                <a:path w="133351" h="12309">
                  <a:moveTo>
                    <a:pt x="0" y="6350"/>
                  </a:moveTo>
                  <a:lnTo>
                    <a:pt x="0" y="6350"/>
                  </a:lnTo>
                  <a:lnTo>
                    <a:pt x="6741" y="9721"/>
                  </a:lnTo>
                  <a:lnTo>
                    <a:pt x="34531" y="11817"/>
                  </a:lnTo>
                  <a:lnTo>
                    <a:pt x="56504" y="12308"/>
                  </a:lnTo>
                  <a:lnTo>
                    <a:pt x="78029" y="11820"/>
                  </a:lnTo>
                  <a:lnTo>
                    <a:pt x="107865" y="8284"/>
                  </a:lnTo>
                  <a:lnTo>
                    <a:pt x="125171" y="6218"/>
                  </a:lnTo>
                  <a:lnTo>
                    <a:pt x="127898" y="4851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1344"/>
            <p:cNvSpPr/>
            <p:nvPr>
              <p:custDataLst>
                <p:tags r:id="rId38"/>
              </p:custDataLst>
            </p:nvPr>
          </p:nvSpPr>
          <p:spPr>
            <a:xfrm>
              <a:off x="7912982" y="927100"/>
              <a:ext cx="145169" cy="12701"/>
            </a:xfrm>
            <a:custGeom>
              <a:avLst/>
              <a:gdLst/>
              <a:ahLst/>
              <a:cxnLst/>
              <a:rect l="0" t="0" r="0" b="0"/>
              <a:pathLst>
                <a:path w="145169" h="12701">
                  <a:moveTo>
                    <a:pt x="5468" y="12700"/>
                  </a:moveTo>
                  <a:lnTo>
                    <a:pt x="5468" y="12700"/>
                  </a:lnTo>
                  <a:lnTo>
                    <a:pt x="0" y="7233"/>
                  </a:lnTo>
                  <a:lnTo>
                    <a:pt x="26864" y="6466"/>
                  </a:lnTo>
                  <a:lnTo>
                    <a:pt x="54376" y="4503"/>
                  </a:lnTo>
                  <a:lnTo>
                    <a:pt x="76594" y="2001"/>
                  </a:lnTo>
                  <a:lnTo>
                    <a:pt x="108229" y="593"/>
                  </a:lnTo>
                  <a:lnTo>
                    <a:pt x="1451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1345"/>
            <p:cNvSpPr/>
            <p:nvPr>
              <p:custDataLst>
                <p:tags r:id="rId39"/>
              </p:custDataLst>
            </p:nvPr>
          </p:nvSpPr>
          <p:spPr>
            <a:xfrm>
              <a:off x="8078494" y="1035050"/>
              <a:ext cx="5057" cy="101601"/>
            </a:xfrm>
            <a:custGeom>
              <a:avLst/>
              <a:gdLst/>
              <a:ahLst/>
              <a:cxnLst/>
              <a:rect l="0" t="0" r="0" b="0"/>
              <a:pathLst>
                <a:path w="5057" h="101601">
                  <a:moveTo>
                    <a:pt x="5056" y="0"/>
                  </a:moveTo>
                  <a:lnTo>
                    <a:pt x="5056" y="0"/>
                  </a:lnTo>
                  <a:lnTo>
                    <a:pt x="1685" y="29886"/>
                  </a:lnTo>
                  <a:lnTo>
                    <a:pt x="0" y="56782"/>
                  </a:lnTo>
                  <a:lnTo>
                    <a:pt x="4251" y="85481"/>
                  </a:lnTo>
                  <a:lnTo>
                    <a:pt x="5056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1346"/>
            <p:cNvSpPr/>
            <p:nvPr>
              <p:custDataLst>
                <p:tags r:id="rId40"/>
              </p:custDataLst>
            </p:nvPr>
          </p:nvSpPr>
          <p:spPr>
            <a:xfrm>
              <a:off x="8045450" y="10223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6741" y="2979"/>
                  </a:lnTo>
                  <a:lnTo>
                    <a:pt x="32638" y="392"/>
                  </a:lnTo>
                  <a:lnTo>
                    <a:pt x="63616" y="52"/>
                  </a:lnTo>
                  <a:lnTo>
                    <a:pt x="95266" y="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1347"/>
            <p:cNvSpPr/>
            <p:nvPr>
              <p:custDataLst>
                <p:tags r:id="rId41"/>
              </p:custDataLst>
            </p:nvPr>
          </p:nvSpPr>
          <p:spPr>
            <a:xfrm>
              <a:off x="8274050" y="971942"/>
              <a:ext cx="57151" cy="5959"/>
            </a:xfrm>
            <a:custGeom>
              <a:avLst/>
              <a:gdLst/>
              <a:ahLst/>
              <a:cxnLst/>
              <a:rect l="0" t="0" r="0" b="0"/>
              <a:pathLst>
                <a:path w="57151" h="5959">
                  <a:moveTo>
                    <a:pt x="0" y="5958"/>
                  </a:moveTo>
                  <a:lnTo>
                    <a:pt x="0" y="5958"/>
                  </a:lnTo>
                  <a:lnTo>
                    <a:pt x="0" y="2587"/>
                  </a:lnTo>
                  <a:lnTo>
                    <a:pt x="705" y="1594"/>
                  </a:lnTo>
                  <a:lnTo>
                    <a:pt x="1881" y="932"/>
                  </a:lnTo>
                  <a:lnTo>
                    <a:pt x="8789" y="0"/>
                  </a:lnTo>
                  <a:lnTo>
                    <a:pt x="35860" y="365"/>
                  </a:lnTo>
                  <a:lnTo>
                    <a:pt x="5715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1348"/>
            <p:cNvSpPr/>
            <p:nvPr>
              <p:custDataLst>
                <p:tags r:id="rId42"/>
              </p:custDataLst>
            </p:nvPr>
          </p:nvSpPr>
          <p:spPr>
            <a:xfrm>
              <a:off x="8255000" y="10033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26680" y="446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1349"/>
            <p:cNvSpPr/>
            <p:nvPr>
              <p:custDataLst>
                <p:tags r:id="rId43"/>
              </p:custDataLst>
            </p:nvPr>
          </p:nvSpPr>
          <p:spPr>
            <a:xfrm>
              <a:off x="8455909" y="946150"/>
              <a:ext cx="97542" cy="119367"/>
            </a:xfrm>
            <a:custGeom>
              <a:avLst/>
              <a:gdLst/>
              <a:ahLst/>
              <a:cxnLst/>
              <a:rect l="0" t="0" r="0" b="0"/>
              <a:pathLst>
                <a:path w="97542" h="119367">
                  <a:moveTo>
                    <a:pt x="53091" y="0"/>
                  </a:moveTo>
                  <a:lnTo>
                    <a:pt x="53091" y="0"/>
                  </a:lnTo>
                  <a:lnTo>
                    <a:pt x="26410" y="25417"/>
                  </a:lnTo>
                  <a:lnTo>
                    <a:pt x="8781" y="55899"/>
                  </a:lnTo>
                  <a:lnTo>
                    <a:pt x="843" y="75829"/>
                  </a:lnTo>
                  <a:lnTo>
                    <a:pt x="0" y="88735"/>
                  </a:lnTo>
                  <a:lnTo>
                    <a:pt x="764" y="95140"/>
                  </a:lnTo>
                  <a:lnTo>
                    <a:pt x="7257" y="106020"/>
                  </a:lnTo>
                  <a:lnTo>
                    <a:pt x="11952" y="110896"/>
                  </a:lnTo>
                  <a:lnTo>
                    <a:pt x="24694" y="116315"/>
                  </a:lnTo>
                  <a:lnTo>
                    <a:pt x="49615" y="119366"/>
                  </a:lnTo>
                  <a:lnTo>
                    <a:pt x="75580" y="118388"/>
                  </a:lnTo>
                  <a:lnTo>
                    <a:pt x="97541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1350"/>
            <p:cNvSpPr/>
            <p:nvPr>
              <p:custDataLst>
                <p:tags r:id="rId44"/>
              </p:custDataLst>
            </p:nvPr>
          </p:nvSpPr>
          <p:spPr>
            <a:xfrm>
              <a:off x="8464550" y="9906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25749" y="12700"/>
                  </a:lnTo>
                  <a:lnTo>
                    <a:pt x="50868" y="1270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SMARTInkShape-Group297"/>
          <p:cNvGrpSpPr/>
          <p:nvPr/>
        </p:nvGrpSpPr>
        <p:grpSpPr>
          <a:xfrm>
            <a:off x="874357" y="2692423"/>
            <a:ext cx="859194" cy="253978"/>
            <a:chOff x="874357" y="2692423"/>
            <a:chExt cx="859194" cy="253978"/>
          </a:xfrm>
        </p:grpSpPr>
        <p:sp>
          <p:nvSpPr>
            <p:cNvPr id="67" name="SMARTInkShape-1351"/>
            <p:cNvSpPr/>
            <p:nvPr>
              <p:custDataLst>
                <p:tags r:id="rId19"/>
              </p:custDataLst>
            </p:nvPr>
          </p:nvSpPr>
          <p:spPr>
            <a:xfrm>
              <a:off x="1644650" y="28257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1063" y="1881"/>
                  </a:lnTo>
                  <a:lnTo>
                    <a:pt x="80468" y="10125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1352"/>
            <p:cNvSpPr/>
            <p:nvPr>
              <p:custDataLst>
                <p:tags r:id="rId20"/>
              </p:custDataLst>
            </p:nvPr>
          </p:nvSpPr>
          <p:spPr>
            <a:xfrm>
              <a:off x="1661518" y="2749550"/>
              <a:ext cx="72033" cy="168724"/>
            </a:xfrm>
            <a:custGeom>
              <a:avLst/>
              <a:gdLst/>
              <a:ahLst/>
              <a:cxnLst/>
              <a:rect l="0" t="0" r="0" b="0"/>
              <a:pathLst>
                <a:path w="72033" h="168724">
                  <a:moveTo>
                    <a:pt x="72032" y="0"/>
                  </a:moveTo>
                  <a:lnTo>
                    <a:pt x="72032" y="0"/>
                  </a:lnTo>
                  <a:lnTo>
                    <a:pt x="68661" y="0"/>
                  </a:lnTo>
                  <a:lnTo>
                    <a:pt x="59823" y="6742"/>
                  </a:lnTo>
                  <a:lnTo>
                    <a:pt x="38419" y="33918"/>
                  </a:lnTo>
                  <a:lnTo>
                    <a:pt x="23697" y="57643"/>
                  </a:lnTo>
                  <a:lnTo>
                    <a:pt x="13390" y="80888"/>
                  </a:lnTo>
                  <a:lnTo>
                    <a:pt x="3621" y="111926"/>
                  </a:lnTo>
                  <a:lnTo>
                    <a:pt x="0" y="129473"/>
                  </a:lnTo>
                  <a:lnTo>
                    <a:pt x="1927" y="150546"/>
                  </a:lnTo>
                  <a:lnTo>
                    <a:pt x="5126" y="161218"/>
                  </a:lnTo>
                  <a:lnTo>
                    <a:pt x="8900" y="166903"/>
                  </a:lnTo>
                  <a:lnTo>
                    <a:pt x="10894" y="168418"/>
                  </a:lnTo>
                  <a:lnTo>
                    <a:pt x="12929" y="168723"/>
                  </a:lnTo>
                  <a:lnTo>
                    <a:pt x="14991" y="168221"/>
                  </a:lnTo>
                  <a:lnTo>
                    <a:pt x="21232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1353"/>
            <p:cNvSpPr/>
            <p:nvPr>
              <p:custDataLst>
                <p:tags r:id="rId21"/>
              </p:custDataLst>
            </p:nvPr>
          </p:nvSpPr>
          <p:spPr>
            <a:xfrm>
              <a:off x="1541053" y="2846338"/>
              <a:ext cx="84548" cy="92940"/>
            </a:xfrm>
            <a:custGeom>
              <a:avLst/>
              <a:gdLst/>
              <a:ahLst/>
              <a:cxnLst/>
              <a:rect l="0" t="0" r="0" b="0"/>
              <a:pathLst>
                <a:path w="84548" h="92940">
                  <a:moveTo>
                    <a:pt x="78197" y="11162"/>
                  </a:moveTo>
                  <a:lnTo>
                    <a:pt x="78197" y="11162"/>
                  </a:lnTo>
                  <a:lnTo>
                    <a:pt x="74826" y="7791"/>
                  </a:lnTo>
                  <a:lnTo>
                    <a:pt x="62617" y="5695"/>
                  </a:lnTo>
                  <a:lnTo>
                    <a:pt x="45594" y="8444"/>
                  </a:lnTo>
                  <a:lnTo>
                    <a:pt x="27144" y="20470"/>
                  </a:lnTo>
                  <a:lnTo>
                    <a:pt x="15014" y="37438"/>
                  </a:lnTo>
                  <a:lnTo>
                    <a:pt x="10322" y="55872"/>
                  </a:lnTo>
                  <a:lnTo>
                    <a:pt x="12988" y="66546"/>
                  </a:lnTo>
                  <a:lnTo>
                    <a:pt x="25055" y="87835"/>
                  </a:lnTo>
                  <a:lnTo>
                    <a:pt x="32463" y="92938"/>
                  </a:lnTo>
                  <a:lnTo>
                    <a:pt x="29129" y="88489"/>
                  </a:lnTo>
                  <a:lnTo>
                    <a:pt x="27910" y="82836"/>
                  </a:lnTo>
                  <a:lnTo>
                    <a:pt x="27397" y="68336"/>
                  </a:lnTo>
                  <a:lnTo>
                    <a:pt x="42324" y="68313"/>
                  </a:lnTo>
                  <a:lnTo>
                    <a:pt x="46496" y="66431"/>
                  </a:lnTo>
                  <a:lnTo>
                    <a:pt x="48596" y="64941"/>
                  </a:lnTo>
                  <a:lnTo>
                    <a:pt x="50930" y="61405"/>
                  </a:lnTo>
                  <a:lnTo>
                    <a:pt x="51553" y="59474"/>
                  </a:lnTo>
                  <a:lnTo>
                    <a:pt x="52673" y="58186"/>
                  </a:lnTo>
                  <a:lnTo>
                    <a:pt x="55799" y="56756"/>
                  </a:lnTo>
                  <a:lnTo>
                    <a:pt x="56915" y="55669"/>
                  </a:lnTo>
                  <a:lnTo>
                    <a:pt x="64043" y="42791"/>
                  </a:lnTo>
                  <a:lnTo>
                    <a:pt x="64527" y="40715"/>
                  </a:lnTo>
                  <a:lnTo>
                    <a:pt x="76347" y="22621"/>
                  </a:lnTo>
                  <a:lnTo>
                    <a:pt x="75493" y="16019"/>
                  </a:lnTo>
                  <a:lnTo>
                    <a:pt x="74278" y="12284"/>
                  </a:lnTo>
                  <a:lnTo>
                    <a:pt x="69164" y="6251"/>
                  </a:lnTo>
                  <a:lnTo>
                    <a:pt x="62188" y="1924"/>
                  </a:lnTo>
                  <a:lnTo>
                    <a:pt x="54384" y="0"/>
                  </a:lnTo>
                  <a:lnTo>
                    <a:pt x="38686" y="2289"/>
                  </a:lnTo>
                  <a:lnTo>
                    <a:pt x="24000" y="10806"/>
                  </a:lnTo>
                  <a:lnTo>
                    <a:pt x="10712" y="22267"/>
                  </a:lnTo>
                  <a:lnTo>
                    <a:pt x="1208" y="37971"/>
                  </a:lnTo>
                  <a:lnTo>
                    <a:pt x="0" y="49888"/>
                  </a:lnTo>
                  <a:lnTo>
                    <a:pt x="2521" y="61535"/>
                  </a:lnTo>
                  <a:lnTo>
                    <a:pt x="15637" y="80509"/>
                  </a:lnTo>
                  <a:lnTo>
                    <a:pt x="19557" y="84910"/>
                  </a:lnTo>
                  <a:lnTo>
                    <a:pt x="29557" y="89800"/>
                  </a:lnTo>
                  <a:lnTo>
                    <a:pt x="53224" y="92939"/>
                  </a:lnTo>
                  <a:lnTo>
                    <a:pt x="84547" y="873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1354"/>
            <p:cNvSpPr/>
            <p:nvPr>
              <p:custDataLst>
                <p:tags r:id="rId22"/>
              </p:custDataLst>
            </p:nvPr>
          </p:nvSpPr>
          <p:spPr>
            <a:xfrm>
              <a:off x="1431442" y="2736850"/>
              <a:ext cx="130659" cy="6177"/>
            </a:xfrm>
            <a:custGeom>
              <a:avLst/>
              <a:gdLst/>
              <a:ahLst/>
              <a:cxnLst/>
              <a:rect l="0" t="0" r="0" b="0"/>
              <a:pathLst>
                <a:path w="130659" h="6177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15500" y="4364"/>
                  </a:lnTo>
                  <a:lnTo>
                    <a:pt x="39701" y="5761"/>
                  </a:lnTo>
                  <a:lnTo>
                    <a:pt x="65059" y="6176"/>
                  </a:lnTo>
                  <a:lnTo>
                    <a:pt x="91152" y="5593"/>
                  </a:lnTo>
                  <a:lnTo>
                    <a:pt x="1306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1355"/>
            <p:cNvSpPr/>
            <p:nvPr>
              <p:custDataLst>
                <p:tags r:id="rId23"/>
              </p:custDataLst>
            </p:nvPr>
          </p:nvSpPr>
          <p:spPr>
            <a:xfrm>
              <a:off x="1428750" y="2813050"/>
              <a:ext cx="95251" cy="6089"/>
            </a:xfrm>
            <a:custGeom>
              <a:avLst/>
              <a:gdLst/>
              <a:ahLst/>
              <a:cxnLst/>
              <a:rect l="0" t="0" r="0" b="0"/>
              <a:pathLst>
                <a:path w="95251" h="6089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526" y="5026"/>
                  </a:lnTo>
                  <a:lnTo>
                    <a:pt x="38724" y="6088"/>
                  </a:lnTo>
                  <a:lnTo>
                    <a:pt x="65175" y="290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1356"/>
            <p:cNvSpPr/>
            <p:nvPr>
              <p:custDataLst>
                <p:tags r:id="rId24"/>
              </p:custDataLst>
            </p:nvPr>
          </p:nvSpPr>
          <p:spPr>
            <a:xfrm>
              <a:off x="1418398" y="2737733"/>
              <a:ext cx="92903" cy="144345"/>
            </a:xfrm>
            <a:custGeom>
              <a:avLst/>
              <a:gdLst/>
              <a:ahLst/>
              <a:cxnLst/>
              <a:rect l="0" t="0" r="0" b="0"/>
              <a:pathLst>
                <a:path w="92903" h="144345">
                  <a:moveTo>
                    <a:pt x="29402" y="5467"/>
                  </a:moveTo>
                  <a:lnTo>
                    <a:pt x="29402" y="5467"/>
                  </a:lnTo>
                  <a:lnTo>
                    <a:pt x="32773" y="2096"/>
                  </a:lnTo>
                  <a:lnTo>
                    <a:pt x="33060" y="1103"/>
                  </a:lnTo>
                  <a:lnTo>
                    <a:pt x="32546" y="441"/>
                  </a:lnTo>
                  <a:lnTo>
                    <a:pt x="31498" y="0"/>
                  </a:lnTo>
                  <a:lnTo>
                    <a:pt x="30800" y="1822"/>
                  </a:lnTo>
                  <a:lnTo>
                    <a:pt x="25915" y="21837"/>
                  </a:lnTo>
                  <a:lnTo>
                    <a:pt x="15669" y="46536"/>
                  </a:lnTo>
                  <a:lnTo>
                    <a:pt x="5578" y="74315"/>
                  </a:lnTo>
                  <a:lnTo>
                    <a:pt x="0" y="100420"/>
                  </a:lnTo>
                  <a:lnTo>
                    <a:pt x="107" y="116107"/>
                  </a:lnTo>
                  <a:lnTo>
                    <a:pt x="4858" y="127783"/>
                  </a:lnTo>
                  <a:lnTo>
                    <a:pt x="15436" y="135794"/>
                  </a:lnTo>
                  <a:lnTo>
                    <a:pt x="29545" y="141001"/>
                  </a:lnTo>
                  <a:lnTo>
                    <a:pt x="59717" y="144344"/>
                  </a:lnTo>
                  <a:lnTo>
                    <a:pt x="72509" y="144096"/>
                  </a:lnTo>
                  <a:lnTo>
                    <a:pt x="82898" y="141633"/>
                  </a:lnTo>
                  <a:lnTo>
                    <a:pt x="88456" y="138187"/>
                  </a:lnTo>
                  <a:lnTo>
                    <a:pt x="92902" y="132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1357"/>
            <p:cNvSpPr/>
            <p:nvPr>
              <p:custDataLst>
                <p:tags r:id="rId25"/>
              </p:custDataLst>
            </p:nvPr>
          </p:nvSpPr>
          <p:spPr>
            <a:xfrm>
              <a:off x="1282700" y="2819400"/>
              <a:ext cx="57151" cy="3372"/>
            </a:xfrm>
            <a:custGeom>
              <a:avLst/>
              <a:gdLst/>
              <a:ahLst/>
              <a:cxnLst/>
              <a:rect l="0" t="0" r="0" b="0"/>
              <a:pathLst>
                <a:path w="57151" h="3372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20722" y="314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1358"/>
            <p:cNvSpPr/>
            <p:nvPr>
              <p:custDataLst>
                <p:tags r:id="rId26"/>
              </p:custDataLst>
            </p:nvPr>
          </p:nvSpPr>
          <p:spPr>
            <a:xfrm>
              <a:off x="1276350" y="277495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8838"/>
                  </a:lnTo>
                  <a:lnTo>
                    <a:pt x="61455" y="17217"/>
                  </a:lnTo>
                  <a:lnTo>
                    <a:pt x="762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1359"/>
            <p:cNvSpPr/>
            <p:nvPr>
              <p:custDataLst>
                <p:tags r:id="rId27"/>
              </p:custDataLst>
            </p:nvPr>
          </p:nvSpPr>
          <p:spPr>
            <a:xfrm>
              <a:off x="1060450" y="28511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32604" y="5467"/>
                  </a:lnTo>
                  <a:lnTo>
                    <a:pt x="61683" y="6176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1360"/>
            <p:cNvSpPr/>
            <p:nvPr>
              <p:custDataLst>
                <p:tags r:id="rId28"/>
              </p:custDataLst>
            </p:nvPr>
          </p:nvSpPr>
          <p:spPr>
            <a:xfrm>
              <a:off x="1088195" y="2863850"/>
              <a:ext cx="16706" cy="82551"/>
            </a:xfrm>
            <a:custGeom>
              <a:avLst/>
              <a:gdLst/>
              <a:ahLst/>
              <a:cxnLst/>
              <a:rect l="0" t="0" r="0" b="0"/>
              <a:pathLst>
                <a:path w="16706" h="82551">
                  <a:moveTo>
                    <a:pt x="16705" y="0"/>
                  </a:moveTo>
                  <a:lnTo>
                    <a:pt x="16705" y="0"/>
                  </a:lnTo>
                  <a:lnTo>
                    <a:pt x="5874" y="27437"/>
                  </a:lnTo>
                  <a:lnTo>
                    <a:pt x="1109" y="49209"/>
                  </a:lnTo>
                  <a:lnTo>
                    <a:pt x="2128" y="67967"/>
                  </a:lnTo>
                  <a:lnTo>
                    <a:pt x="0" y="77915"/>
                  </a:lnTo>
                  <a:lnTo>
                    <a:pt x="629" y="79460"/>
                  </a:lnTo>
                  <a:lnTo>
                    <a:pt x="4005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1361"/>
            <p:cNvSpPr/>
            <p:nvPr>
              <p:custDataLst>
                <p:tags r:id="rId29"/>
              </p:custDataLst>
            </p:nvPr>
          </p:nvSpPr>
          <p:spPr>
            <a:xfrm>
              <a:off x="934856" y="2692423"/>
              <a:ext cx="150995" cy="6328"/>
            </a:xfrm>
            <a:custGeom>
              <a:avLst/>
              <a:gdLst/>
              <a:ahLst/>
              <a:cxnLst/>
              <a:rect l="0" t="0" r="0" b="0"/>
              <a:pathLst>
                <a:path w="150995" h="6328">
                  <a:moveTo>
                    <a:pt x="17644" y="6327"/>
                  </a:moveTo>
                  <a:lnTo>
                    <a:pt x="17644" y="6327"/>
                  </a:lnTo>
                  <a:lnTo>
                    <a:pt x="5711" y="1301"/>
                  </a:lnTo>
                  <a:lnTo>
                    <a:pt x="0" y="239"/>
                  </a:lnTo>
                  <a:lnTo>
                    <a:pt x="28603" y="0"/>
                  </a:lnTo>
                  <a:lnTo>
                    <a:pt x="57517" y="3640"/>
                  </a:lnTo>
                  <a:lnTo>
                    <a:pt x="89195" y="2082"/>
                  </a:lnTo>
                  <a:lnTo>
                    <a:pt x="119827" y="4755"/>
                  </a:lnTo>
                  <a:lnTo>
                    <a:pt x="150994" y="6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1362"/>
            <p:cNvSpPr/>
            <p:nvPr>
              <p:custDataLst>
                <p:tags r:id="rId30"/>
              </p:custDataLst>
            </p:nvPr>
          </p:nvSpPr>
          <p:spPr>
            <a:xfrm>
              <a:off x="904392" y="2762250"/>
              <a:ext cx="143359" cy="38101"/>
            </a:xfrm>
            <a:custGeom>
              <a:avLst/>
              <a:gdLst/>
              <a:ahLst/>
              <a:cxnLst/>
              <a:rect l="0" t="0" r="0" b="0"/>
              <a:pathLst>
                <a:path w="143359" h="38101">
                  <a:moveTo>
                    <a:pt x="3658" y="38100"/>
                  </a:moveTo>
                  <a:lnTo>
                    <a:pt x="3658" y="38100"/>
                  </a:lnTo>
                  <a:lnTo>
                    <a:pt x="287" y="38100"/>
                  </a:lnTo>
                  <a:lnTo>
                    <a:pt x="0" y="37394"/>
                  </a:lnTo>
                  <a:lnTo>
                    <a:pt x="1562" y="34729"/>
                  </a:lnTo>
                  <a:lnTo>
                    <a:pt x="16521" y="29262"/>
                  </a:lnTo>
                  <a:lnTo>
                    <a:pt x="47565" y="25457"/>
                  </a:lnTo>
                  <a:lnTo>
                    <a:pt x="75307" y="20556"/>
                  </a:lnTo>
                  <a:lnTo>
                    <a:pt x="106241" y="14461"/>
                  </a:lnTo>
                  <a:lnTo>
                    <a:pt x="127186" y="11340"/>
                  </a:lnTo>
                  <a:lnTo>
                    <a:pt x="136171" y="7862"/>
                  </a:lnTo>
                  <a:lnTo>
                    <a:pt x="1433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1363"/>
            <p:cNvSpPr/>
            <p:nvPr>
              <p:custDataLst>
                <p:tags r:id="rId31"/>
              </p:custDataLst>
            </p:nvPr>
          </p:nvSpPr>
          <p:spPr>
            <a:xfrm>
              <a:off x="874357" y="2733780"/>
              <a:ext cx="147994" cy="161821"/>
            </a:xfrm>
            <a:custGeom>
              <a:avLst/>
              <a:gdLst/>
              <a:ahLst/>
              <a:cxnLst/>
              <a:rect l="0" t="0" r="0" b="0"/>
              <a:pathLst>
                <a:path w="147994" h="161821">
                  <a:moveTo>
                    <a:pt x="59093" y="9420"/>
                  </a:moveTo>
                  <a:lnTo>
                    <a:pt x="59093" y="9420"/>
                  </a:lnTo>
                  <a:lnTo>
                    <a:pt x="62464" y="6049"/>
                  </a:lnTo>
                  <a:lnTo>
                    <a:pt x="64119" y="2513"/>
                  </a:lnTo>
                  <a:lnTo>
                    <a:pt x="64560" y="582"/>
                  </a:lnTo>
                  <a:lnTo>
                    <a:pt x="64855" y="0"/>
                  </a:lnTo>
                  <a:lnTo>
                    <a:pt x="65051" y="318"/>
                  </a:lnTo>
                  <a:lnTo>
                    <a:pt x="65182" y="1235"/>
                  </a:lnTo>
                  <a:lnTo>
                    <a:pt x="63445" y="4136"/>
                  </a:lnTo>
                  <a:lnTo>
                    <a:pt x="48822" y="29002"/>
                  </a:lnTo>
                  <a:lnTo>
                    <a:pt x="33237" y="53949"/>
                  </a:lnTo>
                  <a:lnTo>
                    <a:pt x="23848" y="75777"/>
                  </a:lnTo>
                  <a:lnTo>
                    <a:pt x="10628" y="105125"/>
                  </a:lnTo>
                  <a:lnTo>
                    <a:pt x="0" y="129481"/>
                  </a:lnTo>
                  <a:lnTo>
                    <a:pt x="609" y="136393"/>
                  </a:lnTo>
                  <a:lnTo>
                    <a:pt x="5113" y="141817"/>
                  </a:lnTo>
                  <a:lnTo>
                    <a:pt x="13230" y="146580"/>
                  </a:lnTo>
                  <a:lnTo>
                    <a:pt x="35077" y="152522"/>
                  </a:lnTo>
                  <a:lnTo>
                    <a:pt x="66324" y="154597"/>
                  </a:lnTo>
                  <a:lnTo>
                    <a:pt x="93377" y="155916"/>
                  </a:lnTo>
                  <a:lnTo>
                    <a:pt x="121839" y="160445"/>
                  </a:lnTo>
                  <a:lnTo>
                    <a:pt x="147993" y="161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SMARTInkShape-Group298"/>
          <p:cNvGrpSpPr/>
          <p:nvPr/>
        </p:nvGrpSpPr>
        <p:grpSpPr>
          <a:xfrm>
            <a:off x="3182989" y="2819400"/>
            <a:ext cx="1046112" cy="304801"/>
            <a:chOff x="3182989" y="2819400"/>
            <a:chExt cx="1046112" cy="304801"/>
          </a:xfrm>
        </p:grpSpPr>
        <p:sp>
          <p:nvSpPr>
            <p:cNvPr id="81" name="SMARTInkShape-1364"/>
            <p:cNvSpPr/>
            <p:nvPr>
              <p:custDataLst>
                <p:tags r:id="rId5"/>
              </p:custDataLst>
            </p:nvPr>
          </p:nvSpPr>
          <p:spPr>
            <a:xfrm>
              <a:off x="3956211" y="2930819"/>
              <a:ext cx="82600" cy="157380"/>
            </a:xfrm>
            <a:custGeom>
              <a:avLst/>
              <a:gdLst/>
              <a:ahLst/>
              <a:cxnLst/>
              <a:rect l="0" t="0" r="0" b="0"/>
              <a:pathLst>
                <a:path w="82600" h="157380">
                  <a:moveTo>
                    <a:pt x="18889" y="66381"/>
                  </a:moveTo>
                  <a:lnTo>
                    <a:pt x="18889" y="66381"/>
                  </a:lnTo>
                  <a:lnTo>
                    <a:pt x="18183" y="91023"/>
                  </a:lnTo>
                  <a:lnTo>
                    <a:pt x="13820" y="115467"/>
                  </a:lnTo>
                  <a:lnTo>
                    <a:pt x="6024" y="143366"/>
                  </a:lnTo>
                  <a:lnTo>
                    <a:pt x="1671" y="153632"/>
                  </a:lnTo>
                  <a:lnTo>
                    <a:pt x="654" y="157370"/>
                  </a:lnTo>
                  <a:lnTo>
                    <a:pt x="382" y="157379"/>
                  </a:lnTo>
                  <a:lnTo>
                    <a:pt x="0" y="152140"/>
                  </a:lnTo>
                  <a:lnTo>
                    <a:pt x="566" y="121445"/>
                  </a:lnTo>
                  <a:lnTo>
                    <a:pt x="3219" y="97674"/>
                  </a:lnTo>
                  <a:lnTo>
                    <a:pt x="8632" y="72528"/>
                  </a:lnTo>
                  <a:lnTo>
                    <a:pt x="15742" y="48652"/>
                  </a:lnTo>
                  <a:lnTo>
                    <a:pt x="27678" y="20754"/>
                  </a:lnTo>
                  <a:lnTo>
                    <a:pt x="35965" y="8238"/>
                  </a:lnTo>
                  <a:lnTo>
                    <a:pt x="44353" y="1734"/>
                  </a:lnTo>
                  <a:lnTo>
                    <a:pt x="48565" y="0"/>
                  </a:lnTo>
                  <a:lnTo>
                    <a:pt x="53490" y="254"/>
                  </a:lnTo>
                  <a:lnTo>
                    <a:pt x="64606" y="4301"/>
                  </a:lnTo>
                  <a:lnTo>
                    <a:pt x="79393" y="17883"/>
                  </a:lnTo>
                  <a:lnTo>
                    <a:pt x="81803" y="24171"/>
                  </a:lnTo>
                  <a:lnTo>
                    <a:pt x="82599" y="38684"/>
                  </a:lnTo>
                  <a:lnTo>
                    <a:pt x="74956" y="54541"/>
                  </a:lnTo>
                  <a:lnTo>
                    <a:pt x="62858" y="68880"/>
                  </a:lnTo>
                  <a:lnTo>
                    <a:pt x="50425" y="77605"/>
                  </a:lnTo>
                  <a:lnTo>
                    <a:pt x="31525" y="83112"/>
                  </a:lnTo>
                  <a:lnTo>
                    <a:pt x="27313" y="83179"/>
                  </a:lnTo>
                  <a:lnTo>
                    <a:pt x="24505" y="82519"/>
                  </a:lnTo>
                  <a:lnTo>
                    <a:pt x="22633" y="81373"/>
                  </a:lnTo>
                  <a:lnTo>
                    <a:pt x="12539" y="600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1365"/>
            <p:cNvSpPr/>
            <p:nvPr>
              <p:custDataLst>
                <p:tags r:id="rId6"/>
              </p:custDataLst>
            </p:nvPr>
          </p:nvSpPr>
          <p:spPr>
            <a:xfrm>
              <a:off x="3817233" y="2870461"/>
              <a:ext cx="100718" cy="12440"/>
            </a:xfrm>
            <a:custGeom>
              <a:avLst/>
              <a:gdLst/>
              <a:ahLst/>
              <a:cxnLst/>
              <a:rect l="0" t="0" r="0" b="0"/>
              <a:pathLst>
                <a:path w="100718" h="12440">
                  <a:moveTo>
                    <a:pt x="5467" y="6089"/>
                  </a:moveTo>
                  <a:lnTo>
                    <a:pt x="5467" y="6089"/>
                  </a:lnTo>
                  <a:lnTo>
                    <a:pt x="0" y="622"/>
                  </a:lnTo>
                  <a:lnTo>
                    <a:pt x="6120" y="0"/>
                  </a:lnTo>
                  <a:lnTo>
                    <a:pt x="32381" y="496"/>
                  </a:lnTo>
                  <a:lnTo>
                    <a:pt x="63536" y="4824"/>
                  </a:lnTo>
                  <a:lnTo>
                    <a:pt x="100717" y="1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1366"/>
            <p:cNvSpPr/>
            <p:nvPr>
              <p:custDataLst>
                <p:tags r:id="rId7"/>
              </p:custDataLst>
            </p:nvPr>
          </p:nvSpPr>
          <p:spPr>
            <a:xfrm>
              <a:off x="3810000" y="2933700"/>
              <a:ext cx="107951" cy="25401"/>
            </a:xfrm>
            <a:custGeom>
              <a:avLst/>
              <a:gdLst/>
              <a:ahLst/>
              <a:cxnLst/>
              <a:rect l="0" t="0" r="0" b="0"/>
              <a:pathLst>
                <a:path w="107951" h="25401">
                  <a:moveTo>
                    <a:pt x="0" y="25400"/>
                  </a:moveTo>
                  <a:lnTo>
                    <a:pt x="0" y="25400"/>
                  </a:lnTo>
                  <a:lnTo>
                    <a:pt x="22604" y="20374"/>
                  </a:lnTo>
                  <a:lnTo>
                    <a:pt x="53619" y="15940"/>
                  </a:lnTo>
                  <a:lnTo>
                    <a:pt x="78525" y="10289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1367"/>
            <p:cNvSpPr/>
            <p:nvPr>
              <p:custDataLst>
                <p:tags r:id="rId8"/>
              </p:custDataLst>
            </p:nvPr>
          </p:nvSpPr>
          <p:spPr>
            <a:xfrm>
              <a:off x="3796879" y="2885879"/>
              <a:ext cx="114722" cy="136722"/>
            </a:xfrm>
            <a:custGeom>
              <a:avLst/>
              <a:gdLst/>
              <a:ahLst/>
              <a:cxnLst/>
              <a:rect l="0" t="0" r="0" b="0"/>
              <a:pathLst>
                <a:path w="114722" h="136722">
                  <a:moveTo>
                    <a:pt x="32171" y="3371"/>
                  </a:moveTo>
                  <a:lnTo>
                    <a:pt x="32171" y="3371"/>
                  </a:lnTo>
                  <a:lnTo>
                    <a:pt x="35542" y="0"/>
                  </a:lnTo>
                  <a:lnTo>
                    <a:pt x="36535" y="418"/>
                  </a:lnTo>
                  <a:lnTo>
                    <a:pt x="37638" y="4646"/>
                  </a:lnTo>
                  <a:lnTo>
                    <a:pt x="27502" y="29702"/>
                  </a:lnTo>
                  <a:lnTo>
                    <a:pt x="12443" y="57112"/>
                  </a:lnTo>
                  <a:lnTo>
                    <a:pt x="3177" y="74763"/>
                  </a:lnTo>
                  <a:lnTo>
                    <a:pt x="0" y="92016"/>
                  </a:lnTo>
                  <a:lnTo>
                    <a:pt x="1645" y="106974"/>
                  </a:lnTo>
                  <a:lnTo>
                    <a:pt x="7080" y="115974"/>
                  </a:lnTo>
                  <a:lnTo>
                    <a:pt x="17962" y="122326"/>
                  </a:lnTo>
                  <a:lnTo>
                    <a:pt x="32911" y="126795"/>
                  </a:lnTo>
                  <a:lnTo>
                    <a:pt x="60456" y="129311"/>
                  </a:lnTo>
                  <a:lnTo>
                    <a:pt x="91641" y="132043"/>
                  </a:lnTo>
                  <a:lnTo>
                    <a:pt x="114721" y="136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1368"/>
            <p:cNvSpPr/>
            <p:nvPr>
              <p:custDataLst>
                <p:tags r:id="rId9"/>
              </p:custDataLst>
            </p:nvPr>
          </p:nvSpPr>
          <p:spPr>
            <a:xfrm>
              <a:off x="3575050" y="29718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7673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1369"/>
            <p:cNvSpPr/>
            <p:nvPr>
              <p:custDataLst>
                <p:tags r:id="rId10"/>
              </p:custDataLst>
            </p:nvPr>
          </p:nvSpPr>
          <p:spPr>
            <a:xfrm>
              <a:off x="3587750" y="2921000"/>
              <a:ext cx="63501" cy="19051"/>
            </a:xfrm>
            <a:custGeom>
              <a:avLst/>
              <a:gdLst/>
              <a:ahLst/>
              <a:cxnLst/>
              <a:rect l="0" t="0" r="0" b="0"/>
              <a:pathLst>
                <a:path w="63501" h="19051">
                  <a:moveTo>
                    <a:pt x="0" y="0"/>
                  </a:moveTo>
                  <a:lnTo>
                    <a:pt x="0" y="0"/>
                  </a:lnTo>
                  <a:lnTo>
                    <a:pt x="17676" y="0"/>
                  </a:lnTo>
                  <a:lnTo>
                    <a:pt x="25730" y="3763"/>
                  </a:lnTo>
                  <a:lnTo>
                    <a:pt x="42399" y="14305"/>
                  </a:lnTo>
                  <a:lnTo>
                    <a:pt x="635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1370"/>
            <p:cNvSpPr/>
            <p:nvPr>
              <p:custDataLst>
                <p:tags r:id="rId11"/>
              </p:custDataLst>
            </p:nvPr>
          </p:nvSpPr>
          <p:spPr>
            <a:xfrm>
              <a:off x="3378200" y="3003550"/>
              <a:ext cx="120651" cy="3659"/>
            </a:xfrm>
            <a:custGeom>
              <a:avLst/>
              <a:gdLst/>
              <a:ahLst/>
              <a:cxnLst/>
              <a:rect l="0" t="0" r="0" b="0"/>
              <a:pathLst>
                <a:path w="120651" h="3659">
                  <a:moveTo>
                    <a:pt x="0" y="0"/>
                  </a:moveTo>
                  <a:lnTo>
                    <a:pt x="0" y="0"/>
                  </a:lnTo>
                  <a:lnTo>
                    <a:pt x="28129" y="0"/>
                  </a:lnTo>
                  <a:lnTo>
                    <a:pt x="53220" y="1881"/>
                  </a:lnTo>
                  <a:lnTo>
                    <a:pt x="68809" y="3658"/>
                  </a:lnTo>
                  <a:lnTo>
                    <a:pt x="99931" y="931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1371"/>
            <p:cNvSpPr/>
            <p:nvPr>
              <p:custDataLst>
                <p:tags r:id="rId12"/>
              </p:custDataLst>
            </p:nvPr>
          </p:nvSpPr>
          <p:spPr>
            <a:xfrm>
              <a:off x="3409950" y="3016250"/>
              <a:ext cx="25401" cy="107951"/>
            </a:xfrm>
            <a:custGeom>
              <a:avLst/>
              <a:gdLst/>
              <a:ahLst/>
              <a:cxnLst/>
              <a:rect l="0" t="0" r="0" b="0"/>
              <a:pathLst>
                <a:path w="25401" h="107951">
                  <a:moveTo>
                    <a:pt x="25400" y="0"/>
                  </a:moveTo>
                  <a:lnTo>
                    <a:pt x="25400" y="0"/>
                  </a:lnTo>
                  <a:lnTo>
                    <a:pt x="16611" y="24485"/>
                  </a:lnTo>
                  <a:lnTo>
                    <a:pt x="7509" y="50529"/>
                  </a:lnTo>
                  <a:lnTo>
                    <a:pt x="1483" y="81242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1372"/>
            <p:cNvSpPr/>
            <p:nvPr>
              <p:custDataLst>
                <p:tags r:id="rId13"/>
              </p:custDataLst>
            </p:nvPr>
          </p:nvSpPr>
          <p:spPr>
            <a:xfrm>
              <a:off x="3221215" y="2889250"/>
              <a:ext cx="118886" cy="6351"/>
            </a:xfrm>
            <a:custGeom>
              <a:avLst/>
              <a:gdLst/>
              <a:ahLst/>
              <a:cxnLst/>
              <a:rect l="0" t="0" r="0" b="0"/>
              <a:pathLst>
                <a:path w="118886" h="6351">
                  <a:moveTo>
                    <a:pt x="10935" y="0"/>
                  </a:moveTo>
                  <a:lnTo>
                    <a:pt x="10935" y="0"/>
                  </a:lnTo>
                  <a:lnTo>
                    <a:pt x="4193" y="0"/>
                  </a:lnTo>
                  <a:lnTo>
                    <a:pt x="2207" y="706"/>
                  </a:lnTo>
                  <a:lnTo>
                    <a:pt x="883" y="1881"/>
                  </a:lnTo>
                  <a:lnTo>
                    <a:pt x="0" y="3371"/>
                  </a:lnTo>
                  <a:lnTo>
                    <a:pt x="823" y="4364"/>
                  </a:lnTo>
                  <a:lnTo>
                    <a:pt x="5500" y="5467"/>
                  </a:lnTo>
                  <a:lnTo>
                    <a:pt x="35915" y="6176"/>
                  </a:lnTo>
                  <a:lnTo>
                    <a:pt x="58020" y="6272"/>
                  </a:lnTo>
                  <a:lnTo>
                    <a:pt x="81956" y="6316"/>
                  </a:lnTo>
                  <a:lnTo>
                    <a:pt x="11888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1373"/>
            <p:cNvSpPr/>
            <p:nvPr>
              <p:custDataLst>
                <p:tags r:id="rId14"/>
              </p:custDataLst>
            </p:nvPr>
          </p:nvSpPr>
          <p:spPr>
            <a:xfrm>
              <a:off x="3238500" y="2952750"/>
              <a:ext cx="95251" cy="25401"/>
            </a:xfrm>
            <a:custGeom>
              <a:avLst/>
              <a:gdLst/>
              <a:ahLst/>
              <a:cxnLst/>
              <a:rect l="0" t="0" r="0" b="0"/>
              <a:pathLst>
                <a:path w="95251" h="25401">
                  <a:moveTo>
                    <a:pt x="0" y="25400"/>
                  </a:moveTo>
                  <a:lnTo>
                    <a:pt x="0" y="25400"/>
                  </a:lnTo>
                  <a:lnTo>
                    <a:pt x="29886" y="22029"/>
                  </a:lnTo>
                  <a:lnTo>
                    <a:pt x="56990" y="16561"/>
                  </a:lnTo>
                  <a:lnTo>
                    <a:pt x="85497" y="473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1374"/>
            <p:cNvSpPr/>
            <p:nvPr>
              <p:custDataLst>
                <p:tags r:id="rId15"/>
              </p:custDataLst>
            </p:nvPr>
          </p:nvSpPr>
          <p:spPr>
            <a:xfrm>
              <a:off x="3182989" y="2904929"/>
              <a:ext cx="144412" cy="163251"/>
            </a:xfrm>
            <a:custGeom>
              <a:avLst/>
              <a:gdLst/>
              <a:ahLst/>
              <a:cxnLst/>
              <a:rect l="0" t="0" r="0" b="0"/>
              <a:pathLst>
                <a:path w="144412" h="163251">
                  <a:moveTo>
                    <a:pt x="36461" y="3371"/>
                  </a:moveTo>
                  <a:lnTo>
                    <a:pt x="36461" y="3371"/>
                  </a:lnTo>
                  <a:lnTo>
                    <a:pt x="36461" y="0"/>
                  </a:lnTo>
                  <a:lnTo>
                    <a:pt x="35756" y="418"/>
                  </a:lnTo>
                  <a:lnTo>
                    <a:pt x="16902" y="31113"/>
                  </a:lnTo>
                  <a:lnTo>
                    <a:pt x="10599" y="54742"/>
                  </a:lnTo>
                  <a:lnTo>
                    <a:pt x="5447" y="77943"/>
                  </a:lnTo>
                  <a:lnTo>
                    <a:pt x="1510" y="100014"/>
                  </a:lnTo>
                  <a:lnTo>
                    <a:pt x="0" y="130862"/>
                  </a:lnTo>
                  <a:lnTo>
                    <a:pt x="2147" y="146817"/>
                  </a:lnTo>
                  <a:lnTo>
                    <a:pt x="5824" y="152624"/>
                  </a:lnTo>
                  <a:lnTo>
                    <a:pt x="17435" y="160958"/>
                  </a:lnTo>
                  <a:lnTo>
                    <a:pt x="33885" y="163250"/>
                  </a:lnTo>
                  <a:lnTo>
                    <a:pt x="64861" y="160574"/>
                  </a:lnTo>
                  <a:lnTo>
                    <a:pt x="87889" y="157200"/>
                  </a:lnTo>
                  <a:lnTo>
                    <a:pt x="118570" y="151334"/>
                  </a:lnTo>
                  <a:lnTo>
                    <a:pt x="136127" y="145127"/>
                  </a:lnTo>
                  <a:lnTo>
                    <a:pt x="144411" y="136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1375"/>
            <p:cNvSpPr/>
            <p:nvPr>
              <p:custDataLst>
                <p:tags r:id="rId16"/>
              </p:custDataLst>
            </p:nvPr>
          </p:nvSpPr>
          <p:spPr>
            <a:xfrm>
              <a:off x="4104792" y="2901950"/>
              <a:ext cx="124309" cy="19051"/>
            </a:xfrm>
            <a:custGeom>
              <a:avLst/>
              <a:gdLst/>
              <a:ahLst/>
              <a:cxnLst/>
              <a:rect l="0" t="0" r="0" b="0"/>
              <a:pathLst>
                <a:path w="124309" h="1905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1562" y="3371"/>
                  </a:lnTo>
                  <a:lnTo>
                    <a:pt x="13150" y="8838"/>
                  </a:lnTo>
                  <a:lnTo>
                    <a:pt x="40102" y="14927"/>
                  </a:lnTo>
                  <a:lnTo>
                    <a:pt x="71528" y="17828"/>
                  </a:lnTo>
                  <a:lnTo>
                    <a:pt x="99811" y="18688"/>
                  </a:lnTo>
                  <a:lnTo>
                    <a:pt x="124308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1376"/>
            <p:cNvSpPr/>
            <p:nvPr>
              <p:custDataLst>
                <p:tags r:id="rId17"/>
              </p:custDataLst>
            </p:nvPr>
          </p:nvSpPr>
          <p:spPr>
            <a:xfrm>
              <a:off x="4142462" y="2819400"/>
              <a:ext cx="61239" cy="179187"/>
            </a:xfrm>
            <a:custGeom>
              <a:avLst/>
              <a:gdLst/>
              <a:ahLst/>
              <a:cxnLst/>
              <a:rect l="0" t="0" r="0" b="0"/>
              <a:pathLst>
                <a:path w="61239" h="179187">
                  <a:moveTo>
                    <a:pt x="61238" y="0"/>
                  </a:moveTo>
                  <a:lnTo>
                    <a:pt x="61238" y="0"/>
                  </a:lnTo>
                  <a:lnTo>
                    <a:pt x="54052" y="21689"/>
                  </a:lnTo>
                  <a:lnTo>
                    <a:pt x="42286" y="42095"/>
                  </a:lnTo>
                  <a:lnTo>
                    <a:pt x="27650" y="67157"/>
                  </a:lnTo>
                  <a:lnTo>
                    <a:pt x="13855" y="93347"/>
                  </a:lnTo>
                  <a:lnTo>
                    <a:pt x="5372" y="116747"/>
                  </a:lnTo>
                  <a:lnTo>
                    <a:pt x="0" y="146383"/>
                  </a:lnTo>
                  <a:lnTo>
                    <a:pt x="2507" y="160544"/>
                  </a:lnTo>
                  <a:lnTo>
                    <a:pt x="5150" y="166296"/>
                  </a:lnTo>
                  <a:lnTo>
                    <a:pt x="13732" y="174568"/>
                  </a:lnTo>
                  <a:lnTo>
                    <a:pt x="18984" y="177762"/>
                  </a:lnTo>
                  <a:lnTo>
                    <a:pt x="23896" y="179186"/>
                  </a:lnTo>
                  <a:lnTo>
                    <a:pt x="33118" y="178886"/>
                  </a:lnTo>
                  <a:lnTo>
                    <a:pt x="36847" y="177113"/>
                  </a:lnTo>
                  <a:lnTo>
                    <a:pt x="48538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1377"/>
            <p:cNvSpPr/>
            <p:nvPr>
              <p:custDataLst>
                <p:tags r:id="rId18"/>
              </p:custDataLst>
            </p:nvPr>
          </p:nvSpPr>
          <p:spPr>
            <a:xfrm>
              <a:off x="4022123" y="2927350"/>
              <a:ext cx="63200" cy="83034"/>
            </a:xfrm>
            <a:custGeom>
              <a:avLst/>
              <a:gdLst/>
              <a:ahLst/>
              <a:cxnLst/>
              <a:rect l="0" t="0" r="0" b="0"/>
              <a:pathLst>
                <a:path w="63200" h="83034">
                  <a:moveTo>
                    <a:pt x="60927" y="38100"/>
                  </a:moveTo>
                  <a:lnTo>
                    <a:pt x="60927" y="38100"/>
                  </a:lnTo>
                  <a:lnTo>
                    <a:pt x="57556" y="34729"/>
                  </a:lnTo>
                  <a:lnTo>
                    <a:pt x="52138" y="33074"/>
                  </a:lnTo>
                  <a:lnTo>
                    <a:pt x="44321" y="33044"/>
                  </a:lnTo>
                  <a:lnTo>
                    <a:pt x="33791" y="35383"/>
                  </a:lnTo>
                  <a:lnTo>
                    <a:pt x="19334" y="44037"/>
                  </a:lnTo>
                  <a:lnTo>
                    <a:pt x="6113" y="55538"/>
                  </a:lnTo>
                  <a:lnTo>
                    <a:pt x="1288" y="63724"/>
                  </a:lnTo>
                  <a:lnTo>
                    <a:pt x="0" y="67883"/>
                  </a:lnTo>
                  <a:lnTo>
                    <a:pt x="1260" y="72066"/>
                  </a:lnTo>
                  <a:lnTo>
                    <a:pt x="8302" y="80477"/>
                  </a:lnTo>
                  <a:lnTo>
                    <a:pt x="13144" y="82579"/>
                  </a:lnTo>
                  <a:lnTo>
                    <a:pt x="24168" y="83033"/>
                  </a:lnTo>
                  <a:lnTo>
                    <a:pt x="42274" y="79322"/>
                  </a:lnTo>
                  <a:lnTo>
                    <a:pt x="50990" y="73825"/>
                  </a:lnTo>
                  <a:lnTo>
                    <a:pt x="57216" y="65972"/>
                  </a:lnTo>
                  <a:lnTo>
                    <a:pt x="62335" y="55426"/>
                  </a:lnTo>
                  <a:lnTo>
                    <a:pt x="63199" y="41802"/>
                  </a:lnTo>
                  <a:lnTo>
                    <a:pt x="61226" y="12613"/>
                  </a:lnTo>
                  <a:lnTo>
                    <a:pt x="6092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6" name="SMARTInkShape-1378"/>
          <p:cNvSpPr/>
          <p:nvPr>
            <p:custDataLst>
              <p:tags r:id="rId1"/>
            </p:custDataLst>
          </p:nvPr>
        </p:nvSpPr>
        <p:spPr>
          <a:xfrm>
            <a:off x="127000" y="1955800"/>
            <a:ext cx="260351" cy="22244"/>
          </a:xfrm>
          <a:custGeom>
            <a:avLst/>
            <a:gdLst/>
            <a:ahLst/>
            <a:cxnLst/>
            <a:rect l="0" t="0" r="0" b="0"/>
            <a:pathLst>
              <a:path w="260351" h="22244">
                <a:moveTo>
                  <a:pt x="0" y="0"/>
                </a:moveTo>
                <a:lnTo>
                  <a:pt x="0" y="0"/>
                </a:lnTo>
                <a:lnTo>
                  <a:pt x="10845" y="705"/>
                </a:lnTo>
                <a:lnTo>
                  <a:pt x="42063" y="12209"/>
                </a:lnTo>
                <a:lnTo>
                  <a:pt x="63615" y="16009"/>
                </a:lnTo>
                <a:lnTo>
                  <a:pt x="91068" y="17699"/>
                </a:lnTo>
                <a:lnTo>
                  <a:pt x="107279" y="18149"/>
                </a:lnTo>
                <a:lnTo>
                  <a:pt x="124436" y="18449"/>
                </a:lnTo>
                <a:lnTo>
                  <a:pt x="141518" y="19355"/>
                </a:lnTo>
                <a:lnTo>
                  <a:pt x="158551" y="20665"/>
                </a:lnTo>
                <a:lnTo>
                  <a:pt x="175551" y="22243"/>
                </a:lnTo>
                <a:lnTo>
                  <a:pt x="203847" y="22115"/>
                </a:lnTo>
                <a:lnTo>
                  <a:pt x="233966" y="19958"/>
                </a:lnTo>
                <a:lnTo>
                  <a:pt x="260350" y="190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7" name="SMARTInkShape-1379"/>
          <p:cNvSpPr/>
          <p:nvPr>
            <p:custDataLst>
              <p:tags r:id="rId2"/>
            </p:custDataLst>
          </p:nvPr>
        </p:nvSpPr>
        <p:spPr>
          <a:xfrm>
            <a:off x="4762500" y="1962150"/>
            <a:ext cx="361951" cy="95251"/>
          </a:xfrm>
          <a:custGeom>
            <a:avLst/>
            <a:gdLst/>
            <a:ahLst/>
            <a:cxnLst/>
            <a:rect l="0" t="0" r="0" b="0"/>
            <a:pathLst>
              <a:path w="361951" h="95251">
                <a:moveTo>
                  <a:pt x="0" y="95250"/>
                </a:moveTo>
                <a:lnTo>
                  <a:pt x="0" y="95250"/>
                </a:lnTo>
                <a:lnTo>
                  <a:pt x="6742" y="95250"/>
                </a:lnTo>
                <a:lnTo>
                  <a:pt x="28866" y="89605"/>
                </a:lnTo>
                <a:lnTo>
                  <a:pt x="44645" y="85137"/>
                </a:lnTo>
                <a:lnTo>
                  <a:pt x="61513" y="81452"/>
                </a:lnTo>
                <a:lnTo>
                  <a:pt x="79108" y="78290"/>
                </a:lnTo>
                <a:lnTo>
                  <a:pt x="97189" y="75477"/>
                </a:lnTo>
                <a:lnTo>
                  <a:pt x="115592" y="71485"/>
                </a:lnTo>
                <a:lnTo>
                  <a:pt x="134212" y="66706"/>
                </a:lnTo>
                <a:lnTo>
                  <a:pt x="152974" y="61404"/>
                </a:lnTo>
                <a:lnTo>
                  <a:pt x="173244" y="55753"/>
                </a:lnTo>
                <a:lnTo>
                  <a:pt x="194518" y="49869"/>
                </a:lnTo>
                <a:lnTo>
                  <a:pt x="216462" y="43829"/>
                </a:lnTo>
                <a:lnTo>
                  <a:pt x="236736" y="38391"/>
                </a:lnTo>
                <a:lnTo>
                  <a:pt x="255896" y="33356"/>
                </a:lnTo>
                <a:lnTo>
                  <a:pt x="274314" y="28587"/>
                </a:lnTo>
                <a:lnTo>
                  <a:pt x="302304" y="19526"/>
                </a:lnTo>
                <a:lnTo>
                  <a:pt x="330167" y="8372"/>
                </a:lnTo>
                <a:lnTo>
                  <a:pt x="353601" y="490"/>
                </a:lnTo>
                <a:lnTo>
                  <a:pt x="3619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8" name="SMARTInkShape-1380"/>
          <p:cNvSpPr/>
          <p:nvPr>
            <p:custDataLst>
              <p:tags r:id="rId3"/>
            </p:custDataLst>
          </p:nvPr>
        </p:nvSpPr>
        <p:spPr>
          <a:xfrm>
            <a:off x="120650" y="3816350"/>
            <a:ext cx="279401" cy="31751"/>
          </a:xfrm>
          <a:custGeom>
            <a:avLst/>
            <a:gdLst/>
            <a:ahLst/>
            <a:cxnLst/>
            <a:rect l="0" t="0" r="0" b="0"/>
            <a:pathLst>
              <a:path w="279401" h="31751">
                <a:moveTo>
                  <a:pt x="0" y="31750"/>
                </a:moveTo>
                <a:lnTo>
                  <a:pt x="0" y="31750"/>
                </a:lnTo>
                <a:lnTo>
                  <a:pt x="16620" y="27386"/>
                </a:lnTo>
                <a:lnTo>
                  <a:pt x="44044" y="25988"/>
                </a:lnTo>
                <a:lnTo>
                  <a:pt x="69199" y="25661"/>
                </a:lnTo>
                <a:lnTo>
                  <a:pt x="98724" y="23635"/>
                </a:lnTo>
                <a:lnTo>
                  <a:pt x="114499" y="22106"/>
                </a:lnTo>
                <a:lnTo>
                  <a:pt x="130661" y="20382"/>
                </a:lnTo>
                <a:lnTo>
                  <a:pt x="147079" y="18527"/>
                </a:lnTo>
                <a:lnTo>
                  <a:pt x="163670" y="16585"/>
                </a:lnTo>
                <a:lnTo>
                  <a:pt x="193392" y="12545"/>
                </a:lnTo>
                <a:lnTo>
                  <a:pt x="220008" y="8398"/>
                </a:lnTo>
                <a:lnTo>
                  <a:pt x="243596" y="4202"/>
                </a:lnTo>
                <a:lnTo>
                  <a:pt x="273510" y="369"/>
                </a:lnTo>
                <a:lnTo>
                  <a:pt x="2794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9" name="SMARTInkShape-1381"/>
          <p:cNvSpPr/>
          <p:nvPr>
            <p:custDataLst>
              <p:tags r:id="rId4"/>
            </p:custDataLst>
          </p:nvPr>
        </p:nvSpPr>
        <p:spPr>
          <a:xfrm>
            <a:off x="4718050" y="3829050"/>
            <a:ext cx="353987" cy="107951"/>
          </a:xfrm>
          <a:custGeom>
            <a:avLst/>
            <a:gdLst/>
            <a:ahLst/>
            <a:cxnLst/>
            <a:rect l="0" t="0" r="0" b="0"/>
            <a:pathLst>
              <a:path w="353987" h="107951">
                <a:moveTo>
                  <a:pt x="0" y="107950"/>
                </a:moveTo>
                <a:lnTo>
                  <a:pt x="0" y="107950"/>
                </a:lnTo>
                <a:lnTo>
                  <a:pt x="3371" y="104579"/>
                </a:lnTo>
                <a:lnTo>
                  <a:pt x="32520" y="101483"/>
                </a:lnTo>
                <a:lnTo>
                  <a:pt x="57022" y="98490"/>
                </a:lnTo>
                <a:lnTo>
                  <a:pt x="72587" y="95999"/>
                </a:lnTo>
                <a:lnTo>
                  <a:pt x="90019" y="92927"/>
                </a:lnTo>
                <a:lnTo>
                  <a:pt x="108696" y="89468"/>
                </a:lnTo>
                <a:lnTo>
                  <a:pt x="129614" y="84340"/>
                </a:lnTo>
                <a:lnTo>
                  <a:pt x="152026" y="78099"/>
                </a:lnTo>
                <a:lnTo>
                  <a:pt x="175434" y="71116"/>
                </a:lnTo>
                <a:lnTo>
                  <a:pt x="198095" y="64344"/>
                </a:lnTo>
                <a:lnTo>
                  <a:pt x="220257" y="57712"/>
                </a:lnTo>
                <a:lnTo>
                  <a:pt x="242088" y="51175"/>
                </a:lnTo>
                <a:lnTo>
                  <a:pt x="260876" y="43994"/>
                </a:lnTo>
                <a:lnTo>
                  <a:pt x="277633" y="36385"/>
                </a:lnTo>
                <a:lnTo>
                  <a:pt x="305426" y="22521"/>
                </a:lnTo>
                <a:lnTo>
                  <a:pt x="336752" y="7872"/>
                </a:lnTo>
                <a:lnTo>
                  <a:pt x="347428" y="2332"/>
                </a:lnTo>
                <a:lnTo>
                  <a:pt x="353986" y="461"/>
                </a:lnTo>
                <a:lnTo>
                  <a:pt x="353818" y="307"/>
                </a:lnTo>
                <a:lnTo>
                  <a:pt x="3492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23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 rot="1384795">
            <a:off x="877197" y="2363673"/>
            <a:ext cx="2691213" cy="2377195"/>
            <a:chOff x="1432803" y="2045970"/>
            <a:chExt cx="2691213" cy="2377195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1432803" y="2045970"/>
              <a:ext cx="1890713" cy="189071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 rot="18900000">
              <a:off x="2923866" y="3851665"/>
              <a:ext cx="1200150" cy="571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Fri </a:t>
            </a:r>
            <a:r>
              <a:rPr lang="en-US" dirty="0" err="1" smtClean="0"/>
              <a:t>svingninger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2956" y="1584155"/>
            <a:ext cx="2671483" cy="3346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2450" y="1931313"/>
            <a:ext cx="2852494" cy="0"/>
          </a:xfrm>
          <a:prstGeom prst="line">
            <a:avLst/>
          </a:prstGeom>
          <a:ln w="2857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451078" y="1931313"/>
            <a:ext cx="0" cy="4113296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3" name="SMARTInkShape-Group391"/>
          <p:cNvGrpSpPr/>
          <p:nvPr/>
        </p:nvGrpSpPr>
        <p:grpSpPr>
          <a:xfrm>
            <a:off x="7531100" y="6016732"/>
            <a:ext cx="381001" cy="415819"/>
            <a:chOff x="7531100" y="6016732"/>
            <a:chExt cx="381001" cy="415819"/>
          </a:xfrm>
        </p:grpSpPr>
        <p:sp>
          <p:nvSpPr>
            <p:cNvPr id="390" name="SMARTInkShape-1698"/>
            <p:cNvSpPr/>
            <p:nvPr>
              <p:custDataLst>
                <p:tags r:id="rId192"/>
              </p:custDataLst>
            </p:nvPr>
          </p:nvSpPr>
          <p:spPr>
            <a:xfrm>
              <a:off x="7799641" y="6236582"/>
              <a:ext cx="112460" cy="145775"/>
            </a:xfrm>
            <a:custGeom>
              <a:avLst/>
              <a:gdLst/>
              <a:ahLst/>
              <a:cxnLst/>
              <a:rect l="0" t="0" r="0" b="0"/>
              <a:pathLst>
                <a:path w="112460" h="145775">
                  <a:moveTo>
                    <a:pt x="29909" y="5468"/>
                  </a:moveTo>
                  <a:lnTo>
                    <a:pt x="29909" y="5468"/>
                  </a:lnTo>
                  <a:lnTo>
                    <a:pt x="40844" y="0"/>
                  </a:lnTo>
                  <a:lnTo>
                    <a:pt x="38715" y="9492"/>
                  </a:lnTo>
                  <a:lnTo>
                    <a:pt x="30245" y="35824"/>
                  </a:lnTo>
                  <a:lnTo>
                    <a:pt x="20886" y="58470"/>
                  </a:lnTo>
                  <a:lnTo>
                    <a:pt x="11082" y="81941"/>
                  </a:lnTo>
                  <a:lnTo>
                    <a:pt x="2301" y="113577"/>
                  </a:lnTo>
                  <a:lnTo>
                    <a:pt x="0" y="129717"/>
                  </a:lnTo>
                  <a:lnTo>
                    <a:pt x="798" y="135572"/>
                  </a:lnTo>
                  <a:lnTo>
                    <a:pt x="5447" y="143960"/>
                  </a:lnTo>
                  <a:lnTo>
                    <a:pt x="10073" y="145774"/>
                  </a:lnTo>
                  <a:lnTo>
                    <a:pt x="30773" y="144956"/>
                  </a:lnTo>
                  <a:lnTo>
                    <a:pt x="58231" y="140244"/>
                  </a:lnTo>
                  <a:lnTo>
                    <a:pt x="89388" y="134213"/>
                  </a:lnTo>
                  <a:lnTo>
                    <a:pt x="110598" y="132570"/>
                  </a:lnTo>
                  <a:lnTo>
                    <a:pt x="111218" y="133242"/>
                  </a:lnTo>
                  <a:lnTo>
                    <a:pt x="112459" y="138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SMARTInkShape-1699"/>
            <p:cNvSpPr/>
            <p:nvPr>
              <p:custDataLst>
                <p:tags r:id="rId193"/>
              </p:custDataLst>
            </p:nvPr>
          </p:nvSpPr>
          <p:spPr>
            <a:xfrm>
              <a:off x="7531100" y="6102350"/>
              <a:ext cx="345761" cy="330201"/>
            </a:xfrm>
            <a:custGeom>
              <a:avLst/>
              <a:gdLst/>
              <a:ahLst/>
              <a:cxnLst/>
              <a:rect l="0" t="0" r="0" b="0"/>
              <a:pathLst>
                <a:path w="345761" h="330201">
                  <a:moveTo>
                    <a:pt x="0" y="330200"/>
                  </a:moveTo>
                  <a:lnTo>
                    <a:pt x="0" y="330200"/>
                  </a:lnTo>
                  <a:lnTo>
                    <a:pt x="23087" y="307818"/>
                  </a:lnTo>
                  <a:lnTo>
                    <a:pt x="42716" y="290854"/>
                  </a:lnTo>
                  <a:lnTo>
                    <a:pt x="69314" y="267793"/>
                  </a:lnTo>
                  <a:lnTo>
                    <a:pt x="84310" y="254728"/>
                  </a:lnTo>
                  <a:lnTo>
                    <a:pt x="101362" y="239669"/>
                  </a:lnTo>
                  <a:lnTo>
                    <a:pt x="119786" y="223279"/>
                  </a:lnTo>
                  <a:lnTo>
                    <a:pt x="139123" y="206003"/>
                  </a:lnTo>
                  <a:lnTo>
                    <a:pt x="159777" y="186723"/>
                  </a:lnTo>
                  <a:lnTo>
                    <a:pt x="181307" y="166110"/>
                  </a:lnTo>
                  <a:lnTo>
                    <a:pt x="203422" y="144607"/>
                  </a:lnTo>
                  <a:lnTo>
                    <a:pt x="224514" y="123921"/>
                  </a:lnTo>
                  <a:lnTo>
                    <a:pt x="244926" y="103780"/>
                  </a:lnTo>
                  <a:lnTo>
                    <a:pt x="264884" y="84004"/>
                  </a:lnTo>
                  <a:lnTo>
                    <a:pt x="282422" y="67291"/>
                  </a:lnTo>
                  <a:lnTo>
                    <a:pt x="313199" y="39314"/>
                  </a:lnTo>
                  <a:lnTo>
                    <a:pt x="341397" y="9229"/>
                  </a:lnTo>
                  <a:lnTo>
                    <a:pt x="345760" y="4102"/>
                  </a:lnTo>
                  <a:lnTo>
                    <a:pt x="345512" y="2734"/>
                  </a:lnTo>
                  <a:lnTo>
                    <a:pt x="343936" y="1823"/>
                  </a:lnTo>
                  <a:lnTo>
                    <a:pt x="336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1700"/>
            <p:cNvSpPr/>
            <p:nvPr>
              <p:custDataLst>
                <p:tags r:id="rId194"/>
              </p:custDataLst>
            </p:nvPr>
          </p:nvSpPr>
          <p:spPr>
            <a:xfrm>
              <a:off x="7550150" y="6016732"/>
              <a:ext cx="96266" cy="208309"/>
            </a:xfrm>
            <a:custGeom>
              <a:avLst/>
              <a:gdLst/>
              <a:ahLst/>
              <a:cxnLst/>
              <a:rect l="0" t="0" r="0" b="0"/>
              <a:pathLst>
                <a:path w="96266" h="208309">
                  <a:moveTo>
                    <a:pt x="69850" y="28468"/>
                  </a:moveTo>
                  <a:lnTo>
                    <a:pt x="69850" y="28468"/>
                  </a:lnTo>
                  <a:lnTo>
                    <a:pt x="63108" y="21726"/>
                  </a:lnTo>
                  <a:lnTo>
                    <a:pt x="58300" y="20445"/>
                  </a:lnTo>
                  <a:lnTo>
                    <a:pt x="45431" y="20904"/>
                  </a:lnTo>
                  <a:lnTo>
                    <a:pt x="32186" y="29104"/>
                  </a:lnTo>
                  <a:lnTo>
                    <a:pt x="6437" y="57364"/>
                  </a:lnTo>
                  <a:lnTo>
                    <a:pt x="1214" y="71649"/>
                  </a:lnTo>
                  <a:lnTo>
                    <a:pt x="809" y="78422"/>
                  </a:lnTo>
                  <a:lnTo>
                    <a:pt x="2656" y="84348"/>
                  </a:lnTo>
                  <a:lnTo>
                    <a:pt x="10353" y="94696"/>
                  </a:lnTo>
                  <a:lnTo>
                    <a:pt x="17485" y="97315"/>
                  </a:lnTo>
                  <a:lnTo>
                    <a:pt x="36699" y="98342"/>
                  </a:lnTo>
                  <a:lnTo>
                    <a:pt x="61203" y="91583"/>
                  </a:lnTo>
                  <a:lnTo>
                    <a:pt x="81869" y="77272"/>
                  </a:lnTo>
                  <a:lnTo>
                    <a:pt x="91185" y="61919"/>
                  </a:lnTo>
                  <a:lnTo>
                    <a:pt x="96265" y="44041"/>
                  </a:lnTo>
                  <a:lnTo>
                    <a:pt x="95159" y="19519"/>
                  </a:lnTo>
                  <a:lnTo>
                    <a:pt x="92153" y="7793"/>
                  </a:lnTo>
                  <a:lnTo>
                    <a:pt x="89657" y="4101"/>
                  </a:lnTo>
                  <a:lnTo>
                    <a:pt x="86582" y="1640"/>
                  </a:lnTo>
                  <a:lnTo>
                    <a:pt x="83121" y="0"/>
                  </a:lnTo>
                  <a:lnTo>
                    <a:pt x="79403" y="1022"/>
                  </a:lnTo>
                  <a:lnTo>
                    <a:pt x="71509" y="7803"/>
                  </a:lnTo>
                  <a:lnTo>
                    <a:pt x="62502" y="26891"/>
                  </a:lnTo>
                  <a:lnTo>
                    <a:pt x="62107" y="53793"/>
                  </a:lnTo>
                  <a:lnTo>
                    <a:pt x="66644" y="75707"/>
                  </a:lnTo>
                  <a:lnTo>
                    <a:pt x="73364" y="98852"/>
                  </a:lnTo>
                  <a:lnTo>
                    <a:pt x="81055" y="120898"/>
                  </a:lnTo>
                  <a:lnTo>
                    <a:pt x="87294" y="142455"/>
                  </a:lnTo>
                  <a:lnTo>
                    <a:pt x="92893" y="172544"/>
                  </a:lnTo>
                  <a:lnTo>
                    <a:pt x="92791" y="188457"/>
                  </a:lnTo>
                  <a:lnTo>
                    <a:pt x="88043" y="197882"/>
                  </a:lnTo>
                  <a:lnTo>
                    <a:pt x="79346" y="204422"/>
                  </a:lnTo>
                  <a:lnTo>
                    <a:pt x="74064" y="207154"/>
                  </a:lnTo>
                  <a:lnTo>
                    <a:pt x="60669" y="208308"/>
                  </a:lnTo>
                  <a:lnTo>
                    <a:pt x="46014" y="205763"/>
                  </a:lnTo>
                  <a:lnTo>
                    <a:pt x="25864" y="195692"/>
                  </a:lnTo>
                  <a:lnTo>
                    <a:pt x="0" y="1745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8" name="SMARTInkShape-Group392"/>
          <p:cNvGrpSpPr/>
          <p:nvPr/>
        </p:nvGrpSpPr>
        <p:grpSpPr>
          <a:xfrm>
            <a:off x="6847789" y="6017771"/>
            <a:ext cx="486462" cy="329498"/>
            <a:chOff x="6847789" y="6017771"/>
            <a:chExt cx="486462" cy="329498"/>
          </a:xfrm>
        </p:grpSpPr>
        <p:sp>
          <p:nvSpPr>
            <p:cNvPr id="394" name="SMARTInkShape-1701"/>
            <p:cNvSpPr/>
            <p:nvPr>
              <p:custDataLst>
                <p:tags r:id="rId188"/>
              </p:custDataLst>
            </p:nvPr>
          </p:nvSpPr>
          <p:spPr>
            <a:xfrm>
              <a:off x="7258050" y="62674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31096" y="10540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SMARTInkShape-1702"/>
            <p:cNvSpPr/>
            <p:nvPr>
              <p:custDataLst>
                <p:tags r:id="rId189"/>
              </p:custDataLst>
            </p:nvPr>
          </p:nvSpPr>
          <p:spPr>
            <a:xfrm>
              <a:off x="7258050" y="62166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411" y="8336"/>
                  </a:lnTo>
                  <a:lnTo>
                    <a:pt x="10844" y="6938"/>
                  </a:lnTo>
                  <a:lnTo>
                    <a:pt x="42063" y="3056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SMARTInkShape-1703"/>
            <p:cNvSpPr/>
            <p:nvPr>
              <p:custDataLst>
                <p:tags r:id="rId190"/>
              </p:custDataLst>
            </p:nvPr>
          </p:nvSpPr>
          <p:spPr>
            <a:xfrm>
              <a:off x="7059528" y="6017771"/>
              <a:ext cx="109623" cy="113773"/>
            </a:xfrm>
            <a:custGeom>
              <a:avLst/>
              <a:gdLst/>
              <a:ahLst/>
              <a:cxnLst/>
              <a:rect l="0" t="0" r="0" b="0"/>
              <a:pathLst>
                <a:path w="109623" h="113773">
                  <a:moveTo>
                    <a:pt x="8022" y="40129"/>
                  </a:moveTo>
                  <a:lnTo>
                    <a:pt x="8022" y="40129"/>
                  </a:lnTo>
                  <a:lnTo>
                    <a:pt x="1280" y="33387"/>
                  </a:lnTo>
                  <a:lnTo>
                    <a:pt x="0" y="29990"/>
                  </a:lnTo>
                  <a:lnTo>
                    <a:pt x="458" y="22452"/>
                  </a:lnTo>
                  <a:lnTo>
                    <a:pt x="8658" y="14399"/>
                  </a:lnTo>
                  <a:lnTo>
                    <a:pt x="29142" y="3813"/>
                  </a:lnTo>
                  <a:lnTo>
                    <a:pt x="44220" y="0"/>
                  </a:lnTo>
                  <a:lnTo>
                    <a:pt x="63197" y="1819"/>
                  </a:lnTo>
                  <a:lnTo>
                    <a:pt x="70879" y="4993"/>
                  </a:lnTo>
                  <a:lnTo>
                    <a:pt x="71799" y="8944"/>
                  </a:lnTo>
                  <a:lnTo>
                    <a:pt x="69058" y="20860"/>
                  </a:lnTo>
                  <a:lnTo>
                    <a:pt x="59373" y="33682"/>
                  </a:lnTo>
                  <a:lnTo>
                    <a:pt x="39935" y="56564"/>
                  </a:lnTo>
                  <a:lnTo>
                    <a:pt x="17776" y="85787"/>
                  </a:lnTo>
                  <a:lnTo>
                    <a:pt x="15229" y="91029"/>
                  </a:lnTo>
                  <a:lnTo>
                    <a:pt x="14283" y="100616"/>
                  </a:lnTo>
                  <a:lnTo>
                    <a:pt x="15724" y="104443"/>
                  </a:lnTo>
                  <a:lnTo>
                    <a:pt x="21088" y="110575"/>
                  </a:lnTo>
                  <a:lnTo>
                    <a:pt x="33819" y="113772"/>
                  </a:lnTo>
                  <a:lnTo>
                    <a:pt x="58940" y="113690"/>
                  </a:lnTo>
                  <a:lnTo>
                    <a:pt x="89341" y="110712"/>
                  </a:lnTo>
                  <a:lnTo>
                    <a:pt x="109622" y="1099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SMARTInkShape-1704"/>
            <p:cNvSpPr/>
            <p:nvPr>
              <p:custDataLst>
                <p:tags r:id="rId191"/>
              </p:custDataLst>
            </p:nvPr>
          </p:nvSpPr>
          <p:spPr>
            <a:xfrm>
              <a:off x="6847789" y="6223000"/>
              <a:ext cx="192483" cy="124269"/>
            </a:xfrm>
            <a:custGeom>
              <a:avLst/>
              <a:gdLst/>
              <a:ahLst/>
              <a:cxnLst/>
              <a:rect l="0" t="0" r="0" b="0"/>
              <a:pathLst>
                <a:path w="192483" h="124269">
                  <a:moveTo>
                    <a:pt x="48311" y="12700"/>
                  </a:moveTo>
                  <a:lnTo>
                    <a:pt x="48311" y="12700"/>
                  </a:lnTo>
                  <a:lnTo>
                    <a:pt x="38172" y="8336"/>
                  </a:lnTo>
                  <a:lnTo>
                    <a:pt x="30635" y="7233"/>
                  </a:lnTo>
                  <a:lnTo>
                    <a:pt x="22581" y="10506"/>
                  </a:lnTo>
                  <a:lnTo>
                    <a:pt x="18458" y="13353"/>
                  </a:lnTo>
                  <a:lnTo>
                    <a:pt x="5912" y="34217"/>
                  </a:lnTo>
                  <a:lnTo>
                    <a:pt x="0" y="59370"/>
                  </a:lnTo>
                  <a:lnTo>
                    <a:pt x="2380" y="74364"/>
                  </a:lnTo>
                  <a:lnTo>
                    <a:pt x="8142" y="86673"/>
                  </a:lnTo>
                  <a:lnTo>
                    <a:pt x="15406" y="94495"/>
                  </a:lnTo>
                  <a:lnTo>
                    <a:pt x="23338" y="98442"/>
                  </a:lnTo>
                  <a:lnTo>
                    <a:pt x="27429" y="99495"/>
                  </a:lnTo>
                  <a:lnTo>
                    <a:pt x="31567" y="98785"/>
                  </a:lnTo>
                  <a:lnTo>
                    <a:pt x="39929" y="94234"/>
                  </a:lnTo>
                  <a:lnTo>
                    <a:pt x="59141" y="65736"/>
                  </a:lnTo>
                  <a:lnTo>
                    <a:pt x="64413" y="57438"/>
                  </a:lnTo>
                  <a:lnTo>
                    <a:pt x="69108" y="53750"/>
                  </a:lnTo>
                  <a:lnTo>
                    <a:pt x="70643" y="54178"/>
                  </a:lnTo>
                  <a:lnTo>
                    <a:pt x="71665" y="55874"/>
                  </a:lnTo>
                  <a:lnTo>
                    <a:pt x="79217" y="77705"/>
                  </a:lnTo>
                  <a:lnTo>
                    <a:pt x="95311" y="101896"/>
                  </a:lnTo>
                  <a:lnTo>
                    <a:pt x="100812" y="108148"/>
                  </a:lnTo>
                  <a:lnTo>
                    <a:pt x="118211" y="116975"/>
                  </a:lnTo>
                  <a:lnTo>
                    <a:pt x="148044" y="124030"/>
                  </a:lnTo>
                  <a:lnTo>
                    <a:pt x="164603" y="124268"/>
                  </a:lnTo>
                  <a:lnTo>
                    <a:pt x="176668" y="119671"/>
                  </a:lnTo>
                  <a:lnTo>
                    <a:pt x="184850" y="109161"/>
                  </a:lnTo>
                  <a:lnTo>
                    <a:pt x="190133" y="95083"/>
                  </a:lnTo>
                  <a:lnTo>
                    <a:pt x="192482" y="79418"/>
                  </a:lnTo>
                  <a:lnTo>
                    <a:pt x="187882" y="61168"/>
                  </a:lnTo>
                  <a:lnTo>
                    <a:pt x="175272" y="34822"/>
                  </a:lnTo>
                  <a:lnTo>
                    <a:pt x="14991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99" name="SMARTInkShape-1705"/>
          <p:cNvSpPr/>
          <p:nvPr>
            <p:custDataLst>
              <p:tags r:id="rId1"/>
            </p:custDataLst>
          </p:nvPr>
        </p:nvSpPr>
        <p:spPr>
          <a:xfrm>
            <a:off x="7200633" y="5556250"/>
            <a:ext cx="273547" cy="201452"/>
          </a:xfrm>
          <a:custGeom>
            <a:avLst/>
            <a:gdLst/>
            <a:ahLst/>
            <a:cxnLst/>
            <a:rect l="0" t="0" r="0" b="0"/>
            <a:pathLst>
              <a:path w="273547" h="201452">
                <a:moveTo>
                  <a:pt x="152667" y="6350"/>
                </a:moveTo>
                <a:lnTo>
                  <a:pt x="152667" y="6350"/>
                </a:lnTo>
                <a:lnTo>
                  <a:pt x="149296" y="2979"/>
                </a:lnTo>
                <a:lnTo>
                  <a:pt x="137087" y="882"/>
                </a:lnTo>
                <a:lnTo>
                  <a:pt x="113322" y="3632"/>
                </a:lnTo>
                <a:lnTo>
                  <a:pt x="90260" y="14549"/>
                </a:lnTo>
                <a:lnTo>
                  <a:pt x="64252" y="32572"/>
                </a:lnTo>
                <a:lnTo>
                  <a:pt x="38582" y="57045"/>
                </a:lnTo>
                <a:lnTo>
                  <a:pt x="16826" y="88148"/>
                </a:lnTo>
                <a:lnTo>
                  <a:pt x="7073" y="105332"/>
                </a:lnTo>
                <a:lnTo>
                  <a:pt x="0" y="135713"/>
                </a:lnTo>
                <a:lnTo>
                  <a:pt x="89" y="149743"/>
                </a:lnTo>
                <a:lnTo>
                  <a:pt x="5087" y="161916"/>
                </a:lnTo>
                <a:lnTo>
                  <a:pt x="23811" y="182971"/>
                </a:lnTo>
                <a:lnTo>
                  <a:pt x="54240" y="196091"/>
                </a:lnTo>
                <a:lnTo>
                  <a:pt x="72233" y="200577"/>
                </a:lnTo>
                <a:lnTo>
                  <a:pt x="91989" y="201451"/>
                </a:lnTo>
                <a:lnTo>
                  <a:pt x="112920" y="199916"/>
                </a:lnTo>
                <a:lnTo>
                  <a:pt x="134636" y="196778"/>
                </a:lnTo>
                <a:lnTo>
                  <a:pt x="154757" y="191863"/>
                </a:lnTo>
                <a:lnTo>
                  <a:pt x="173816" y="185764"/>
                </a:lnTo>
                <a:lnTo>
                  <a:pt x="192166" y="178876"/>
                </a:lnTo>
                <a:lnTo>
                  <a:pt x="209340" y="170755"/>
                </a:lnTo>
                <a:lnTo>
                  <a:pt x="225726" y="161816"/>
                </a:lnTo>
                <a:lnTo>
                  <a:pt x="253576" y="141062"/>
                </a:lnTo>
                <a:lnTo>
                  <a:pt x="270658" y="115376"/>
                </a:lnTo>
                <a:lnTo>
                  <a:pt x="273546" y="85615"/>
                </a:lnTo>
                <a:lnTo>
                  <a:pt x="271354" y="69776"/>
                </a:lnTo>
                <a:lnTo>
                  <a:pt x="255746" y="42771"/>
                </a:lnTo>
                <a:lnTo>
                  <a:pt x="231641" y="21126"/>
                </a:lnTo>
                <a:lnTo>
                  <a:pt x="202113" y="6802"/>
                </a:lnTo>
                <a:lnTo>
                  <a:pt x="184925" y="3123"/>
                </a:lnTo>
                <a:lnTo>
                  <a:pt x="166412" y="1377"/>
                </a:lnTo>
                <a:lnTo>
                  <a:pt x="147013" y="919"/>
                </a:lnTo>
                <a:lnTo>
                  <a:pt x="108217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02" name="SMARTInkShape-Group394"/>
          <p:cNvGrpSpPr/>
          <p:nvPr/>
        </p:nvGrpSpPr>
        <p:grpSpPr>
          <a:xfrm>
            <a:off x="6883400" y="5632450"/>
            <a:ext cx="139701" cy="57073"/>
            <a:chOff x="6883400" y="5632450"/>
            <a:chExt cx="139701" cy="57073"/>
          </a:xfrm>
        </p:grpSpPr>
        <p:sp>
          <p:nvSpPr>
            <p:cNvPr id="400" name="SMARTInkShape-1706"/>
            <p:cNvSpPr/>
            <p:nvPr>
              <p:custDataLst>
                <p:tags r:id="rId186"/>
              </p:custDataLst>
            </p:nvPr>
          </p:nvSpPr>
          <p:spPr>
            <a:xfrm>
              <a:off x="6883400" y="5683250"/>
              <a:ext cx="127001" cy="6273"/>
            </a:xfrm>
            <a:custGeom>
              <a:avLst/>
              <a:gdLst/>
              <a:ahLst/>
              <a:cxnLst/>
              <a:rect l="0" t="0" r="0" b="0"/>
              <a:pathLst>
                <a:path w="127001" h="6273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1" y="5026"/>
                  </a:lnTo>
                  <a:lnTo>
                    <a:pt x="7892" y="5762"/>
                  </a:lnTo>
                  <a:lnTo>
                    <a:pt x="31815" y="6176"/>
                  </a:lnTo>
                  <a:lnTo>
                    <a:pt x="53651" y="6272"/>
                  </a:lnTo>
                  <a:lnTo>
                    <a:pt x="81229" y="4434"/>
                  </a:lnTo>
                  <a:lnTo>
                    <a:pt x="106658" y="1970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SMARTInkShape-1707"/>
            <p:cNvSpPr/>
            <p:nvPr>
              <p:custDataLst>
                <p:tags r:id="rId187"/>
              </p:custDataLst>
            </p:nvPr>
          </p:nvSpPr>
          <p:spPr>
            <a:xfrm>
              <a:off x="6896100" y="56324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12700"/>
                  </a:moveTo>
                  <a:lnTo>
                    <a:pt x="0" y="12700"/>
                  </a:lnTo>
                  <a:lnTo>
                    <a:pt x="23792" y="11995"/>
                  </a:lnTo>
                  <a:lnTo>
                    <a:pt x="46087" y="9329"/>
                  </a:lnTo>
                  <a:lnTo>
                    <a:pt x="68697" y="7674"/>
                  </a:lnTo>
                  <a:lnTo>
                    <a:pt x="99377" y="4861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5" name="SMARTInkShape-Group395"/>
          <p:cNvGrpSpPr/>
          <p:nvPr/>
        </p:nvGrpSpPr>
        <p:grpSpPr>
          <a:xfrm>
            <a:off x="6458753" y="5518150"/>
            <a:ext cx="245888" cy="301347"/>
            <a:chOff x="6458753" y="5518150"/>
            <a:chExt cx="245888" cy="301347"/>
          </a:xfrm>
        </p:grpSpPr>
        <p:sp>
          <p:nvSpPr>
            <p:cNvPr id="403" name="SMARTInkShape-1708"/>
            <p:cNvSpPr/>
            <p:nvPr>
              <p:custDataLst>
                <p:tags r:id="rId184"/>
              </p:custDataLst>
            </p:nvPr>
          </p:nvSpPr>
          <p:spPr>
            <a:xfrm>
              <a:off x="6495083" y="5664200"/>
              <a:ext cx="185118" cy="19051"/>
            </a:xfrm>
            <a:custGeom>
              <a:avLst/>
              <a:gdLst/>
              <a:ahLst/>
              <a:cxnLst/>
              <a:rect l="0" t="0" r="0" b="0"/>
              <a:pathLst>
                <a:path w="185118" h="19051">
                  <a:moveTo>
                    <a:pt x="7317" y="0"/>
                  </a:moveTo>
                  <a:lnTo>
                    <a:pt x="7317" y="0"/>
                  </a:lnTo>
                  <a:lnTo>
                    <a:pt x="575" y="3371"/>
                  </a:lnTo>
                  <a:lnTo>
                    <a:pt x="0" y="5069"/>
                  </a:lnTo>
                  <a:lnTo>
                    <a:pt x="1028" y="6907"/>
                  </a:lnTo>
                  <a:lnTo>
                    <a:pt x="3124" y="8838"/>
                  </a:lnTo>
                  <a:lnTo>
                    <a:pt x="11098" y="10983"/>
                  </a:lnTo>
                  <a:lnTo>
                    <a:pt x="35013" y="12192"/>
                  </a:lnTo>
                  <a:lnTo>
                    <a:pt x="58432" y="13180"/>
                  </a:lnTo>
                  <a:lnTo>
                    <a:pt x="80599" y="15970"/>
                  </a:lnTo>
                  <a:lnTo>
                    <a:pt x="102211" y="17681"/>
                  </a:lnTo>
                  <a:lnTo>
                    <a:pt x="132330" y="18645"/>
                  </a:lnTo>
                  <a:lnTo>
                    <a:pt x="159128" y="18930"/>
                  </a:lnTo>
                  <a:lnTo>
                    <a:pt x="185117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SMARTInkShape-1709"/>
            <p:cNvSpPr/>
            <p:nvPr>
              <p:custDataLst>
                <p:tags r:id="rId185"/>
              </p:custDataLst>
            </p:nvPr>
          </p:nvSpPr>
          <p:spPr>
            <a:xfrm>
              <a:off x="6458753" y="5518150"/>
              <a:ext cx="245888" cy="301347"/>
            </a:xfrm>
            <a:custGeom>
              <a:avLst/>
              <a:gdLst/>
              <a:ahLst/>
              <a:cxnLst/>
              <a:rect l="0" t="0" r="0" b="0"/>
              <a:pathLst>
                <a:path w="245888" h="301347">
                  <a:moveTo>
                    <a:pt x="119847" y="0"/>
                  </a:moveTo>
                  <a:lnTo>
                    <a:pt x="119847" y="0"/>
                  </a:lnTo>
                  <a:lnTo>
                    <a:pt x="93480" y="12552"/>
                  </a:lnTo>
                  <a:lnTo>
                    <a:pt x="72144" y="29567"/>
                  </a:lnTo>
                  <a:lnTo>
                    <a:pt x="48552" y="58297"/>
                  </a:lnTo>
                  <a:lnTo>
                    <a:pt x="37745" y="74847"/>
                  </a:lnTo>
                  <a:lnTo>
                    <a:pt x="27717" y="92232"/>
                  </a:lnTo>
                  <a:lnTo>
                    <a:pt x="18211" y="110171"/>
                  </a:lnTo>
                  <a:lnTo>
                    <a:pt x="11167" y="129892"/>
                  </a:lnTo>
                  <a:lnTo>
                    <a:pt x="5766" y="150800"/>
                  </a:lnTo>
                  <a:lnTo>
                    <a:pt x="1460" y="172500"/>
                  </a:lnTo>
                  <a:lnTo>
                    <a:pt x="0" y="192611"/>
                  </a:lnTo>
                  <a:lnTo>
                    <a:pt x="438" y="211662"/>
                  </a:lnTo>
                  <a:lnTo>
                    <a:pt x="2141" y="230008"/>
                  </a:lnTo>
                  <a:lnTo>
                    <a:pt x="9679" y="259800"/>
                  </a:lnTo>
                  <a:lnTo>
                    <a:pt x="14651" y="272683"/>
                  </a:lnTo>
                  <a:lnTo>
                    <a:pt x="31466" y="290761"/>
                  </a:lnTo>
                  <a:lnTo>
                    <a:pt x="41877" y="297557"/>
                  </a:lnTo>
                  <a:lnTo>
                    <a:pt x="66613" y="301346"/>
                  </a:lnTo>
                  <a:lnTo>
                    <a:pt x="94776" y="296209"/>
                  </a:lnTo>
                  <a:lnTo>
                    <a:pt x="126109" y="282167"/>
                  </a:lnTo>
                  <a:lnTo>
                    <a:pt x="142366" y="271367"/>
                  </a:lnTo>
                  <a:lnTo>
                    <a:pt x="158848" y="258522"/>
                  </a:lnTo>
                  <a:lnTo>
                    <a:pt x="190098" y="228493"/>
                  </a:lnTo>
                  <a:lnTo>
                    <a:pt x="203370" y="211595"/>
                  </a:lnTo>
                  <a:lnTo>
                    <a:pt x="215745" y="193980"/>
                  </a:lnTo>
                  <a:lnTo>
                    <a:pt x="225407" y="175181"/>
                  </a:lnTo>
                  <a:lnTo>
                    <a:pt x="233259" y="155593"/>
                  </a:lnTo>
                  <a:lnTo>
                    <a:pt x="239906" y="135478"/>
                  </a:lnTo>
                  <a:lnTo>
                    <a:pt x="243630" y="116425"/>
                  </a:lnTo>
                  <a:lnTo>
                    <a:pt x="245408" y="98077"/>
                  </a:lnTo>
                  <a:lnTo>
                    <a:pt x="245887" y="80201"/>
                  </a:lnTo>
                  <a:lnTo>
                    <a:pt x="242680" y="66167"/>
                  </a:lnTo>
                  <a:lnTo>
                    <a:pt x="229708" y="44930"/>
                  </a:lnTo>
                  <a:lnTo>
                    <a:pt x="210302" y="34080"/>
                  </a:lnTo>
                  <a:lnTo>
                    <a:pt x="176997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06" name="SMARTInkShape-1710"/>
          <p:cNvSpPr/>
          <p:nvPr>
            <p:custDataLst>
              <p:tags r:id="rId2"/>
            </p:custDataLst>
          </p:nvPr>
        </p:nvSpPr>
        <p:spPr>
          <a:xfrm>
            <a:off x="5842000" y="5480050"/>
            <a:ext cx="107951" cy="213209"/>
          </a:xfrm>
          <a:custGeom>
            <a:avLst/>
            <a:gdLst/>
            <a:ahLst/>
            <a:cxnLst/>
            <a:rect l="0" t="0" r="0" b="0"/>
            <a:pathLst>
              <a:path w="107951" h="213209">
                <a:moveTo>
                  <a:pt x="107950" y="0"/>
                </a:moveTo>
                <a:lnTo>
                  <a:pt x="107950" y="0"/>
                </a:lnTo>
                <a:lnTo>
                  <a:pt x="78063" y="3370"/>
                </a:lnTo>
                <a:lnTo>
                  <a:pt x="57702" y="12209"/>
                </a:lnTo>
                <a:lnTo>
                  <a:pt x="38264" y="33878"/>
                </a:lnTo>
                <a:lnTo>
                  <a:pt x="25841" y="62641"/>
                </a:lnTo>
                <a:lnTo>
                  <a:pt x="25831" y="79346"/>
                </a:lnTo>
                <a:lnTo>
                  <a:pt x="27804" y="86764"/>
                </a:lnTo>
                <a:lnTo>
                  <a:pt x="31941" y="91709"/>
                </a:lnTo>
                <a:lnTo>
                  <a:pt x="44065" y="97204"/>
                </a:lnTo>
                <a:lnTo>
                  <a:pt x="66757" y="96927"/>
                </a:lnTo>
                <a:lnTo>
                  <a:pt x="81175" y="88469"/>
                </a:lnTo>
                <a:lnTo>
                  <a:pt x="93228" y="75303"/>
                </a:lnTo>
                <a:lnTo>
                  <a:pt x="100936" y="60044"/>
                </a:lnTo>
                <a:lnTo>
                  <a:pt x="102951" y="43855"/>
                </a:lnTo>
                <a:lnTo>
                  <a:pt x="100119" y="24518"/>
                </a:lnTo>
                <a:lnTo>
                  <a:pt x="98496" y="20579"/>
                </a:lnTo>
                <a:lnTo>
                  <a:pt x="97413" y="19363"/>
                </a:lnTo>
                <a:lnTo>
                  <a:pt x="96693" y="19964"/>
                </a:lnTo>
                <a:lnTo>
                  <a:pt x="87418" y="45668"/>
                </a:lnTo>
                <a:lnTo>
                  <a:pt x="88853" y="75698"/>
                </a:lnTo>
                <a:lnTo>
                  <a:pt x="91936" y="103964"/>
                </a:lnTo>
                <a:lnTo>
                  <a:pt x="97541" y="131578"/>
                </a:lnTo>
                <a:lnTo>
                  <a:pt x="103323" y="156551"/>
                </a:lnTo>
                <a:lnTo>
                  <a:pt x="106580" y="185066"/>
                </a:lnTo>
                <a:lnTo>
                  <a:pt x="107341" y="197728"/>
                </a:lnTo>
                <a:lnTo>
                  <a:pt x="106133" y="202374"/>
                </a:lnTo>
                <a:lnTo>
                  <a:pt x="101027" y="209418"/>
                </a:lnTo>
                <a:lnTo>
                  <a:pt x="88410" y="213020"/>
                </a:lnTo>
                <a:lnTo>
                  <a:pt x="71043" y="213208"/>
                </a:lnTo>
                <a:lnTo>
                  <a:pt x="51566" y="208589"/>
                </a:lnTo>
                <a:lnTo>
                  <a:pt x="34913" y="198069"/>
                </a:lnTo>
                <a:lnTo>
                  <a:pt x="0" y="1714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15" name="SMARTInkShape-Group397"/>
          <p:cNvGrpSpPr/>
          <p:nvPr/>
        </p:nvGrpSpPr>
        <p:grpSpPr>
          <a:xfrm>
            <a:off x="5102257" y="5401174"/>
            <a:ext cx="1158844" cy="548777"/>
            <a:chOff x="5102257" y="5401174"/>
            <a:chExt cx="1158844" cy="548777"/>
          </a:xfrm>
        </p:grpSpPr>
        <p:sp>
          <p:nvSpPr>
            <p:cNvPr id="407" name="SMARTInkShape-1711"/>
            <p:cNvSpPr/>
            <p:nvPr>
              <p:custDataLst>
                <p:tags r:id="rId176"/>
              </p:custDataLst>
            </p:nvPr>
          </p:nvSpPr>
          <p:spPr>
            <a:xfrm>
              <a:off x="6094974" y="5740400"/>
              <a:ext cx="166127" cy="171451"/>
            </a:xfrm>
            <a:custGeom>
              <a:avLst/>
              <a:gdLst/>
              <a:ahLst/>
              <a:cxnLst/>
              <a:rect l="0" t="0" r="0" b="0"/>
              <a:pathLst>
                <a:path w="166127" h="171451">
                  <a:moveTo>
                    <a:pt x="70876" y="0"/>
                  </a:moveTo>
                  <a:lnTo>
                    <a:pt x="70876" y="0"/>
                  </a:lnTo>
                  <a:lnTo>
                    <a:pt x="60205" y="24485"/>
                  </a:lnTo>
                  <a:lnTo>
                    <a:pt x="42314" y="54292"/>
                  </a:lnTo>
                  <a:lnTo>
                    <a:pt x="27843" y="77752"/>
                  </a:lnTo>
                  <a:lnTo>
                    <a:pt x="14356" y="102290"/>
                  </a:lnTo>
                  <a:lnTo>
                    <a:pt x="5069" y="125425"/>
                  </a:lnTo>
                  <a:lnTo>
                    <a:pt x="0" y="145350"/>
                  </a:lnTo>
                  <a:lnTo>
                    <a:pt x="100" y="158909"/>
                  </a:lnTo>
                  <a:lnTo>
                    <a:pt x="4642" y="162384"/>
                  </a:lnTo>
                  <a:lnTo>
                    <a:pt x="20977" y="164363"/>
                  </a:lnTo>
                  <a:lnTo>
                    <a:pt x="46112" y="161009"/>
                  </a:lnTo>
                  <a:lnTo>
                    <a:pt x="75392" y="155520"/>
                  </a:lnTo>
                  <a:lnTo>
                    <a:pt x="104868" y="150730"/>
                  </a:lnTo>
                  <a:lnTo>
                    <a:pt x="135746" y="147437"/>
                  </a:lnTo>
                  <a:lnTo>
                    <a:pt x="142345" y="148386"/>
                  </a:lnTo>
                  <a:lnTo>
                    <a:pt x="151558" y="153203"/>
                  </a:lnTo>
                  <a:lnTo>
                    <a:pt x="160712" y="160478"/>
                  </a:lnTo>
                  <a:lnTo>
                    <a:pt x="163720" y="164927"/>
                  </a:lnTo>
                  <a:lnTo>
                    <a:pt x="166126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SMARTInkShape-1712"/>
            <p:cNvSpPr/>
            <p:nvPr>
              <p:custDataLst>
                <p:tags r:id="rId177"/>
              </p:custDataLst>
            </p:nvPr>
          </p:nvSpPr>
          <p:spPr>
            <a:xfrm>
              <a:off x="5797550" y="5499100"/>
              <a:ext cx="428993" cy="450851"/>
            </a:xfrm>
            <a:custGeom>
              <a:avLst/>
              <a:gdLst/>
              <a:ahLst/>
              <a:cxnLst/>
              <a:rect l="0" t="0" r="0" b="0"/>
              <a:pathLst>
                <a:path w="428993" h="450851">
                  <a:moveTo>
                    <a:pt x="0" y="450850"/>
                  </a:moveTo>
                  <a:lnTo>
                    <a:pt x="0" y="450850"/>
                  </a:lnTo>
                  <a:lnTo>
                    <a:pt x="23087" y="427763"/>
                  </a:lnTo>
                  <a:lnTo>
                    <a:pt x="54583" y="396267"/>
                  </a:lnTo>
                  <a:lnTo>
                    <a:pt x="80939" y="369911"/>
                  </a:lnTo>
                  <a:lnTo>
                    <a:pt x="96998" y="353146"/>
                  </a:lnTo>
                  <a:lnTo>
                    <a:pt x="114760" y="334208"/>
                  </a:lnTo>
                  <a:lnTo>
                    <a:pt x="133657" y="313823"/>
                  </a:lnTo>
                  <a:lnTo>
                    <a:pt x="156132" y="289648"/>
                  </a:lnTo>
                  <a:lnTo>
                    <a:pt x="180994" y="262949"/>
                  </a:lnTo>
                  <a:lnTo>
                    <a:pt x="207445" y="234566"/>
                  </a:lnTo>
                  <a:lnTo>
                    <a:pt x="234958" y="206472"/>
                  </a:lnTo>
                  <a:lnTo>
                    <a:pt x="263179" y="178570"/>
                  </a:lnTo>
                  <a:lnTo>
                    <a:pt x="291868" y="150796"/>
                  </a:lnTo>
                  <a:lnTo>
                    <a:pt x="317345" y="127342"/>
                  </a:lnTo>
                  <a:lnTo>
                    <a:pt x="340681" y="106766"/>
                  </a:lnTo>
                  <a:lnTo>
                    <a:pt x="362587" y="88111"/>
                  </a:lnTo>
                  <a:lnTo>
                    <a:pt x="392572" y="57976"/>
                  </a:lnTo>
                  <a:lnTo>
                    <a:pt x="417590" y="26820"/>
                  </a:lnTo>
                  <a:lnTo>
                    <a:pt x="427589" y="10533"/>
                  </a:lnTo>
                  <a:lnTo>
                    <a:pt x="428992" y="7022"/>
                  </a:lnTo>
                  <a:lnTo>
                    <a:pt x="428518" y="4681"/>
                  </a:lnTo>
                  <a:lnTo>
                    <a:pt x="426789" y="3121"/>
                  </a:lnTo>
                  <a:lnTo>
                    <a:pt x="419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SMARTInkShape-1713"/>
            <p:cNvSpPr/>
            <p:nvPr>
              <p:custDataLst>
                <p:tags r:id="rId178"/>
              </p:custDataLst>
            </p:nvPr>
          </p:nvSpPr>
          <p:spPr>
            <a:xfrm>
              <a:off x="5581650" y="5626100"/>
              <a:ext cx="25401" cy="133351"/>
            </a:xfrm>
            <a:custGeom>
              <a:avLst/>
              <a:gdLst/>
              <a:ahLst/>
              <a:cxnLst/>
              <a:rect l="0" t="0" r="0" b="0"/>
              <a:pathLst>
                <a:path w="25401" h="133351">
                  <a:moveTo>
                    <a:pt x="25400" y="0"/>
                  </a:moveTo>
                  <a:lnTo>
                    <a:pt x="25400" y="0"/>
                  </a:lnTo>
                  <a:lnTo>
                    <a:pt x="13191" y="31161"/>
                  </a:lnTo>
                  <a:lnTo>
                    <a:pt x="5006" y="61835"/>
                  </a:lnTo>
                  <a:lnTo>
                    <a:pt x="1483" y="93267"/>
                  </a:lnTo>
                  <a:lnTo>
                    <a:pt x="293" y="123237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SMARTInkShape-1714"/>
            <p:cNvSpPr/>
            <p:nvPr>
              <p:custDataLst>
                <p:tags r:id="rId179"/>
              </p:custDataLst>
            </p:nvPr>
          </p:nvSpPr>
          <p:spPr>
            <a:xfrm>
              <a:off x="5524108" y="5702300"/>
              <a:ext cx="146443" cy="19051"/>
            </a:xfrm>
            <a:custGeom>
              <a:avLst/>
              <a:gdLst/>
              <a:ahLst/>
              <a:cxnLst/>
              <a:rect l="0" t="0" r="0" b="0"/>
              <a:pathLst>
                <a:path w="146443" h="19051">
                  <a:moveTo>
                    <a:pt x="6742" y="19050"/>
                  </a:moveTo>
                  <a:lnTo>
                    <a:pt x="6742" y="19050"/>
                  </a:lnTo>
                  <a:lnTo>
                    <a:pt x="0" y="15679"/>
                  </a:lnTo>
                  <a:lnTo>
                    <a:pt x="131" y="13275"/>
                  </a:lnTo>
                  <a:lnTo>
                    <a:pt x="5920" y="6841"/>
                  </a:lnTo>
                  <a:lnTo>
                    <a:pt x="17430" y="3040"/>
                  </a:lnTo>
                  <a:lnTo>
                    <a:pt x="41658" y="901"/>
                  </a:lnTo>
                  <a:lnTo>
                    <a:pt x="71181" y="2148"/>
                  </a:lnTo>
                  <a:lnTo>
                    <a:pt x="102270" y="5104"/>
                  </a:lnTo>
                  <a:lnTo>
                    <a:pt x="128180" y="5981"/>
                  </a:lnTo>
                  <a:lnTo>
                    <a:pt x="138325" y="5480"/>
                  </a:lnTo>
                  <a:lnTo>
                    <a:pt x="141031" y="4359"/>
                  </a:lnTo>
                  <a:lnTo>
                    <a:pt x="14644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SMARTInkShape-1715"/>
            <p:cNvSpPr/>
            <p:nvPr>
              <p:custDataLst>
                <p:tags r:id="rId180"/>
              </p:custDataLst>
            </p:nvPr>
          </p:nvSpPr>
          <p:spPr>
            <a:xfrm>
              <a:off x="5330568" y="5401174"/>
              <a:ext cx="32996" cy="26778"/>
            </a:xfrm>
            <a:custGeom>
              <a:avLst/>
              <a:gdLst/>
              <a:ahLst/>
              <a:cxnLst/>
              <a:rect l="0" t="0" r="0" b="0"/>
              <a:pathLst>
                <a:path w="32996" h="26778">
                  <a:moveTo>
                    <a:pt x="16132" y="2676"/>
                  </a:moveTo>
                  <a:lnTo>
                    <a:pt x="16132" y="2676"/>
                  </a:lnTo>
                  <a:lnTo>
                    <a:pt x="4576" y="2676"/>
                  </a:lnTo>
                  <a:lnTo>
                    <a:pt x="400" y="9418"/>
                  </a:lnTo>
                  <a:lnTo>
                    <a:pt x="0" y="12110"/>
                  </a:lnTo>
                  <a:lnTo>
                    <a:pt x="438" y="14609"/>
                  </a:lnTo>
                  <a:lnTo>
                    <a:pt x="2545" y="21499"/>
                  </a:lnTo>
                  <a:lnTo>
                    <a:pt x="2841" y="23691"/>
                  </a:lnTo>
                  <a:lnTo>
                    <a:pt x="4449" y="25153"/>
                  </a:lnTo>
                  <a:lnTo>
                    <a:pt x="9999" y="26777"/>
                  </a:lnTo>
                  <a:lnTo>
                    <a:pt x="12749" y="26504"/>
                  </a:lnTo>
                  <a:lnTo>
                    <a:pt x="17686" y="24320"/>
                  </a:lnTo>
                  <a:lnTo>
                    <a:pt x="27803" y="15752"/>
                  </a:lnTo>
                  <a:lnTo>
                    <a:pt x="31902" y="10134"/>
                  </a:lnTo>
                  <a:lnTo>
                    <a:pt x="32995" y="7648"/>
                  </a:lnTo>
                  <a:lnTo>
                    <a:pt x="32313" y="5285"/>
                  </a:lnTo>
                  <a:lnTo>
                    <a:pt x="27792" y="778"/>
                  </a:lnTo>
                  <a:lnTo>
                    <a:pt x="24611" y="0"/>
                  </a:lnTo>
                  <a:lnTo>
                    <a:pt x="9782" y="26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SMARTInkShape-1716"/>
            <p:cNvSpPr/>
            <p:nvPr>
              <p:custDataLst>
                <p:tags r:id="rId181"/>
              </p:custDataLst>
            </p:nvPr>
          </p:nvSpPr>
          <p:spPr>
            <a:xfrm>
              <a:off x="5220039" y="5407471"/>
              <a:ext cx="27856" cy="21420"/>
            </a:xfrm>
            <a:custGeom>
              <a:avLst/>
              <a:gdLst/>
              <a:ahLst/>
              <a:cxnLst/>
              <a:rect l="0" t="0" r="0" b="0"/>
              <a:pathLst>
                <a:path w="27856" h="21420">
                  <a:moveTo>
                    <a:pt x="12361" y="9079"/>
                  </a:moveTo>
                  <a:lnTo>
                    <a:pt x="12361" y="9079"/>
                  </a:lnTo>
                  <a:lnTo>
                    <a:pt x="12361" y="5708"/>
                  </a:lnTo>
                  <a:lnTo>
                    <a:pt x="11656" y="4715"/>
                  </a:lnTo>
                  <a:lnTo>
                    <a:pt x="10480" y="4053"/>
                  </a:lnTo>
                  <a:lnTo>
                    <a:pt x="8990" y="3612"/>
                  </a:lnTo>
                  <a:lnTo>
                    <a:pt x="7292" y="4023"/>
                  </a:lnTo>
                  <a:lnTo>
                    <a:pt x="3523" y="6361"/>
                  </a:lnTo>
                  <a:lnTo>
                    <a:pt x="2234" y="7973"/>
                  </a:lnTo>
                  <a:lnTo>
                    <a:pt x="805" y="11646"/>
                  </a:lnTo>
                  <a:lnTo>
                    <a:pt x="0" y="17678"/>
                  </a:lnTo>
                  <a:lnTo>
                    <a:pt x="1298" y="19045"/>
                  </a:lnTo>
                  <a:lnTo>
                    <a:pt x="6504" y="20564"/>
                  </a:lnTo>
                  <a:lnTo>
                    <a:pt x="13996" y="21419"/>
                  </a:lnTo>
                  <a:lnTo>
                    <a:pt x="16273" y="20128"/>
                  </a:lnTo>
                  <a:lnTo>
                    <a:pt x="27135" y="7442"/>
                  </a:lnTo>
                  <a:lnTo>
                    <a:pt x="27855" y="5165"/>
                  </a:lnTo>
                  <a:lnTo>
                    <a:pt x="27629" y="2942"/>
                  </a:lnTo>
                  <a:lnTo>
                    <a:pt x="26773" y="754"/>
                  </a:lnTo>
                  <a:lnTo>
                    <a:pt x="26202" y="0"/>
                  </a:lnTo>
                  <a:lnTo>
                    <a:pt x="25821" y="205"/>
                  </a:lnTo>
                  <a:lnTo>
                    <a:pt x="25568" y="1047"/>
                  </a:lnTo>
                  <a:lnTo>
                    <a:pt x="24694" y="1607"/>
                  </a:lnTo>
                  <a:lnTo>
                    <a:pt x="21840" y="2230"/>
                  </a:lnTo>
                  <a:lnTo>
                    <a:pt x="20797" y="3807"/>
                  </a:lnTo>
                  <a:lnTo>
                    <a:pt x="18711" y="154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3" name="SMARTInkShape-1717"/>
            <p:cNvSpPr/>
            <p:nvPr>
              <p:custDataLst>
                <p:tags r:id="rId182"/>
              </p:custDataLst>
            </p:nvPr>
          </p:nvSpPr>
          <p:spPr>
            <a:xfrm>
              <a:off x="5143500" y="5737029"/>
              <a:ext cx="184151" cy="3372"/>
            </a:xfrm>
            <a:custGeom>
              <a:avLst/>
              <a:gdLst/>
              <a:ahLst/>
              <a:cxnLst/>
              <a:rect l="0" t="0" r="0" b="0"/>
              <a:pathLst>
                <a:path w="184151" h="3372">
                  <a:moveTo>
                    <a:pt x="0" y="3371"/>
                  </a:moveTo>
                  <a:lnTo>
                    <a:pt x="0" y="3371"/>
                  </a:lnTo>
                  <a:lnTo>
                    <a:pt x="30507" y="0"/>
                  </a:lnTo>
                  <a:lnTo>
                    <a:pt x="60544" y="1275"/>
                  </a:lnTo>
                  <a:lnTo>
                    <a:pt x="82177" y="2438"/>
                  </a:lnTo>
                  <a:lnTo>
                    <a:pt x="103551" y="2957"/>
                  </a:lnTo>
                  <a:lnTo>
                    <a:pt x="134712" y="3248"/>
                  </a:lnTo>
                  <a:lnTo>
                    <a:pt x="160722" y="3335"/>
                  </a:lnTo>
                  <a:lnTo>
                    <a:pt x="1841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4" name="SMARTInkShape-1718"/>
            <p:cNvSpPr/>
            <p:nvPr>
              <p:custDataLst>
                <p:tags r:id="rId183"/>
              </p:custDataLst>
            </p:nvPr>
          </p:nvSpPr>
          <p:spPr>
            <a:xfrm>
              <a:off x="5102257" y="5521129"/>
              <a:ext cx="279540" cy="388581"/>
            </a:xfrm>
            <a:custGeom>
              <a:avLst/>
              <a:gdLst/>
              <a:ahLst/>
              <a:cxnLst/>
              <a:rect l="0" t="0" r="0" b="0"/>
              <a:pathLst>
                <a:path w="279540" h="388581">
                  <a:moveTo>
                    <a:pt x="111093" y="3371"/>
                  </a:moveTo>
                  <a:lnTo>
                    <a:pt x="111093" y="3371"/>
                  </a:lnTo>
                  <a:lnTo>
                    <a:pt x="104352" y="0"/>
                  </a:lnTo>
                  <a:lnTo>
                    <a:pt x="97278" y="226"/>
                  </a:lnTo>
                  <a:lnTo>
                    <a:pt x="93417" y="1275"/>
                  </a:lnTo>
                  <a:lnTo>
                    <a:pt x="85363" y="8084"/>
                  </a:lnTo>
                  <a:lnTo>
                    <a:pt x="65324" y="33073"/>
                  </a:lnTo>
                  <a:lnTo>
                    <a:pt x="53357" y="56318"/>
                  </a:lnTo>
                  <a:lnTo>
                    <a:pt x="40983" y="86169"/>
                  </a:lnTo>
                  <a:lnTo>
                    <a:pt x="34719" y="103020"/>
                  </a:lnTo>
                  <a:lnTo>
                    <a:pt x="28428" y="120603"/>
                  </a:lnTo>
                  <a:lnTo>
                    <a:pt x="22115" y="138676"/>
                  </a:lnTo>
                  <a:lnTo>
                    <a:pt x="15791" y="157074"/>
                  </a:lnTo>
                  <a:lnTo>
                    <a:pt x="9458" y="175690"/>
                  </a:lnTo>
                  <a:lnTo>
                    <a:pt x="5237" y="194450"/>
                  </a:lnTo>
                  <a:lnTo>
                    <a:pt x="2422" y="213307"/>
                  </a:lnTo>
                  <a:lnTo>
                    <a:pt x="546" y="232228"/>
                  </a:lnTo>
                  <a:lnTo>
                    <a:pt x="0" y="249782"/>
                  </a:lnTo>
                  <a:lnTo>
                    <a:pt x="342" y="266422"/>
                  </a:lnTo>
                  <a:lnTo>
                    <a:pt x="3309" y="297377"/>
                  </a:lnTo>
                  <a:lnTo>
                    <a:pt x="9332" y="325246"/>
                  </a:lnTo>
                  <a:lnTo>
                    <a:pt x="20475" y="347979"/>
                  </a:lnTo>
                  <a:lnTo>
                    <a:pt x="35540" y="366786"/>
                  </a:lnTo>
                  <a:lnTo>
                    <a:pt x="53996" y="382200"/>
                  </a:lnTo>
                  <a:lnTo>
                    <a:pt x="77721" y="388580"/>
                  </a:lnTo>
                  <a:lnTo>
                    <a:pt x="104727" y="387653"/>
                  </a:lnTo>
                  <a:lnTo>
                    <a:pt x="133194" y="380184"/>
                  </a:lnTo>
                  <a:lnTo>
                    <a:pt x="164190" y="366048"/>
                  </a:lnTo>
                  <a:lnTo>
                    <a:pt x="194664" y="347300"/>
                  </a:lnTo>
                  <a:lnTo>
                    <a:pt x="219967" y="324855"/>
                  </a:lnTo>
                  <a:lnTo>
                    <a:pt x="241090" y="297007"/>
                  </a:lnTo>
                  <a:lnTo>
                    <a:pt x="258475" y="265814"/>
                  </a:lnTo>
                  <a:lnTo>
                    <a:pt x="265087" y="249594"/>
                  </a:lnTo>
                  <a:lnTo>
                    <a:pt x="270907" y="233137"/>
                  </a:lnTo>
                  <a:lnTo>
                    <a:pt x="274785" y="215815"/>
                  </a:lnTo>
                  <a:lnTo>
                    <a:pt x="277370" y="197916"/>
                  </a:lnTo>
                  <a:lnTo>
                    <a:pt x="279095" y="179635"/>
                  </a:lnTo>
                  <a:lnTo>
                    <a:pt x="279539" y="161097"/>
                  </a:lnTo>
                  <a:lnTo>
                    <a:pt x="279129" y="142388"/>
                  </a:lnTo>
                  <a:lnTo>
                    <a:pt x="278150" y="123565"/>
                  </a:lnTo>
                  <a:lnTo>
                    <a:pt x="274676" y="104667"/>
                  </a:lnTo>
                  <a:lnTo>
                    <a:pt x="269537" y="85719"/>
                  </a:lnTo>
                  <a:lnTo>
                    <a:pt x="263289" y="66736"/>
                  </a:lnTo>
                  <a:lnTo>
                    <a:pt x="246939" y="40000"/>
                  </a:lnTo>
                  <a:lnTo>
                    <a:pt x="237640" y="29907"/>
                  </a:lnTo>
                  <a:lnTo>
                    <a:pt x="226503" y="24589"/>
                  </a:lnTo>
                  <a:lnTo>
                    <a:pt x="200957" y="22443"/>
                  </a:lnTo>
                  <a:lnTo>
                    <a:pt x="171258" y="29957"/>
                  </a:lnTo>
                  <a:lnTo>
                    <a:pt x="141361" y="43409"/>
                  </a:lnTo>
                  <a:lnTo>
                    <a:pt x="116314" y="61147"/>
                  </a:lnTo>
                  <a:lnTo>
                    <a:pt x="92043" y="79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16" name="SMARTInkShape-1719"/>
          <p:cNvSpPr/>
          <p:nvPr>
            <p:custDataLst>
              <p:tags r:id="rId3"/>
            </p:custDataLst>
          </p:nvPr>
        </p:nvSpPr>
        <p:spPr>
          <a:xfrm>
            <a:off x="7464597" y="2147154"/>
            <a:ext cx="226190" cy="37247"/>
          </a:xfrm>
          <a:custGeom>
            <a:avLst/>
            <a:gdLst/>
            <a:ahLst/>
            <a:cxnLst/>
            <a:rect l="0" t="0" r="0" b="0"/>
            <a:pathLst>
              <a:path w="226190" h="37247">
                <a:moveTo>
                  <a:pt x="28403" y="18196"/>
                </a:moveTo>
                <a:lnTo>
                  <a:pt x="28403" y="18196"/>
                </a:lnTo>
                <a:lnTo>
                  <a:pt x="12001" y="7261"/>
                </a:lnTo>
                <a:lnTo>
                  <a:pt x="11118" y="5967"/>
                </a:lnTo>
                <a:lnTo>
                  <a:pt x="10137" y="2648"/>
                </a:lnTo>
                <a:lnTo>
                  <a:pt x="12699" y="2186"/>
                </a:lnTo>
                <a:lnTo>
                  <a:pt x="40850" y="6515"/>
                </a:lnTo>
                <a:lnTo>
                  <a:pt x="64979" y="10182"/>
                </a:lnTo>
                <a:lnTo>
                  <a:pt x="80304" y="12148"/>
                </a:lnTo>
                <a:lnTo>
                  <a:pt x="96870" y="14164"/>
                </a:lnTo>
                <a:lnTo>
                  <a:pt x="114264" y="14802"/>
                </a:lnTo>
                <a:lnTo>
                  <a:pt x="132211" y="14523"/>
                </a:lnTo>
                <a:lnTo>
                  <a:pt x="150525" y="13630"/>
                </a:lnTo>
                <a:lnTo>
                  <a:pt x="182163" y="8876"/>
                </a:lnTo>
                <a:lnTo>
                  <a:pt x="207513" y="3470"/>
                </a:lnTo>
                <a:lnTo>
                  <a:pt x="226189" y="427"/>
                </a:lnTo>
                <a:lnTo>
                  <a:pt x="225877" y="0"/>
                </a:lnTo>
                <a:lnTo>
                  <a:pt x="217064" y="231"/>
                </a:lnTo>
                <a:lnTo>
                  <a:pt x="196683" y="2686"/>
                </a:lnTo>
                <a:lnTo>
                  <a:pt x="180807" y="5034"/>
                </a:lnTo>
                <a:lnTo>
                  <a:pt x="161755" y="8010"/>
                </a:lnTo>
                <a:lnTo>
                  <a:pt x="140588" y="11405"/>
                </a:lnTo>
                <a:lnTo>
                  <a:pt x="118715" y="14374"/>
                </a:lnTo>
                <a:lnTo>
                  <a:pt x="96372" y="17059"/>
                </a:lnTo>
                <a:lnTo>
                  <a:pt x="73717" y="19555"/>
                </a:lnTo>
                <a:lnTo>
                  <a:pt x="55084" y="21218"/>
                </a:lnTo>
                <a:lnTo>
                  <a:pt x="24974" y="23067"/>
                </a:lnTo>
                <a:lnTo>
                  <a:pt x="1673" y="20737"/>
                </a:lnTo>
                <a:lnTo>
                  <a:pt x="0" y="19890"/>
                </a:lnTo>
                <a:lnTo>
                  <a:pt x="1001" y="19325"/>
                </a:lnTo>
                <a:lnTo>
                  <a:pt x="9169" y="19403"/>
                </a:lnTo>
                <a:lnTo>
                  <a:pt x="35012" y="23414"/>
                </a:lnTo>
                <a:lnTo>
                  <a:pt x="59798" y="27100"/>
                </a:lnTo>
                <a:lnTo>
                  <a:pt x="83513" y="29209"/>
                </a:lnTo>
                <a:lnTo>
                  <a:pt x="111054" y="30396"/>
                </a:lnTo>
                <a:lnTo>
                  <a:pt x="122889" y="30797"/>
                </a:lnTo>
                <a:lnTo>
                  <a:pt x="104603" y="37246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7" name="SMARTInkShape-1720"/>
          <p:cNvSpPr/>
          <p:nvPr>
            <p:custDataLst>
              <p:tags r:id="rId4"/>
            </p:custDataLst>
          </p:nvPr>
        </p:nvSpPr>
        <p:spPr>
          <a:xfrm>
            <a:off x="8414432" y="1984179"/>
            <a:ext cx="304350" cy="47822"/>
          </a:xfrm>
          <a:custGeom>
            <a:avLst/>
            <a:gdLst/>
            <a:ahLst/>
            <a:cxnLst/>
            <a:rect l="0" t="0" r="0" b="0"/>
            <a:pathLst>
              <a:path w="304350" h="47822">
                <a:moveTo>
                  <a:pt x="62818" y="3371"/>
                </a:moveTo>
                <a:lnTo>
                  <a:pt x="62818" y="3371"/>
                </a:lnTo>
                <a:lnTo>
                  <a:pt x="79673" y="0"/>
                </a:lnTo>
                <a:lnTo>
                  <a:pt x="110380" y="4646"/>
                </a:lnTo>
                <a:lnTo>
                  <a:pt x="139695" y="9347"/>
                </a:lnTo>
                <a:lnTo>
                  <a:pt x="156403" y="11588"/>
                </a:lnTo>
                <a:lnTo>
                  <a:pt x="173186" y="13082"/>
                </a:lnTo>
                <a:lnTo>
                  <a:pt x="190019" y="14079"/>
                </a:lnTo>
                <a:lnTo>
                  <a:pt x="220952" y="15185"/>
                </a:lnTo>
                <a:lnTo>
                  <a:pt x="251410" y="15809"/>
                </a:lnTo>
                <a:lnTo>
                  <a:pt x="259525" y="15954"/>
                </a:lnTo>
                <a:lnTo>
                  <a:pt x="236566" y="16048"/>
                </a:lnTo>
                <a:lnTo>
                  <a:pt x="207773" y="16061"/>
                </a:lnTo>
                <a:lnTo>
                  <a:pt x="189793" y="16064"/>
                </a:lnTo>
                <a:lnTo>
                  <a:pt x="170046" y="16067"/>
                </a:lnTo>
                <a:lnTo>
                  <a:pt x="149120" y="16068"/>
                </a:lnTo>
                <a:lnTo>
                  <a:pt x="128113" y="16774"/>
                </a:lnTo>
                <a:lnTo>
                  <a:pt x="107054" y="17951"/>
                </a:lnTo>
                <a:lnTo>
                  <a:pt x="85958" y="19441"/>
                </a:lnTo>
                <a:lnTo>
                  <a:pt x="66956" y="21140"/>
                </a:lnTo>
                <a:lnTo>
                  <a:pt x="49349" y="22978"/>
                </a:lnTo>
                <a:lnTo>
                  <a:pt x="20143" y="27607"/>
                </a:lnTo>
                <a:lnTo>
                  <a:pt x="2458" y="34369"/>
                </a:lnTo>
                <a:lnTo>
                  <a:pt x="0" y="37442"/>
                </a:lnTo>
                <a:lnTo>
                  <a:pt x="1184" y="40196"/>
                </a:lnTo>
                <a:lnTo>
                  <a:pt x="4795" y="42738"/>
                </a:lnTo>
                <a:lnTo>
                  <a:pt x="27623" y="45562"/>
                </a:lnTo>
                <a:lnTo>
                  <a:pt x="43588" y="46315"/>
                </a:lnTo>
                <a:lnTo>
                  <a:pt x="63403" y="46111"/>
                </a:lnTo>
                <a:lnTo>
                  <a:pt x="85786" y="45270"/>
                </a:lnTo>
                <a:lnTo>
                  <a:pt x="109880" y="44004"/>
                </a:lnTo>
                <a:lnTo>
                  <a:pt x="135114" y="41043"/>
                </a:lnTo>
                <a:lnTo>
                  <a:pt x="161111" y="36952"/>
                </a:lnTo>
                <a:lnTo>
                  <a:pt x="187613" y="32108"/>
                </a:lnTo>
                <a:lnTo>
                  <a:pt x="210926" y="27468"/>
                </a:lnTo>
                <a:lnTo>
                  <a:pt x="232112" y="22964"/>
                </a:lnTo>
                <a:lnTo>
                  <a:pt x="251880" y="18549"/>
                </a:lnTo>
                <a:lnTo>
                  <a:pt x="279490" y="11763"/>
                </a:lnTo>
                <a:lnTo>
                  <a:pt x="304349" y="5029"/>
                </a:lnTo>
                <a:lnTo>
                  <a:pt x="304271" y="4476"/>
                </a:lnTo>
                <a:lnTo>
                  <a:pt x="298542" y="3862"/>
                </a:lnTo>
                <a:lnTo>
                  <a:pt x="273303" y="10258"/>
                </a:lnTo>
                <a:lnTo>
                  <a:pt x="247149" y="17251"/>
                </a:lnTo>
                <a:lnTo>
                  <a:pt x="217415" y="25062"/>
                </a:lnTo>
                <a:lnTo>
                  <a:pt x="187738" y="33237"/>
                </a:lnTo>
                <a:lnTo>
                  <a:pt x="159966" y="39693"/>
                </a:lnTo>
                <a:lnTo>
                  <a:pt x="119968" y="47821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8" name="SMARTInkShape-1721"/>
          <p:cNvSpPr/>
          <p:nvPr>
            <p:custDataLst>
              <p:tags r:id="rId5"/>
            </p:custDataLst>
          </p:nvPr>
        </p:nvSpPr>
        <p:spPr>
          <a:xfrm>
            <a:off x="7928668" y="2032093"/>
            <a:ext cx="260460" cy="69758"/>
          </a:xfrm>
          <a:custGeom>
            <a:avLst/>
            <a:gdLst/>
            <a:ahLst/>
            <a:cxnLst/>
            <a:rect l="0" t="0" r="0" b="0"/>
            <a:pathLst>
              <a:path w="260460" h="69758">
                <a:moveTo>
                  <a:pt x="15182" y="18957"/>
                </a:moveTo>
                <a:lnTo>
                  <a:pt x="15182" y="18957"/>
                </a:lnTo>
                <a:lnTo>
                  <a:pt x="3249" y="23983"/>
                </a:lnTo>
                <a:lnTo>
                  <a:pt x="877" y="24424"/>
                </a:lnTo>
                <a:lnTo>
                  <a:pt x="0" y="25424"/>
                </a:lnTo>
                <a:lnTo>
                  <a:pt x="122" y="26796"/>
                </a:lnTo>
                <a:lnTo>
                  <a:pt x="908" y="28417"/>
                </a:lnTo>
                <a:lnTo>
                  <a:pt x="9309" y="28335"/>
                </a:lnTo>
                <a:lnTo>
                  <a:pt x="35550" y="24323"/>
                </a:lnTo>
                <a:lnTo>
                  <a:pt x="62334" y="19931"/>
                </a:lnTo>
                <a:lnTo>
                  <a:pt x="78367" y="16784"/>
                </a:lnTo>
                <a:lnTo>
                  <a:pt x="95406" y="13275"/>
                </a:lnTo>
                <a:lnTo>
                  <a:pt x="112409" y="10935"/>
                </a:lnTo>
                <a:lnTo>
                  <a:pt x="129389" y="9376"/>
                </a:lnTo>
                <a:lnTo>
                  <a:pt x="146353" y="8336"/>
                </a:lnTo>
                <a:lnTo>
                  <a:pt x="162602" y="6938"/>
                </a:lnTo>
                <a:lnTo>
                  <a:pt x="193825" y="3502"/>
                </a:lnTo>
                <a:lnTo>
                  <a:pt x="222284" y="1505"/>
                </a:lnTo>
                <a:lnTo>
                  <a:pt x="250818" y="380"/>
                </a:lnTo>
                <a:lnTo>
                  <a:pt x="260459" y="0"/>
                </a:lnTo>
                <a:lnTo>
                  <a:pt x="236310" y="4995"/>
                </a:lnTo>
                <a:lnTo>
                  <a:pt x="215061" y="8754"/>
                </a:lnTo>
                <a:lnTo>
                  <a:pt x="185862" y="12776"/>
                </a:lnTo>
                <a:lnTo>
                  <a:pt x="169185" y="14836"/>
                </a:lnTo>
                <a:lnTo>
                  <a:pt x="151012" y="16210"/>
                </a:lnTo>
                <a:lnTo>
                  <a:pt x="131841" y="17126"/>
                </a:lnTo>
                <a:lnTo>
                  <a:pt x="112004" y="17736"/>
                </a:lnTo>
                <a:lnTo>
                  <a:pt x="93841" y="18143"/>
                </a:lnTo>
                <a:lnTo>
                  <a:pt x="76794" y="18414"/>
                </a:lnTo>
                <a:lnTo>
                  <a:pt x="47504" y="19421"/>
                </a:lnTo>
                <a:lnTo>
                  <a:pt x="18979" y="23935"/>
                </a:lnTo>
                <a:lnTo>
                  <a:pt x="17714" y="24393"/>
                </a:lnTo>
                <a:lnTo>
                  <a:pt x="29416" y="28407"/>
                </a:lnTo>
                <a:lnTo>
                  <a:pt x="56316" y="28331"/>
                </a:lnTo>
                <a:lnTo>
                  <a:pt x="74354" y="27323"/>
                </a:lnTo>
                <a:lnTo>
                  <a:pt x="94142" y="25946"/>
                </a:lnTo>
                <a:lnTo>
                  <a:pt x="115094" y="24321"/>
                </a:lnTo>
                <a:lnTo>
                  <a:pt x="136823" y="22533"/>
                </a:lnTo>
                <a:lnTo>
                  <a:pt x="156953" y="21341"/>
                </a:lnTo>
                <a:lnTo>
                  <a:pt x="176019" y="20546"/>
                </a:lnTo>
                <a:lnTo>
                  <a:pt x="194373" y="20017"/>
                </a:lnTo>
                <a:lnTo>
                  <a:pt x="220411" y="19428"/>
                </a:lnTo>
                <a:lnTo>
                  <a:pt x="236923" y="19872"/>
                </a:lnTo>
                <a:lnTo>
                  <a:pt x="244261" y="22421"/>
                </a:lnTo>
                <a:lnTo>
                  <a:pt x="244101" y="24088"/>
                </a:lnTo>
                <a:lnTo>
                  <a:pt x="238279" y="27823"/>
                </a:lnTo>
                <a:lnTo>
                  <a:pt x="212989" y="33892"/>
                </a:lnTo>
                <a:lnTo>
                  <a:pt x="183059" y="39941"/>
                </a:lnTo>
                <a:lnTo>
                  <a:pt x="165200" y="43530"/>
                </a:lnTo>
                <a:lnTo>
                  <a:pt x="146238" y="47333"/>
                </a:lnTo>
                <a:lnTo>
                  <a:pt x="126542" y="51280"/>
                </a:lnTo>
                <a:lnTo>
                  <a:pt x="106355" y="55322"/>
                </a:lnTo>
                <a:lnTo>
                  <a:pt x="89370" y="58723"/>
                </a:lnTo>
                <a:lnTo>
                  <a:pt x="61089" y="64383"/>
                </a:lnTo>
                <a:lnTo>
                  <a:pt x="30809" y="68695"/>
                </a:lnTo>
                <a:lnTo>
                  <a:pt x="21532" y="69757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27" name="SMARTInkShape-Group401"/>
          <p:cNvGrpSpPr/>
          <p:nvPr/>
        </p:nvGrpSpPr>
        <p:grpSpPr>
          <a:xfrm>
            <a:off x="7884735" y="1365250"/>
            <a:ext cx="313116" cy="666751"/>
            <a:chOff x="7884735" y="1365250"/>
            <a:chExt cx="313116" cy="666751"/>
          </a:xfrm>
        </p:grpSpPr>
        <p:sp>
          <p:nvSpPr>
            <p:cNvPr id="419" name="SMARTInkShape-1722"/>
            <p:cNvSpPr/>
            <p:nvPr>
              <p:custDataLst>
                <p:tags r:id="rId168"/>
              </p:custDataLst>
            </p:nvPr>
          </p:nvSpPr>
          <p:spPr>
            <a:xfrm>
              <a:off x="8178800" y="1860550"/>
              <a:ext cx="6351" cy="63501"/>
            </a:xfrm>
            <a:custGeom>
              <a:avLst/>
              <a:gdLst/>
              <a:ahLst/>
              <a:cxnLst/>
              <a:rect l="0" t="0" r="0" b="0"/>
              <a:pathLst>
                <a:path w="6351" h="63501">
                  <a:moveTo>
                    <a:pt x="6350" y="0"/>
                  </a:moveTo>
                  <a:lnTo>
                    <a:pt x="6350" y="0"/>
                  </a:lnTo>
                  <a:lnTo>
                    <a:pt x="1323" y="22604"/>
                  </a:lnTo>
                  <a:lnTo>
                    <a:pt x="261" y="50248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SMARTInkShape-1723"/>
            <p:cNvSpPr/>
            <p:nvPr>
              <p:custDataLst>
                <p:tags r:id="rId169"/>
              </p:custDataLst>
            </p:nvPr>
          </p:nvSpPr>
          <p:spPr>
            <a:xfrm>
              <a:off x="8178800" y="177800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6350" y="0"/>
                  </a:moveTo>
                  <a:lnTo>
                    <a:pt x="6350" y="0"/>
                  </a:lnTo>
                  <a:lnTo>
                    <a:pt x="1986" y="10139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SMARTInkShape-1724"/>
            <p:cNvSpPr/>
            <p:nvPr>
              <p:custDataLst>
                <p:tags r:id="rId170"/>
              </p:custDataLst>
            </p:nvPr>
          </p:nvSpPr>
          <p:spPr>
            <a:xfrm>
              <a:off x="8197850" y="165100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0"/>
                  </a:moveTo>
                  <a:lnTo>
                    <a:pt x="0" y="0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1725"/>
            <p:cNvSpPr/>
            <p:nvPr>
              <p:custDataLst>
                <p:tags r:id="rId171"/>
              </p:custDataLst>
            </p:nvPr>
          </p:nvSpPr>
          <p:spPr>
            <a:xfrm>
              <a:off x="8179682" y="1543050"/>
              <a:ext cx="5469" cy="50801"/>
            </a:xfrm>
            <a:custGeom>
              <a:avLst/>
              <a:gdLst/>
              <a:ahLst/>
              <a:cxnLst/>
              <a:rect l="0" t="0" r="0" b="0"/>
              <a:pathLst>
                <a:path w="5469" h="50801">
                  <a:moveTo>
                    <a:pt x="5468" y="0"/>
                  </a:moveTo>
                  <a:lnTo>
                    <a:pt x="5468" y="0"/>
                  </a:lnTo>
                  <a:lnTo>
                    <a:pt x="1104" y="10139"/>
                  </a:lnTo>
                  <a:lnTo>
                    <a:pt x="0" y="17677"/>
                  </a:lnTo>
                  <a:lnTo>
                    <a:pt x="5468" y="508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1726"/>
            <p:cNvSpPr/>
            <p:nvPr>
              <p:custDataLst>
                <p:tags r:id="rId172"/>
              </p:custDataLst>
            </p:nvPr>
          </p:nvSpPr>
          <p:spPr>
            <a:xfrm>
              <a:off x="8173594" y="1365250"/>
              <a:ext cx="11557" cy="82551"/>
            </a:xfrm>
            <a:custGeom>
              <a:avLst/>
              <a:gdLst/>
              <a:ahLst/>
              <a:cxnLst/>
              <a:rect l="0" t="0" r="0" b="0"/>
              <a:pathLst>
                <a:path w="11557" h="82551">
                  <a:moveTo>
                    <a:pt x="11556" y="0"/>
                  </a:moveTo>
                  <a:lnTo>
                    <a:pt x="11556" y="0"/>
                  </a:lnTo>
                  <a:lnTo>
                    <a:pt x="2718" y="21048"/>
                  </a:lnTo>
                  <a:lnTo>
                    <a:pt x="0" y="38692"/>
                  </a:lnTo>
                  <a:lnTo>
                    <a:pt x="4032" y="64902"/>
                  </a:lnTo>
                  <a:lnTo>
                    <a:pt x="5206" y="825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SMARTInkShape-1727"/>
            <p:cNvSpPr/>
            <p:nvPr>
              <p:custDataLst>
                <p:tags r:id="rId173"/>
              </p:custDataLst>
            </p:nvPr>
          </p:nvSpPr>
          <p:spPr>
            <a:xfrm>
              <a:off x="7884735" y="1790700"/>
              <a:ext cx="21016" cy="241301"/>
            </a:xfrm>
            <a:custGeom>
              <a:avLst/>
              <a:gdLst/>
              <a:ahLst/>
              <a:cxnLst/>
              <a:rect l="0" t="0" r="0" b="0"/>
              <a:pathLst>
                <a:path w="21016" h="241301">
                  <a:moveTo>
                    <a:pt x="21015" y="0"/>
                  </a:moveTo>
                  <a:lnTo>
                    <a:pt x="21015" y="0"/>
                  </a:lnTo>
                  <a:lnTo>
                    <a:pt x="9082" y="27630"/>
                  </a:lnTo>
                  <a:lnTo>
                    <a:pt x="2192" y="51461"/>
                  </a:lnTo>
                  <a:lnTo>
                    <a:pt x="0" y="59707"/>
                  </a:lnTo>
                  <a:lnTo>
                    <a:pt x="1326" y="76396"/>
                  </a:lnTo>
                  <a:lnTo>
                    <a:pt x="6245" y="101658"/>
                  </a:lnTo>
                  <a:lnTo>
                    <a:pt x="7906" y="128736"/>
                  </a:lnTo>
                  <a:lnTo>
                    <a:pt x="7529" y="157812"/>
                  </a:lnTo>
                  <a:lnTo>
                    <a:pt x="4632" y="182383"/>
                  </a:lnTo>
                  <a:lnTo>
                    <a:pt x="6910" y="207537"/>
                  </a:lnTo>
                  <a:lnTo>
                    <a:pt x="8315" y="2413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5" name="SMARTInkShape-1728"/>
            <p:cNvSpPr/>
            <p:nvPr>
              <p:custDataLst>
                <p:tags r:id="rId174"/>
              </p:custDataLst>
            </p:nvPr>
          </p:nvSpPr>
          <p:spPr>
            <a:xfrm>
              <a:off x="7905750" y="1600200"/>
              <a:ext cx="1" cy="63501"/>
            </a:xfrm>
            <a:custGeom>
              <a:avLst/>
              <a:gdLst/>
              <a:ahLst/>
              <a:cxnLst/>
              <a:rect l="0" t="0" r="0" b="0"/>
              <a:pathLst>
                <a:path w="1" h="63501">
                  <a:moveTo>
                    <a:pt x="0" y="0"/>
                  </a:moveTo>
                  <a:lnTo>
                    <a:pt x="0" y="0"/>
                  </a:lnTo>
                  <a:lnTo>
                    <a:pt x="0" y="30756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6" name="SMARTInkShape-1729"/>
            <p:cNvSpPr/>
            <p:nvPr>
              <p:custDataLst>
                <p:tags r:id="rId175"/>
              </p:custDataLst>
            </p:nvPr>
          </p:nvSpPr>
          <p:spPr>
            <a:xfrm>
              <a:off x="7905750" y="1428750"/>
              <a:ext cx="1" cy="69851"/>
            </a:xfrm>
            <a:custGeom>
              <a:avLst/>
              <a:gdLst/>
              <a:ahLst/>
              <a:cxnLst/>
              <a:rect l="0" t="0" r="0" b="0"/>
              <a:pathLst>
                <a:path w="1" h="69851">
                  <a:moveTo>
                    <a:pt x="0" y="0"/>
                  </a:moveTo>
                  <a:lnTo>
                    <a:pt x="0" y="0"/>
                  </a:lnTo>
                  <a:lnTo>
                    <a:pt x="0" y="26680"/>
                  </a:lnTo>
                  <a:lnTo>
                    <a:pt x="0" y="56705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8" name="SMARTInkShape-1730"/>
          <p:cNvSpPr/>
          <p:nvPr>
            <p:custDataLst>
              <p:tags r:id="rId6"/>
            </p:custDataLst>
          </p:nvPr>
        </p:nvSpPr>
        <p:spPr>
          <a:xfrm>
            <a:off x="7702550" y="958850"/>
            <a:ext cx="901701" cy="1054101"/>
          </a:xfrm>
          <a:custGeom>
            <a:avLst/>
            <a:gdLst/>
            <a:ahLst/>
            <a:cxnLst/>
            <a:rect l="0" t="0" r="0" b="0"/>
            <a:pathLst>
              <a:path w="901701" h="1054101">
                <a:moveTo>
                  <a:pt x="0" y="1054100"/>
                </a:moveTo>
                <a:lnTo>
                  <a:pt x="0" y="1054100"/>
                </a:lnTo>
                <a:lnTo>
                  <a:pt x="3371" y="1054100"/>
                </a:lnTo>
                <a:lnTo>
                  <a:pt x="6907" y="1052218"/>
                </a:lnTo>
                <a:lnTo>
                  <a:pt x="10831" y="1049736"/>
                </a:lnTo>
                <a:lnTo>
                  <a:pt x="17007" y="1047633"/>
                </a:lnTo>
                <a:lnTo>
                  <a:pt x="45008" y="1021754"/>
                </a:lnTo>
                <a:lnTo>
                  <a:pt x="70745" y="992682"/>
                </a:lnTo>
                <a:lnTo>
                  <a:pt x="93878" y="961662"/>
                </a:lnTo>
                <a:lnTo>
                  <a:pt x="121860" y="932265"/>
                </a:lnTo>
                <a:lnTo>
                  <a:pt x="153349" y="906840"/>
                </a:lnTo>
                <a:lnTo>
                  <a:pt x="166828" y="890443"/>
                </a:lnTo>
                <a:lnTo>
                  <a:pt x="173629" y="884703"/>
                </a:lnTo>
                <a:lnTo>
                  <a:pt x="199044" y="855194"/>
                </a:lnTo>
                <a:lnTo>
                  <a:pt x="227713" y="826388"/>
                </a:lnTo>
                <a:lnTo>
                  <a:pt x="240905" y="811314"/>
                </a:lnTo>
                <a:lnTo>
                  <a:pt x="246063" y="804378"/>
                </a:lnTo>
                <a:lnTo>
                  <a:pt x="275118" y="778859"/>
                </a:lnTo>
                <a:lnTo>
                  <a:pt x="291973" y="760238"/>
                </a:lnTo>
                <a:lnTo>
                  <a:pt x="296983" y="753456"/>
                </a:lnTo>
                <a:lnTo>
                  <a:pt x="314790" y="738190"/>
                </a:lnTo>
                <a:lnTo>
                  <a:pt x="332294" y="710235"/>
                </a:lnTo>
                <a:lnTo>
                  <a:pt x="347923" y="696770"/>
                </a:lnTo>
                <a:lnTo>
                  <a:pt x="372518" y="668214"/>
                </a:lnTo>
                <a:lnTo>
                  <a:pt x="379584" y="658168"/>
                </a:lnTo>
                <a:lnTo>
                  <a:pt x="388890" y="649704"/>
                </a:lnTo>
                <a:lnTo>
                  <a:pt x="393686" y="639278"/>
                </a:lnTo>
                <a:lnTo>
                  <a:pt x="403470" y="629077"/>
                </a:lnTo>
                <a:lnTo>
                  <a:pt x="406509" y="623901"/>
                </a:lnTo>
                <a:lnTo>
                  <a:pt x="433912" y="594832"/>
                </a:lnTo>
                <a:lnTo>
                  <a:pt x="450726" y="576095"/>
                </a:lnTo>
                <a:lnTo>
                  <a:pt x="465420" y="557322"/>
                </a:lnTo>
                <a:lnTo>
                  <a:pt x="483552" y="538144"/>
                </a:lnTo>
                <a:lnTo>
                  <a:pt x="507680" y="506556"/>
                </a:lnTo>
                <a:lnTo>
                  <a:pt x="522553" y="487499"/>
                </a:lnTo>
                <a:lnTo>
                  <a:pt x="528579" y="480544"/>
                </a:lnTo>
                <a:lnTo>
                  <a:pt x="548994" y="449399"/>
                </a:lnTo>
                <a:lnTo>
                  <a:pt x="566728" y="427204"/>
                </a:lnTo>
                <a:lnTo>
                  <a:pt x="572906" y="421996"/>
                </a:lnTo>
                <a:lnTo>
                  <a:pt x="589258" y="391356"/>
                </a:lnTo>
                <a:lnTo>
                  <a:pt x="611460" y="361079"/>
                </a:lnTo>
                <a:lnTo>
                  <a:pt x="636849" y="331356"/>
                </a:lnTo>
                <a:lnTo>
                  <a:pt x="658631" y="301365"/>
                </a:lnTo>
                <a:lnTo>
                  <a:pt x="683573" y="270275"/>
                </a:lnTo>
                <a:lnTo>
                  <a:pt x="706369" y="240935"/>
                </a:lnTo>
                <a:lnTo>
                  <a:pt x="733037" y="211383"/>
                </a:lnTo>
                <a:lnTo>
                  <a:pt x="754014" y="181166"/>
                </a:lnTo>
                <a:lnTo>
                  <a:pt x="773232" y="153462"/>
                </a:lnTo>
                <a:lnTo>
                  <a:pt x="786248" y="135676"/>
                </a:lnTo>
                <a:lnTo>
                  <a:pt x="807397" y="115552"/>
                </a:lnTo>
                <a:lnTo>
                  <a:pt x="828384" y="86733"/>
                </a:lnTo>
                <a:lnTo>
                  <a:pt x="854906" y="55149"/>
                </a:lnTo>
                <a:lnTo>
                  <a:pt x="877836" y="24505"/>
                </a:lnTo>
                <a:lnTo>
                  <a:pt x="880511" y="21474"/>
                </a:lnTo>
                <a:lnTo>
                  <a:pt x="881700" y="18246"/>
                </a:lnTo>
                <a:lnTo>
                  <a:pt x="882016" y="16397"/>
                </a:lnTo>
                <a:lnTo>
                  <a:pt x="886131" y="12462"/>
                </a:lnTo>
                <a:lnTo>
                  <a:pt x="891253" y="8361"/>
                </a:lnTo>
                <a:lnTo>
                  <a:pt x="894842" y="2791"/>
                </a:lnTo>
                <a:lnTo>
                  <a:pt x="901700" y="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3" name="SMARTInkShape-Group403"/>
          <p:cNvGrpSpPr/>
          <p:nvPr/>
        </p:nvGrpSpPr>
        <p:grpSpPr>
          <a:xfrm>
            <a:off x="8845550" y="1568450"/>
            <a:ext cx="222251" cy="243381"/>
            <a:chOff x="8845550" y="1568450"/>
            <a:chExt cx="222251" cy="243381"/>
          </a:xfrm>
        </p:grpSpPr>
        <p:sp>
          <p:nvSpPr>
            <p:cNvPr id="429" name="SMARTInkShape-1731"/>
            <p:cNvSpPr/>
            <p:nvPr>
              <p:custDataLst>
                <p:tags r:id="rId164"/>
              </p:custDataLst>
            </p:nvPr>
          </p:nvSpPr>
          <p:spPr>
            <a:xfrm>
              <a:off x="8991600" y="1727200"/>
              <a:ext cx="76201" cy="16359"/>
            </a:xfrm>
            <a:custGeom>
              <a:avLst/>
              <a:gdLst/>
              <a:ahLst/>
              <a:cxnLst/>
              <a:rect l="0" t="0" r="0" b="0"/>
              <a:pathLst>
                <a:path w="76201" h="16359">
                  <a:moveTo>
                    <a:pt x="0" y="12700"/>
                  </a:moveTo>
                  <a:lnTo>
                    <a:pt x="0" y="12700"/>
                  </a:lnTo>
                  <a:lnTo>
                    <a:pt x="0" y="16071"/>
                  </a:lnTo>
                  <a:lnTo>
                    <a:pt x="705" y="16358"/>
                  </a:lnTo>
                  <a:lnTo>
                    <a:pt x="3370" y="14796"/>
                  </a:lnTo>
                  <a:lnTo>
                    <a:pt x="31706" y="9213"/>
                  </a:lnTo>
                  <a:lnTo>
                    <a:pt x="48906" y="273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0" name="SMARTInkShape-1732"/>
            <p:cNvSpPr/>
            <p:nvPr>
              <p:custDataLst>
                <p:tags r:id="rId165"/>
              </p:custDataLst>
            </p:nvPr>
          </p:nvSpPr>
          <p:spPr>
            <a:xfrm>
              <a:off x="8952389" y="1672515"/>
              <a:ext cx="106418" cy="139316"/>
            </a:xfrm>
            <a:custGeom>
              <a:avLst/>
              <a:gdLst/>
              <a:ahLst/>
              <a:cxnLst/>
              <a:rect l="0" t="0" r="0" b="0"/>
              <a:pathLst>
                <a:path w="106418" h="139316">
                  <a:moveTo>
                    <a:pt x="45561" y="35635"/>
                  </a:moveTo>
                  <a:lnTo>
                    <a:pt x="45561" y="35635"/>
                  </a:lnTo>
                  <a:lnTo>
                    <a:pt x="45561" y="26797"/>
                  </a:lnTo>
                  <a:lnTo>
                    <a:pt x="44149" y="25509"/>
                  </a:lnTo>
                  <a:lnTo>
                    <a:pt x="38819" y="24079"/>
                  </a:lnTo>
                  <a:lnTo>
                    <a:pt x="35422" y="25814"/>
                  </a:lnTo>
                  <a:lnTo>
                    <a:pt x="27885" y="33387"/>
                  </a:lnTo>
                  <a:lnTo>
                    <a:pt x="12337" y="59663"/>
                  </a:lnTo>
                  <a:lnTo>
                    <a:pt x="1066" y="87518"/>
                  </a:lnTo>
                  <a:lnTo>
                    <a:pt x="0" y="113645"/>
                  </a:lnTo>
                  <a:lnTo>
                    <a:pt x="4380" y="125105"/>
                  </a:lnTo>
                  <a:lnTo>
                    <a:pt x="7524" y="129148"/>
                  </a:lnTo>
                  <a:lnTo>
                    <a:pt x="18542" y="135522"/>
                  </a:lnTo>
                  <a:lnTo>
                    <a:pt x="25432" y="138210"/>
                  </a:lnTo>
                  <a:lnTo>
                    <a:pt x="40613" y="139315"/>
                  </a:lnTo>
                  <a:lnTo>
                    <a:pt x="48612" y="138621"/>
                  </a:lnTo>
                  <a:lnTo>
                    <a:pt x="63144" y="132207"/>
                  </a:lnTo>
                  <a:lnTo>
                    <a:pt x="75954" y="121594"/>
                  </a:lnTo>
                  <a:lnTo>
                    <a:pt x="95674" y="89905"/>
                  </a:lnTo>
                  <a:lnTo>
                    <a:pt x="103111" y="70338"/>
                  </a:lnTo>
                  <a:lnTo>
                    <a:pt x="106417" y="49883"/>
                  </a:lnTo>
                  <a:lnTo>
                    <a:pt x="104123" y="30914"/>
                  </a:lnTo>
                  <a:lnTo>
                    <a:pt x="101536" y="21904"/>
                  </a:lnTo>
                  <a:lnTo>
                    <a:pt x="96988" y="15192"/>
                  </a:lnTo>
                  <a:lnTo>
                    <a:pt x="84410" y="5853"/>
                  </a:lnTo>
                  <a:lnTo>
                    <a:pt x="61462" y="0"/>
                  </a:lnTo>
                  <a:lnTo>
                    <a:pt x="54751" y="2000"/>
                  </a:lnTo>
                  <a:lnTo>
                    <a:pt x="32861" y="22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SMARTInkShape-1733"/>
            <p:cNvSpPr/>
            <p:nvPr>
              <p:custDataLst>
                <p:tags r:id="rId166"/>
              </p:custDataLst>
            </p:nvPr>
          </p:nvSpPr>
          <p:spPr>
            <a:xfrm>
              <a:off x="8845550" y="1568450"/>
              <a:ext cx="75797" cy="101601"/>
            </a:xfrm>
            <a:custGeom>
              <a:avLst/>
              <a:gdLst/>
              <a:ahLst/>
              <a:cxnLst/>
              <a:rect l="0" t="0" r="0" b="0"/>
              <a:pathLst>
                <a:path w="75797" h="101601">
                  <a:moveTo>
                    <a:pt x="0" y="0"/>
                  </a:moveTo>
                  <a:lnTo>
                    <a:pt x="0" y="0"/>
                  </a:lnTo>
                  <a:lnTo>
                    <a:pt x="5467" y="0"/>
                  </a:lnTo>
                  <a:lnTo>
                    <a:pt x="30092" y="14927"/>
                  </a:lnTo>
                  <a:lnTo>
                    <a:pt x="61636" y="23915"/>
                  </a:lnTo>
                  <a:lnTo>
                    <a:pt x="64374" y="24410"/>
                  </a:lnTo>
                  <a:lnTo>
                    <a:pt x="69298" y="28723"/>
                  </a:lnTo>
                  <a:lnTo>
                    <a:pt x="73132" y="34638"/>
                  </a:lnTo>
                  <a:lnTo>
                    <a:pt x="75796" y="43018"/>
                  </a:lnTo>
                  <a:lnTo>
                    <a:pt x="74140" y="45695"/>
                  </a:lnTo>
                  <a:lnTo>
                    <a:pt x="43286" y="76627"/>
                  </a:lnTo>
                  <a:lnTo>
                    <a:pt x="24464" y="93035"/>
                  </a:lnTo>
                  <a:lnTo>
                    <a:pt x="190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SMARTInkShape-1734"/>
            <p:cNvSpPr/>
            <p:nvPr>
              <p:custDataLst>
                <p:tags r:id="rId167"/>
              </p:custDataLst>
            </p:nvPr>
          </p:nvSpPr>
          <p:spPr>
            <a:xfrm>
              <a:off x="8845550" y="1593850"/>
              <a:ext cx="6351" cy="69851"/>
            </a:xfrm>
            <a:custGeom>
              <a:avLst/>
              <a:gdLst/>
              <a:ahLst/>
              <a:cxnLst/>
              <a:rect l="0" t="0" r="0" b="0"/>
              <a:pathLst>
                <a:path w="6351" h="69851">
                  <a:moveTo>
                    <a:pt x="6350" y="0"/>
                  </a:moveTo>
                  <a:lnTo>
                    <a:pt x="6350" y="0"/>
                  </a:lnTo>
                  <a:lnTo>
                    <a:pt x="4468" y="28562"/>
                  </a:lnTo>
                  <a:lnTo>
                    <a:pt x="588" y="57305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9" name="SMARTInkShape-Group404"/>
          <p:cNvGrpSpPr/>
          <p:nvPr/>
        </p:nvGrpSpPr>
        <p:grpSpPr>
          <a:xfrm>
            <a:off x="8695089" y="927100"/>
            <a:ext cx="391762" cy="175552"/>
            <a:chOff x="8695089" y="927100"/>
            <a:chExt cx="391762" cy="175552"/>
          </a:xfrm>
        </p:grpSpPr>
        <p:sp>
          <p:nvSpPr>
            <p:cNvPr id="434" name="SMARTInkShape-1735"/>
            <p:cNvSpPr/>
            <p:nvPr>
              <p:custDataLst>
                <p:tags r:id="rId159"/>
              </p:custDataLst>
            </p:nvPr>
          </p:nvSpPr>
          <p:spPr>
            <a:xfrm>
              <a:off x="8991600" y="9842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8562" y="6350"/>
                  </a:lnTo>
                  <a:lnTo>
                    <a:pt x="58716" y="6350"/>
                  </a:lnTo>
                  <a:lnTo>
                    <a:pt x="75958" y="564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SMARTInkShape-1736"/>
            <p:cNvSpPr/>
            <p:nvPr>
              <p:custDataLst>
                <p:tags r:id="rId160"/>
              </p:custDataLst>
            </p:nvPr>
          </p:nvSpPr>
          <p:spPr>
            <a:xfrm>
              <a:off x="8984689" y="927100"/>
              <a:ext cx="83621" cy="129448"/>
            </a:xfrm>
            <a:custGeom>
              <a:avLst/>
              <a:gdLst/>
              <a:ahLst/>
              <a:cxnLst/>
              <a:rect l="0" t="0" r="0" b="0"/>
              <a:pathLst>
                <a:path w="83621" h="129448">
                  <a:moveTo>
                    <a:pt x="32311" y="0"/>
                  </a:moveTo>
                  <a:lnTo>
                    <a:pt x="32311" y="0"/>
                  </a:lnTo>
                  <a:lnTo>
                    <a:pt x="22198" y="6742"/>
                  </a:lnTo>
                  <a:lnTo>
                    <a:pt x="15351" y="19459"/>
                  </a:lnTo>
                  <a:lnTo>
                    <a:pt x="5649" y="48334"/>
                  </a:lnTo>
                  <a:lnTo>
                    <a:pt x="0" y="70871"/>
                  </a:lnTo>
                  <a:lnTo>
                    <a:pt x="1492" y="101981"/>
                  </a:lnTo>
                  <a:lnTo>
                    <a:pt x="7089" y="117997"/>
                  </a:lnTo>
                  <a:lnTo>
                    <a:pt x="11969" y="123115"/>
                  </a:lnTo>
                  <a:lnTo>
                    <a:pt x="24916" y="128801"/>
                  </a:lnTo>
                  <a:lnTo>
                    <a:pt x="38196" y="129447"/>
                  </a:lnTo>
                  <a:lnTo>
                    <a:pt x="44701" y="128631"/>
                  </a:lnTo>
                  <a:lnTo>
                    <a:pt x="55693" y="122080"/>
                  </a:lnTo>
                  <a:lnTo>
                    <a:pt x="60598" y="117370"/>
                  </a:lnTo>
                  <a:lnTo>
                    <a:pt x="70875" y="93886"/>
                  </a:lnTo>
                  <a:lnTo>
                    <a:pt x="77907" y="70890"/>
                  </a:lnTo>
                  <a:lnTo>
                    <a:pt x="83620" y="45618"/>
                  </a:lnTo>
                  <a:lnTo>
                    <a:pt x="82870" y="14379"/>
                  </a:lnTo>
                  <a:lnTo>
                    <a:pt x="79947" y="3333"/>
                  </a:lnTo>
                  <a:lnTo>
                    <a:pt x="76768" y="1516"/>
                  </a:lnTo>
                  <a:lnTo>
                    <a:pt x="72533" y="1717"/>
                  </a:lnTo>
                  <a:lnTo>
                    <a:pt x="5771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SMARTInkShape-1737"/>
            <p:cNvSpPr/>
            <p:nvPr>
              <p:custDataLst>
                <p:tags r:id="rId161"/>
              </p:custDataLst>
            </p:nvPr>
          </p:nvSpPr>
          <p:spPr>
            <a:xfrm>
              <a:off x="8858250" y="927983"/>
              <a:ext cx="1" cy="5468"/>
            </a:xfrm>
            <a:custGeom>
              <a:avLst/>
              <a:gdLst/>
              <a:ahLst/>
              <a:cxnLst/>
              <a:rect l="0" t="0" r="0" b="0"/>
              <a:pathLst>
                <a:path w="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SMARTInkShape-1738"/>
            <p:cNvSpPr/>
            <p:nvPr>
              <p:custDataLst>
                <p:tags r:id="rId162"/>
              </p:custDataLst>
            </p:nvPr>
          </p:nvSpPr>
          <p:spPr>
            <a:xfrm>
              <a:off x="8813800" y="1003300"/>
              <a:ext cx="133351" cy="76201"/>
            </a:xfrm>
            <a:custGeom>
              <a:avLst/>
              <a:gdLst/>
              <a:ahLst/>
              <a:cxnLst/>
              <a:rect l="0" t="0" r="0" b="0"/>
              <a:pathLst>
                <a:path w="133351" h="762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11260" y="29825"/>
                  </a:lnTo>
                  <a:lnTo>
                    <a:pt x="17580" y="60685"/>
                  </a:lnTo>
                  <a:lnTo>
                    <a:pt x="24231" y="74018"/>
                  </a:lnTo>
                  <a:lnTo>
                    <a:pt x="26031" y="73334"/>
                  </a:lnTo>
                  <a:lnTo>
                    <a:pt x="31796" y="68811"/>
                  </a:lnTo>
                  <a:lnTo>
                    <a:pt x="35298" y="60216"/>
                  </a:lnTo>
                  <a:lnTo>
                    <a:pt x="42800" y="32023"/>
                  </a:lnTo>
                  <a:lnTo>
                    <a:pt x="50447" y="13536"/>
                  </a:lnTo>
                  <a:lnTo>
                    <a:pt x="69894" y="44000"/>
                  </a:lnTo>
                  <a:lnTo>
                    <a:pt x="74102" y="47778"/>
                  </a:lnTo>
                  <a:lnTo>
                    <a:pt x="78325" y="49457"/>
                  </a:lnTo>
                  <a:lnTo>
                    <a:pt x="80439" y="49199"/>
                  </a:lnTo>
                  <a:lnTo>
                    <a:pt x="84669" y="47031"/>
                  </a:lnTo>
                  <a:lnTo>
                    <a:pt x="103848" y="24350"/>
                  </a:lnTo>
                  <a:lnTo>
                    <a:pt x="112784" y="19748"/>
                  </a:lnTo>
                  <a:lnTo>
                    <a:pt x="117222" y="29370"/>
                  </a:lnTo>
                  <a:lnTo>
                    <a:pt x="123720" y="60477"/>
                  </a:lnTo>
                  <a:lnTo>
                    <a:pt x="1333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SMARTInkShape-1739"/>
            <p:cNvSpPr/>
            <p:nvPr>
              <p:custDataLst>
                <p:tags r:id="rId163"/>
              </p:custDataLst>
            </p:nvPr>
          </p:nvSpPr>
          <p:spPr>
            <a:xfrm>
              <a:off x="8695089" y="994106"/>
              <a:ext cx="77426" cy="108546"/>
            </a:xfrm>
            <a:custGeom>
              <a:avLst/>
              <a:gdLst/>
              <a:ahLst/>
              <a:cxnLst/>
              <a:rect l="0" t="0" r="0" b="0"/>
              <a:pathLst>
                <a:path w="77426" h="108546">
                  <a:moveTo>
                    <a:pt x="67911" y="21894"/>
                  </a:moveTo>
                  <a:lnTo>
                    <a:pt x="67911" y="21894"/>
                  </a:lnTo>
                  <a:lnTo>
                    <a:pt x="67911" y="18523"/>
                  </a:lnTo>
                  <a:lnTo>
                    <a:pt x="66029" y="14986"/>
                  </a:lnTo>
                  <a:lnTo>
                    <a:pt x="62136" y="11063"/>
                  </a:lnTo>
                  <a:lnTo>
                    <a:pt x="47517" y="695"/>
                  </a:lnTo>
                  <a:lnTo>
                    <a:pt x="43732" y="0"/>
                  </a:lnTo>
                  <a:lnTo>
                    <a:pt x="22447" y="3955"/>
                  </a:lnTo>
                  <a:lnTo>
                    <a:pt x="11721" y="8277"/>
                  </a:lnTo>
                  <a:lnTo>
                    <a:pt x="4602" y="14901"/>
                  </a:lnTo>
                  <a:lnTo>
                    <a:pt x="969" y="22549"/>
                  </a:lnTo>
                  <a:lnTo>
                    <a:pt x="0" y="26564"/>
                  </a:lnTo>
                  <a:lnTo>
                    <a:pt x="1470" y="31357"/>
                  </a:lnTo>
                  <a:lnTo>
                    <a:pt x="8748" y="42328"/>
                  </a:lnTo>
                  <a:lnTo>
                    <a:pt x="35737" y="61548"/>
                  </a:lnTo>
                  <a:lnTo>
                    <a:pt x="64482" y="78933"/>
                  </a:lnTo>
                  <a:lnTo>
                    <a:pt x="73442" y="86756"/>
                  </a:lnTo>
                  <a:lnTo>
                    <a:pt x="77425" y="92584"/>
                  </a:lnTo>
                  <a:lnTo>
                    <a:pt x="77076" y="95832"/>
                  </a:lnTo>
                  <a:lnTo>
                    <a:pt x="72925" y="103203"/>
                  </a:lnTo>
                  <a:lnTo>
                    <a:pt x="69843" y="105734"/>
                  </a:lnTo>
                  <a:lnTo>
                    <a:pt x="62654" y="108545"/>
                  </a:lnTo>
                  <a:lnTo>
                    <a:pt x="47303" y="106757"/>
                  </a:lnTo>
                  <a:lnTo>
                    <a:pt x="32720" y="101758"/>
                  </a:lnTo>
                  <a:lnTo>
                    <a:pt x="25694" y="95960"/>
                  </a:lnTo>
                  <a:lnTo>
                    <a:pt x="20926" y="89384"/>
                  </a:lnTo>
                  <a:lnTo>
                    <a:pt x="17111" y="790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7" name="SMARTInkShape-Group405"/>
          <p:cNvGrpSpPr/>
          <p:nvPr/>
        </p:nvGrpSpPr>
        <p:grpSpPr>
          <a:xfrm>
            <a:off x="8077200" y="4294705"/>
            <a:ext cx="825903" cy="554558"/>
            <a:chOff x="8077200" y="4294705"/>
            <a:chExt cx="825903" cy="554558"/>
          </a:xfrm>
        </p:grpSpPr>
        <p:sp>
          <p:nvSpPr>
            <p:cNvPr id="440" name="SMARTInkShape-1740"/>
            <p:cNvSpPr/>
            <p:nvPr>
              <p:custDataLst>
                <p:tags r:id="rId152"/>
              </p:custDataLst>
            </p:nvPr>
          </p:nvSpPr>
          <p:spPr>
            <a:xfrm>
              <a:off x="8077200" y="4617127"/>
              <a:ext cx="579287" cy="232136"/>
            </a:xfrm>
            <a:custGeom>
              <a:avLst/>
              <a:gdLst/>
              <a:ahLst/>
              <a:cxnLst/>
              <a:rect l="0" t="0" r="0" b="0"/>
              <a:pathLst>
                <a:path w="579287" h="232136">
                  <a:moveTo>
                    <a:pt x="0" y="37423"/>
                  </a:moveTo>
                  <a:lnTo>
                    <a:pt x="0" y="37423"/>
                  </a:lnTo>
                  <a:lnTo>
                    <a:pt x="26367" y="30516"/>
                  </a:lnTo>
                  <a:lnTo>
                    <a:pt x="50524" y="26592"/>
                  </a:lnTo>
                  <a:lnTo>
                    <a:pt x="66844" y="24558"/>
                  </a:lnTo>
                  <a:lnTo>
                    <a:pt x="84779" y="22496"/>
                  </a:lnTo>
                  <a:lnTo>
                    <a:pt x="106614" y="21827"/>
                  </a:lnTo>
                  <a:lnTo>
                    <a:pt x="131048" y="22087"/>
                  </a:lnTo>
                  <a:lnTo>
                    <a:pt x="157215" y="22966"/>
                  </a:lnTo>
                  <a:lnTo>
                    <a:pt x="188066" y="23551"/>
                  </a:lnTo>
                  <a:lnTo>
                    <a:pt x="222038" y="23942"/>
                  </a:lnTo>
                  <a:lnTo>
                    <a:pt x="258093" y="24202"/>
                  </a:lnTo>
                  <a:lnTo>
                    <a:pt x="294123" y="24376"/>
                  </a:lnTo>
                  <a:lnTo>
                    <a:pt x="330137" y="24491"/>
                  </a:lnTo>
                  <a:lnTo>
                    <a:pt x="366142" y="24568"/>
                  </a:lnTo>
                  <a:lnTo>
                    <a:pt x="398611" y="23209"/>
                  </a:lnTo>
                  <a:lnTo>
                    <a:pt x="428724" y="20891"/>
                  </a:lnTo>
                  <a:lnTo>
                    <a:pt x="457267" y="17935"/>
                  </a:lnTo>
                  <a:lnTo>
                    <a:pt x="481939" y="14553"/>
                  </a:lnTo>
                  <a:lnTo>
                    <a:pt x="504031" y="10887"/>
                  </a:lnTo>
                  <a:lnTo>
                    <a:pt x="524404" y="7033"/>
                  </a:lnTo>
                  <a:lnTo>
                    <a:pt x="550804" y="2750"/>
                  </a:lnTo>
                  <a:lnTo>
                    <a:pt x="569137" y="0"/>
                  </a:lnTo>
                  <a:lnTo>
                    <a:pt x="551635" y="5268"/>
                  </a:lnTo>
                  <a:lnTo>
                    <a:pt x="537090" y="9636"/>
                  </a:lnTo>
                  <a:lnTo>
                    <a:pt x="516105" y="15371"/>
                  </a:lnTo>
                  <a:lnTo>
                    <a:pt x="490824" y="22016"/>
                  </a:lnTo>
                  <a:lnTo>
                    <a:pt x="462683" y="29268"/>
                  </a:lnTo>
                  <a:lnTo>
                    <a:pt x="430516" y="36925"/>
                  </a:lnTo>
                  <a:lnTo>
                    <a:pt x="395667" y="44852"/>
                  </a:lnTo>
                  <a:lnTo>
                    <a:pt x="359028" y="52959"/>
                  </a:lnTo>
                  <a:lnTo>
                    <a:pt x="320491" y="60480"/>
                  </a:lnTo>
                  <a:lnTo>
                    <a:pt x="280688" y="67611"/>
                  </a:lnTo>
                  <a:lnTo>
                    <a:pt x="240043" y="74482"/>
                  </a:lnTo>
                  <a:lnTo>
                    <a:pt x="203772" y="81178"/>
                  </a:lnTo>
                  <a:lnTo>
                    <a:pt x="170421" y="87760"/>
                  </a:lnTo>
                  <a:lnTo>
                    <a:pt x="139013" y="94264"/>
                  </a:lnTo>
                  <a:lnTo>
                    <a:pt x="114548" y="99306"/>
                  </a:lnTo>
                  <a:lnTo>
                    <a:pt x="94710" y="103372"/>
                  </a:lnTo>
                  <a:lnTo>
                    <a:pt x="67493" y="108362"/>
                  </a:lnTo>
                  <a:lnTo>
                    <a:pt x="57748" y="108227"/>
                  </a:lnTo>
                  <a:lnTo>
                    <a:pt x="58961" y="106498"/>
                  </a:lnTo>
                  <a:lnTo>
                    <a:pt x="69714" y="100814"/>
                  </a:lnTo>
                  <a:lnTo>
                    <a:pt x="101304" y="93584"/>
                  </a:lnTo>
                  <a:lnTo>
                    <a:pt x="122569" y="89680"/>
                  </a:lnTo>
                  <a:lnTo>
                    <a:pt x="150152" y="85667"/>
                  </a:lnTo>
                  <a:lnTo>
                    <a:pt x="181945" y="81580"/>
                  </a:lnTo>
                  <a:lnTo>
                    <a:pt x="216547" y="77444"/>
                  </a:lnTo>
                  <a:lnTo>
                    <a:pt x="254432" y="72570"/>
                  </a:lnTo>
                  <a:lnTo>
                    <a:pt x="294505" y="67205"/>
                  </a:lnTo>
                  <a:lnTo>
                    <a:pt x="336036" y="61511"/>
                  </a:lnTo>
                  <a:lnTo>
                    <a:pt x="375013" y="57715"/>
                  </a:lnTo>
                  <a:lnTo>
                    <a:pt x="412286" y="55184"/>
                  </a:lnTo>
                  <a:lnTo>
                    <a:pt x="448424" y="53497"/>
                  </a:lnTo>
                  <a:lnTo>
                    <a:pt x="479572" y="51667"/>
                  </a:lnTo>
                  <a:lnTo>
                    <a:pt x="507392" y="49741"/>
                  </a:lnTo>
                  <a:lnTo>
                    <a:pt x="532995" y="47752"/>
                  </a:lnTo>
                  <a:lnTo>
                    <a:pt x="551475" y="46426"/>
                  </a:lnTo>
                  <a:lnTo>
                    <a:pt x="575770" y="44952"/>
                  </a:lnTo>
                  <a:lnTo>
                    <a:pt x="579286" y="45970"/>
                  </a:lnTo>
                  <a:lnTo>
                    <a:pt x="578101" y="48060"/>
                  </a:lnTo>
                  <a:lnTo>
                    <a:pt x="573784" y="50864"/>
                  </a:lnTo>
                  <a:lnTo>
                    <a:pt x="544528" y="57743"/>
                  </a:lnTo>
                  <a:lnTo>
                    <a:pt x="523886" y="61553"/>
                  </a:lnTo>
                  <a:lnTo>
                    <a:pt x="496013" y="66915"/>
                  </a:lnTo>
                  <a:lnTo>
                    <a:pt x="463319" y="73312"/>
                  </a:lnTo>
                  <a:lnTo>
                    <a:pt x="427413" y="80399"/>
                  </a:lnTo>
                  <a:lnTo>
                    <a:pt x="388658" y="87946"/>
                  </a:lnTo>
                  <a:lnTo>
                    <a:pt x="348005" y="95799"/>
                  </a:lnTo>
                  <a:lnTo>
                    <a:pt x="306087" y="103857"/>
                  </a:lnTo>
                  <a:lnTo>
                    <a:pt x="268263" y="110640"/>
                  </a:lnTo>
                  <a:lnTo>
                    <a:pt x="233170" y="116573"/>
                  </a:lnTo>
                  <a:lnTo>
                    <a:pt x="199896" y="121940"/>
                  </a:lnTo>
                  <a:lnTo>
                    <a:pt x="174892" y="126928"/>
                  </a:lnTo>
                  <a:lnTo>
                    <a:pt x="155401" y="131665"/>
                  </a:lnTo>
                  <a:lnTo>
                    <a:pt x="123892" y="141311"/>
                  </a:lnTo>
                  <a:lnTo>
                    <a:pt x="120693" y="142665"/>
                  </a:lnTo>
                  <a:lnTo>
                    <a:pt x="146533" y="137828"/>
                  </a:lnTo>
                  <a:lnTo>
                    <a:pt x="164011" y="135405"/>
                  </a:lnTo>
                  <a:lnTo>
                    <a:pt x="184834" y="133083"/>
                  </a:lnTo>
                  <a:lnTo>
                    <a:pt x="207890" y="130829"/>
                  </a:lnTo>
                  <a:lnTo>
                    <a:pt x="235254" y="127916"/>
                  </a:lnTo>
                  <a:lnTo>
                    <a:pt x="265492" y="124563"/>
                  </a:lnTo>
                  <a:lnTo>
                    <a:pt x="297645" y="120916"/>
                  </a:lnTo>
                  <a:lnTo>
                    <a:pt x="329663" y="117074"/>
                  </a:lnTo>
                  <a:lnTo>
                    <a:pt x="361593" y="113101"/>
                  </a:lnTo>
                  <a:lnTo>
                    <a:pt x="393461" y="109042"/>
                  </a:lnTo>
                  <a:lnTo>
                    <a:pt x="421763" y="105630"/>
                  </a:lnTo>
                  <a:lnTo>
                    <a:pt x="447687" y="102650"/>
                  </a:lnTo>
                  <a:lnTo>
                    <a:pt x="472024" y="99958"/>
                  </a:lnTo>
                  <a:lnTo>
                    <a:pt x="502829" y="98848"/>
                  </a:lnTo>
                  <a:lnTo>
                    <a:pt x="513020" y="99539"/>
                  </a:lnTo>
                  <a:lnTo>
                    <a:pt x="516286" y="102117"/>
                  </a:lnTo>
                  <a:lnTo>
                    <a:pt x="514934" y="105953"/>
                  </a:lnTo>
                  <a:lnTo>
                    <a:pt x="510507" y="110626"/>
                  </a:lnTo>
                  <a:lnTo>
                    <a:pt x="481127" y="123345"/>
                  </a:lnTo>
                  <a:lnTo>
                    <a:pt x="460451" y="130687"/>
                  </a:lnTo>
                  <a:lnTo>
                    <a:pt x="433967" y="139816"/>
                  </a:lnTo>
                  <a:lnTo>
                    <a:pt x="403611" y="150135"/>
                  </a:lnTo>
                  <a:lnTo>
                    <a:pt x="370674" y="161248"/>
                  </a:lnTo>
                  <a:lnTo>
                    <a:pt x="337427" y="171478"/>
                  </a:lnTo>
                  <a:lnTo>
                    <a:pt x="303974" y="181121"/>
                  </a:lnTo>
                  <a:lnTo>
                    <a:pt x="270382" y="190371"/>
                  </a:lnTo>
                  <a:lnTo>
                    <a:pt x="240227" y="198655"/>
                  </a:lnTo>
                  <a:lnTo>
                    <a:pt x="212362" y="206294"/>
                  </a:lnTo>
                  <a:lnTo>
                    <a:pt x="186024" y="213504"/>
                  </a:lnTo>
                  <a:lnTo>
                    <a:pt x="164939" y="219016"/>
                  </a:lnTo>
                  <a:lnTo>
                    <a:pt x="147354" y="223396"/>
                  </a:lnTo>
                  <a:lnTo>
                    <a:pt x="121935" y="229439"/>
                  </a:lnTo>
                  <a:lnTo>
                    <a:pt x="110448" y="232135"/>
                  </a:lnTo>
                  <a:lnTo>
                    <a:pt x="134183" y="228964"/>
                  </a:lnTo>
                  <a:lnTo>
                    <a:pt x="165100" y="2279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1" name="SMARTInkShape-1741"/>
            <p:cNvSpPr/>
            <p:nvPr>
              <p:custDataLst>
                <p:tags r:id="rId153"/>
              </p:custDataLst>
            </p:nvPr>
          </p:nvSpPr>
          <p:spPr>
            <a:xfrm>
              <a:off x="8743950" y="4433444"/>
              <a:ext cx="158751" cy="11557"/>
            </a:xfrm>
            <a:custGeom>
              <a:avLst/>
              <a:gdLst/>
              <a:ahLst/>
              <a:cxnLst/>
              <a:rect l="0" t="0" r="0" b="0"/>
              <a:pathLst>
                <a:path w="158751" h="11557">
                  <a:moveTo>
                    <a:pt x="0" y="11556"/>
                  </a:moveTo>
                  <a:lnTo>
                    <a:pt x="0" y="11556"/>
                  </a:lnTo>
                  <a:lnTo>
                    <a:pt x="0" y="8185"/>
                  </a:lnTo>
                  <a:lnTo>
                    <a:pt x="3763" y="4649"/>
                  </a:lnTo>
                  <a:lnTo>
                    <a:pt x="6741" y="2717"/>
                  </a:lnTo>
                  <a:lnTo>
                    <a:pt x="27790" y="0"/>
                  </a:lnTo>
                  <a:lnTo>
                    <a:pt x="56369" y="5937"/>
                  </a:lnTo>
                  <a:lnTo>
                    <a:pt x="78675" y="7177"/>
                  </a:lnTo>
                  <a:lnTo>
                    <a:pt x="101288" y="6082"/>
                  </a:lnTo>
                  <a:lnTo>
                    <a:pt x="128476" y="6171"/>
                  </a:lnTo>
                  <a:lnTo>
                    <a:pt x="158750" y="11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2" name="SMARTInkShape-1742"/>
            <p:cNvSpPr/>
            <p:nvPr>
              <p:custDataLst>
                <p:tags r:id="rId154"/>
              </p:custDataLst>
            </p:nvPr>
          </p:nvSpPr>
          <p:spPr>
            <a:xfrm>
              <a:off x="8737600" y="4294705"/>
              <a:ext cx="165503" cy="242763"/>
            </a:xfrm>
            <a:custGeom>
              <a:avLst/>
              <a:gdLst/>
              <a:ahLst/>
              <a:cxnLst/>
              <a:rect l="0" t="0" r="0" b="0"/>
              <a:pathLst>
                <a:path w="165503" h="242763">
                  <a:moveTo>
                    <a:pt x="95250" y="74095"/>
                  </a:moveTo>
                  <a:lnTo>
                    <a:pt x="95250" y="74095"/>
                  </a:lnTo>
                  <a:lnTo>
                    <a:pt x="91878" y="63982"/>
                  </a:lnTo>
                  <a:lnTo>
                    <a:pt x="84579" y="57136"/>
                  </a:lnTo>
                  <a:lnTo>
                    <a:pt x="79670" y="54322"/>
                  </a:lnTo>
                  <a:lnTo>
                    <a:pt x="74985" y="53152"/>
                  </a:lnTo>
                  <a:lnTo>
                    <a:pt x="66018" y="53733"/>
                  </a:lnTo>
                  <a:lnTo>
                    <a:pt x="46293" y="71511"/>
                  </a:lnTo>
                  <a:lnTo>
                    <a:pt x="22575" y="102492"/>
                  </a:lnTo>
                  <a:lnTo>
                    <a:pt x="9798" y="129990"/>
                  </a:lnTo>
                  <a:lnTo>
                    <a:pt x="1532" y="160320"/>
                  </a:lnTo>
                  <a:lnTo>
                    <a:pt x="211" y="190264"/>
                  </a:lnTo>
                  <a:lnTo>
                    <a:pt x="7620" y="214390"/>
                  </a:lnTo>
                  <a:lnTo>
                    <a:pt x="13546" y="224775"/>
                  </a:lnTo>
                  <a:lnTo>
                    <a:pt x="35183" y="238195"/>
                  </a:lnTo>
                  <a:lnTo>
                    <a:pt x="48856" y="242762"/>
                  </a:lnTo>
                  <a:lnTo>
                    <a:pt x="77217" y="242191"/>
                  </a:lnTo>
                  <a:lnTo>
                    <a:pt x="104874" y="234177"/>
                  </a:lnTo>
                  <a:lnTo>
                    <a:pt x="128925" y="221207"/>
                  </a:lnTo>
                  <a:lnTo>
                    <a:pt x="145729" y="200391"/>
                  </a:lnTo>
                  <a:lnTo>
                    <a:pt x="157197" y="173265"/>
                  </a:lnTo>
                  <a:lnTo>
                    <a:pt x="161242" y="157142"/>
                  </a:lnTo>
                  <a:lnTo>
                    <a:pt x="164644" y="140043"/>
                  </a:lnTo>
                  <a:lnTo>
                    <a:pt x="165502" y="121588"/>
                  </a:lnTo>
                  <a:lnTo>
                    <a:pt x="164663" y="102229"/>
                  </a:lnTo>
                  <a:lnTo>
                    <a:pt x="162692" y="82268"/>
                  </a:lnTo>
                  <a:lnTo>
                    <a:pt x="159261" y="63316"/>
                  </a:lnTo>
                  <a:lnTo>
                    <a:pt x="154858" y="45036"/>
                  </a:lnTo>
                  <a:lnTo>
                    <a:pt x="143614" y="15319"/>
                  </a:lnTo>
                  <a:lnTo>
                    <a:pt x="136665" y="7394"/>
                  </a:lnTo>
                  <a:lnTo>
                    <a:pt x="129211" y="2111"/>
                  </a:lnTo>
                  <a:lnTo>
                    <a:pt x="120007" y="0"/>
                  </a:lnTo>
                  <a:lnTo>
                    <a:pt x="98492" y="1418"/>
                  </a:lnTo>
                  <a:lnTo>
                    <a:pt x="74819" y="14277"/>
                  </a:lnTo>
                  <a:lnTo>
                    <a:pt x="51597" y="34104"/>
                  </a:lnTo>
                  <a:lnTo>
                    <a:pt x="31869" y="57026"/>
                  </a:lnTo>
                  <a:lnTo>
                    <a:pt x="17456" y="83207"/>
                  </a:lnTo>
                  <a:lnTo>
                    <a:pt x="0" y="1248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3" name="SMARTInkShape-1743"/>
            <p:cNvSpPr/>
            <p:nvPr>
              <p:custDataLst>
                <p:tags r:id="rId155"/>
              </p:custDataLst>
            </p:nvPr>
          </p:nvSpPr>
          <p:spPr>
            <a:xfrm>
              <a:off x="8521773" y="4324350"/>
              <a:ext cx="88828" cy="102716"/>
            </a:xfrm>
            <a:custGeom>
              <a:avLst/>
              <a:gdLst/>
              <a:ahLst/>
              <a:cxnLst/>
              <a:rect l="0" t="0" r="0" b="0"/>
              <a:pathLst>
                <a:path w="88828" h="102716">
                  <a:moveTo>
                    <a:pt x="88827" y="25400"/>
                  </a:moveTo>
                  <a:lnTo>
                    <a:pt x="88827" y="25400"/>
                  </a:lnTo>
                  <a:lnTo>
                    <a:pt x="71972" y="18658"/>
                  </a:lnTo>
                  <a:lnTo>
                    <a:pt x="44636" y="17837"/>
                  </a:lnTo>
                  <a:lnTo>
                    <a:pt x="28265" y="24155"/>
                  </a:lnTo>
                  <a:lnTo>
                    <a:pt x="14638" y="34724"/>
                  </a:lnTo>
                  <a:lnTo>
                    <a:pt x="3878" y="48829"/>
                  </a:lnTo>
                  <a:lnTo>
                    <a:pt x="36" y="62624"/>
                  </a:lnTo>
                  <a:lnTo>
                    <a:pt x="0" y="69266"/>
                  </a:lnTo>
                  <a:lnTo>
                    <a:pt x="5603" y="82290"/>
                  </a:lnTo>
                  <a:lnTo>
                    <a:pt x="10061" y="88727"/>
                  </a:lnTo>
                  <a:lnTo>
                    <a:pt x="22540" y="97760"/>
                  </a:lnTo>
                  <a:lnTo>
                    <a:pt x="36788" y="102715"/>
                  </a:lnTo>
                  <a:lnTo>
                    <a:pt x="50177" y="102566"/>
                  </a:lnTo>
                  <a:lnTo>
                    <a:pt x="59419" y="100148"/>
                  </a:lnTo>
                  <a:lnTo>
                    <a:pt x="62872" y="98515"/>
                  </a:lnTo>
                  <a:lnTo>
                    <a:pt x="68589" y="89175"/>
                  </a:lnTo>
                  <a:lnTo>
                    <a:pt x="72777" y="75617"/>
                  </a:lnTo>
                  <a:lnTo>
                    <a:pt x="74429" y="52117"/>
                  </a:lnTo>
                  <a:lnTo>
                    <a:pt x="70058" y="27985"/>
                  </a:lnTo>
                  <a:lnTo>
                    <a:pt x="63787" y="13849"/>
                  </a:lnTo>
                  <a:lnTo>
                    <a:pt x="59433" y="9233"/>
                  </a:lnTo>
                  <a:lnTo>
                    <a:pt x="48952" y="4103"/>
                  </a:lnTo>
                  <a:lnTo>
                    <a:pt x="1262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1744"/>
            <p:cNvSpPr/>
            <p:nvPr>
              <p:custDataLst>
                <p:tags r:id="rId156"/>
              </p:custDataLst>
            </p:nvPr>
          </p:nvSpPr>
          <p:spPr>
            <a:xfrm>
              <a:off x="8475559" y="4452911"/>
              <a:ext cx="103292" cy="91131"/>
            </a:xfrm>
            <a:custGeom>
              <a:avLst/>
              <a:gdLst/>
              <a:ahLst/>
              <a:cxnLst/>
              <a:rect l="0" t="0" r="0" b="0"/>
              <a:pathLst>
                <a:path w="103292" h="91131">
                  <a:moveTo>
                    <a:pt x="77891" y="30189"/>
                  </a:moveTo>
                  <a:lnTo>
                    <a:pt x="77891" y="30189"/>
                  </a:lnTo>
                  <a:lnTo>
                    <a:pt x="82255" y="20050"/>
                  </a:lnTo>
                  <a:lnTo>
                    <a:pt x="83359" y="12513"/>
                  </a:lnTo>
                  <a:lnTo>
                    <a:pt x="80830" y="9232"/>
                  </a:lnTo>
                  <a:lnTo>
                    <a:pt x="70495" y="3707"/>
                  </a:lnTo>
                  <a:lnTo>
                    <a:pt x="48811" y="0"/>
                  </a:lnTo>
                  <a:lnTo>
                    <a:pt x="34627" y="2895"/>
                  </a:lnTo>
                  <a:lnTo>
                    <a:pt x="27882" y="5643"/>
                  </a:lnTo>
                  <a:lnTo>
                    <a:pt x="16623" y="16222"/>
                  </a:lnTo>
                  <a:lnTo>
                    <a:pt x="7622" y="31037"/>
                  </a:lnTo>
                  <a:lnTo>
                    <a:pt x="0" y="57094"/>
                  </a:lnTo>
                  <a:lnTo>
                    <a:pt x="469" y="69428"/>
                  </a:lnTo>
                  <a:lnTo>
                    <a:pt x="6792" y="79614"/>
                  </a:lnTo>
                  <a:lnTo>
                    <a:pt x="11442" y="84306"/>
                  </a:lnTo>
                  <a:lnTo>
                    <a:pt x="22253" y="89519"/>
                  </a:lnTo>
                  <a:lnTo>
                    <a:pt x="34113" y="91130"/>
                  </a:lnTo>
                  <a:lnTo>
                    <a:pt x="46439" y="89494"/>
                  </a:lnTo>
                  <a:lnTo>
                    <a:pt x="51279" y="86659"/>
                  </a:lnTo>
                  <a:lnTo>
                    <a:pt x="58537" y="77864"/>
                  </a:lnTo>
                  <a:lnTo>
                    <a:pt x="69961" y="54271"/>
                  </a:lnTo>
                  <a:lnTo>
                    <a:pt x="78913" y="24938"/>
                  </a:lnTo>
                  <a:lnTo>
                    <a:pt x="82662" y="7388"/>
                  </a:lnTo>
                  <a:lnTo>
                    <a:pt x="82483" y="5111"/>
                  </a:lnTo>
                  <a:lnTo>
                    <a:pt x="81657" y="4298"/>
                  </a:lnTo>
                  <a:lnTo>
                    <a:pt x="80402" y="4462"/>
                  </a:lnTo>
                  <a:lnTo>
                    <a:pt x="68248" y="25708"/>
                  </a:lnTo>
                  <a:lnTo>
                    <a:pt x="60435" y="43484"/>
                  </a:lnTo>
                  <a:lnTo>
                    <a:pt x="59198" y="51047"/>
                  </a:lnTo>
                  <a:lnTo>
                    <a:pt x="61587" y="63213"/>
                  </a:lnTo>
                  <a:lnTo>
                    <a:pt x="70865" y="77995"/>
                  </a:lnTo>
                  <a:lnTo>
                    <a:pt x="80413" y="83186"/>
                  </a:lnTo>
                  <a:lnTo>
                    <a:pt x="103291" y="873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1745"/>
            <p:cNvSpPr/>
            <p:nvPr>
              <p:custDataLst>
                <p:tags r:id="rId157"/>
              </p:custDataLst>
            </p:nvPr>
          </p:nvSpPr>
          <p:spPr>
            <a:xfrm>
              <a:off x="8249042" y="4442166"/>
              <a:ext cx="153624" cy="117135"/>
            </a:xfrm>
            <a:custGeom>
              <a:avLst/>
              <a:gdLst/>
              <a:ahLst/>
              <a:cxnLst/>
              <a:rect l="0" t="0" r="0" b="0"/>
              <a:pathLst>
                <a:path w="153624" h="117135">
                  <a:moveTo>
                    <a:pt x="5958" y="9184"/>
                  </a:moveTo>
                  <a:lnTo>
                    <a:pt x="5958" y="9184"/>
                  </a:lnTo>
                  <a:lnTo>
                    <a:pt x="2587" y="15926"/>
                  </a:lnTo>
                  <a:lnTo>
                    <a:pt x="0" y="43704"/>
                  </a:lnTo>
                  <a:lnTo>
                    <a:pt x="3056" y="75347"/>
                  </a:lnTo>
                  <a:lnTo>
                    <a:pt x="10455" y="97931"/>
                  </a:lnTo>
                  <a:lnTo>
                    <a:pt x="14542" y="104601"/>
                  </a:lnTo>
                  <a:lnTo>
                    <a:pt x="17325" y="105251"/>
                  </a:lnTo>
                  <a:lnTo>
                    <a:pt x="20591" y="104273"/>
                  </a:lnTo>
                  <a:lnTo>
                    <a:pt x="24180" y="102210"/>
                  </a:lnTo>
                  <a:lnTo>
                    <a:pt x="30050" y="94273"/>
                  </a:lnTo>
                  <a:lnTo>
                    <a:pt x="42937" y="68560"/>
                  </a:lnTo>
                  <a:lnTo>
                    <a:pt x="54936" y="37831"/>
                  </a:lnTo>
                  <a:lnTo>
                    <a:pt x="66564" y="11210"/>
                  </a:lnTo>
                  <a:lnTo>
                    <a:pt x="71228" y="6557"/>
                  </a:lnTo>
                  <a:lnTo>
                    <a:pt x="73461" y="6727"/>
                  </a:lnTo>
                  <a:lnTo>
                    <a:pt x="75655" y="8251"/>
                  </a:lnTo>
                  <a:lnTo>
                    <a:pt x="77822" y="10679"/>
                  </a:lnTo>
                  <a:lnTo>
                    <a:pt x="80231" y="19021"/>
                  </a:lnTo>
                  <a:lnTo>
                    <a:pt x="81777" y="44993"/>
                  </a:lnTo>
                  <a:lnTo>
                    <a:pt x="82083" y="71526"/>
                  </a:lnTo>
                  <a:lnTo>
                    <a:pt x="82148" y="92165"/>
                  </a:lnTo>
                  <a:lnTo>
                    <a:pt x="83563" y="92727"/>
                  </a:lnTo>
                  <a:lnTo>
                    <a:pt x="88897" y="89588"/>
                  </a:lnTo>
                  <a:lnTo>
                    <a:pt x="109914" y="57963"/>
                  </a:lnTo>
                  <a:lnTo>
                    <a:pt x="123935" y="29125"/>
                  </a:lnTo>
                  <a:lnTo>
                    <a:pt x="140398" y="8350"/>
                  </a:lnTo>
                  <a:lnTo>
                    <a:pt x="151938" y="0"/>
                  </a:lnTo>
                  <a:lnTo>
                    <a:pt x="153373" y="945"/>
                  </a:lnTo>
                  <a:lnTo>
                    <a:pt x="153623" y="3691"/>
                  </a:lnTo>
                  <a:lnTo>
                    <a:pt x="147856" y="29889"/>
                  </a:lnTo>
                  <a:lnTo>
                    <a:pt x="146092" y="58847"/>
                  </a:lnTo>
                  <a:lnTo>
                    <a:pt x="145744" y="85159"/>
                  </a:lnTo>
                  <a:lnTo>
                    <a:pt x="146380" y="104964"/>
                  </a:lnTo>
                  <a:lnTo>
                    <a:pt x="152008" y="1171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SMARTInkShape-1746"/>
            <p:cNvSpPr/>
            <p:nvPr>
              <p:custDataLst>
                <p:tags r:id="rId158"/>
              </p:custDataLst>
            </p:nvPr>
          </p:nvSpPr>
          <p:spPr>
            <a:xfrm>
              <a:off x="8102912" y="4436830"/>
              <a:ext cx="111574" cy="142014"/>
            </a:xfrm>
            <a:custGeom>
              <a:avLst/>
              <a:gdLst/>
              <a:ahLst/>
              <a:cxnLst/>
              <a:rect l="0" t="0" r="0" b="0"/>
              <a:pathLst>
                <a:path w="111574" h="142014">
                  <a:moveTo>
                    <a:pt x="88588" y="8170"/>
                  </a:moveTo>
                  <a:lnTo>
                    <a:pt x="88588" y="8170"/>
                  </a:lnTo>
                  <a:lnTo>
                    <a:pt x="75104" y="1428"/>
                  </a:lnTo>
                  <a:lnTo>
                    <a:pt x="59077" y="0"/>
                  </a:lnTo>
                  <a:lnTo>
                    <a:pt x="32102" y="3162"/>
                  </a:lnTo>
                  <a:lnTo>
                    <a:pt x="16210" y="7355"/>
                  </a:lnTo>
                  <a:lnTo>
                    <a:pt x="4444" y="13923"/>
                  </a:lnTo>
                  <a:lnTo>
                    <a:pt x="1448" y="18355"/>
                  </a:lnTo>
                  <a:lnTo>
                    <a:pt x="0" y="28925"/>
                  </a:lnTo>
                  <a:lnTo>
                    <a:pt x="2718" y="34001"/>
                  </a:lnTo>
                  <a:lnTo>
                    <a:pt x="13264" y="43404"/>
                  </a:lnTo>
                  <a:lnTo>
                    <a:pt x="41811" y="60002"/>
                  </a:lnTo>
                  <a:lnTo>
                    <a:pt x="63094" y="72129"/>
                  </a:lnTo>
                  <a:lnTo>
                    <a:pt x="93028" y="90856"/>
                  </a:lnTo>
                  <a:lnTo>
                    <a:pt x="102132" y="97161"/>
                  </a:lnTo>
                  <a:lnTo>
                    <a:pt x="107495" y="103480"/>
                  </a:lnTo>
                  <a:lnTo>
                    <a:pt x="110365" y="109810"/>
                  </a:lnTo>
                  <a:lnTo>
                    <a:pt x="111573" y="116147"/>
                  </a:lnTo>
                  <a:lnTo>
                    <a:pt x="109556" y="121782"/>
                  </a:lnTo>
                  <a:lnTo>
                    <a:pt x="99788" y="131807"/>
                  </a:lnTo>
                  <a:lnTo>
                    <a:pt x="75052" y="142013"/>
                  </a:lnTo>
                  <a:lnTo>
                    <a:pt x="55526" y="141504"/>
                  </a:lnTo>
                  <a:lnTo>
                    <a:pt x="35794" y="135868"/>
                  </a:lnTo>
                  <a:lnTo>
                    <a:pt x="17616" y="126308"/>
                  </a:lnTo>
                  <a:lnTo>
                    <a:pt x="11640" y="119384"/>
                  </a:lnTo>
                  <a:lnTo>
                    <a:pt x="4999" y="102284"/>
                  </a:lnTo>
                  <a:lnTo>
                    <a:pt x="3930" y="90450"/>
                  </a:lnTo>
                  <a:lnTo>
                    <a:pt x="4633" y="86307"/>
                  </a:lnTo>
                  <a:lnTo>
                    <a:pt x="7923" y="82839"/>
                  </a:lnTo>
                  <a:lnTo>
                    <a:pt x="31438" y="716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48" name="SMARTInkShape-1747"/>
          <p:cNvSpPr/>
          <p:nvPr>
            <p:custDataLst>
              <p:tags r:id="rId7"/>
            </p:custDataLst>
          </p:nvPr>
        </p:nvSpPr>
        <p:spPr>
          <a:xfrm>
            <a:off x="7639241" y="4400591"/>
            <a:ext cx="241110" cy="219168"/>
          </a:xfrm>
          <a:custGeom>
            <a:avLst/>
            <a:gdLst/>
            <a:ahLst/>
            <a:cxnLst/>
            <a:rect l="0" t="0" r="0" b="0"/>
            <a:pathLst>
              <a:path w="241110" h="219168">
                <a:moveTo>
                  <a:pt x="120459" y="38059"/>
                </a:moveTo>
                <a:lnTo>
                  <a:pt x="120459" y="38059"/>
                </a:lnTo>
                <a:lnTo>
                  <a:pt x="99411" y="11544"/>
                </a:lnTo>
                <a:lnTo>
                  <a:pt x="81767" y="20"/>
                </a:lnTo>
                <a:lnTo>
                  <a:pt x="74908" y="0"/>
                </a:lnTo>
                <a:lnTo>
                  <a:pt x="59762" y="5621"/>
                </a:lnTo>
                <a:lnTo>
                  <a:pt x="35368" y="30800"/>
                </a:lnTo>
                <a:lnTo>
                  <a:pt x="22434" y="56940"/>
                </a:lnTo>
                <a:lnTo>
                  <a:pt x="13392" y="86667"/>
                </a:lnTo>
                <a:lnTo>
                  <a:pt x="9374" y="116342"/>
                </a:lnTo>
                <a:lnTo>
                  <a:pt x="13233" y="144113"/>
                </a:lnTo>
                <a:lnTo>
                  <a:pt x="19886" y="169155"/>
                </a:lnTo>
                <a:lnTo>
                  <a:pt x="24337" y="197709"/>
                </a:lnTo>
                <a:lnTo>
                  <a:pt x="30468" y="218704"/>
                </a:lnTo>
                <a:lnTo>
                  <a:pt x="30832" y="219167"/>
                </a:lnTo>
                <a:lnTo>
                  <a:pt x="31075" y="218770"/>
                </a:lnTo>
                <a:lnTo>
                  <a:pt x="31237" y="217800"/>
                </a:lnTo>
                <a:lnTo>
                  <a:pt x="19583" y="191629"/>
                </a:lnTo>
                <a:lnTo>
                  <a:pt x="10842" y="163524"/>
                </a:lnTo>
                <a:lnTo>
                  <a:pt x="1989" y="132535"/>
                </a:lnTo>
                <a:lnTo>
                  <a:pt x="455" y="124143"/>
                </a:lnTo>
                <a:lnTo>
                  <a:pt x="239" y="123670"/>
                </a:lnTo>
                <a:lnTo>
                  <a:pt x="96" y="124061"/>
                </a:lnTo>
                <a:lnTo>
                  <a:pt x="0" y="125027"/>
                </a:lnTo>
                <a:lnTo>
                  <a:pt x="20830" y="131647"/>
                </a:lnTo>
                <a:lnTo>
                  <a:pt x="50331" y="136971"/>
                </a:lnTo>
                <a:lnTo>
                  <a:pt x="78472" y="138464"/>
                </a:lnTo>
                <a:lnTo>
                  <a:pt x="104150" y="142891"/>
                </a:lnTo>
                <a:lnTo>
                  <a:pt x="126616" y="148151"/>
                </a:lnTo>
                <a:lnTo>
                  <a:pt x="153014" y="151112"/>
                </a:lnTo>
                <a:lnTo>
                  <a:pt x="162680" y="151805"/>
                </a:lnTo>
                <a:lnTo>
                  <a:pt x="165540" y="150578"/>
                </a:lnTo>
                <a:lnTo>
                  <a:pt x="167446" y="148349"/>
                </a:lnTo>
                <a:lnTo>
                  <a:pt x="168717" y="145453"/>
                </a:lnTo>
                <a:lnTo>
                  <a:pt x="168858" y="142816"/>
                </a:lnTo>
                <a:lnTo>
                  <a:pt x="167135" y="138005"/>
                </a:lnTo>
                <a:lnTo>
                  <a:pt x="162136" y="133514"/>
                </a:lnTo>
                <a:lnTo>
                  <a:pt x="158826" y="131329"/>
                </a:lnTo>
                <a:lnTo>
                  <a:pt x="149505" y="130783"/>
                </a:lnTo>
                <a:lnTo>
                  <a:pt x="139013" y="133597"/>
                </a:lnTo>
                <a:lnTo>
                  <a:pt x="129646" y="139552"/>
                </a:lnTo>
                <a:lnTo>
                  <a:pt x="122660" y="148784"/>
                </a:lnTo>
                <a:lnTo>
                  <a:pt x="116642" y="163999"/>
                </a:lnTo>
                <a:lnTo>
                  <a:pt x="115940" y="172349"/>
                </a:lnTo>
                <a:lnTo>
                  <a:pt x="117980" y="178412"/>
                </a:lnTo>
                <a:lnTo>
                  <a:pt x="120217" y="180311"/>
                </a:lnTo>
                <a:lnTo>
                  <a:pt x="126467" y="182421"/>
                </a:lnTo>
                <a:lnTo>
                  <a:pt x="144660" y="180238"/>
                </a:lnTo>
                <a:lnTo>
                  <a:pt x="156145" y="175098"/>
                </a:lnTo>
                <a:lnTo>
                  <a:pt x="183771" y="153289"/>
                </a:lnTo>
                <a:lnTo>
                  <a:pt x="198093" y="148166"/>
                </a:lnTo>
                <a:lnTo>
                  <a:pt x="206939" y="146967"/>
                </a:lnTo>
                <a:lnTo>
                  <a:pt x="213693" y="148317"/>
                </a:lnTo>
                <a:lnTo>
                  <a:pt x="216481" y="149664"/>
                </a:lnTo>
                <a:lnTo>
                  <a:pt x="221462" y="154924"/>
                </a:lnTo>
                <a:lnTo>
                  <a:pt x="231858" y="169499"/>
                </a:lnTo>
                <a:lnTo>
                  <a:pt x="234377" y="181906"/>
                </a:lnTo>
                <a:lnTo>
                  <a:pt x="234504" y="181935"/>
                </a:lnTo>
                <a:lnTo>
                  <a:pt x="236626" y="153580"/>
                </a:lnTo>
                <a:lnTo>
                  <a:pt x="239780" y="125439"/>
                </a:lnTo>
                <a:lnTo>
                  <a:pt x="240847" y="94439"/>
                </a:lnTo>
                <a:lnTo>
                  <a:pt x="241109" y="7615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9" name="SMARTInkShape-1748"/>
          <p:cNvSpPr/>
          <p:nvPr>
            <p:custDataLst>
              <p:tags r:id="rId8"/>
            </p:custDataLst>
          </p:nvPr>
        </p:nvSpPr>
        <p:spPr>
          <a:xfrm>
            <a:off x="7454900" y="1200150"/>
            <a:ext cx="1257301" cy="806186"/>
          </a:xfrm>
          <a:custGeom>
            <a:avLst/>
            <a:gdLst/>
            <a:ahLst/>
            <a:cxnLst/>
            <a:rect l="0" t="0" r="0" b="0"/>
            <a:pathLst>
              <a:path w="1257301" h="806186">
                <a:moveTo>
                  <a:pt x="0" y="698500"/>
                </a:moveTo>
                <a:lnTo>
                  <a:pt x="0" y="698500"/>
                </a:lnTo>
                <a:lnTo>
                  <a:pt x="3371" y="698500"/>
                </a:lnTo>
                <a:lnTo>
                  <a:pt x="4364" y="699205"/>
                </a:lnTo>
                <a:lnTo>
                  <a:pt x="5026" y="700381"/>
                </a:lnTo>
                <a:lnTo>
                  <a:pt x="5467" y="701871"/>
                </a:lnTo>
                <a:lnTo>
                  <a:pt x="10540" y="710037"/>
                </a:lnTo>
                <a:lnTo>
                  <a:pt x="14455" y="734898"/>
                </a:lnTo>
                <a:lnTo>
                  <a:pt x="17008" y="740782"/>
                </a:lnTo>
                <a:lnTo>
                  <a:pt x="19856" y="752029"/>
                </a:lnTo>
                <a:lnTo>
                  <a:pt x="25523" y="760155"/>
                </a:lnTo>
                <a:lnTo>
                  <a:pt x="55530" y="785214"/>
                </a:lnTo>
                <a:lnTo>
                  <a:pt x="74182" y="797272"/>
                </a:lnTo>
                <a:lnTo>
                  <a:pt x="93197" y="799852"/>
                </a:lnTo>
                <a:lnTo>
                  <a:pt x="103657" y="800732"/>
                </a:lnTo>
                <a:lnTo>
                  <a:pt x="115752" y="805111"/>
                </a:lnTo>
                <a:lnTo>
                  <a:pt x="131520" y="806185"/>
                </a:lnTo>
                <a:lnTo>
                  <a:pt x="161589" y="799967"/>
                </a:lnTo>
                <a:lnTo>
                  <a:pt x="192030" y="789319"/>
                </a:lnTo>
                <a:lnTo>
                  <a:pt x="205848" y="783814"/>
                </a:lnTo>
                <a:lnTo>
                  <a:pt x="223034" y="780458"/>
                </a:lnTo>
                <a:lnTo>
                  <a:pt x="250732" y="766852"/>
                </a:lnTo>
                <a:lnTo>
                  <a:pt x="277924" y="753850"/>
                </a:lnTo>
                <a:lnTo>
                  <a:pt x="308947" y="734750"/>
                </a:lnTo>
                <a:lnTo>
                  <a:pt x="337956" y="708159"/>
                </a:lnTo>
                <a:lnTo>
                  <a:pt x="366226" y="680775"/>
                </a:lnTo>
                <a:lnTo>
                  <a:pt x="381426" y="663170"/>
                </a:lnTo>
                <a:lnTo>
                  <a:pt x="388950" y="656692"/>
                </a:lnTo>
                <a:lnTo>
                  <a:pt x="413882" y="627725"/>
                </a:lnTo>
                <a:lnTo>
                  <a:pt x="442745" y="596781"/>
                </a:lnTo>
                <a:lnTo>
                  <a:pt x="464681" y="567260"/>
                </a:lnTo>
                <a:lnTo>
                  <a:pt x="490400" y="539357"/>
                </a:lnTo>
                <a:lnTo>
                  <a:pt x="519753" y="508966"/>
                </a:lnTo>
                <a:lnTo>
                  <a:pt x="547254" y="478075"/>
                </a:lnTo>
                <a:lnTo>
                  <a:pt x="576080" y="446348"/>
                </a:lnTo>
                <a:lnTo>
                  <a:pt x="601023" y="416968"/>
                </a:lnTo>
                <a:lnTo>
                  <a:pt x="623741" y="387349"/>
                </a:lnTo>
                <a:lnTo>
                  <a:pt x="648646" y="357717"/>
                </a:lnTo>
                <a:lnTo>
                  <a:pt x="673349" y="326849"/>
                </a:lnTo>
                <a:lnTo>
                  <a:pt x="696591" y="297273"/>
                </a:lnTo>
                <a:lnTo>
                  <a:pt x="717577" y="268426"/>
                </a:lnTo>
                <a:lnTo>
                  <a:pt x="725323" y="258295"/>
                </a:lnTo>
                <a:lnTo>
                  <a:pt x="745656" y="227139"/>
                </a:lnTo>
                <a:lnTo>
                  <a:pt x="769708" y="196888"/>
                </a:lnTo>
                <a:lnTo>
                  <a:pt x="795966" y="167219"/>
                </a:lnTo>
                <a:lnTo>
                  <a:pt x="827498" y="137583"/>
                </a:lnTo>
                <a:lnTo>
                  <a:pt x="857243" y="107950"/>
                </a:lnTo>
                <a:lnTo>
                  <a:pt x="883486" y="86783"/>
                </a:lnTo>
                <a:lnTo>
                  <a:pt x="911139" y="65617"/>
                </a:lnTo>
                <a:lnTo>
                  <a:pt x="931418" y="49476"/>
                </a:lnTo>
                <a:lnTo>
                  <a:pt x="937485" y="42451"/>
                </a:lnTo>
                <a:lnTo>
                  <a:pt x="944887" y="36976"/>
                </a:lnTo>
                <a:lnTo>
                  <a:pt x="952878" y="34073"/>
                </a:lnTo>
                <a:lnTo>
                  <a:pt x="960430" y="32077"/>
                </a:lnTo>
                <a:lnTo>
                  <a:pt x="985380" y="16864"/>
                </a:lnTo>
                <a:lnTo>
                  <a:pt x="992425" y="10563"/>
                </a:lnTo>
                <a:lnTo>
                  <a:pt x="998702" y="8222"/>
                </a:lnTo>
                <a:lnTo>
                  <a:pt x="1029854" y="915"/>
                </a:lnTo>
                <a:lnTo>
                  <a:pt x="1060577" y="36"/>
                </a:lnTo>
                <a:lnTo>
                  <a:pt x="1087743" y="3"/>
                </a:lnTo>
                <a:lnTo>
                  <a:pt x="1119090" y="0"/>
                </a:lnTo>
                <a:lnTo>
                  <a:pt x="1137091" y="1881"/>
                </a:lnTo>
                <a:lnTo>
                  <a:pt x="1164799" y="5762"/>
                </a:lnTo>
                <a:lnTo>
                  <a:pt x="1192879" y="8115"/>
                </a:lnTo>
                <a:lnTo>
                  <a:pt x="1219019" y="11794"/>
                </a:lnTo>
                <a:lnTo>
                  <a:pt x="1250221" y="12665"/>
                </a:lnTo>
                <a:lnTo>
                  <a:pt x="1257300" y="12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53" name="SMARTInkShape-Group408"/>
          <p:cNvGrpSpPr/>
          <p:nvPr/>
        </p:nvGrpSpPr>
        <p:grpSpPr>
          <a:xfrm>
            <a:off x="7340600" y="1107291"/>
            <a:ext cx="1466851" cy="861210"/>
            <a:chOff x="7340600" y="1107291"/>
            <a:chExt cx="1466851" cy="861210"/>
          </a:xfrm>
        </p:grpSpPr>
        <p:sp>
          <p:nvSpPr>
            <p:cNvPr id="450" name="SMARTInkShape-1749"/>
            <p:cNvSpPr/>
            <p:nvPr>
              <p:custDataLst>
                <p:tags r:id="rId149"/>
              </p:custDataLst>
            </p:nvPr>
          </p:nvSpPr>
          <p:spPr>
            <a:xfrm>
              <a:off x="8001000" y="1107291"/>
              <a:ext cx="112931" cy="116728"/>
            </a:xfrm>
            <a:custGeom>
              <a:avLst/>
              <a:gdLst/>
              <a:ahLst/>
              <a:cxnLst/>
              <a:rect l="0" t="0" r="0" b="0"/>
              <a:pathLst>
                <a:path w="112931" h="116728">
                  <a:moveTo>
                    <a:pt x="44450" y="23009"/>
                  </a:moveTo>
                  <a:lnTo>
                    <a:pt x="44450" y="23009"/>
                  </a:lnTo>
                  <a:lnTo>
                    <a:pt x="44450" y="13589"/>
                  </a:lnTo>
                  <a:lnTo>
                    <a:pt x="44450" y="14824"/>
                  </a:lnTo>
                  <a:lnTo>
                    <a:pt x="30635" y="44047"/>
                  </a:lnTo>
                  <a:lnTo>
                    <a:pt x="18720" y="68048"/>
                  </a:lnTo>
                  <a:lnTo>
                    <a:pt x="5422" y="98071"/>
                  </a:lnTo>
                  <a:lnTo>
                    <a:pt x="476" y="116161"/>
                  </a:lnTo>
                  <a:lnTo>
                    <a:pt x="42" y="84818"/>
                  </a:lnTo>
                  <a:lnTo>
                    <a:pt x="1901" y="63885"/>
                  </a:lnTo>
                  <a:lnTo>
                    <a:pt x="5783" y="41882"/>
                  </a:lnTo>
                  <a:lnTo>
                    <a:pt x="17893" y="10405"/>
                  </a:lnTo>
                  <a:lnTo>
                    <a:pt x="23917" y="137"/>
                  </a:lnTo>
                  <a:lnTo>
                    <a:pt x="25822" y="0"/>
                  </a:lnTo>
                  <a:lnTo>
                    <a:pt x="31703" y="1729"/>
                  </a:lnTo>
                  <a:lnTo>
                    <a:pt x="37138" y="6731"/>
                  </a:lnTo>
                  <a:lnTo>
                    <a:pt x="54332" y="34924"/>
                  </a:lnTo>
                  <a:lnTo>
                    <a:pt x="75016" y="60954"/>
                  </a:lnTo>
                  <a:lnTo>
                    <a:pt x="88550" y="76350"/>
                  </a:lnTo>
                  <a:lnTo>
                    <a:pt x="96505" y="83405"/>
                  </a:lnTo>
                  <a:lnTo>
                    <a:pt x="104951" y="93899"/>
                  </a:lnTo>
                  <a:lnTo>
                    <a:pt x="111216" y="98341"/>
                  </a:lnTo>
                  <a:lnTo>
                    <a:pt x="112930" y="101881"/>
                  </a:lnTo>
                  <a:lnTo>
                    <a:pt x="111975" y="103812"/>
                  </a:lnTo>
                  <a:lnTo>
                    <a:pt x="107152" y="107840"/>
                  </a:lnTo>
                  <a:lnTo>
                    <a:pt x="77349" y="115469"/>
                  </a:lnTo>
                  <a:lnTo>
                    <a:pt x="48475" y="116727"/>
                  </a:lnTo>
                  <a:lnTo>
                    <a:pt x="23144" y="112239"/>
                  </a:lnTo>
                  <a:lnTo>
                    <a:pt x="0" y="99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SMARTInkShape-1750"/>
            <p:cNvSpPr/>
            <p:nvPr>
              <p:custDataLst>
                <p:tags r:id="rId150"/>
              </p:custDataLst>
            </p:nvPr>
          </p:nvSpPr>
          <p:spPr>
            <a:xfrm>
              <a:off x="8001000" y="1244600"/>
              <a:ext cx="31751" cy="723901"/>
            </a:xfrm>
            <a:custGeom>
              <a:avLst/>
              <a:gdLst/>
              <a:ahLst/>
              <a:cxnLst/>
              <a:rect l="0" t="0" r="0" b="0"/>
              <a:pathLst>
                <a:path w="31751" h="723901">
                  <a:moveTo>
                    <a:pt x="31750" y="0"/>
                  </a:moveTo>
                  <a:lnTo>
                    <a:pt x="31750" y="0"/>
                  </a:lnTo>
                  <a:lnTo>
                    <a:pt x="29868" y="12552"/>
                  </a:lnTo>
                  <a:lnTo>
                    <a:pt x="28091" y="27451"/>
                  </a:lnTo>
                  <a:lnTo>
                    <a:pt x="29653" y="48184"/>
                  </a:lnTo>
                  <a:lnTo>
                    <a:pt x="28936" y="79035"/>
                  </a:lnTo>
                  <a:lnTo>
                    <a:pt x="27758" y="97140"/>
                  </a:lnTo>
                  <a:lnTo>
                    <a:pt x="26972" y="118382"/>
                  </a:lnTo>
                  <a:lnTo>
                    <a:pt x="26448" y="141716"/>
                  </a:lnTo>
                  <a:lnTo>
                    <a:pt x="26098" y="166444"/>
                  </a:lnTo>
                  <a:lnTo>
                    <a:pt x="25160" y="190690"/>
                  </a:lnTo>
                  <a:lnTo>
                    <a:pt x="23829" y="214616"/>
                  </a:lnTo>
                  <a:lnTo>
                    <a:pt x="22236" y="238327"/>
                  </a:lnTo>
                  <a:lnTo>
                    <a:pt x="20469" y="261896"/>
                  </a:lnTo>
                  <a:lnTo>
                    <a:pt x="18584" y="285369"/>
                  </a:lnTo>
                  <a:lnTo>
                    <a:pt x="16623" y="308780"/>
                  </a:lnTo>
                  <a:lnTo>
                    <a:pt x="14610" y="331442"/>
                  </a:lnTo>
                  <a:lnTo>
                    <a:pt x="12562" y="353606"/>
                  </a:lnTo>
                  <a:lnTo>
                    <a:pt x="10491" y="375437"/>
                  </a:lnTo>
                  <a:lnTo>
                    <a:pt x="9111" y="396341"/>
                  </a:lnTo>
                  <a:lnTo>
                    <a:pt x="8190" y="416627"/>
                  </a:lnTo>
                  <a:lnTo>
                    <a:pt x="7577" y="436502"/>
                  </a:lnTo>
                  <a:lnTo>
                    <a:pt x="7168" y="456101"/>
                  </a:lnTo>
                  <a:lnTo>
                    <a:pt x="6895" y="475517"/>
                  </a:lnTo>
                  <a:lnTo>
                    <a:pt x="6713" y="494812"/>
                  </a:lnTo>
                  <a:lnTo>
                    <a:pt x="6592" y="513319"/>
                  </a:lnTo>
                  <a:lnTo>
                    <a:pt x="6511" y="531301"/>
                  </a:lnTo>
                  <a:lnTo>
                    <a:pt x="6457" y="548934"/>
                  </a:lnTo>
                  <a:lnTo>
                    <a:pt x="6421" y="565628"/>
                  </a:lnTo>
                  <a:lnTo>
                    <a:pt x="6382" y="597348"/>
                  </a:lnTo>
                  <a:lnTo>
                    <a:pt x="4483" y="626027"/>
                  </a:lnTo>
                  <a:lnTo>
                    <a:pt x="1992" y="652179"/>
                  </a:lnTo>
                  <a:lnTo>
                    <a:pt x="885" y="675561"/>
                  </a:lnTo>
                  <a:lnTo>
                    <a:pt x="262" y="701816"/>
                  </a:lnTo>
                  <a:lnTo>
                    <a:pt x="0" y="723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SMARTInkShape-1751"/>
            <p:cNvSpPr/>
            <p:nvPr>
              <p:custDataLst>
                <p:tags r:id="rId151"/>
              </p:custDataLst>
            </p:nvPr>
          </p:nvSpPr>
          <p:spPr>
            <a:xfrm>
              <a:off x="7340600" y="1631950"/>
              <a:ext cx="1466851" cy="31673"/>
            </a:xfrm>
            <a:custGeom>
              <a:avLst/>
              <a:gdLst/>
              <a:ahLst/>
              <a:cxnLst/>
              <a:rect l="0" t="0" r="0" b="0"/>
              <a:pathLst>
                <a:path w="1466851" h="31673">
                  <a:moveTo>
                    <a:pt x="0" y="6350"/>
                  </a:moveTo>
                  <a:lnTo>
                    <a:pt x="0" y="6350"/>
                  </a:lnTo>
                  <a:lnTo>
                    <a:pt x="29853" y="6350"/>
                  </a:lnTo>
                  <a:lnTo>
                    <a:pt x="59618" y="6350"/>
                  </a:lnTo>
                  <a:lnTo>
                    <a:pt x="83281" y="6350"/>
                  </a:lnTo>
                  <a:lnTo>
                    <a:pt x="110048" y="6350"/>
                  </a:lnTo>
                  <a:lnTo>
                    <a:pt x="130755" y="7055"/>
                  </a:lnTo>
                  <a:lnTo>
                    <a:pt x="154069" y="9721"/>
                  </a:lnTo>
                  <a:lnTo>
                    <a:pt x="178541" y="11376"/>
                  </a:lnTo>
                  <a:lnTo>
                    <a:pt x="204235" y="12817"/>
                  </a:lnTo>
                  <a:lnTo>
                    <a:pt x="232117" y="15810"/>
                  </a:lnTo>
                  <a:lnTo>
                    <a:pt x="259091" y="17610"/>
                  </a:lnTo>
                  <a:lnTo>
                    <a:pt x="285896" y="19115"/>
                  </a:lnTo>
                  <a:lnTo>
                    <a:pt x="314272" y="22136"/>
                  </a:lnTo>
                  <a:lnTo>
                    <a:pt x="345228" y="23950"/>
                  </a:lnTo>
                  <a:lnTo>
                    <a:pt x="361385" y="24433"/>
                  </a:lnTo>
                  <a:lnTo>
                    <a:pt x="377802" y="24755"/>
                  </a:lnTo>
                  <a:lnTo>
                    <a:pt x="394390" y="24970"/>
                  </a:lnTo>
                  <a:lnTo>
                    <a:pt x="411093" y="25113"/>
                  </a:lnTo>
                  <a:lnTo>
                    <a:pt x="427873" y="25209"/>
                  </a:lnTo>
                  <a:lnTo>
                    <a:pt x="444705" y="25273"/>
                  </a:lnTo>
                  <a:lnTo>
                    <a:pt x="461570" y="25315"/>
                  </a:lnTo>
                  <a:lnTo>
                    <a:pt x="477752" y="26049"/>
                  </a:lnTo>
                  <a:lnTo>
                    <a:pt x="508902" y="28746"/>
                  </a:lnTo>
                  <a:lnTo>
                    <a:pt x="525535" y="29747"/>
                  </a:lnTo>
                  <a:lnTo>
                    <a:pt x="542973" y="30415"/>
                  </a:lnTo>
                  <a:lnTo>
                    <a:pt x="560949" y="30860"/>
                  </a:lnTo>
                  <a:lnTo>
                    <a:pt x="578577" y="31156"/>
                  </a:lnTo>
                  <a:lnTo>
                    <a:pt x="595973" y="31354"/>
                  </a:lnTo>
                  <a:lnTo>
                    <a:pt x="613215" y="31486"/>
                  </a:lnTo>
                  <a:lnTo>
                    <a:pt x="631061" y="31574"/>
                  </a:lnTo>
                  <a:lnTo>
                    <a:pt x="649306" y="31633"/>
                  </a:lnTo>
                  <a:lnTo>
                    <a:pt x="667821" y="31672"/>
                  </a:lnTo>
                  <a:lnTo>
                    <a:pt x="686514" y="30992"/>
                  </a:lnTo>
                  <a:lnTo>
                    <a:pt x="705326" y="29834"/>
                  </a:lnTo>
                  <a:lnTo>
                    <a:pt x="724217" y="28356"/>
                  </a:lnTo>
                  <a:lnTo>
                    <a:pt x="743161" y="27370"/>
                  </a:lnTo>
                  <a:lnTo>
                    <a:pt x="762141" y="26714"/>
                  </a:lnTo>
                  <a:lnTo>
                    <a:pt x="781144" y="26276"/>
                  </a:lnTo>
                  <a:lnTo>
                    <a:pt x="800162" y="25984"/>
                  </a:lnTo>
                  <a:lnTo>
                    <a:pt x="819192" y="25789"/>
                  </a:lnTo>
                  <a:lnTo>
                    <a:pt x="838228" y="25659"/>
                  </a:lnTo>
                  <a:lnTo>
                    <a:pt x="857269" y="24867"/>
                  </a:lnTo>
                  <a:lnTo>
                    <a:pt x="876312" y="23634"/>
                  </a:lnTo>
                  <a:lnTo>
                    <a:pt x="895359" y="22106"/>
                  </a:lnTo>
                  <a:lnTo>
                    <a:pt x="915112" y="21793"/>
                  </a:lnTo>
                  <a:lnTo>
                    <a:pt x="935335" y="22290"/>
                  </a:lnTo>
                  <a:lnTo>
                    <a:pt x="955873" y="23326"/>
                  </a:lnTo>
                  <a:lnTo>
                    <a:pt x="975916" y="23312"/>
                  </a:lnTo>
                  <a:lnTo>
                    <a:pt x="995628" y="22597"/>
                  </a:lnTo>
                  <a:lnTo>
                    <a:pt x="1015118" y="21415"/>
                  </a:lnTo>
                  <a:lnTo>
                    <a:pt x="1034462" y="19921"/>
                  </a:lnTo>
                  <a:lnTo>
                    <a:pt x="1053708" y="18219"/>
                  </a:lnTo>
                  <a:lnTo>
                    <a:pt x="1072889" y="16379"/>
                  </a:lnTo>
                  <a:lnTo>
                    <a:pt x="1092731" y="15153"/>
                  </a:lnTo>
                  <a:lnTo>
                    <a:pt x="1113016" y="14335"/>
                  </a:lnTo>
                  <a:lnTo>
                    <a:pt x="1133593" y="13790"/>
                  </a:lnTo>
                  <a:lnTo>
                    <a:pt x="1153662" y="13427"/>
                  </a:lnTo>
                  <a:lnTo>
                    <a:pt x="1173391" y="13184"/>
                  </a:lnTo>
                  <a:lnTo>
                    <a:pt x="1192895" y="13023"/>
                  </a:lnTo>
                  <a:lnTo>
                    <a:pt x="1210835" y="12210"/>
                  </a:lnTo>
                  <a:lnTo>
                    <a:pt x="1227734" y="10962"/>
                  </a:lnTo>
                  <a:lnTo>
                    <a:pt x="1243940" y="9425"/>
                  </a:lnTo>
                  <a:lnTo>
                    <a:pt x="1275116" y="9598"/>
                  </a:lnTo>
                  <a:lnTo>
                    <a:pt x="1305434" y="10616"/>
                  </a:lnTo>
                  <a:lnTo>
                    <a:pt x="1335373" y="8716"/>
                  </a:lnTo>
                  <a:lnTo>
                    <a:pt x="1365141" y="5520"/>
                  </a:lnTo>
                  <a:lnTo>
                    <a:pt x="1393423" y="3159"/>
                  </a:lnTo>
                  <a:lnTo>
                    <a:pt x="1417753" y="4461"/>
                  </a:lnTo>
                  <a:lnTo>
                    <a:pt x="1444541" y="2419"/>
                  </a:lnTo>
                  <a:lnTo>
                    <a:pt x="1466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6" name="SMARTInkShape-Group409"/>
          <p:cNvGrpSpPr/>
          <p:nvPr/>
        </p:nvGrpSpPr>
        <p:grpSpPr>
          <a:xfrm>
            <a:off x="7192350" y="4605913"/>
            <a:ext cx="205401" cy="284733"/>
            <a:chOff x="7192350" y="4605913"/>
            <a:chExt cx="205401" cy="284733"/>
          </a:xfrm>
        </p:grpSpPr>
        <p:sp>
          <p:nvSpPr>
            <p:cNvPr id="454" name="SMARTInkShape-1752"/>
            <p:cNvSpPr/>
            <p:nvPr>
              <p:custDataLst>
                <p:tags r:id="rId147"/>
              </p:custDataLst>
            </p:nvPr>
          </p:nvSpPr>
          <p:spPr>
            <a:xfrm>
              <a:off x="7213600" y="4749800"/>
              <a:ext cx="184151" cy="19051"/>
            </a:xfrm>
            <a:custGeom>
              <a:avLst/>
              <a:gdLst/>
              <a:ahLst/>
              <a:cxnLst/>
              <a:rect l="0" t="0" r="0" b="0"/>
              <a:pathLst>
                <a:path w="1841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8789" y="14024"/>
                  </a:lnTo>
                  <a:lnTo>
                    <a:pt x="34319" y="12874"/>
                  </a:lnTo>
                  <a:lnTo>
                    <a:pt x="61282" y="12752"/>
                  </a:lnTo>
                  <a:lnTo>
                    <a:pt x="92319" y="12715"/>
                  </a:lnTo>
                  <a:lnTo>
                    <a:pt x="115819" y="12707"/>
                  </a:lnTo>
                  <a:lnTo>
                    <a:pt x="138494" y="10822"/>
                  </a:lnTo>
                  <a:lnTo>
                    <a:pt x="165448" y="5793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SMARTInkShape-1753"/>
            <p:cNvSpPr/>
            <p:nvPr>
              <p:custDataLst>
                <p:tags r:id="rId148"/>
              </p:custDataLst>
            </p:nvPr>
          </p:nvSpPr>
          <p:spPr>
            <a:xfrm>
              <a:off x="7192350" y="4605913"/>
              <a:ext cx="199206" cy="284733"/>
            </a:xfrm>
            <a:custGeom>
              <a:avLst/>
              <a:gdLst/>
              <a:ahLst/>
              <a:cxnLst/>
              <a:rect l="0" t="0" r="0" b="0"/>
              <a:pathLst>
                <a:path w="199206" h="284733">
                  <a:moveTo>
                    <a:pt x="91100" y="23237"/>
                  </a:moveTo>
                  <a:lnTo>
                    <a:pt x="91100" y="23237"/>
                  </a:lnTo>
                  <a:lnTo>
                    <a:pt x="80987" y="26608"/>
                  </a:lnTo>
                  <a:lnTo>
                    <a:pt x="57843" y="48930"/>
                  </a:lnTo>
                  <a:lnTo>
                    <a:pt x="40571" y="72521"/>
                  </a:lnTo>
                  <a:lnTo>
                    <a:pt x="24192" y="101585"/>
                  </a:lnTo>
                  <a:lnTo>
                    <a:pt x="16862" y="119214"/>
                  </a:lnTo>
                  <a:lnTo>
                    <a:pt x="9858" y="138021"/>
                  </a:lnTo>
                  <a:lnTo>
                    <a:pt x="5189" y="156910"/>
                  </a:lnTo>
                  <a:lnTo>
                    <a:pt x="2076" y="175852"/>
                  </a:lnTo>
                  <a:lnTo>
                    <a:pt x="0" y="194830"/>
                  </a:lnTo>
                  <a:lnTo>
                    <a:pt x="733" y="211716"/>
                  </a:lnTo>
                  <a:lnTo>
                    <a:pt x="7193" y="241766"/>
                  </a:lnTo>
                  <a:lnTo>
                    <a:pt x="22763" y="263589"/>
                  </a:lnTo>
                  <a:lnTo>
                    <a:pt x="32842" y="272371"/>
                  </a:lnTo>
                  <a:lnTo>
                    <a:pt x="55330" y="282130"/>
                  </a:lnTo>
                  <a:lnTo>
                    <a:pt x="67253" y="284732"/>
                  </a:lnTo>
                  <a:lnTo>
                    <a:pt x="91790" y="281979"/>
                  </a:lnTo>
                  <a:lnTo>
                    <a:pt x="104260" y="278282"/>
                  </a:lnTo>
                  <a:lnTo>
                    <a:pt x="125642" y="262884"/>
                  </a:lnTo>
                  <a:lnTo>
                    <a:pt x="144553" y="240519"/>
                  </a:lnTo>
                  <a:lnTo>
                    <a:pt x="162364" y="211764"/>
                  </a:lnTo>
                  <a:lnTo>
                    <a:pt x="170360" y="193372"/>
                  </a:lnTo>
                  <a:lnTo>
                    <a:pt x="177806" y="172643"/>
                  </a:lnTo>
                  <a:lnTo>
                    <a:pt x="184887" y="150358"/>
                  </a:lnTo>
                  <a:lnTo>
                    <a:pt x="190314" y="127034"/>
                  </a:lnTo>
                  <a:lnTo>
                    <a:pt x="194637" y="103019"/>
                  </a:lnTo>
                  <a:lnTo>
                    <a:pt x="198224" y="78541"/>
                  </a:lnTo>
                  <a:lnTo>
                    <a:pt x="199205" y="57990"/>
                  </a:lnTo>
                  <a:lnTo>
                    <a:pt x="198448" y="40055"/>
                  </a:lnTo>
                  <a:lnTo>
                    <a:pt x="196532" y="23866"/>
                  </a:lnTo>
                  <a:lnTo>
                    <a:pt x="192433" y="13073"/>
                  </a:lnTo>
                  <a:lnTo>
                    <a:pt x="186877" y="5878"/>
                  </a:lnTo>
                  <a:lnTo>
                    <a:pt x="180351" y="1081"/>
                  </a:lnTo>
                  <a:lnTo>
                    <a:pt x="171767" y="0"/>
                  </a:lnTo>
                  <a:lnTo>
                    <a:pt x="150941" y="4442"/>
                  </a:lnTo>
                  <a:lnTo>
                    <a:pt x="125692" y="20998"/>
                  </a:lnTo>
                  <a:lnTo>
                    <a:pt x="84750" y="549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5" name="SMARTInkShape-Group410"/>
          <p:cNvGrpSpPr/>
          <p:nvPr/>
        </p:nvGrpSpPr>
        <p:grpSpPr>
          <a:xfrm>
            <a:off x="5568950" y="4635606"/>
            <a:ext cx="1428751" cy="278780"/>
            <a:chOff x="5568950" y="4635606"/>
            <a:chExt cx="1428751" cy="278780"/>
          </a:xfrm>
        </p:grpSpPr>
        <p:sp>
          <p:nvSpPr>
            <p:cNvPr id="457" name="SMARTInkShape-1754"/>
            <p:cNvSpPr/>
            <p:nvPr>
              <p:custDataLst>
                <p:tags r:id="rId139"/>
              </p:custDataLst>
            </p:nvPr>
          </p:nvSpPr>
          <p:spPr>
            <a:xfrm>
              <a:off x="6477000" y="4762500"/>
              <a:ext cx="158751" cy="25323"/>
            </a:xfrm>
            <a:custGeom>
              <a:avLst/>
              <a:gdLst/>
              <a:ahLst/>
              <a:cxnLst/>
              <a:rect l="0" t="0" r="0" b="0"/>
              <a:pathLst>
                <a:path w="158751" h="25323">
                  <a:moveTo>
                    <a:pt x="0" y="19050"/>
                  </a:moveTo>
                  <a:lnTo>
                    <a:pt x="0" y="19050"/>
                  </a:lnTo>
                  <a:lnTo>
                    <a:pt x="3371" y="22421"/>
                  </a:lnTo>
                  <a:lnTo>
                    <a:pt x="6907" y="24076"/>
                  </a:lnTo>
                  <a:lnTo>
                    <a:pt x="34332" y="25226"/>
                  </a:lnTo>
                  <a:lnTo>
                    <a:pt x="57827" y="25322"/>
                  </a:lnTo>
                  <a:lnTo>
                    <a:pt x="88709" y="22006"/>
                  </a:lnTo>
                  <a:lnTo>
                    <a:pt x="115732" y="13184"/>
                  </a:lnTo>
                  <a:lnTo>
                    <a:pt x="143667" y="3336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1755"/>
            <p:cNvSpPr/>
            <p:nvPr>
              <p:custDataLst>
                <p:tags r:id="rId140"/>
              </p:custDataLst>
            </p:nvPr>
          </p:nvSpPr>
          <p:spPr>
            <a:xfrm>
              <a:off x="6769100" y="4724020"/>
              <a:ext cx="221722" cy="89281"/>
            </a:xfrm>
            <a:custGeom>
              <a:avLst/>
              <a:gdLst/>
              <a:ahLst/>
              <a:cxnLst/>
              <a:rect l="0" t="0" r="0" b="0"/>
              <a:pathLst>
                <a:path w="221722" h="89281">
                  <a:moveTo>
                    <a:pt x="0" y="89280"/>
                  </a:moveTo>
                  <a:lnTo>
                    <a:pt x="0" y="89280"/>
                  </a:lnTo>
                  <a:lnTo>
                    <a:pt x="3371" y="85909"/>
                  </a:lnTo>
                  <a:lnTo>
                    <a:pt x="16628" y="55692"/>
                  </a:lnTo>
                  <a:lnTo>
                    <a:pt x="32914" y="29704"/>
                  </a:lnTo>
                  <a:lnTo>
                    <a:pt x="49264" y="7187"/>
                  </a:lnTo>
                  <a:lnTo>
                    <a:pt x="54009" y="2802"/>
                  </a:lnTo>
                  <a:lnTo>
                    <a:pt x="58584" y="583"/>
                  </a:lnTo>
                  <a:lnTo>
                    <a:pt x="67430" y="0"/>
                  </a:lnTo>
                  <a:lnTo>
                    <a:pt x="71058" y="1537"/>
                  </a:lnTo>
                  <a:lnTo>
                    <a:pt x="76972" y="7009"/>
                  </a:lnTo>
                  <a:lnTo>
                    <a:pt x="95631" y="34884"/>
                  </a:lnTo>
                  <a:lnTo>
                    <a:pt x="104591" y="48876"/>
                  </a:lnTo>
                  <a:lnTo>
                    <a:pt x="122241" y="64687"/>
                  </a:lnTo>
                  <a:lnTo>
                    <a:pt x="137114" y="73881"/>
                  </a:lnTo>
                  <a:lnTo>
                    <a:pt x="164726" y="80249"/>
                  </a:lnTo>
                  <a:lnTo>
                    <a:pt x="188508" y="78764"/>
                  </a:lnTo>
                  <a:lnTo>
                    <a:pt x="200433" y="73788"/>
                  </a:lnTo>
                  <a:lnTo>
                    <a:pt x="205589" y="70485"/>
                  </a:lnTo>
                  <a:lnTo>
                    <a:pt x="213198" y="61171"/>
                  </a:lnTo>
                  <a:lnTo>
                    <a:pt x="218227" y="49270"/>
                  </a:lnTo>
                  <a:lnTo>
                    <a:pt x="221455" y="22398"/>
                  </a:lnTo>
                  <a:lnTo>
                    <a:pt x="221721" y="17175"/>
                  </a:lnTo>
                  <a:lnTo>
                    <a:pt x="220486" y="13693"/>
                  </a:lnTo>
                  <a:lnTo>
                    <a:pt x="218252" y="11372"/>
                  </a:lnTo>
                  <a:lnTo>
                    <a:pt x="209550" y="67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SMARTInkShape-1756"/>
            <p:cNvSpPr/>
            <p:nvPr>
              <p:custDataLst>
                <p:tags r:id="rId141"/>
              </p:custDataLst>
            </p:nvPr>
          </p:nvSpPr>
          <p:spPr>
            <a:xfrm>
              <a:off x="6453492" y="4635606"/>
              <a:ext cx="185701" cy="278780"/>
            </a:xfrm>
            <a:custGeom>
              <a:avLst/>
              <a:gdLst/>
              <a:ahLst/>
              <a:cxnLst/>
              <a:rect l="0" t="0" r="0" b="0"/>
              <a:pathLst>
                <a:path w="185701" h="278780">
                  <a:moveTo>
                    <a:pt x="87008" y="25294"/>
                  </a:moveTo>
                  <a:lnTo>
                    <a:pt x="87008" y="25294"/>
                  </a:lnTo>
                  <a:lnTo>
                    <a:pt x="93915" y="3308"/>
                  </a:lnTo>
                  <a:lnTo>
                    <a:pt x="95846" y="54"/>
                  </a:lnTo>
                  <a:lnTo>
                    <a:pt x="95722" y="0"/>
                  </a:lnTo>
                  <a:lnTo>
                    <a:pt x="79740" y="24531"/>
                  </a:lnTo>
                  <a:lnTo>
                    <a:pt x="62611" y="53883"/>
                  </a:lnTo>
                  <a:lnTo>
                    <a:pt x="53105" y="72575"/>
                  </a:lnTo>
                  <a:lnTo>
                    <a:pt x="43239" y="92798"/>
                  </a:lnTo>
                  <a:lnTo>
                    <a:pt x="33840" y="114747"/>
                  </a:lnTo>
                  <a:lnTo>
                    <a:pt x="24751" y="137846"/>
                  </a:lnTo>
                  <a:lnTo>
                    <a:pt x="15870" y="161712"/>
                  </a:lnTo>
                  <a:lnTo>
                    <a:pt x="9245" y="183267"/>
                  </a:lnTo>
                  <a:lnTo>
                    <a:pt x="4121" y="203282"/>
                  </a:lnTo>
                  <a:lnTo>
                    <a:pt x="0" y="222269"/>
                  </a:lnTo>
                  <a:lnTo>
                    <a:pt x="1065" y="250892"/>
                  </a:lnTo>
                  <a:lnTo>
                    <a:pt x="4313" y="262476"/>
                  </a:lnTo>
                  <a:lnTo>
                    <a:pt x="9300" y="270198"/>
                  </a:lnTo>
                  <a:lnTo>
                    <a:pt x="15447" y="275347"/>
                  </a:lnTo>
                  <a:lnTo>
                    <a:pt x="22367" y="278779"/>
                  </a:lnTo>
                  <a:lnTo>
                    <a:pt x="41345" y="276948"/>
                  </a:lnTo>
                  <a:lnTo>
                    <a:pt x="64597" y="266963"/>
                  </a:lnTo>
                  <a:lnTo>
                    <a:pt x="91394" y="248413"/>
                  </a:lnTo>
                  <a:lnTo>
                    <a:pt x="117885" y="220413"/>
                  </a:lnTo>
                  <a:lnTo>
                    <a:pt x="130876" y="204057"/>
                  </a:lnTo>
                  <a:lnTo>
                    <a:pt x="142359" y="186097"/>
                  </a:lnTo>
                  <a:lnTo>
                    <a:pt x="152837" y="167068"/>
                  </a:lnTo>
                  <a:lnTo>
                    <a:pt x="162644" y="147327"/>
                  </a:lnTo>
                  <a:lnTo>
                    <a:pt x="170593" y="127110"/>
                  </a:lnTo>
                  <a:lnTo>
                    <a:pt x="177303" y="106577"/>
                  </a:lnTo>
                  <a:lnTo>
                    <a:pt x="183188" y="85833"/>
                  </a:lnTo>
                  <a:lnTo>
                    <a:pt x="185700" y="68475"/>
                  </a:lnTo>
                  <a:lnTo>
                    <a:pt x="184729" y="39782"/>
                  </a:lnTo>
                  <a:lnTo>
                    <a:pt x="179593" y="22796"/>
                  </a:lnTo>
                  <a:lnTo>
                    <a:pt x="176248" y="17279"/>
                  </a:lnTo>
                  <a:lnTo>
                    <a:pt x="171195" y="14306"/>
                  </a:lnTo>
                  <a:lnTo>
                    <a:pt x="158056" y="12884"/>
                  </a:lnTo>
                  <a:lnTo>
                    <a:pt x="140927" y="20249"/>
                  </a:lnTo>
                  <a:lnTo>
                    <a:pt x="112408" y="379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SMARTInkShape-1757"/>
            <p:cNvSpPr/>
            <p:nvPr>
              <p:custDataLst>
                <p:tags r:id="rId142"/>
              </p:custDataLst>
            </p:nvPr>
          </p:nvSpPr>
          <p:spPr>
            <a:xfrm>
              <a:off x="6829229" y="4796491"/>
              <a:ext cx="168472" cy="59877"/>
            </a:xfrm>
            <a:custGeom>
              <a:avLst/>
              <a:gdLst/>
              <a:ahLst/>
              <a:cxnLst/>
              <a:rect l="0" t="0" r="0" b="0"/>
              <a:pathLst>
                <a:path w="168472" h="59877">
                  <a:moveTo>
                    <a:pt x="3371" y="54909"/>
                  </a:moveTo>
                  <a:lnTo>
                    <a:pt x="3371" y="54909"/>
                  </a:lnTo>
                  <a:lnTo>
                    <a:pt x="0" y="48167"/>
                  </a:lnTo>
                  <a:lnTo>
                    <a:pt x="226" y="41094"/>
                  </a:lnTo>
                  <a:lnTo>
                    <a:pt x="6120" y="25055"/>
                  </a:lnTo>
                  <a:lnTo>
                    <a:pt x="11884" y="18593"/>
                  </a:lnTo>
                  <a:lnTo>
                    <a:pt x="31172" y="2802"/>
                  </a:lnTo>
                  <a:lnTo>
                    <a:pt x="39480" y="0"/>
                  </a:lnTo>
                  <a:lnTo>
                    <a:pt x="58834" y="1794"/>
                  </a:lnTo>
                  <a:lnTo>
                    <a:pt x="70589" y="6843"/>
                  </a:lnTo>
                  <a:lnTo>
                    <a:pt x="98406" y="30000"/>
                  </a:lnTo>
                  <a:lnTo>
                    <a:pt x="128353" y="54256"/>
                  </a:lnTo>
                  <a:lnTo>
                    <a:pt x="133707" y="58147"/>
                  </a:lnTo>
                  <a:lnTo>
                    <a:pt x="138439" y="59876"/>
                  </a:lnTo>
                  <a:lnTo>
                    <a:pt x="140688" y="59631"/>
                  </a:lnTo>
                  <a:lnTo>
                    <a:pt x="145069" y="57478"/>
                  </a:lnTo>
                  <a:lnTo>
                    <a:pt x="151502" y="52299"/>
                  </a:lnTo>
                  <a:lnTo>
                    <a:pt x="164234" y="22372"/>
                  </a:lnTo>
                  <a:lnTo>
                    <a:pt x="168471" y="10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SMARTInkShape-1758"/>
            <p:cNvSpPr/>
            <p:nvPr>
              <p:custDataLst>
                <p:tags r:id="rId143"/>
              </p:custDataLst>
            </p:nvPr>
          </p:nvSpPr>
          <p:spPr>
            <a:xfrm>
              <a:off x="5568950" y="4741677"/>
              <a:ext cx="158751" cy="69929"/>
            </a:xfrm>
            <a:custGeom>
              <a:avLst/>
              <a:gdLst/>
              <a:ahLst/>
              <a:cxnLst/>
              <a:rect l="0" t="0" r="0" b="0"/>
              <a:pathLst>
                <a:path w="158751" h="69929">
                  <a:moveTo>
                    <a:pt x="0" y="52573"/>
                  </a:moveTo>
                  <a:lnTo>
                    <a:pt x="0" y="52573"/>
                  </a:lnTo>
                  <a:lnTo>
                    <a:pt x="7173" y="29513"/>
                  </a:lnTo>
                  <a:lnTo>
                    <a:pt x="12829" y="22098"/>
                  </a:lnTo>
                  <a:lnTo>
                    <a:pt x="20048" y="17862"/>
                  </a:lnTo>
                  <a:lnTo>
                    <a:pt x="39551" y="11771"/>
                  </a:lnTo>
                  <a:lnTo>
                    <a:pt x="51445" y="13507"/>
                  </a:lnTo>
                  <a:lnTo>
                    <a:pt x="76327" y="26120"/>
                  </a:lnTo>
                  <a:lnTo>
                    <a:pt x="85194" y="35877"/>
                  </a:lnTo>
                  <a:lnTo>
                    <a:pt x="92897" y="46564"/>
                  </a:lnTo>
                  <a:lnTo>
                    <a:pt x="117804" y="65901"/>
                  </a:lnTo>
                  <a:lnTo>
                    <a:pt x="127646" y="69928"/>
                  </a:lnTo>
                  <a:lnTo>
                    <a:pt x="130959" y="69082"/>
                  </a:lnTo>
                  <a:lnTo>
                    <a:pt x="138402" y="64378"/>
                  </a:lnTo>
                  <a:lnTo>
                    <a:pt x="140951" y="60443"/>
                  </a:lnTo>
                  <a:lnTo>
                    <a:pt x="148749" y="29516"/>
                  </a:lnTo>
                  <a:lnTo>
                    <a:pt x="153801" y="4520"/>
                  </a:lnTo>
                  <a:lnTo>
                    <a:pt x="156551" y="172"/>
                  </a:lnTo>
                  <a:lnTo>
                    <a:pt x="157283" y="0"/>
                  </a:lnTo>
                  <a:lnTo>
                    <a:pt x="158750" y="17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SMARTInkShape-1759"/>
            <p:cNvSpPr/>
            <p:nvPr>
              <p:custDataLst>
                <p:tags r:id="rId144"/>
              </p:custDataLst>
            </p:nvPr>
          </p:nvSpPr>
          <p:spPr>
            <a:xfrm>
              <a:off x="6050085" y="4767275"/>
              <a:ext cx="274516" cy="141276"/>
            </a:xfrm>
            <a:custGeom>
              <a:avLst/>
              <a:gdLst/>
              <a:ahLst/>
              <a:cxnLst/>
              <a:rect l="0" t="0" r="0" b="0"/>
              <a:pathLst>
                <a:path w="274516" h="141276">
                  <a:moveTo>
                    <a:pt x="90365" y="26975"/>
                  </a:moveTo>
                  <a:lnTo>
                    <a:pt x="90365" y="26975"/>
                  </a:lnTo>
                  <a:lnTo>
                    <a:pt x="86994" y="13491"/>
                  </a:lnTo>
                  <a:lnTo>
                    <a:pt x="83884" y="8813"/>
                  </a:lnTo>
                  <a:lnTo>
                    <a:pt x="74784" y="1735"/>
                  </a:lnTo>
                  <a:lnTo>
                    <a:pt x="63685" y="0"/>
                  </a:lnTo>
                  <a:lnTo>
                    <a:pt x="57762" y="525"/>
                  </a:lnTo>
                  <a:lnTo>
                    <a:pt x="43654" y="10516"/>
                  </a:lnTo>
                  <a:lnTo>
                    <a:pt x="19845" y="39737"/>
                  </a:lnTo>
                  <a:lnTo>
                    <a:pt x="6107" y="64397"/>
                  </a:lnTo>
                  <a:lnTo>
                    <a:pt x="0" y="87116"/>
                  </a:lnTo>
                  <a:lnTo>
                    <a:pt x="1049" y="107091"/>
                  </a:lnTo>
                  <a:lnTo>
                    <a:pt x="3304" y="116370"/>
                  </a:lnTo>
                  <a:lnTo>
                    <a:pt x="11454" y="128559"/>
                  </a:lnTo>
                  <a:lnTo>
                    <a:pt x="16590" y="132798"/>
                  </a:lnTo>
                  <a:lnTo>
                    <a:pt x="22134" y="134918"/>
                  </a:lnTo>
                  <a:lnTo>
                    <a:pt x="33934" y="135392"/>
                  </a:lnTo>
                  <a:lnTo>
                    <a:pt x="44353" y="131369"/>
                  </a:lnTo>
                  <a:lnTo>
                    <a:pt x="49107" y="128322"/>
                  </a:lnTo>
                  <a:lnTo>
                    <a:pt x="56271" y="117409"/>
                  </a:lnTo>
                  <a:lnTo>
                    <a:pt x="68033" y="91635"/>
                  </a:lnTo>
                  <a:lnTo>
                    <a:pt x="77618" y="69118"/>
                  </a:lnTo>
                  <a:lnTo>
                    <a:pt x="84229" y="44999"/>
                  </a:lnTo>
                  <a:lnTo>
                    <a:pt x="89557" y="20690"/>
                  </a:lnTo>
                  <a:lnTo>
                    <a:pt x="89825" y="20668"/>
                  </a:lnTo>
                  <a:lnTo>
                    <a:pt x="83386" y="48261"/>
                  </a:lnTo>
                  <a:lnTo>
                    <a:pt x="77479" y="73969"/>
                  </a:lnTo>
                  <a:lnTo>
                    <a:pt x="73142" y="102047"/>
                  </a:lnTo>
                  <a:lnTo>
                    <a:pt x="73538" y="117490"/>
                  </a:lnTo>
                  <a:lnTo>
                    <a:pt x="78418" y="126706"/>
                  </a:lnTo>
                  <a:lnTo>
                    <a:pt x="81695" y="129445"/>
                  </a:lnTo>
                  <a:lnTo>
                    <a:pt x="89098" y="132490"/>
                  </a:lnTo>
                  <a:lnTo>
                    <a:pt x="100856" y="128198"/>
                  </a:lnTo>
                  <a:lnTo>
                    <a:pt x="114078" y="119235"/>
                  </a:lnTo>
                  <a:lnTo>
                    <a:pt x="124657" y="108196"/>
                  </a:lnTo>
                  <a:lnTo>
                    <a:pt x="138547" y="79968"/>
                  </a:lnTo>
                  <a:lnTo>
                    <a:pt x="149173" y="56878"/>
                  </a:lnTo>
                  <a:lnTo>
                    <a:pt x="163293" y="27604"/>
                  </a:lnTo>
                  <a:lnTo>
                    <a:pt x="169344" y="16671"/>
                  </a:lnTo>
                  <a:lnTo>
                    <a:pt x="174385" y="11812"/>
                  </a:lnTo>
                  <a:lnTo>
                    <a:pt x="176012" y="11927"/>
                  </a:lnTo>
                  <a:lnTo>
                    <a:pt x="177096" y="13415"/>
                  </a:lnTo>
                  <a:lnTo>
                    <a:pt x="183343" y="39954"/>
                  </a:lnTo>
                  <a:lnTo>
                    <a:pt x="184942" y="64373"/>
                  </a:lnTo>
                  <a:lnTo>
                    <a:pt x="186121" y="91521"/>
                  </a:lnTo>
                  <a:lnTo>
                    <a:pt x="191359" y="117209"/>
                  </a:lnTo>
                  <a:lnTo>
                    <a:pt x="191561" y="117470"/>
                  </a:lnTo>
                  <a:lnTo>
                    <a:pt x="191696" y="116939"/>
                  </a:lnTo>
                  <a:lnTo>
                    <a:pt x="205746" y="91529"/>
                  </a:lnTo>
                  <a:lnTo>
                    <a:pt x="219566" y="61624"/>
                  </a:lnTo>
                  <a:lnTo>
                    <a:pt x="235186" y="33478"/>
                  </a:lnTo>
                  <a:lnTo>
                    <a:pt x="246869" y="19965"/>
                  </a:lnTo>
                  <a:lnTo>
                    <a:pt x="249734" y="18068"/>
                  </a:lnTo>
                  <a:lnTo>
                    <a:pt x="253056" y="18920"/>
                  </a:lnTo>
                  <a:lnTo>
                    <a:pt x="260509" y="25512"/>
                  </a:lnTo>
                  <a:lnTo>
                    <a:pt x="262355" y="30938"/>
                  </a:lnTo>
                  <a:lnTo>
                    <a:pt x="262526" y="44494"/>
                  </a:lnTo>
                  <a:lnTo>
                    <a:pt x="255284" y="71363"/>
                  </a:lnTo>
                  <a:lnTo>
                    <a:pt x="250943" y="101667"/>
                  </a:lnTo>
                  <a:lnTo>
                    <a:pt x="253028" y="122875"/>
                  </a:lnTo>
                  <a:lnTo>
                    <a:pt x="255957" y="127598"/>
                  </a:lnTo>
                  <a:lnTo>
                    <a:pt x="274515" y="1412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SMARTInkShape-1760"/>
            <p:cNvSpPr/>
            <p:nvPr>
              <p:custDataLst>
                <p:tags r:id="rId145"/>
              </p:custDataLst>
            </p:nvPr>
          </p:nvSpPr>
          <p:spPr>
            <a:xfrm>
              <a:off x="5607050" y="4838700"/>
              <a:ext cx="146051" cy="55531"/>
            </a:xfrm>
            <a:custGeom>
              <a:avLst/>
              <a:gdLst/>
              <a:ahLst/>
              <a:cxnLst/>
              <a:rect l="0" t="0" r="0" b="0"/>
              <a:pathLst>
                <a:path w="146051" h="55531">
                  <a:moveTo>
                    <a:pt x="0" y="31750"/>
                  </a:moveTo>
                  <a:lnTo>
                    <a:pt x="0" y="31750"/>
                  </a:lnTo>
                  <a:lnTo>
                    <a:pt x="0" y="25008"/>
                  </a:lnTo>
                  <a:lnTo>
                    <a:pt x="3763" y="17935"/>
                  </a:lnTo>
                  <a:lnTo>
                    <a:pt x="14305" y="5268"/>
                  </a:lnTo>
                  <a:lnTo>
                    <a:pt x="18823" y="2341"/>
                  </a:lnTo>
                  <a:lnTo>
                    <a:pt x="23888" y="1040"/>
                  </a:lnTo>
                  <a:lnTo>
                    <a:pt x="30842" y="462"/>
                  </a:lnTo>
                  <a:lnTo>
                    <a:pt x="38637" y="3968"/>
                  </a:lnTo>
                  <a:lnTo>
                    <a:pt x="65429" y="25748"/>
                  </a:lnTo>
                  <a:lnTo>
                    <a:pt x="94862" y="48949"/>
                  </a:lnTo>
                  <a:lnTo>
                    <a:pt x="105954" y="54720"/>
                  </a:lnTo>
                  <a:lnTo>
                    <a:pt x="108736" y="55530"/>
                  </a:lnTo>
                  <a:lnTo>
                    <a:pt x="112002" y="54659"/>
                  </a:lnTo>
                  <a:lnTo>
                    <a:pt x="128117" y="42702"/>
                  </a:lnTo>
                  <a:lnTo>
                    <a:pt x="141044" y="20142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SMARTInkShape-1761"/>
            <p:cNvSpPr/>
            <p:nvPr>
              <p:custDataLst>
                <p:tags r:id="rId146"/>
              </p:custDataLst>
            </p:nvPr>
          </p:nvSpPr>
          <p:spPr>
            <a:xfrm>
              <a:off x="5867400" y="4763906"/>
              <a:ext cx="139701" cy="17645"/>
            </a:xfrm>
            <a:custGeom>
              <a:avLst/>
              <a:gdLst/>
              <a:ahLst/>
              <a:cxnLst/>
              <a:rect l="0" t="0" r="0" b="0"/>
              <a:pathLst>
                <a:path w="139701" h="17645">
                  <a:moveTo>
                    <a:pt x="0" y="17644"/>
                  </a:moveTo>
                  <a:lnTo>
                    <a:pt x="0" y="17644"/>
                  </a:lnTo>
                  <a:lnTo>
                    <a:pt x="28611" y="3338"/>
                  </a:lnTo>
                  <a:lnTo>
                    <a:pt x="45401" y="0"/>
                  </a:lnTo>
                  <a:lnTo>
                    <a:pt x="75107" y="3941"/>
                  </a:lnTo>
                  <a:lnTo>
                    <a:pt x="106271" y="11514"/>
                  </a:lnTo>
                  <a:lnTo>
                    <a:pt x="137714" y="17405"/>
                  </a:lnTo>
                  <a:lnTo>
                    <a:pt x="139700" y="176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6" name="SMARTInkShape-1762"/>
          <p:cNvSpPr/>
          <p:nvPr>
            <p:custDataLst>
              <p:tags r:id="rId9"/>
            </p:custDataLst>
          </p:nvPr>
        </p:nvSpPr>
        <p:spPr>
          <a:xfrm>
            <a:off x="5869203" y="4630033"/>
            <a:ext cx="137898" cy="292129"/>
          </a:xfrm>
          <a:custGeom>
            <a:avLst/>
            <a:gdLst/>
            <a:ahLst/>
            <a:cxnLst/>
            <a:rect l="0" t="0" r="0" b="0"/>
            <a:pathLst>
              <a:path w="137898" h="292129">
                <a:moveTo>
                  <a:pt x="93447" y="5467"/>
                </a:moveTo>
                <a:lnTo>
                  <a:pt x="93447" y="5467"/>
                </a:lnTo>
                <a:lnTo>
                  <a:pt x="98915" y="0"/>
                </a:lnTo>
                <a:lnTo>
                  <a:pt x="88072" y="27461"/>
                </a:lnTo>
                <a:lnTo>
                  <a:pt x="75301" y="56870"/>
                </a:lnTo>
                <a:lnTo>
                  <a:pt x="67239" y="76424"/>
                </a:lnTo>
                <a:lnTo>
                  <a:pt x="58336" y="98633"/>
                </a:lnTo>
                <a:lnTo>
                  <a:pt x="48873" y="122611"/>
                </a:lnTo>
                <a:lnTo>
                  <a:pt x="39036" y="146358"/>
                </a:lnTo>
                <a:lnTo>
                  <a:pt x="28952" y="169950"/>
                </a:lnTo>
                <a:lnTo>
                  <a:pt x="18700" y="193438"/>
                </a:lnTo>
                <a:lnTo>
                  <a:pt x="11160" y="213331"/>
                </a:lnTo>
                <a:lnTo>
                  <a:pt x="5428" y="230827"/>
                </a:lnTo>
                <a:lnTo>
                  <a:pt x="0" y="259438"/>
                </a:lnTo>
                <a:lnTo>
                  <a:pt x="4642" y="279210"/>
                </a:lnTo>
                <a:lnTo>
                  <a:pt x="11666" y="285329"/>
                </a:lnTo>
                <a:lnTo>
                  <a:pt x="32641" y="292128"/>
                </a:lnTo>
                <a:lnTo>
                  <a:pt x="56544" y="291386"/>
                </a:lnTo>
                <a:lnTo>
                  <a:pt x="81279" y="286354"/>
                </a:lnTo>
                <a:lnTo>
                  <a:pt x="106383" y="279413"/>
                </a:lnTo>
                <a:lnTo>
                  <a:pt x="130833" y="270943"/>
                </a:lnTo>
                <a:lnTo>
                  <a:pt x="134599" y="268528"/>
                </a:lnTo>
                <a:lnTo>
                  <a:pt x="136404" y="266213"/>
                </a:lnTo>
                <a:lnTo>
                  <a:pt x="137897" y="2594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72" name="SMARTInkShape-Group412"/>
          <p:cNvGrpSpPr/>
          <p:nvPr/>
        </p:nvGrpSpPr>
        <p:grpSpPr>
          <a:xfrm>
            <a:off x="4751547" y="4603750"/>
            <a:ext cx="693034" cy="363375"/>
            <a:chOff x="4751547" y="4603750"/>
            <a:chExt cx="693034" cy="363375"/>
          </a:xfrm>
        </p:grpSpPr>
        <p:sp>
          <p:nvSpPr>
            <p:cNvPr id="467" name="SMARTInkShape-1763"/>
            <p:cNvSpPr/>
            <p:nvPr>
              <p:custDataLst>
                <p:tags r:id="rId134"/>
              </p:custDataLst>
            </p:nvPr>
          </p:nvSpPr>
          <p:spPr>
            <a:xfrm>
              <a:off x="5302250" y="4816279"/>
              <a:ext cx="139701" cy="3372"/>
            </a:xfrm>
            <a:custGeom>
              <a:avLst/>
              <a:gdLst/>
              <a:ahLst/>
              <a:cxnLst/>
              <a:rect l="0" t="0" r="0" b="0"/>
              <a:pathLst>
                <a:path w="139701" h="3372">
                  <a:moveTo>
                    <a:pt x="0" y="3371"/>
                  </a:moveTo>
                  <a:lnTo>
                    <a:pt x="0" y="3371"/>
                  </a:lnTo>
                  <a:lnTo>
                    <a:pt x="25749" y="3371"/>
                  </a:lnTo>
                  <a:lnTo>
                    <a:pt x="54240" y="3371"/>
                  </a:lnTo>
                  <a:lnTo>
                    <a:pt x="78709" y="3371"/>
                  </a:lnTo>
                  <a:lnTo>
                    <a:pt x="103833" y="0"/>
                  </a:lnTo>
                  <a:lnTo>
                    <a:pt x="116939" y="226"/>
                  </a:lnTo>
                  <a:lnTo>
                    <a:pt x="1397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8" name="SMARTInkShape-1764"/>
            <p:cNvSpPr/>
            <p:nvPr>
              <p:custDataLst>
                <p:tags r:id="rId135"/>
              </p:custDataLst>
            </p:nvPr>
          </p:nvSpPr>
          <p:spPr>
            <a:xfrm>
              <a:off x="5267001" y="4603750"/>
              <a:ext cx="177580" cy="344802"/>
            </a:xfrm>
            <a:custGeom>
              <a:avLst/>
              <a:gdLst/>
              <a:ahLst/>
              <a:cxnLst/>
              <a:rect l="0" t="0" r="0" b="0"/>
              <a:pathLst>
                <a:path w="177580" h="344802">
                  <a:moveTo>
                    <a:pt x="66999" y="0"/>
                  </a:moveTo>
                  <a:lnTo>
                    <a:pt x="66999" y="0"/>
                  </a:lnTo>
                  <a:lnTo>
                    <a:pt x="51791" y="23806"/>
                  </a:lnTo>
                  <a:lnTo>
                    <a:pt x="40484" y="52208"/>
                  </a:lnTo>
                  <a:lnTo>
                    <a:pt x="34506" y="70083"/>
                  </a:lnTo>
                  <a:lnTo>
                    <a:pt x="28404" y="89761"/>
                  </a:lnTo>
                  <a:lnTo>
                    <a:pt x="22219" y="110641"/>
                  </a:lnTo>
                  <a:lnTo>
                    <a:pt x="16685" y="134438"/>
                  </a:lnTo>
                  <a:lnTo>
                    <a:pt x="11585" y="160181"/>
                  </a:lnTo>
                  <a:lnTo>
                    <a:pt x="6772" y="187221"/>
                  </a:lnTo>
                  <a:lnTo>
                    <a:pt x="3564" y="211597"/>
                  </a:lnTo>
                  <a:lnTo>
                    <a:pt x="1425" y="234198"/>
                  </a:lnTo>
                  <a:lnTo>
                    <a:pt x="0" y="255615"/>
                  </a:lnTo>
                  <a:lnTo>
                    <a:pt x="460" y="274127"/>
                  </a:lnTo>
                  <a:lnTo>
                    <a:pt x="2179" y="290701"/>
                  </a:lnTo>
                  <a:lnTo>
                    <a:pt x="9262" y="317584"/>
                  </a:lnTo>
                  <a:lnTo>
                    <a:pt x="21817" y="334235"/>
                  </a:lnTo>
                  <a:lnTo>
                    <a:pt x="38688" y="342577"/>
                  </a:lnTo>
                  <a:lnTo>
                    <a:pt x="48125" y="344801"/>
                  </a:lnTo>
                  <a:lnTo>
                    <a:pt x="69899" y="337865"/>
                  </a:lnTo>
                  <a:lnTo>
                    <a:pt x="94393" y="320906"/>
                  </a:lnTo>
                  <a:lnTo>
                    <a:pt x="121743" y="294555"/>
                  </a:lnTo>
                  <a:lnTo>
                    <a:pt x="133834" y="278214"/>
                  </a:lnTo>
                  <a:lnTo>
                    <a:pt x="144717" y="260265"/>
                  </a:lnTo>
                  <a:lnTo>
                    <a:pt x="154794" y="241243"/>
                  </a:lnTo>
                  <a:lnTo>
                    <a:pt x="162923" y="220095"/>
                  </a:lnTo>
                  <a:lnTo>
                    <a:pt x="169754" y="197530"/>
                  </a:lnTo>
                  <a:lnTo>
                    <a:pt x="175719" y="174020"/>
                  </a:lnTo>
                  <a:lnTo>
                    <a:pt x="177579" y="151291"/>
                  </a:lnTo>
                  <a:lnTo>
                    <a:pt x="176703" y="129083"/>
                  </a:lnTo>
                  <a:lnTo>
                    <a:pt x="174001" y="107222"/>
                  </a:lnTo>
                  <a:lnTo>
                    <a:pt x="170084" y="89120"/>
                  </a:lnTo>
                  <a:lnTo>
                    <a:pt x="160087" y="59599"/>
                  </a:lnTo>
                  <a:lnTo>
                    <a:pt x="152341" y="50316"/>
                  </a:lnTo>
                  <a:lnTo>
                    <a:pt x="132445" y="40001"/>
                  </a:lnTo>
                  <a:lnTo>
                    <a:pt x="107610" y="41061"/>
                  </a:lnTo>
                  <a:lnTo>
                    <a:pt x="80110" y="50705"/>
                  </a:lnTo>
                  <a:lnTo>
                    <a:pt x="51424" y="69102"/>
                  </a:lnTo>
                  <a:lnTo>
                    <a:pt x="2254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9" name="SMARTInkShape-1765"/>
            <p:cNvSpPr/>
            <p:nvPr>
              <p:custDataLst>
                <p:tags r:id="rId136"/>
              </p:custDataLst>
            </p:nvPr>
          </p:nvSpPr>
          <p:spPr>
            <a:xfrm>
              <a:off x="4978400" y="4635500"/>
              <a:ext cx="6351" cy="31751"/>
            </a:xfrm>
            <a:custGeom>
              <a:avLst/>
              <a:gdLst/>
              <a:ahLst/>
              <a:cxnLst/>
              <a:rect l="0" t="0" r="0" b="0"/>
              <a:pathLst>
                <a:path w="6351" h="31751">
                  <a:moveTo>
                    <a:pt x="6350" y="31750"/>
                  </a:moveTo>
                  <a:lnTo>
                    <a:pt x="6350" y="31750"/>
                  </a:lnTo>
                  <a:lnTo>
                    <a:pt x="5645" y="20905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SMARTInkShape-1766"/>
            <p:cNvSpPr/>
            <p:nvPr>
              <p:custDataLst>
                <p:tags r:id="rId137"/>
              </p:custDataLst>
            </p:nvPr>
          </p:nvSpPr>
          <p:spPr>
            <a:xfrm>
              <a:off x="4953022" y="4810818"/>
              <a:ext cx="190479" cy="123884"/>
            </a:xfrm>
            <a:custGeom>
              <a:avLst/>
              <a:gdLst/>
              <a:ahLst/>
              <a:cxnLst/>
              <a:rect l="0" t="0" r="0" b="0"/>
              <a:pathLst>
                <a:path w="190479" h="123884">
                  <a:moveTo>
                    <a:pt x="6328" y="15182"/>
                  </a:moveTo>
                  <a:lnTo>
                    <a:pt x="6328" y="15182"/>
                  </a:lnTo>
                  <a:lnTo>
                    <a:pt x="1302" y="3248"/>
                  </a:lnTo>
                  <a:lnTo>
                    <a:pt x="566" y="0"/>
                  </a:lnTo>
                  <a:lnTo>
                    <a:pt x="370" y="122"/>
                  </a:lnTo>
                  <a:lnTo>
                    <a:pt x="30" y="28225"/>
                  </a:lnTo>
                  <a:lnTo>
                    <a:pt x="0" y="49906"/>
                  </a:lnTo>
                  <a:lnTo>
                    <a:pt x="1869" y="71772"/>
                  </a:lnTo>
                  <a:lnTo>
                    <a:pt x="6888" y="100153"/>
                  </a:lnTo>
                  <a:lnTo>
                    <a:pt x="11516" y="113624"/>
                  </a:lnTo>
                  <a:lnTo>
                    <a:pt x="18276" y="121963"/>
                  </a:lnTo>
                  <a:lnTo>
                    <a:pt x="22760" y="123764"/>
                  </a:lnTo>
                  <a:lnTo>
                    <a:pt x="33386" y="123883"/>
                  </a:lnTo>
                  <a:lnTo>
                    <a:pt x="37773" y="120810"/>
                  </a:lnTo>
                  <a:lnTo>
                    <a:pt x="53644" y="91838"/>
                  </a:lnTo>
                  <a:lnTo>
                    <a:pt x="64046" y="69007"/>
                  </a:lnTo>
                  <a:lnTo>
                    <a:pt x="73373" y="42397"/>
                  </a:lnTo>
                  <a:lnTo>
                    <a:pt x="86558" y="13133"/>
                  </a:lnTo>
                  <a:lnTo>
                    <a:pt x="91374" y="5569"/>
                  </a:lnTo>
                  <a:lnTo>
                    <a:pt x="92659" y="4540"/>
                  </a:lnTo>
                  <a:lnTo>
                    <a:pt x="94220" y="5265"/>
                  </a:lnTo>
                  <a:lnTo>
                    <a:pt x="97838" y="9833"/>
                  </a:lnTo>
                  <a:lnTo>
                    <a:pt x="103841" y="23710"/>
                  </a:lnTo>
                  <a:lnTo>
                    <a:pt x="107121" y="52432"/>
                  </a:lnTo>
                  <a:lnTo>
                    <a:pt x="107769" y="81519"/>
                  </a:lnTo>
                  <a:lnTo>
                    <a:pt x="107897" y="94529"/>
                  </a:lnTo>
                  <a:lnTo>
                    <a:pt x="109319" y="94891"/>
                  </a:lnTo>
                  <a:lnTo>
                    <a:pt x="114661" y="93412"/>
                  </a:lnTo>
                  <a:lnTo>
                    <a:pt x="128973" y="78499"/>
                  </a:lnTo>
                  <a:lnTo>
                    <a:pt x="139877" y="49465"/>
                  </a:lnTo>
                  <a:lnTo>
                    <a:pt x="154318" y="20793"/>
                  </a:lnTo>
                  <a:lnTo>
                    <a:pt x="162177" y="12502"/>
                  </a:lnTo>
                  <a:lnTo>
                    <a:pt x="165261" y="11278"/>
                  </a:lnTo>
                  <a:lnTo>
                    <a:pt x="168022" y="12579"/>
                  </a:lnTo>
                  <a:lnTo>
                    <a:pt x="172972" y="19670"/>
                  </a:lnTo>
                  <a:lnTo>
                    <a:pt x="177534" y="50902"/>
                  </a:lnTo>
                  <a:lnTo>
                    <a:pt x="182566" y="76487"/>
                  </a:lnTo>
                  <a:lnTo>
                    <a:pt x="188706" y="106653"/>
                  </a:lnTo>
                  <a:lnTo>
                    <a:pt x="190478" y="1231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SMARTInkShape-1767"/>
            <p:cNvSpPr/>
            <p:nvPr>
              <p:custDataLst>
                <p:tags r:id="rId138"/>
              </p:custDataLst>
            </p:nvPr>
          </p:nvSpPr>
          <p:spPr>
            <a:xfrm>
              <a:off x="4751547" y="4760541"/>
              <a:ext cx="163576" cy="206584"/>
            </a:xfrm>
            <a:custGeom>
              <a:avLst/>
              <a:gdLst/>
              <a:ahLst/>
              <a:cxnLst/>
              <a:rect l="0" t="0" r="0" b="0"/>
              <a:pathLst>
                <a:path w="163576" h="206584">
                  <a:moveTo>
                    <a:pt x="137953" y="33709"/>
                  </a:moveTo>
                  <a:lnTo>
                    <a:pt x="137953" y="33709"/>
                  </a:lnTo>
                  <a:lnTo>
                    <a:pt x="134582" y="23596"/>
                  </a:lnTo>
                  <a:lnTo>
                    <a:pt x="125401" y="14868"/>
                  </a:lnTo>
                  <a:lnTo>
                    <a:pt x="104365" y="3902"/>
                  </a:lnTo>
                  <a:lnTo>
                    <a:pt x="87748" y="0"/>
                  </a:lnTo>
                  <a:lnTo>
                    <a:pt x="68602" y="618"/>
                  </a:lnTo>
                  <a:lnTo>
                    <a:pt x="46452" y="7007"/>
                  </a:lnTo>
                  <a:lnTo>
                    <a:pt x="15827" y="20623"/>
                  </a:lnTo>
                  <a:lnTo>
                    <a:pt x="7852" y="24985"/>
                  </a:lnTo>
                  <a:lnTo>
                    <a:pt x="3241" y="30010"/>
                  </a:lnTo>
                  <a:lnTo>
                    <a:pt x="873" y="35476"/>
                  </a:lnTo>
                  <a:lnTo>
                    <a:pt x="0" y="41237"/>
                  </a:lnTo>
                  <a:lnTo>
                    <a:pt x="3651" y="47194"/>
                  </a:lnTo>
                  <a:lnTo>
                    <a:pt x="18997" y="59458"/>
                  </a:lnTo>
                  <a:lnTo>
                    <a:pt x="45572" y="71964"/>
                  </a:lnTo>
                  <a:lnTo>
                    <a:pt x="77139" y="85283"/>
                  </a:lnTo>
                  <a:lnTo>
                    <a:pt x="107632" y="100610"/>
                  </a:lnTo>
                  <a:lnTo>
                    <a:pt x="133884" y="116830"/>
                  </a:lnTo>
                  <a:lnTo>
                    <a:pt x="153784" y="133446"/>
                  </a:lnTo>
                  <a:lnTo>
                    <a:pt x="162627" y="150238"/>
                  </a:lnTo>
                  <a:lnTo>
                    <a:pt x="163575" y="157962"/>
                  </a:lnTo>
                  <a:lnTo>
                    <a:pt x="160866" y="172188"/>
                  </a:lnTo>
                  <a:lnTo>
                    <a:pt x="149312" y="185566"/>
                  </a:lnTo>
                  <a:lnTo>
                    <a:pt x="132418" y="197156"/>
                  </a:lnTo>
                  <a:lnTo>
                    <a:pt x="113151" y="204660"/>
                  </a:lnTo>
                  <a:lnTo>
                    <a:pt x="96590" y="206583"/>
                  </a:lnTo>
                  <a:lnTo>
                    <a:pt x="89211" y="206109"/>
                  </a:lnTo>
                  <a:lnTo>
                    <a:pt x="75368" y="199936"/>
                  </a:lnTo>
                  <a:lnTo>
                    <a:pt x="68713" y="195327"/>
                  </a:lnTo>
                  <a:lnTo>
                    <a:pt x="59437" y="182680"/>
                  </a:lnTo>
                  <a:lnTo>
                    <a:pt x="47733" y="158307"/>
                  </a:lnTo>
                  <a:lnTo>
                    <a:pt x="46820" y="148823"/>
                  </a:lnTo>
                  <a:lnTo>
                    <a:pt x="49053" y="135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73" name="SMARTInkShape-1768"/>
          <p:cNvSpPr/>
          <p:nvPr>
            <p:custDataLst>
              <p:tags r:id="rId10"/>
            </p:custDataLst>
          </p:nvPr>
        </p:nvSpPr>
        <p:spPr>
          <a:xfrm>
            <a:off x="3187700" y="4265955"/>
            <a:ext cx="209551" cy="171277"/>
          </a:xfrm>
          <a:custGeom>
            <a:avLst/>
            <a:gdLst/>
            <a:ahLst/>
            <a:cxnLst/>
            <a:rect l="0" t="0" r="0" b="0"/>
            <a:pathLst>
              <a:path w="209551" h="171277">
                <a:moveTo>
                  <a:pt x="0" y="77445"/>
                </a:moveTo>
                <a:lnTo>
                  <a:pt x="0" y="77445"/>
                </a:lnTo>
                <a:lnTo>
                  <a:pt x="0" y="71978"/>
                </a:lnTo>
                <a:lnTo>
                  <a:pt x="0" y="78098"/>
                </a:lnTo>
                <a:lnTo>
                  <a:pt x="13815" y="103767"/>
                </a:lnTo>
                <a:lnTo>
                  <a:pt x="29854" y="131798"/>
                </a:lnTo>
                <a:lnTo>
                  <a:pt x="47743" y="162980"/>
                </a:lnTo>
                <a:lnTo>
                  <a:pt x="49441" y="167907"/>
                </a:lnTo>
                <a:lnTo>
                  <a:pt x="50600" y="169503"/>
                </a:lnTo>
                <a:lnTo>
                  <a:pt x="52077" y="170567"/>
                </a:lnTo>
                <a:lnTo>
                  <a:pt x="53768" y="171276"/>
                </a:lnTo>
                <a:lnTo>
                  <a:pt x="54896" y="171044"/>
                </a:lnTo>
                <a:lnTo>
                  <a:pt x="55647" y="170183"/>
                </a:lnTo>
                <a:lnTo>
                  <a:pt x="56148" y="168903"/>
                </a:lnTo>
                <a:lnTo>
                  <a:pt x="56247" y="150936"/>
                </a:lnTo>
                <a:lnTo>
                  <a:pt x="52085" y="120942"/>
                </a:lnTo>
                <a:lnTo>
                  <a:pt x="49299" y="96212"/>
                </a:lnTo>
                <a:lnTo>
                  <a:pt x="45089" y="64969"/>
                </a:lnTo>
                <a:lnTo>
                  <a:pt x="44734" y="58259"/>
                </a:lnTo>
                <a:lnTo>
                  <a:pt x="45345" y="56188"/>
                </a:lnTo>
                <a:lnTo>
                  <a:pt x="46458" y="54807"/>
                </a:lnTo>
                <a:lnTo>
                  <a:pt x="47905" y="53886"/>
                </a:lnTo>
                <a:lnTo>
                  <a:pt x="56684" y="52590"/>
                </a:lnTo>
                <a:lnTo>
                  <a:pt x="71593" y="58948"/>
                </a:lnTo>
                <a:lnTo>
                  <a:pt x="86046" y="73140"/>
                </a:lnTo>
                <a:lnTo>
                  <a:pt x="102865" y="101263"/>
                </a:lnTo>
                <a:lnTo>
                  <a:pt x="111832" y="126051"/>
                </a:lnTo>
                <a:lnTo>
                  <a:pt x="114155" y="145540"/>
                </a:lnTo>
                <a:lnTo>
                  <a:pt x="114291" y="113980"/>
                </a:lnTo>
                <a:lnTo>
                  <a:pt x="114297" y="92977"/>
                </a:lnTo>
                <a:lnTo>
                  <a:pt x="114298" y="69532"/>
                </a:lnTo>
                <a:lnTo>
                  <a:pt x="115005" y="46411"/>
                </a:lnTo>
                <a:lnTo>
                  <a:pt x="120075" y="19645"/>
                </a:lnTo>
                <a:lnTo>
                  <a:pt x="132191" y="3207"/>
                </a:lnTo>
                <a:lnTo>
                  <a:pt x="134694" y="437"/>
                </a:lnTo>
                <a:lnTo>
                  <a:pt x="137774" y="0"/>
                </a:lnTo>
                <a:lnTo>
                  <a:pt x="144959" y="3279"/>
                </a:lnTo>
                <a:lnTo>
                  <a:pt x="156937" y="16429"/>
                </a:lnTo>
                <a:lnTo>
                  <a:pt x="169423" y="40473"/>
                </a:lnTo>
                <a:lnTo>
                  <a:pt x="178689" y="69940"/>
                </a:lnTo>
                <a:lnTo>
                  <a:pt x="185903" y="97642"/>
                </a:lnTo>
                <a:lnTo>
                  <a:pt x="194662" y="121442"/>
                </a:lnTo>
                <a:lnTo>
                  <a:pt x="209550" y="14094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80" name="SMARTInkShape-Group414"/>
          <p:cNvGrpSpPr/>
          <p:nvPr/>
        </p:nvGrpSpPr>
        <p:grpSpPr>
          <a:xfrm>
            <a:off x="1454150" y="2204613"/>
            <a:ext cx="641351" cy="893647"/>
            <a:chOff x="1454150" y="2204613"/>
            <a:chExt cx="641351" cy="893647"/>
          </a:xfrm>
        </p:grpSpPr>
        <p:sp>
          <p:nvSpPr>
            <p:cNvPr id="474" name="SMARTInkShape-1769"/>
            <p:cNvSpPr/>
            <p:nvPr>
              <p:custDataLst>
                <p:tags r:id="rId128"/>
              </p:custDataLst>
            </p:nvPr>
          </p:nvSpPr>
          <p:spPr>
            <a:xfrm>
              <a:off x="1981200" y="2292350"/>
              <a:ext cx="114301" cy="12433"/>
            </a:xfrm>
            <a:custGeom>
              <a:avLst/>
              <a:gdLst/>
              <a:ahLst/>
              <a:cxnLst/>
              <a:rect l="0" t="0" r="0" b="0"/>
              <a:pathLst>
                <a:path w="114301" h="12433">
                  <a:moveTo>
                    <a:pt x="0" y="0"/>
                  </a:moveTo>
                  <a:lnTo>
                    <a:pt x="0" y="0"/>
                  </a:lnTo>
                  <a:lnTo>
                    <a:pt x="16606" y="706"/>
                  </a:lnTo>
                  <a:lnTo>
                    <a:pt x="44965" y="5467"/>
                  </a:lnTo>
                  <a:lnTo>
                    <a:pt x="76268" y="8115"/>
                  </a:lnTo>
                  <a:lnTo>
                    <a:pt x="105517" y="12297"/>
                  </a:lnTo>
                  <a:lnTo>
                    <a:pt x="108445" y="12432"/>
                  </a:lnTo>
                  <a:lnTo>
                    <a:pt x="110397" y="11816"/>
                  </a:lnTo>
                  <a:lnTo>
                    <a:pt x="111698" y="10699"/>
                  </a:lnTo>
                  <a:lnTo>
                    <a:pt x="1143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SMARTInkShape-1770"/>
            <p:cNvSpPr/>
            <p:nvPr>
              <p:custDataLst>
                <p:tags r:id="rId129"/>
              </p:custDataLst>
            </p:nvPr>
          </p:nvSpPr>
          <p:spPr>
            <a:xfrm>
              <a:off x="1952772" y="2204613"/>
              <a:ext cx="137344" cy="208381"/>
            </a:xfrm>
            <a:custGeom>
              <a:avLst/>
              <a:gdLst/>
              <a:ahLst/>
              <a:cxnLst/>
              <a:rect l="0" t="0" r="0" b="0"/>
              <a:pathLst>
                <a:path w="137344" h="208381">
                  <a:moveTo>
                    <a:pt x="85578" y="24237"/>
                  </a:moveTo>
                  <a:lnTo>
                    <a:pt x="85578" y="24237"/>
                  </a:lnTo>
                  <a:lnTo>
                    <a:pt x="85578" y="17495"/>
                  </a:lnTo>
                  <a:lnTo>
                    <a:pt x="84873" y="15509"/>
                  </a:lnTo>
                  <a:lnTo>
                    <a:pt x="83697" y="14185"/>
                  </a:lnTo>
                  <a:lnTo>
                    <a:pt x="82207" y="13302"/>
                  </a:lnTo>
                  <a:lnTo>
                    <a:pt x="76789" y="14203"/>
                  </a:lnTo>
                  <a:lnTo>
                    <a:pt x="73369" y="15431"/>
                  </a:lnTo>
                  <a:lnTo>
                    <a:pt x="58442" y="30643"/>
                  </a:lnTo>
                  <a:lnTo>
                    <a:pt x="40614" y="56396"/>
                  </a:lnTo>
                  <a:lnTo>
                    <a:pt x="28199" y="79922"/>
                  </a:lnTo>
                  <a:lnTo>
                    <a:pt x="16332" y="106842"/>
                  </a:lnTo>
                  <a:lnTo>
                    <a:pt x="6354" y="135269"/>
                  </a:lnTo>
                  <a:lnTo>
                    <a:pt x="979" y="158721"/>
                  </a:lnTo>
                  <a:lnTo>
                    <a:pt x="0" y="177847"/>
                  </a:lnTo>
                  <a:lnTo>
                    <a:pt x="4269" y="193402"/>
                  </a:lnTo>
                  <a:lnTo>
                    <a:pt x="8795" y="199103"/>
                  </a:lnTo>
                  <a:lnTo>
                    <a:pt x="21348" y="207318"/>
                  </a:lnTo>
                  <a:lnTo>
                    <a:pt x="27942" y="208380"/>
                  </a:lnTo>
                  <a:lnTo>
                    <a:pt x="40912" y="205797"/>
                  </a:lnTo>
                  <a:lnTo>
                    <a:pt x="71555" y="191230"/>
                  </a:lnTo>
                  <a:lnTo>
                    <a:pt x="88047" y="177948"/>
                  </a:lnTo>
                  <a:lnTo>
                    <a:pt x="102903" y="156994"/>
                  </a:lnTo>
                  <a:lnTo>
                    <a:pt x="115856" y="130512"/>
                  </a:lnTo>
                  <a:lnTo>
                    <a:pt x="126316" y="99928"/>
                  </a:lnTo>
                  <a:lnTo>
                    <a:pt x="133788" y="69401"/>
                  </a:lnTo>
                  <a:lnTo>
                    <a:pt x="137343" y="41488"/>
                  </a:lnTo>
                  <a:lnTo>
                    <a:pt x="134220" y="19674"/>
                  </a:lnTo>
                  <a:lnTo>
                    <a:pt x="130706" y="12023"/>
                  </a:lnTo>
                  <a:lnTo>
                    <a:pt x="121157" y="1640"/>
                  </a:lnTo>
                  <a:lnTo>
                    <a:pt x="114236" y="0"/>
                  </a:lnTo>
                  <a:lnTo>
                    <a:pt x="97139" y="1941"/>
                  </a:lnTo>
                  <a:lnTo>
                    <a:pt x="71051" y="10967"/>
                  </a:lnTo>
                  <a:lnTo>
                    <a:pt x="57720" y="20456"/>
                  </a:lnTo>
                  <a:lnTo>
                    <a:pt x="41128" y="369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6" name="SMARTInkShape-1771"/>
            <p:cNvSpPr/>
            <p:nvPr>
              <p:custDataLst>
                <p:tags r:id="rId130"/>
              </p:custDataLst>
            </p:nvPr>
          </p:nvSpPr>
          <p:spPr>
            <a:xfrm>
              <a:off x="1657350" y="2420756"/>
              <a:ext cx="183007" cy="356501"/>
            </a:xfrm>
            <a:custGeom>
              <a:avLst/>
              <a:gdLst/>
              <a:ahLst/>
              <a:cxnLst/>
              <a:rect l="0" t="0" r="0" b="0"/>
              <a:pathLst>
                <a:path w="183007" h="356501">
                  <a:moveTo>
                    <a:pt x="171450" y="17644"/>
                  </a:moveTo>
                  <a:lnTo>
                    <a:pt x="171450" y="17644"/>
                  </a:lnTo>
                  <a:lnTo>
                    <a:pt x="183006" y="0"/>
                  </a:lnTo>
                  <a:lnTo>
                    <a:pt x="159631" y="26507"/>
                  </a:lnTo>
                  <a:lnTo>
                    <a:pt x="142679" y="46983"/>
                  </a:lnTo>
                  <a:lnTo>
                    <a:pt x="124796" y="70195"/>
                  </a:lnTo>
                  <a:lnTo>
                    <a:pt x="109793" y="94622"/>
                  </a:lnTo>
                  <a:lnTo>
                    <a:pt x="96188" y="125432"/>
                  </a:lnTo>
                  <a:lnTo>
                    <a:pt x="91059" y="145694"/>
                  </a:lnTo>
                  <a:lnTo>
                    <a:pt x="91751" y="148871"/>
                  </a:lnTo>
                  <a:lnTo>
                    <a:pt x="93623" y="150284"/>
                  </a:lnTo>
                  <a:lnTo>
                    <a:pt x="96282" y="150521"/>
                  </a:lnTo>
                  <a:lnTo>
                    <a:pt x="110137" y="144112"/>
                  </a:lnTo>
                  <a:lnTo>
                    <a:pt x="137441" y="120576"/>
                  </a:lnTo>
                  <a:lnTo>
                    <a:pt x="157836" y="101072"/>
                  </a:lnTo>
                  <a:lnTo>
                    <a:pt x="155108" y="113938"/>
                  </a:lnTo>
                  <a:lnTo>
                    <a:pt x="139719" y="138995"/>
                  </a:lnTo>
                  <a:lnTo>
                    <a:pt x="123245" y="164241"/>
                  </a:lnTo>
                  <a:lnTo>
                    <a:pt x="103459" y="194276"/>
                  </a:lnTo>
                  <a:lnTo>
                    <a:pt x="92256" y="210187"/>
                  </a:lnTo>
                  <a:lnTo>
                    <a:pt x="80554" y="226440"/>
                  </a:lnTo>
                  <a:lnTo>
                    <a:pt x="58144" y="257668"/>
                  </a:lnTo>
                  <a:lnTo>
                    <a:pt x="37836" y="286599"/>
                  </a:lnTo>
                  <a:lnTo>
                    <a:pt x="21755" y="311216"/>
                  </a:lnTo>
                  <a:lnTo>
                    <a:pt x="5029" y="339851"/>
                  </a:lnTo>
                  <a:lnTo>
                    <a:pt x="994" y="353033"/>
                  </a:lnTo>
                  <a:lnTo>
                    <a:pt x="442" y="356500"/>
                  </a:lnTo>
                  <a:lnTo>
                    <a:pt x="295" y="356437"/>
                  </a:lnTo>
                  <a:lnTo>
                    <a:pt x="0" y="3541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7" name="SMARTInkShape-1772"/>
            <p:cNvSpPr/>
            <p:nvPr>
              <p:custDataLst>
                <p:tags r:id="rId131"/>
              </p:custDataLst>
            </p:nvPr>
          </p:nvSpPr>
          <p:spPr>
            <a:xfrm>
              <a:off x="1733550" y="2933700"/>
              <a:ext cx="95053" cy="139701"/>
            </a:xfrm>
            <a:custGeom>
              <a:avLst/>
              <a:gdLst/>
              <a:ahLst/>
              <a:cxnLst/>
              <a:rect l="0" t="0" r="0" b="0"/>
              <a:pathLst>
                <a:path w="95053" h="139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28543" y="12060"/>
                  </a:lnTo>
                  <a:lnTo>
                    <a:pt x="58706" y="12644"/>
                  </a:lnTo>
                  <a:lnTo>
                    <a:pt x="80254" y="13401"/>
                  </a:lnTo>
                  <a:lnTo>
                    <a:pt x="87644" y="16069"/>
                  </a:lnTo>
                  <a:lnTo>
                    <a:pt x="90180" y="18474"/>
                  </a:lnTo>
                  <a:lnTo>
                    <a:pt x="92996" y="24909"/>
                  </a:lnTo>
                  <a:lnTo>
                    <a:pt x="94954" y="41520"/>
                  </a:lnTo>
                  <a:lnTo>
                    <a:pt x="95052" y="46730"/>
                  </a:lnTo>
                  <a:lnTo>
                    <a:pt x="89518" y="58163"/>
                  </a:lnTo>
                  <a:lnTo>
                    <a:pt x="72089" y="89492"/>
                  </a:lnTo>
                  <a:lnTo>
                    <a:pt x="52698" y="119334"/>
                  </a:lnTo>
                  <a:lnTo>
                    <a:pt x="46894" y="131079"/>
                  </a:lnTo>
                  <a:lnTo>
                    <a:pt x="4445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SMARTInkShape-1773"/>
            <p:cNvSpPr/>
            <p:nvPr>
              <p:custDataLst>
                <p:tags r:id="rId132"/>
              </p:custDataLst>
            </p:nvPr>
          </p:nvSpPr>
          <p:spPr>
            <a:xfrm>
              <a:off x="1733550" y="2952750"/>
              <a:ext cx="38101" cy="107460"/>
            </a:xfrm>
            <a:custGeom>
              <a:avLst/>
              <a:gdLst/>
              <a:ahLst/>
              <a:cxnLst/>
              <a:rect l="0" t="0" r="0" b="0"/>
              <a:pathLst>
                <a:path w="38101" h="107460">
                  <a:moveTo>
                    <a:pt x="0" y="0"/>
                  </a:moveTo>
                  <a:lnTo>
                    <a:pt x="0" y="0"/>
                  </a:lnTo>
                  <a:lnTo>
                    <a:pt x="8838" y="26515"/>
                  </a:lnTo>
                  <a:lnTo>
                    <a:pt x="19099" y="57297"/>
                  </a:lnTo>
                  <a:lnTo>
                    <a:pt x="31754" y="88355"/>
                  </a:lnTo>
                  <a:lnTo>
                    <a:pt x="36220" y="99557"/>
                  </a:lnTo>
                  <a:lnTo>
                    <a:pt x="37990" y="107459"/>
                  </a:lnTo>
                  <a:lnTo>
                    <a:pt x="381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SMARTInkShape-1774"/>
            <p:cNvSpPr/>
            <p:nvPr>
              <p:custDataLst>
                <p:tags r:id="rId133"/>
              </p:custDataLst>
            </p:nvPr>
          </p:nvSpPr>
          <p:spPr>
            <a:xfrm>
              <a:off x="1454150" y="2978150"/>
              <a:ext cx="374651" cy="120110"/>
            </a:xfrm>
            <a:custGeom>
              <a:avLst/>
              <a:gdLst/>
              <a:ahLst/>
              <a:cxnLst/>
              <a:rect l="0" t="0" r="0" b="0"/>
              <a:pathLst>
                <a:path w="374651" h="120110">
                  <a:moveTo>
                    <a:pt x="0" y="114300"/>
                  </a:moveTo>
                  <a:lnTo>
                    <a:pt x="0" y="114300"/>
                  </a:lnTo>
                  <a:lnTo>
                    <a:pt x="0" y="117671"/>
                  </a:lnTo>
                  <a:lnTo>
                    <a:pt x="706" y="118664"/>
                  </a:lnTo>
                  <a:lnTo>
                    <a:pt x="1881" y="119326"/>
                  </a:lnTo>
                  <a:lnTo>
                    <a:pt x="3371" y="119767"/>
                  </a:lnTo>
                  <a:lnTo>
                    <a:pt x="5070" y="119356"/>
                  </a:lnTo>
                  <a:lnTo>
                    <a:pt x="12865" y="115508"/>
                  </a:lnTo>
                  <a:lnTo>
                    <a:pt x="14927" y="115105"/>
                  </a:lnTo>
                  <a:lnTo>
                    <a:pt x="45540" y="120109"/>
                  </a:lnTo>
                  <a:lnTo>
                    <a:pt x="70065" y="118661"/>
                  </a:lnTo>
                  <a:lnTo>
                    <a:pt x="101628" y="114874"/>
                  </a:lnTo>
                  <a:lnTo>
                    <a:pt x="133354" y="111004"/>
                  </a:lnTo>
                  <a:lnTo>
                    <a:pt x="163115" y="103484"/>
                  </a:lnTo>
                  <a:lnTo>
                    <a:pt x="190108" y="95204"/>
                  </a:lnTo>
                  <a:lnTo>
                    <a:pt x="217834" y="84660"/>
                  </a:lnTo>
                  <a:lnTo>
                    <a:pt x="247905" y="74082"/>
                  </a:lnTo>
                  <a:lnTo>
                    <a:pt x="274407" y="63500"/>
                  </a:lnTo>
                  <a:lnTo>
                    <a:pt x="299204" y="52917"/>
                  </a:lnTo>
                  <a:lnTo>
                    <a:pt x="329230" y="38100"/>
                  </a:lnTo>
                  <a:lnTo>
                    <a:pt x="343571" y="29633"/>
                  </a:lnTo>
                  <a:lnTo>
                    <a:pt x="364029" y="10583"/>
                  </a:lnTo>
                  <a:lnTo>
                    <a:pt x="366402" y="6350"/>
                  </a:lnTo>
                  <a:lnTo>
                    <a:pt x="367035" y="4233"/>
                  </a:lnTo>
                  <a:lnTo>
                    <a:pt x="368162" y="2822"/>
                  </a:lnTo>
                  <a:lnTo>
                    <a:pt x="374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3" name="SMARTInkShape-Group415"/>
          <p:cNvGrpSpPr/>
          <p:nvPr/>
        </p:nvGrpSpPr>
        <p:grpSpPr>
          <a:xfrm>
            <a:off x="1473200" y="1864464"/>
            <a:ext cx="1333501" cy="2377337"/>
            <a:chOff x="1473200" y="1864464"/>
            <a:chExt cx="1333501" cy="2377337"/>
          </a:xfrm>
        </p:grpSpPr>
        <p:sp>
          <p:nvSpPr>
            <p:cNvPr id="481" name="SMARTInkShape-1775"/>
            <p:cNvSpPr/>
            <p:nvPr>
              <p:custDataLst>
                <p:tags r:id="rId126"/>
              </p:custDataLst>
            </p:nvPr>
          </p:nvSpPr>
          <p:spPr>
            <a:xfrm>
              <a:off x="2597150" y="3194050"/>
              <a:ext cx="209551" cy="239995"/>
            </a:xfrm>
            <a:custGeom>
              <a:avLst/>
              <a:gdLst/>
              <a:ahLst/>
              <a:cxnLst/>
              <a:rect l="0" t="0" r="0" b="0"/>
              <a:pathLst>
                <a:path w="209551" h="239995">
                  <a:moveTo>
                    <a:pt x="0" y="0"/>
                  </a:moveTo>
                  <a:lnTo>
                    <a:pt x="0" y="0"/>
                  </a:lnTo>
                  <a:lnTo>
                    <a:pt x="706" y="27437"/>
                  </a:lnTo>
                  <a:lnTo>
                    <a:pt x="4364" y="52736"/>
                  </a:lnTo>
                  <a:lnTo>
                    <a:pt x="5467" y="79647"/>
                  </a:lnTo>
                  <a:lnTo>
                    <a:pt x="4076" y="110423"/>
                  </a:lnTo>
                  <a:lnTo>
                    <a:pt x="1812" y="141505"/>
                  </a:lnTo>
                  <a:lnTo>
                    <a:pt x="805" y="169430"/>
                  </a:lnTo>
                  <a:lnTo>
                    <a:pt x="358" y="192189"/>
                  </a:lnTo>
                  <a:lnTo>
                    <a:pt x="1987" y="218987"/>
                  </a:lnTo>
                  <a:lnTo>
                    <a:pt x="5117" y="231384"/>
                  </a:lnTo>
                  <a:lnTo>
                    <a:pt x="8859" y="236893"/>
                  </a:lnTo>
                  <a:lnTo>
                    <a:pt x="16638" y="239341"/>
                  </a:lnTo>
                  <a:lnTo>
                    <a:pt x="21675" y="239994"/>
                  </a:lnTo>
                  <a:lnTo>
                    <a:pt x="50038" y="231608"/>
                  </a:lnTo>
                  <a:lnTo>
                    <a:pt x="75896" y="224631"/>
                  </a:lnTo>
                  <a:lnTo>
                    <a:pt x="97937" y="220251"/>
                  </a:lnTo>
                  <a:lnTo>
                    <a:pt x="121845" y="215952"/>
                  </a:lnTo>
                  <a:lnTo>
                    <a:pt x="145875" y="211690"/>
                  </a:lnTo>
                  <a:lnTo>
                    <a:pt x="177121" y="205323"/>
                  </a:lnTo>
                  <a:lnTo>
                    <a:pt x="208669" y="197015"/>
                  </a:lnTo>
                  <a:lnTo>
                    <a:pt x="20955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SMARTInkShape-1776"/>
            <p:cNvSpPr/>
            <p:nvPr>
              <p:custDataLst>
                <p:tags r:id="rId127"/>
              </p:custDataLst>
            </p:nvPr>
          </p:nvSpPr>
          <p:spPr>
            <a:xfrm>
              <a:off x="1473200" y="1864464"/>
              <a:ext cx="1103243" cy="2377337"/>
            </a:xfrm>
            <a:custGeom>
              <a:avLst/>
              <a:gdLst/>
              <a:ahLst/>
              <a:cxnLst/>
              <a:rect l="0" t="0" r="0" b="0"/>
              <a:pathLst>
                <a:path w="1103243" h="2377337">
                  <a:moveTo>
                    <a:pt x="0" y="84986"/>
                  </a:moveTo>
                  <a:lnTo>
                    <a:pt x="0" y="84986"/>
                  </a:lnTo>
                  <a:lnTo>
                    <a:pt x="5467" y="79519"/>
                  </a:lnTo>
                  <a:lnTo>
                    <a:pt x="33927" y="65805"/>
                  </a:lnTo>
                  <a:lnTo>
                    <a:pt x="64492" y="50971"/>
                  </a:lnTo>
                  <a:lnTo>
                    <a:pt x="95864" y="40925"/>
                  </a:lnTo>
                  <a:lnTo>
                    <a:pt x="122714" y="32420"/>
                  </a:lnTo>
                  <a:lnTo>
                    <a:pt x="144145" y="24934"/>
                  </a:lnTo>
                  <a:lnTo>
                    <a:pt x="170133" y="16904"/>
                  </a:lnTo>
                  <a:lnTo>
                    <a:pt x="200028" y="10512"/>
                  </a:lnTo>
                  <a:lnTo>
                    <a:pt x="231423" y="5320"/>
                  </a:lnTo>
                  <a:lnTo>
                    <a:pt x="261840" y="660"/>
                  </a:lnTo>
                  <a:lnTo>
                    <a:pt x="289940" y="0"/>
                  </a:lnTo>
                  <a:lnTo>
                    <a:pt x="316540" y="1354"/>
                  </a:lnTo>
                  <a:lnTo>
                    <a:pt x="342473" y="1955"/>
                  </a:lnTo>
                  <a:lnTo>
                    <a:pt x="368110" y="5985"/>
                  </a:lnTo>
                  <a:lnTo>
                    <a:pt x="392910" y="12480"/>
                  </a:lnTo>
                  <a:lnTo>
                    <a:pt x="415691" y="20070"/>
                  </a:lnTo>
                  <a:lnTo>
                    <a:pt x="437576" y="30029"/>
                  </a:lnTo>
                  <a:lnTo>
                    <a:pt x="459062" y="41511"/>
                  </a:lnTo>
                  <a:lnTo>
                    <a:pt x="490286" y="61286"/>
                  </a:lnTo>
                  <a:lnTo>
                    <a:pt x="517019" y="88155"/>
                  </a:lnTo>
                  <a:lnTo>
                    <a:pt x="538659" y="115010"/>
                  </a:lnTo>
                  <a:lnTo>
                    <a:pt x="558477" y="144995"/>
                  </a:lnTo>
                  <a:lnTo>
                    <a:pt x="577754" y="176223"/>
                  </a:lnTo>
                  <a:lnTo>
                    <a:pt x="596872" y="207818"/>
                  </a:lnTo>
                  <a:lnTo>
                    <a:pt x="609587" y="228948"/>
                  </a:lnTo>
                  <a:lnTo>
                    <a:pt x="622295" y="251980"/>
                  </a:lnTo>
                  <a:lnTo>
                    <a:pt x="634292" y="276328"/>
                  </a:lnTo>
                  <a:lnTo>
                    <a:pt x="644328" y="301260"/>
                  </a:lnTo>
                  <a:lnTo>
                    <a:pt x="653492" y="326452"/>
                  </a:lnTo>
                  <a:lnTo>
                    <a:pt x="662269" y="351760"/>
                  </a:lnTo>
                  <a:lnTo>
                    <a:pt x="670873" y="377119"/>
                  </a:lnTo>
                  <a:lnTo>
                    <a:pt x="681282" y="404382"/>
                  </a:lnTo>
                  <a:lnTo>
                    <a:pt x="691553" y="432962"/>
                  </a:lnTo>
                  <a:lnTo>
                    <a:pt x="698470" y="462127"/>
                  </a:lnTo>
                  <a:lnTo>
                    <a:pt x="705777" y="493434"/>
                  </a:lnTo>
                  <a:lnTo>
                    <a:pt x="709702" y="509684"/>
                  </a:lnTo>
                  <a:lnTo>
                    <a:pt x="713023" y="526163"/>
                  </a:lnTo>
                  <a:lnTo>
                    <a:pt x="715943" y="542793"/>
                  </a:lnTo>
                  <a:lnTo>
                    <a:pt x="718596" y="559524"/>
                  </a:lnTo>
                  <a:lnTo>
                    <a:pt x="721069" y="576322"/>
                  </a:lnTo>
                  <a:lnTo>
                    <a:pt x="723424" y="593166"/>
                  </a:lnTo>
                  <a:lnTo>
                    <a:pt x="725699" y="610039"/>
                  </a:lnTo>
                  <a:lnTo>
                    <a:pt x="728627" y="626932"/>
                  </a:lnTo>
                  <a:lnTo>
                    <a:pt x="731991" y="643839"/>
                  </a:lnTo>
                  <a:lnTo>
                    <a:pt x="735644" y="660755"/>
                  </a:lnTo>
                  <a:lnTo>
                    <a:pt x="739490" y="678382"/>
                  </a:lnTo>
                  <a:lnTo>
                    <a:pt x="743466" y="696483"/>
                  </a:lnTo>
                  <a:lnTo>
                    <a:pt x="747527" y="714901"/>
                  </a:lnTo>
                  <a:lnTo>
                    <a:pt x="750940" y="732824"/>
                  </a:lnTo>
                  <a:lnTo>
                    <a:pt x="753921" y="750417"/>
                  </a:lnTo>
                  <a:lnTo>
                    <a:pt x="756614" y="767790"/>
                  </a:lnTo>
                  <a:lnTo>
                    <a:pt x="759821" y="785722"/>
                  </a:lnTo>
                  <a:lnTo>
                    <a:pt x="763369" y="804026"/>
                  </a:lnTo>
                  <a:lnTo>
                    <a:pt x="767146" y="822580"/>
                  </a:lnTo>
                  <a:lnTo>
                    <a:pt x="770370" y="840593"/>
                  </a:lnTo>
                  <a:lnTo>
                    <a:pt x="773224" y="858246"/>
                  </a:lnTo>
                  <a:lnTo>
                    <a:pt x="775833" y="875659"/>
                  </a:lnTo>
                  <a:lnTo>
                    <a:pt x="778277" y="894324"/>
                  </a:lnTo>
                  <a:lnTo>
                    <a:pt x="780613" y="913822"/>
                  </a:lnTo>
                  <a:lnTo>
                    <a:pt x="782875" y="933877"/>
                  </a:lnTo>
                  <a:lnTo>
                    <a:pt x="785795" y="952891"/>
                  </a:lnTo>
                  <a:lnTo>
                    <a:pt x="789152" y="971211"/>
                  </a:lnTo>
                  <a:lnTo>
                    <a:pt x="792801" y="989070"/>
                  </a:lnTo>
                  <a:lnTo>
                    <a:pt x="795940" y="1008031"/>
                  </a:lnTo>
                  <a:lnTo>
                    <a:pt x="798737" y="1027727"/>
                  </a:lnTo>
                  <a:lnTo>
                    <a:pt x="801308" y="1047913"/>
                  </a:lnTo>
                  <a:lnTo>
                    <a:pt x="803728" y="1067721"/>
                  </a:lnTo>
                  <a:lnTo>
                    <a:pt x="806046" y="1087276"/>
                  </a:lnTo>
                  <a:lnTo>
                    <a:pt x="808298" y="1106662"/>
                  </a:lnTo>
                  <a:lnTo>
                    <a:pt x="811210" y="1126643"/>
                  </a:lnTo>
                  <a:lnTo>
                    <a:pt x="814562" y="1147018"/>
                  </a:lnTo>
                  <a:lnTo>
                    <a:pt x="818208" y="1167658"/>
                  </a:lnTo>
                  <a:lnTo>
                    <a:pt x="822050" y="1187767"/>
                  </a:lnTo>
                  <a:lnTo>
                    <a:pt x="826022" y="1207523"/>
                  </a:lnTo>
                  <a:lnTo>
                    <a:pt x="830081" y="1227044"/>
                  </a:lnTo>
                  <a:lnTo>
                    <a:pt x="834904" y="1245703"/>
                  </a:lnTo>
                  <a:lnTo>
                    <a:pt x="840236" y="1263786"/>
                  </a:lnTo>
                  <a:lnTo>
                    <a:pt x="845907" y="1281486"/>
                  </a:lnTo>
                  <a:lnTo>
                    <a:pt x="851805" y="1298931"/>
                  </a:lnTo>
                  <a:lnTo>
                    <a:pt x="857853" y="1316204"/>
                  </a:lnTo>
                  <a:lnTo>
                    <a:pt x="864002" y="1333365"/>
                  </a:lnTo>
                  <a:lnTo>
                    <a:pt x="870218" y="1349744"/>
                  </a:lnTo>
                  <a:lnTo>
                    <a:pt x="882769" y="1381114"/>
                  </a:lnTo>
                  <a:lnTo>
                    <a:pt x="895403" y="1409637"/>
                  </a:lnTo>
                  <a:lnTo>
                    <a:pt x="908779" y="1435014"/>
                  </a:lnTo>
                  <a:lnTo>
                    <a:pt x="930765" y="1465168"/>
                  </a:lnTo>
                  <a:lnTo>
                    <a:pt x="947550" y="1491271"/>
                  </a:lnTo>
                  <a:lnTo>
                    <a:pt x="978084" y="1522615"/>
                  </a:lnTo>
                  <a:lnTo>
                    <a:pt x="1008332" y="1550536"/>
                  </a:lnTo>
                  <a:lnTo>
                    <a:pt x="1009064" y="1553140"/>
                  </a:lnTo>
                  <a:lnTo>
                    <a:pt x="1009534" y="1557189"/>
                  </a:lnTo>
                  <a:lnTo>
                    <a:pt x="986880" y="1586006"/>
                  </a:lnTo>
                  <a:lnTo>
                    <a:pt x="975851" y="1610280"/>
                  </a:lnTo>
                  <a:lnTo>
                    <a:pt x="971694" y="1640417"/>
                  </a:lnTo>
                  <a:lnTo>
                    <a:pt x="968143" y="1669412"/>
                  </a:lnTo>
                  <a:lnTo>
                    <a:pt x="970933" y="1701052"/>
                  </a:lnTo>
                  <a:lnTo>
                    <a:pt x="974333" y="1724693"/>
                  </a:lnTo>
                  <a:lnTo>
                    <a:pt x="978196" y="1749311"/>
                  </a:lnTo>
                  <a:lnTo>
                    <a:pt x="982971" y="1776480"/>
                  </a:lnTo>
                  <a:lnTo>
                    <a:pt x="986219" y="1792616"/>
                  </a:lnTo>
                  <a:lnTo>
                    <a:pt x="989796" y="1809723"/>
                  </a:lnTo>
                  <a:lnTo>
                    <a:pt x="994297" y="1826772"/>
                  </a:lnTo>
                  <a:lnTo>
                    <a:pt x="999415" y="1843782"/>
                  </a:lnTo>
                  <a:lnTo>
                    <a:pt x="1004944" y="1860766"/>
                  </a:lnTo>
                  <a:lnTo>
                    <a:pt x="1010745" y="1877734"/>
                  </a:lnTo>
                  <a:lnTo>
                    <a:pt x="1016730" y="1894691"/>
                  </a:lnTo>
                  <a:lnTo>
                    <a:pt x="1022837" y="1911639"/>
                  </a:lnTo>
                  <a:lnTo>
                    <a:pt x="1029025" y="1928582"/>
                  </a:lnTo>
                  <a:lnTo>
                    <a:pt x="1035266" y="1945522"/>
                  </a:lnTo>
                  <a:lnTo>
                    <a:pt x="1041544" y="1962460"/>
                  </a:lnTo>
                  <a:lnTo>
                    <a:pt x="1047846" y="1978691"/>
                  </a:lnTo>
                  <a:lnTo>
                    <a:pt x="1060493" y="2009896"/>
                  </a:lnTo>
                  <a:lnTo>
                    <a:pt x="1066123" y="2025837"/>
                  </a:lnTo>
                  <a:lnTo>
                    <a:pt x="1071288" y="2042109"/>
                  </a:lnTo>
                  <a:lnTo>
                    <a:pt x="1076142" y="2058601"/>
                  </a:lnTo>
                  <a:lnTo>
                    <a:pt x="1085298" y="2090096"/>
                  </a:lnTo>
                  <a:lnTo>
                    <a:pt x="1093366" y="2121263"/>
                  </a:lnTo>
                  <a:lnTo>
                    <a:pt x="1096505" y="2137476"/>
                  </a:lnTo>
                  <a:lnTo>
                    <a:pt x="1101169" y="2168426"/>
                  </a:lnTo>
                  <a:lnTo>
                    <a:pt x="1103242" y="2193941"/>
                  </a:lnTo>
                  <a:lnTo>
                    <a:pt x="1102282" y="2218921"/>
                  </a:lnTo>
                  <a:lnTo>
                    <a:pt x="1100208" y="2242724"/>
                  </a:lnTo>
                  <a:lnTo>
                    <a:pt x="1097630" y="2271991"/>
                  </a:lnTo>
                  <a:lnTo>
                    <a:pt x="1087851" y="2297831"/>
                  </a:lnTo>
                  <a:lnTo>
                    <a:pt x="1071862" y="2318501"/>
                  </a:lnTo>
                  <a:lnTo>
                    <a:pt x="1044601" y="2346340"/>
                  </a:lnTo>
                  <a:lnTo>
                    <a:pt x="1022350" y="23773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6" name="SMARTInkShape-Group416"/>
          <p:cNvGrpSpPr/>
          <p:nvPr/>
        </p:nvGrpSpPr>
        <p:grpSpPr>
          <a:xfrm>
            <a:off x="4286250" y="1301750"/>
            <a:ext cx="254001" cy="223800"/>
            <a:chOff x="4286250" y="1301750"/>
            <a:chExt cx="254001" cy="223800"/>
          </a:xfrm>
        </p:grpSpPr>
        <p:sp>
          <p:nvSpPr>
            <p:cNvPr id="484" name="SMARTInkShape-1777"/>
            <p:cNvSpPr/>
            <p:nvPr>
              <p:custDataLst>
                <p:tags r:id="rId124"/>
              </p:custDataLst>
            </p:nvPr>
          </p:nvSpPr>
          <p:spPr>
            <a:xfrm>
              <a:off x="4286250" y="1301750"/>
              <a:ext cx="254001" cy="25401"/>
            </a:xfrm>
            <a:custGeom>
              <a:avLst/>
              <a:gdLst/>
              <a:ahLst/>
              <a:cxnLst/>
              <a:rect l="0" t="0" r="0" b="0"/>
              <a:pathLst>
                <a:path w="25400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18658"/>
                  </a:lnTo>
                  <a:lnTo>
                    <a:pt x="10671" y="13467"/>
                  </a:lnTo>
                  <a:lnTo>
                    <a:pt x="21676" y="9513"/>
                  </a:lnTo>
                  <a:lnTo>
                    <a:pt x="45855" y="7287"/>
                  </a:lnTo>
                  <a:lnTo>
                    <a:pt x="70004" y="6766"/>
                  </a:lnTo>
                  <a:lnTo>
                    <a:pt x="97200" y="6535"/>
                  </a:lnTo>
                  <a:lnTo>
                    <a:pt x="125750" y="5727"/>
                  </a:lnTo>
                  <a:lnTo>
                    <a:pt x="154902" y="3016"/>
                  </a:lnTo>
                  <a:lnTo>
                    <a:pt x="180558" y="1340"/>
                  </a:lnTo>
                  <a:lnTo>
                    <a:pt x="211073" y="397"/>
                  </a:lnTo>
                  <a:lnTo>
                    <a:pt x="242391" y="23"/>
                  </a:lnTo>
                  <a:lnTo>
                    <a:pt x="254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SMARTInkShape-1778"/>
            <p:cNvSpPr/>
            <p:nvPr>
              <p:custDataLst>
                <p:tags r:id="rId125"/>
              </p:custDataLst>
            </p:nvPr>
          </p:nvSpPr>
          <p:spPr>
            <a:xfrm>
              <a:off x="4375393" y="1339850"/>
              <a:ext cx="133108" cy="185700"/>
            </a:xfrm>
            <a:custGeom>
              <a:avLst/>
              <a:gdLst/>
              <a:ahLst/>
              <a:cxnLst/>
              <a:rect l="0" t="0" r="0" b="0"/>
              <a:pathLst>
                <a:path w="133108" h="185700">
                  <a:moveTo>
                    <a:pt x="25157" y="0"/>
                  </a:moveTo>
                  <a:lnTo>
                    <a:pt x="25157" y="0"/>
                  </a:lnTo>
                  <a:lnTo>
                    <a:pt x="21786" y="0"/>
                  </a:lnTo>
                  <a:lnTo>
                    <a:pt x="20793" y="1411"/>
                  </a:lnTo>
                  <a:lnTo>
                    <a:pt x="13912" y="27437"/>
                  </a:lnTo>
                  <a:lnTo>
                    <a:pt x="8028" y="50620"/>
                  </a:lnTo>
                  <a:lnTo>
                    <a:pt x="2521" y="78812"/>
                  </a:lnTo>
                  <a:lnTo>
                    <a:pt x="576" y="105353"/>
                  </a:lnTo>
                  <a:lnTo>
                    <a:pt x="0" y="131091"/>
                  </a:lnTo>
                  <a:lnTo>
                    <a:pt x="1240" y="155180"/>
                  </a:lnTo>
                  <a:lnTo>
                    <a:pt x="6531" y="166806"/>
                  </a:lnTo>
                  <a:lnTo>
                    <a:pt x="17349" y="174795"/>
                  </a:lnTo>
                  <a:lnTo>
                    <a:pt x="47290" y="185673"/>
                  </a:lnTo>
                  <a:lnTo>
                    <a:pt x="75381" y="185699"/>
                  </a:lnTo>
                  <a:lnTo>
                    <a:pt x="105633" y="183750"/>
                  </a:lnTo>
                  <a:lnTo>
                    <a:pt x="133107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9" name="SMARTInkShape-Group417"/>
          <p:cNvGrpSpPr/>
          <p:nvPr/>
        </p:nvGrpSpPr>
        <p:grpSpPr>
          <a:xfrm>
            <a:off x="4771542" y="1384416"/>
            <a:ext cx="105259" cy="37985"/>
            <a:chOff x="4771542" y="1384416"/>
            <a:chExt cx="105259" cy="37985"/>
          </a:xfrm>
        </p:grpSpPr>
        <p:sp>
          <p:nvSpPr>
            <p:cNvPr id="487" name="SMARTInkShape-1779"/>
            <p:cNvSpPr/>
            <p:nvPr>
              <p:custDataLst>
                <p:tags r:id="rId122"/>
              </p:custDataLst>
            </p:nvPr>
          </p:nvSpPr>
          <p:spPr>
            <a:xfrm>
              <a:off x="4775200" y="14160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6711" y="4352"/>
                  </a:lnTo>
                  <a:lnTo>
                    <a:pt x="72021" y="860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SMARTInkShape-1780"/>
            <p:cNvSpPr/>
            <p:nvPr>
              <p:custDataLst>
                <p:tags r:id="rId123"/>
              </p:custDataLst>
            </p:nvPr>
          </p:nvSpPr>
          <p:spPr>
            <a:xfrm>
              <a:off x="4771542" y="1384416"/>
              <a:ext cx="98909" cy="6235"/>
            </a:xfrm>
            <a:custGeom>
              <a:avLst/>
              <a:gdLst/>
              <a:ahLst/>
              <a:cxnLst/>
              <a:rect l="0" t="0" r="0" b="0"/>
              <a:pathLst>
                <a:path w="98909" h="6235">
                  <a:moveTo>
                    <a:pt x="3658" y="6234"/>
                  </a:moveTo>
                  <a:lnTo>
                    <a:pt x="3658" y="6234"/>
                  </a:lnTo>
                  <a:lnTo>
                    <a:pt x="287" y="6234"/>
                  </a:lnTo>
                  <a:lnTo>
                    <a:pt x="0" y="5528"/>
                  </a:lnTo>
                  <a:lnTo>
                    <a:pt x="1561" y="2863"/>
                  </a:lnTo>
                  <a:lnTo>
                    <a:pt x="6489" y="1208"/>
                  </a:lnTo>
                  <a:lnTo>
                    <a:pt x="36214" y="0"/>
                  </a:lnTo>
                  <a:lnTo>
                    <a:pt x="66559" y="605"/>
                  </a:lnTo>
                  <a:lnTo>
                    <a:pt x="98908" y="62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3" name="SMARTInkShape-Group418"/>
          <p:cNvGrpSpPr/>
          <p:nvPr/>
        </p:nvGrpSpPr>
        <p:grpSpPr>
          <a:xfrm>
            <a:off x="5067300" y="1207644"/>
            <a:ext cx="298451" cy="269569"/>
            <a:chOff x="5067300" y="1207644"/>
            <a:chExt cx="298451" cy="269569"/>
          </a:xfrm>
        </p:grpSpPr>
        <p:sp>
          <p:nvSpPr>
            <p:cNvPr id="490" name="SMARTInkShape-1781"/>
            <p:cNvSpPr/>
            <p:nvPr>
              <p:custDataLst>
                <p:tags r:id="rId119"/>
              </p:custDataLst>
            </p:nvPr>
          </p:nvSpPr>
          <p:spPr>
            <a:xfrm>
              <a:off x="5067300" y="1466850"/>
              <a:ext cx="228601" cy="9835"/>
            </a:xfrm>
            <a:custGeom>
              <a:avLst/>
              <a:gdLst/>
              <a:ahLst/>
              <a:cxnLst/>
              <a:rect l="0" t="0" r="0" b="0"/>
              <a:pathLst>
                <a:path w="228601" h="9835">
                  <a:moveTo>
                    <a:pt x="0" y="0"/>
                  </a:moveTo>
                  <a:lnTo>
                    <a:pt x="0" y="0"/>
                  </a:lnTo>
                  <a:lnTo>
                    <a:pt x="20722" y="5026"/>
                  </a:lnTo>
                  <a:lnTo>
                    <a:pt x="44240" y="7839"/>
                  </a:lnTo>
                  <a:lnTo>
                    <a:pt x="66229" y="9834"/>
                  </a:lnTo>
                  <a:lnTo>
                    <a:pt x="90112" y="8369"/>
                  </a:lnTo>
                  <a:lnTo>
                    <a:pt x="120617" y="6948"/>
                  </a:lnTo>
                  <a:lnTo>
                    <a:pt x="142508" y="4734"/>
                  </a:lnTo>
                  <a:lnTo>
                    <a:pt x="164937" y="2104"/>
                  </a:lnTo>
                  <a:lnTo>
                    <a:pt x="192020" y="1329"/>
                  </a:lnTo>
                  <a:lnTo>
                    <a:pt x="223724" y="6113"/>
                  </a:lnTo>
                  <a:lnTo>
                    <a:pt x="228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1" name="SMARTInkShape-1782"/>
            <p:cNvSpPr/>
            <p:nvPr>
              <p:custDataLst>
                <p:tags r:id="rId120"/>
              </p:custDataLst>
            </p:nvPr>
          </p:nvSpPr>
          <p:spPr>
            <a:xfrm>
              <a:off x="5099932" y="1207644"/>
              <a:ext cx="265819" cy="36957"/>
            </a:xfrm>
            <a:custGeom>
              <a:avLst/>
              <a:gdLst/>
              <a:ahLst/>
              <a:cxnLst/>
              <a:rect l="0" t="0" r="0" b="0"/>
              <a:pathLst>
                <a:path w="265819" h="36957">
                  <a:moveTo>
                    <a:pt x="5468" y="11556"/>
                  </a:moveTo>
                  <a:lnTo>
                    <a:pt x="5468" y="11556"/>
                  </a:lnTo>
                  <a:lnTo>
                    <a:pt x="2097" y="8185"/>
                  </a:lnTo>
                  <a:lnTo>
                    <a:pt x="442" y="4648"/>
                  </a:lnTo>
                  <a:lnTo>
                    <a:pt x="0" y="2718"/>
                  </a:lnTo>
                  <a:lnTo>
                    <a:pt x="412" y="1430"/>
                  </a:lnTo>
                  <a:lnTo>
                    <a:pt x="1392" y="572"/>
                  </a:lnTo>
                  <a:lnTo>
                    <a:pt x="2751" y="0"/>
                  </a:lnTo>
                  <a:lnTo>
                    <a:pt x="30984" y="4152"/>
                  </a:lnTo>
                  <a:lnTo>
                    <a:pt x="52792" y="7795"/>
                  </a:lnTo>
                  <a:lnTo>
                    <a:pt x="78477" y="11766"/>
                  </a:lnTo>
                  <a:lnTo>
                    <a:pt x="107061" y="15882"/>
                  </a:lnTo>
                  <a:lnTo>
                    <a:pt x="138580" y="20064"/>
                  </a:lnTo>
                  <a:lnTo>
                    <a:pt x="167639" y="24274"/>
                  </a:lnTo>
                  <a:lnTo>
                    <a:pt x="193961" y="27792"/>
                  </a:lnTo>
                  <a:lnTo>
                    <a:pt x="217419" y="29355"/>
                  </a:lnTo>
                  <a:lnTo>
                    <a:pt x="243715" y="33606"/>
                  </a:lnTo>
                  <a:lnTo>
                    <a:pt x="265818" y="369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SMARTInkShape-1783"/>
            <p:cNvSpPr/>
            <p:nvPr>
              <p:custDataLst>
                <p:tags r:id="rId121"/>
              </p:custDataLst>
            </p:nvPr>
          </p:nvSpPr>
          <p:spPr>
            <a:xfrm>
              <a:off x="5162550" y="1232783"/>
              <a:ext cx="41760" cy="244430"/>
            </a:xfrm>
            <a:custGeom>
              <a:avLst/>
              <a:gdLst/>
              <a:ahLst/>
              <a:cxnLst/>
              <a:rect l="0" t="0" r="0" b="0"/>
              <a:pathLst>
                <a:path w="41760" h="244430">
                  <a:moveTo>
                    <a:pt x="38100" y="5467"/>
                  </a:moveTo>
                  <a:lnTo>
                    <a:pt x="38100" y="5467"/>
                  </a:lnTo>
                  <a:lnTo>
                    <a:pt x="41471" y="2096"/>
                  </a:lnTo>
                  <a:lnTo>
                    <a:pt x="41759" y="1103"/>
                  </a:lnTo>
                  <a:lnTo>
                    <a:pt x="41245" y="441"/>
                  </a:lnTo>
                  <a:lnTo>
                    <a:pt x="40196" y="0"/>
                  </a:lnTo>
                  <a:lnTo>
                    <a:pt x="37150" y="5154"/>
                  </a:lnTo>
                  <a:lnTo>
                    <a:pt x="29446" y="35822"/>
                  </a:lnTo>
                  <a:lnTo>
                    <a:pt x="25316" y="60351"/>
                  </a:lnTo>
                  <a:lnTo>
                    <a:pt x="21130" y="88421"/>
                  </a:lnTo>
                  <a:lnTo>
                    <a:pt x="16917" y="119711"/>
                  </a:lnTo>
                  <a:lnTo>
                    <a:pt x="12691" y="148670"/>
                  </a:lnTo>
                  <a:lnTo>
                    <a:pt x="9168" y="174241"/>
                  </a:lnTo>
                  <a:lnTo>
                    <a:pt x="7185" y="204503"/>
                  </a:lnTo>
                  <a:lnTo>
                    <a:pt x="4633" y="234368"/>
                  </a:lnTo>
                  <a:lnTo>
                    <a:pt x="915" y="244318"/>
                  </a:lnTo>
                  <a:lnTo>
                    <a:pt x="610" y="244429"/>
                  </a:lnTo>
                  <a:lnTo>
                    <a:pt x="0" y="240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8" name="SMARTInkShape-Group419"/>
          <p:cNvGrpSpPr/>
          <p:nvPr/>
        </p:nvGrpSpPr>
        <p:grpSpPr>
          <a:xfrm>
            <a:off x="5524742" y="1117600"/>
            <a:ext cx="158440" cy="337429"/>
            <a:chOff x="5524742" y="1117600"/>
            <a:chExt cx="158440" cy="337429"/>
          </a:xfrm>
        </p:grpSpPr>
        <p:sp>
          <p:nvSpPr>
            <p:cNvPr id="494" name="SMARTInkShape-1784"/>
            <p:cNvSpPr/>
            <p:nvPr>
              <p:custDataLst>
                <p:tags r:id="rId115"/>
              </p:custDataLst>
            </p:nvPr>
          </p:nvSpPr>
          <p:spPr>
            <a:xfrm>
              <a:off x="5651500" y="111760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8728" y="763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5" name="SMARTInkShape-1785"/>
            <p:cNvSpPr/>
            <p:nvPr>
              <p:custDataLst>
                <p:tags r:id="rId116"/>
              </p:custDataLst>
            </p:nvPr>
          </p:nvSpPr>
          <p:spPr>
            <a:xfrm>
              <a:off x="5607050" y="11239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6" name="SMARTInkShape-1786"/>
            <p:cNvSpPr/>
            <p:nvPr>
              <p:custDataLst>
                <p:tags r:id="rId117"/>
              </p:custDataLst>
            </p:nvPr>
          </p:nvSpPr>
          <p:spPr>
            <a:xfrm>
              <a:off x="5537200" y="13525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0"/>
                  </a:moveTo>
                  <a:lnTo>
                    <a:pt x="0" y="0"/>
                  </a:lnTo>
                  <a:lnTo>
                    <a:pt x="30507" y="3371"/>
                  </a:lnTo>
                  <a:lnTo>
                    <a:pt x="61974" y="6467"/>
                  </a:lnTo>
                  <a:lnTo>
                    <a:pt x="91604" y="11260"/>
                  </a:lnTo>
                  <a:lnTo>
                    <a:pt x="121593" y="12573"/>
                  </a:lnTo>
                  <a:lnTo>
                    <a:pt x="1270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SMARTInkShape-1787"/>
            <p:cNvSpPr/>
            <p:nvPr>
              <p:custDataLst>
                <p:tags r:id="rId118"/>
              </p:custDataLst>
            </p:nvPr>
          </p:nvSpPr>
          <p:spPr>
            <a:xfrm>
              <a:off x="5524742" y="1208167"/>
              <a:ext cx="158440" cy="246862"/>
            </a:xfrm>
            <a:custGeom>
              <a:avLst/>
              <a:gdLst/>
              <a:ahLst/>
              <a:cxnLst/>
              <a:rect l="0" t="0" r="0" b="0"/>
              <a:pathLst>
                <a:path w="158440" h="246862">
                  <a:moveTo>
                    <a:pt x="107708" y="23733"/>
                  </a:moveTo>
                  <a:lnTo>
                    <a:pt x="107708" y="23733"/>
                  </a:lnTo>
                  <a:lnTo>
                    <a:pt x="97656" y="6774"/>
                  </a:lnTo>
                  <a:lnTo>
                    <a:pt x="95530" y="0"/>
                  </a:lnTo>
                  <a:lnTo>
                    <a:pt x="81679" y="5569"/>
                  </a:lnTo>
                  <a:lnTo>
                    <a:pt x="63072" y="22898"/>
                  </a:lnTo>
                  <a:lnTo>
                    <a:pt x="50475" y="43588"/>
                  </a:lnTo>
                  <a:lnTo>
                    <a:pt x="37115" y="70657"/>
                  </a:lnTo>
                  <a:lnTo>
                    <a:pt x="29602" y="86766"/>
                  </a:lnTo>
                  <a:lnTo>
                    <a:pt x="21771" y="103855"/>
                  </a:lnTo>
                  <a:lnTo>
                    <a:pt x="15138" y="120892"/>
                  </a:lnTo>
                  <a:lnTo>
                    <a:pt x="9305" y="137895"/>
                  </a:lnTo>
                  <a:lnTo>
                    <a:pt x="4007" y="154874"/>
                  </a:lnTo>
                  <a:lnTo>
                    <a:pt x="0" y="185029"/>
                  </a:lnTo>
                  <a:lnTo>
                    <a:pt x="1277" y="210426"/>
                  </a:lnTo>
                  <a:lnTo>
                    <a:pt x="6548" y="228769"/>
                  </a:lnTo>
                  <a:lnTo>
                    <a:pt x="11340" y="235212"/>
                  </a:lnTo>
                  <a:lnTo>
                    <a:pt x="24191" y="244253"/>
                  </a:lnTo>
                  <a:lnTo>
                    <a:pt x="43072" y="246861"/>
                  </a:lnTo>
                  <a:lnTo>
                    <a:pt x="54035" y="246568"/>
                  </a:lnTo>
                  <a:lnTo>
                    <a:pt x="75622" y="238717"/>
                  </a:lnTo>
                  <a:lnTo>
                    <a:pt x="105727" y="216549"/>
                  </a:lnTo>
                  <a:lnTo>
                    <a:pt x="123055" y="196212"/>
                  </a:lnTo>
                  <a:lnTo>
                    <a:pt x="137812" y="170711"/>
                  </a:lnTo>
                  <a:lnTo>
                    <a:pt x="149545" y="141032"/>
                  </a:lnTo>
                  <a:lnTo>
                    <a:pt x="154650" y="125216"/>
                  </a:lnTo>
                  <a:lnTo>
                    <a:pt x="157347" y="109027"/>
                  </a:lnTo>
                  <a:lnTo>
                    <a:pt x="158439" y="92590"/>
                  </a:lnTo>
                  <a:lnTo>
                    <a:pt x="156361" y="62097"/>
                  </a:lnTo>
                  <a:lnTo>
                    <a:pt x="148381" y="39137"/>
                  </a:lnTo>
                  <a:lnTo>
                    <a:pt x="143290" y="31886"/>
                  </a:lnTo>
                  <a:lnTo>
                    <a:pt x="131989" y="23829"/>
                  </a:lnTo>
                  <a:lnTo>
                    <a:pt x="112385" y="24011"/>
                  </a:lnTo>
                  <a:lnTo>
                    <a:pt x="75958" y="300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7" name="SMARTInkShape-Group420"/>
          <p:cNvGrpSpPr/>
          <p:nvPr/>
        </p:nvGrpSpPr>
        <p:grpSpPr>
          <a:xfrm>
            <a:off x="3270794" y="1480433"/>
            <a:ext cx="1199607" cy="525796"/>
            <a:chOff x="3270794" y="1480433"/>
            <a:chExt cx="1199607" cy="525796"/>
          </a:xfrm>
        </p:grpSpPr>
        <p:sp>
          <p:nvSpPr>
            <p:cNvPr id="499" name="SMARTInkShape-1788"/>
            <p:cNvSpPr/>
            <p:nvPr>
              <p:custDataLst>
                <p:tags r:id="rId107"/>
              </p:custDataLst>
            </p:nvPr>
          </p:nvSpPr>
          <p:spPr>
            <a:xfrm>
              <a:off x="4105490" y="1480433"/>
              <a:ext cx="154478" cy="253118"/>
            </a:xfrm>
            <a:custGeom>
              <a:avLst/>
              <a:gdLst/>
              <a:ahLst/>
              <a:cxnLst/>
              <a:rect l="0" t="0" r="0" b="0"/>
              <a:pathLst>
                <a:path w="154478" h="253118">
                  <a:moveTo>
                    <a:pt x="149010" y="5467"/>
                  </a:moveTo>
                  <a:lnTo>
                    <a:pt x="149010" y="5467"/>
                  </a:lnTo>
                  <a:lnTo>
                    <a:pt x="154477" y="0"/>
                  </a:lnTo>
                  <a:lnTo>
                    <a:pt x="135784" y="23719"/>
                  </a:lnTo>
                  <a:lnTo>
                    <a:pt x="108873" y="53443"/>
                  </a:lnTo>
                  <a:lnTo>
                    <a:pt x="88838" y="75473"/>
                  </a:lnTo>
                  <a:lnTo>
                    <a:pt x="60547" y="103037"/>
                  </a:lnTo>
                  <a:lnTo>
                    <a:pt x="45118" y="127908"/>
                  </a:lnTo>
                  <a:lnTo>
                    <a:pt x="43765" y="131544"/>
                  </a:lnTo>
                  <a:lnTo>
                    <a:pt x="44981" y="133263"/>
                  </a:lnTo>
                  <a:lnTo>
                    <a:pt x="47907" y="133703"/>
                  </a:lnTo>
                  <a:lnTo>
                    <a:pt x="57509" y="131605"/>
                  </a:lnTo>
                  <a:lnTo>
                    <a:pt x="84788" y="120642"/>
                  </a:lnTo>
                  <a:lnTo>
                    <a:pt x="114758" y="109025"/>
                  </a:lnTo>
                  <a:lnTo>
                    <a:pt x="117708" y="108373"/>
                  </a:lnTo>
                  <a:lnTo>
                    <a:pt x="118970" y="109348"/>
                  </a:lnTo>
                  <a:lnTo>
                    <a:pt x="119106" y="111410"/>
                  </a:lnTo>
                  <a:lnTo>
                    <a:pt x="118490" y="114196"/>
                  </a:lnTo>
                  <a:lnTo>
                    <a:pt x="101589" y="140356"/>
                  </a:lnTo>
                  <a:lnTo>
                    <a:pt x="87482" y="161373"/>
                  </a:lnTo>
                  <a:lnTo>
                    <a:pt x="68042" y="182944"/>
                  </a:lnTo>
                  <a:lnTo>
                    <a:pt x="37060" y="213040"/>
                  </a:lnTo>
                  <a:lnTo>
                    <a:pt x="8050" y="241751"/>
                  </a:lnTo>
                  <a:lnTo>
                    <a:pt x="0" y="249749"/>
                  </a:lnTo>
                  <a:lnTo>
                    <a:pt x="281" y="250872"/>
                  </a:lnTo>
                  <a:lnTo>
                    <a:pt x="1879" y="251620"/>
                  </a:lnTo>
                  <a:lnTo>
                    <a:pt x="9310" y="253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0" name="SMARTInkShape-1789"/>
            <p:cNvSpPr/>
            <p:nvPr>
              <p:custDataLst>
                <p:tags r:id="rId108"/>
              </p:custDataLst>
            </p:nvPr>
          </p:nvSpPr>
          <p:spPr>
            <a:xfrm>
              <a:off x="4388733" y="1841500"/>
              <a:ext cx="81668" cy="17567"/>
            </a:xfrm>
            <a:custGeom>
              <a:avLst/>
              <a:gdLst/>
              <a:ahLst/>
              <a:cxnLst/>
              <a:rect l="0" t="0" r="0" b="0"/>
              <a:pathLst>
                <a:path w="81668" h="17567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705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1822" y="4364"/>
                  </a:lnTo>
                  <a:lnTo>
                    <a:pt x="32368" y="11245"/>
                  </a:lnTo>
                  <a:lnTo>
                    <a:pt x="59569" y="17299"/>
                  </a:lnTo>
                  <a:lnTo>
                    <a:pt x="69024" y="17566"/>
                  </a:lnTo>
                  <a:lnTo>
                    <a:pt x="8166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1" name="SMARTInkShape-1790"/>
            <p:cNvSpPr/>
            <p:nvPr>
              <p:custDataLst>
                <p:tags r:id="rId109"/>
              </p:custDataLst>
            </p:nvPr>
          </p:nvSpPr>
          <p:spPr>
            <a:xfrm>
              <a:off x="4380936" y="1714500"/>
              <a:ext cx="89465" cy="253786"/>
            </a:xfrm>
            <a:custGeom>
              <a:avLst/>
              <a:gdLst/>
              <a:ahLst/>
              <a:cxnLst/>
              <a:rect l="0" t="0" r="0" b="0"/>
              <a:pathLst>
                <a:path w="89465" h="253786">
                  <a:moveTo>
                    <a:pt x="89464" y="0"/>
                  </a:moveTo>
                  <a:lnTo>
                    <a:pt x="89464" y="0"/>
                  </a:lnTo>
                  <a:lnTo>
                    <a:pt x="70512" y="31161"/>
                  </a:lnTo>
                  <a:lnTo>
                    <a:pt x="53995" y="55242"/>
                  </a:lnTo>
                  <a:lnTo>
                    <a:pt x="35600" y="83113"/>
                  </a:lnTo>
                  <a:lnTo>
                    <a:pt x="18017" y="114315"/>
                  </a:lnTo>
                  <a:lnTo>
                    <a:pt x="11494" y="130538"/>
                  </a:lnTo>
                  <a:lnTo>
                    <a:pt x="6439" y="146997"/>
                  </a:lnTo>
                  <a:lnTo>
                    <a:pt x="353" y="178221"/>
                  </a:lnTo>
                  <a:lnTo>
                    <a:pt x="0" y="203858"/>
                  </a:lnTo>
                  <a:lnTo>
                    <a:pt x="5957" y="223248"/>
                  </a:lnTo>
                  <a:lnTo>
                    <a:pt x="16367" y="238216"/>
                  </a:lnTo>
                  <a:lnTo>
                    <a:pt x="30400" y="249572"/>
                  </a:lnTo>
                  <a:lnTo>
                    <a:pt x="42282" y="253678"/>
                  </a:lnTo>
                  <a:lnTo>
                    <a:pt x="47426" y="253785"/>
                  </a:lnTo>
                  <a:lnTo>
                    <a:pt x="56904" y="250142"/>
                  </a:lnTo>
                  <a:lnTo>
                    <a:pt x="61408" y="247194"/>
                  </a:lnTo>
                  <a:lnTo>
                    <a:pt x="64410" y="242407"/>
                  </a:lnTo>
                  <a:lnTo>
                    <a:pt x="70414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SMARTInkShape-1791"/>
            <p:cNvSpPr/>
            <p:nvPr>
              <p:custDataLst>
                <p:tags r:id="rId110"/>
              </p:custDataLst>
            </p:nvPr>
          </p:nvSpPr>
          <p:spPr>
            <a:xfrm>
              <a:off x="3994150" y="1843830"/>
              <a:ext cx="349251" cy="96826"/>
            </a:xfrm>
            <a:custGeom>
              <a:avLst/>
              <a:gdLst/>
              <a:ahLst/>
              <a:cxnLst/>
              <a:rect l="0" t="0" r="0" b="0"/>
              <a:pathLst>
                <a:path w="349251" h="96826">
                  <a:moveTo>
                    <a:pt x="0" y="4020"/>
                  </a:moveTo>
                  <a:lnTo>
                    <a:pt x="0" y="4020"/>
                  </a:lnTo>
                  <a:lnTo>
                    <a:pt x="3371" y="649"/>
                  </a:lnTo>
                  <a:lnTo>
                    <a:pt x="4364" y="1067"/>
                  </a:lnTo>
                  <a:lnTo>
                    <a:pt x="5467" y="5295"/>
                  </a:lnTo>
                  <a:lnTo>
                    <a:pt x="6176" y="29646"/>
                  </a:lnTo>
                  <a:lnTo>
                    <a:pt x="8197" y="59751"/>
                  </a:lnTo>
                  <a:lnTo>
                    <a:pt x="12813" y="86253"/>
                  </a:lnTo>
                  <a:lnTo>
                    <a:pt x="14186" y="88475"/>
                  </a:lnTo>
                  <a:lnTo>
                    <a:pt x="15808" y="89957"/>
                  </a:lnTo>
                  <a:lnTo>
                    <a:pt x="18300" y="90239"/>
                  </a:lnTo>
                  <a:lnTo>
                    <a:pt x="24831" y="88671"/>
                  </a:lnTo>
                  <a:lnTo>
                    <a:pt x="32438" y="81859"/>
                  </a:lnTo>
                  <a:lnTo>
                    <a:pt x="39817" y="71071"/>
                  </a:lnTo>
                  <a:lnTo>
                    <a:pt x="50303" y="43031"/>
                  </a:lnTo>
                  <a:lnTo>
                    <a:pt x="57002" y="27103"/>
                  </a:lnTo>
                  <a:lnTo>
                    <a:pt x="62217" y="18771"/>
                  </a:lnTo>
                  <a:lnTo>
                    <a:pt x="63350" y="18793"/>
                  </a:lnTo>
                  <a:lnTo>
                    <a:pt x="66491" y="20699"/>
                  </a:lnTo>
                  <a:lnTo>
                    <a:pt x="72226" y="32480"/>
                  </a:lnTo>
                  <a:lnTo>
                    <a:pt x="77558" y="61573"/>
                  </a:lnTo>
                  <a:lnTo>
                    <a:pt x="82258" y="87967"/>
                  </a:lnTo>
                  <a:lnTo>
                    <a:pt x="83061" y="88912"/>
                  </a:lnTo>
                  <a:lnTo>
                    <a:pt x="84302" y="88837"/>
                  </a:lnTo>
                  <a:lnTo>
                    <a:pt x="85834" y="88082"/>
                  </a:lnTo>
                  <a:lnTo>
                    <a:pt x="91363" y="76905"/>
                  </a:lnTo>
                  <a:lnTo>
                    <a:pt x="100963" y="49801"/>
                  </a:lnTo>
                  <a:lnTo>
                    <a:pt x="121010" y="23637"/>
                  </a:lnTo>
                  <a:lnTo>
                    <a:pt x="126219" y="19794"/>
                  </a:lnTo>
                  <a:lnTo>
                    <a:pt x="128596" y="18769"/>
                  </a:lnTo>
                  <a:lnTo>
                    <a:pt x="129475" y="20203"/>
                  </a:lnTo>
                  <a:lnTo>
                    <a:pt x="127310" y="49333"/>
                  </a:lnTo>
                  <a:lnTo>
                    <a:pt x="127798" y="67070"/>
                  </a:lnTo>
                  <a:lnTo>
                    <a:pt x="130412" y="76963"/>
                  </a:lnTo>
                  <a:lnTo>
                    <a:pt x="139221" y="90465"/>
                  </a:lnTo>
                  <a:lnTo>
                    <a:pt x="148660" y="95357"/>
                  </a:lnTo>
                  <a:lnTo>
                    <a:pt x="159910" y="96825"/>
                  </a:lnTo>
                  <a:lnTo>
                    <a:pt x="171965" y="95126"/>
                  </a:lnTo>
                  <a:lnTo>
                    <a:pt x="182498" y="88256"/>
                  </a:lnTo>
                  <a:lnTo>
                    <a:pt x="205099" y="59850"/>
                  </a:lnTo>
                  <a:lnTo>
                    <a:pt x="216541" y="36868"/>
                  </a:lnTo>
                  <a:lnTo>
                    <a:pt x="219853" y="14302"/>
                  </a:lnTo>
                  <a:lnTo>
                    <a:pt x="218127" y="5532"/>
                  </a:lnTo>
                  <a:lnTo>
                    <a:pt x="216679" y="2911"/>
                  </a:lnTo>
                  <a:lnTo>
                    <a:pt x="215009" y="1164"/>
                  </a:lnTo>
                  <a:lnTo>
                    <a:pt x="213189" y="0"/>
                  </a:lnTo>
                  <a:lnTo>
                    <a:pt x="210565" y="634"/>
                  </a:lnTo>
                  <a:lnTo>
                    <a:pt x="203886" y="5102"/>
                  </a:lnTo>
                  <a:lnTo>
                    <a:pt x="192193" y="18922"/>
                  </a:lnTo>
                  <a:lnTo>
                    <a:pt x="183162" y="39793"/>
                  </a:lnTo>
                  <a:lnTo>
                    <a:pt x="182064" y="53786"/>
                  </a:lnTo>
                  <a:lnTo>
                    <a:pt x="187109" y="80016"/>
                  </a:lnTo>
                  <a:lnTo>
                    <a:pt x="189650" y="84317"/>
                  </a:lnTo>
                  <a:lnTo>
                    <a:pt x="192756" y="87185"/>
                  </a:lnTo>
                  <a:lnTo>
                    <a:pt x="200675" y="90371"/>
                  </a:lnTo>
                  <a:lnTo>
                    <a:pt x="211250" y="91787"/>
                  </a:lnTo>
                  <a:lnTo>
                    <a:pt x="215622" y="90754"/>
                  </a:lnTo>
                  <a:lnTo>
                    <a:pt x="222362" y="85842"/>
                  </a:lnTo>
                  <a:lnTo>
                    <a:pt x="243475" y="56475"/>
                  </a:lnTo>
                  <a:lnTo>
                    <a:pt x="259113" y="29910"/>
                  </a:lnTo>
                  <a:lnTo>
                    <a:pt x="277702" y="68"/>
                  </a:lnTo>
                  <a:lnTo>
                    <a:pt x="272833" y="30304"/>
                  </a:lnTo>
                  <a:lnTo>
                    <a:pt x="269537" y="48026"/>
                  </a:lnTo>
                  <a:lnTo>
                    <a:pt x="270990" y="62528"/>
                  </a:lnTo>
                  <a:lnTo>
                    <a:pt x="267404" y="77611"/>
                  </a:lnTo>
                  <a:lnTo>
                    <a:pt x="268581" y="77775"/>
                  </a:lnTo>
                  <a:lnTo>
                    <a:pt x="273651" y="76076"/>
                  </a:lnTo>
                  <a:lnTo>
                    <a:pt x="284438" y="64411"/>
                  </a:lnTo>
                  <a:lnTo>
                    <a:pt x="297999" y="37242"/>
                  </a:lnTo>
                  <a:lnTo>
                    <a:pt x="306828" y="22498"/>
                  </a:lnTo>
                  <a:lnTo>
                    <a:pt x="308974" y="21278"/>
                  </a:lnTo>
                  <a:lnTo>
                    <a:pt x="311111" y="21170"/>
                  </a:lnTo>
                  <a:lnTo>
                    <a:pt x="313241" y="21803"/>
                  </a:lnTo>
                  <a:lnTo>
                    <a:pt x="317488" y="26270"/>
                  </a:lnTo>
                  <a:lnTo>
                    <a:pt x="325965" y="37264"/>
                  </a:lnTo>
                  <a:lnTo>
                    <a:pt x="328318" y="45606"/>
                  </a:lnTo>
                  <a:lnTo>
                    <a:pt x="330832" y="77155"/>
                  </a:lnTo>
                  <a:lnTo>
                    <a:pt x="335657" y="85191"/>
                  </a:lnTo>
                  <a:lnTo>
                    <a:pt x="338035" y="85957"/>
                  </a:lnTo>
                  <a:lnTo>
                    <a:pt x="339657" y="86161"/>
                  </a:lnTo>
                  <a:lnTo>
                    <a:pt x="341443" y="84886"/>
                  </a:lnTo>
                  <a:lnTo>
                    <a:pt x="349250" y="738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3" name="SMARTInkShape-1792"/>
            <p:cNvSpPr/>
            <p:nvPr>
              <p:custDataLst>
                <p:tags r:id="rId111"/>
              </p:custDataLst>
            </p:nvPr>
          </p:nvSpPr>
          <p:spPr>
            <a:xfrm>
              <a:off x="3715871" y="1856892"/>
              <a:ext cx="242717" cy="107207"/>
            </a:xfrm>
            <a:custGeom>
              <a:avLst/>
              <a:gdLst/>
              <a:ahLst/>
              <a:cxnLst/>
              <a:rect l="0" t="0" r="0" b="0"/>
              <a:pathLst>
                <a:path w="242717" h="107207">
                  <a:moveTo>
                    <a:pt x="5229" y="3658"/>
                  </a:moveTo>
                  <a:lnTo>
                    <a:pt x="5229" y="3658"/>
                  </a:lnTo>
                  <a:lnTo>
                    <a:pt x="5229" y="287"/>
                  </a:lnTo>
                  <a:lnTo>
                    <a:pt x="5935" y="0"/>
                  </a:lnTo>
                  <a:lnTo>
                    <a:pt x="8600" y="1562"/>
                  </a:lnTo>
                  <a:lnTo>
                    <a:pt x="10255" y="8371"/>
                  </a:lnTo>
                  <a:lnTo>
                    <a:pt x="7947" y="40102"/>
                  </a:lnTo>
                  <a:lnTo>
                    <a:pt x="2663" y="68157"/>
                  </a:lnTo>
                  <a:lnTo>
                    <a:pt x="0" y="87601"/>
                  </a:lnTo>
                  <a:lnTo>
                    <a:pt x="1259" y="95764"/>
                  </a:lnTo>
                  <a:lnTo>
                    <a:pt x="2582" y="98929"/>
                  </a:lnTo>
                  <a:lnTo>
                    <a:pt x="4170" y="99627"/>
                  </a:lnTo>
                  <a:lnTo>
                    <a:pt x="5934" y="98682"/>
                  </a:lnTo>
                  <a:lnTo>
                    <a:pt x="17206" y="83655"/>
                  </a:lnTo>
                  <a:lnTo>
                    <a:pt x="28925" y="59659"/>
                  </a:lnTo>
                  <a:lnTo>
                    <a:pt x="41335" y="33578"/>
                  </a:lnTo>
                  <a:lnTo>
                    <a:pt x="54414" y="12402"/>
                  </a:lnTo>
                  <a:lnTo>
                    <a:pt x="56363" y="12310"/>
                  </a:lnTo>
                  <a:lnTo>
                    <a:pt x="62293" y="14088"/>
                  </a:lnTo>
                  <a:lnTo>
                    <a:pt x="64438" y="17667"/>
                  </a:lnTo>
                  <a:lnTo>
                    <a:pt x="69763" y="43689"/>
                  </a:lnTo>
                  <a:lnTo>
                    <a:pt x="72011" y="58844"/>
                  </a:lnTo>
                  <a:lnTo>
                    <a:pt x="69587" y="85820"/>
                  </a:lnTo>
                  <a:lnTo>
                    <a:pt x="68898" y="101418"/>
                  </a:lnTo>
                  <a:lnTo>
                    <a:pt x="69548" y="101287"/>
                  </a:lnTo>
                  <a:lnTo>
                    <a:pt x="83934" y="81960"/>
                  </a:lnTo>
                  <a:lnTo>
                    <a:pt x="94322" y="60333"/>
                  </a:lnTo>
                  <a:lnTo>
                    <a:pt x="116372" y="34013"/>
                  </a:lnTo>
                  <a:lnTo>
                    <a:pt x="135376" y="13448"/>
                  </a:lnTo>
                  <a:lnTo>
                    <a:pt x="136443" y="13712"/>
                  </a:lnTo>
                  <a:lnTo>
                    <a:pt x="137155" y="15300"/>
                  </a:lnTo>
                  <a:lnTo>
                    <a:pt x="137630" y="17769"/>
                  </a:lnTo>
                  <a:lnTo>
                    <a:pt x="124639" y="44661"/>
                  </a:lnTo>
                  <a:lnTo>
                    <a:pt x="112072" y="72827"/>
                  </a:lnTo>
                  <a:lnTo>
                    <a:pt x="108382" y="88985"/>
                  </a:lnTo>
                  <a:lnTo>
                    <a:pt x="109276" y="92293"/>
                  </a:lnTo>
                  <a:lnTo>
                    <a:pt x="111283" y="94498"/>
                  </a:lnTo>
                  <a:lnTo>
                    <a:pt x="114031" y="95968"/>
                  </a:lnTo>
                  <a:lnTo>
                    <a:pt x="117275" y="96242"/>
                  </a:lnTo>
                  <a:lnTo>
                    <a:pt x="124642" y="94666"/>
                  </a:lnTo>
                  <a:lnTo>
                    <a:pt x="136723" y="86441"/>
                  </a:lnTo>
                  <a:lnTo>
                    <a:pt x="163981" y="55196"/>
                  </a:lnTo>
                  <a:lnTo>
                    <a:pt x="169772" y="48730"/>
                  </a:lnTo>
                  <a:lnTo>
                    <a:pt x="165855" y="59076"/>
                  </a:lnTo>
                  <a:lnTo>
                    <a:pt x="164226" y="83445"/>
                  </a:lnTo>
                  <a:lnTo>
                    <a:pt x="167852" y="92271"/>
                  </a:lnTo>
                  <a:lnTo>
                    <a:pt x="174167" y="100191"/>
                  </a:lnTo>
                  <a:lnTo>
                    <a:pt x="181678" y="106063"/>
                  </a:lnTo>
                  <a:lnTo>
                    <a:pt x="186361" y="107206"/>
                  </a:lnTo>
                  <a:lnTo>
                    <a:pt x="197210" y="106594"/>
                  </a:lnTo>
                  <a:lnTo>
                    <a:pt x="207205" y="102089"/>
                  </a:lnTo>
                  <a:lnTo>
                    <a:pt x="217763" y="92561"/>
                  </a:lnTo>
                  <a:lnTo>
                    <a:pt x="236751" y="64807"/>
                  </a:lnTo>
                  <a:lnTo>
                    <a:pt x="242184" y="46828"/>
                  </a:lnTo>
                  <a:lnTo>
                    <a:pt x="242716" y="33193"/>
                  </a:lnTo>
                  <a:lnTo>
                    <a:pt x="241870" y="27581"/>
                  </a:lnTo>
                  <a:lnTo>
                    <a:pt x="235286" y="17583"/>
                  </a:lnTo>
                  <a:lnTo>
                    <a:pt x="230567" y="12941"/>
                  </a:lnTo>
                  <a:lnTo>
                    <a:pt x="225304" y="10553"/>
                  </a:lnTo>
                  <a:lnTo>
                    <a:pt x="213813" y="9780"/>
                  </a:lnTo>
                  <a:lnTo>
                    <a:pt x="190599" y="15032"/>
                  </a:lnTo>
                  <a:lnTo>
                    <a:pt x="176679" y="22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4" name="SMARTInkShape-1793"/>
            <p:cNvSpPr/>
            <p:nvPr>
              <p:custDataLst>
                <p:tags r:id="rId112"/>
              </p:custDataLst>
            </p:nvPr>
          </p:nvSpPr>
          <p:spPr>
            <a:xfrm>
              <a:off x="3607863" y="1752600"/>
              <a:ext cx="116609" cy="230972"/>
            </a:xfrm>
            <a:custGeom>
              <a:avLst/>
              <a:gdLst/>
              <a:ahLst/>
              <a:cxnLst/>
              <a:rect l="0" t="0" r="0" b="0"/>
              <a:pathLst>
                <a:path w="116609" h="230972">
                  <a:moveTo>
                    <a:pt x="113237" y="0"/>
                  </a:moveTo>
                  <a:lnTo>
                    <a:pt x="113237" y="0"/>
                  </a:lnTo>
                  <a:lnTo>
                    <a:pt x="116608" y="3371"/>
                  </a:lnTo>
                  <a:lnTo>
                    <a:pt x="114500" y="12552"/>
                  </a:lnTo>
                  <a:lnTo>
                    <a:pt x="99735" y="39232"/>
                  </a:lnTo>
                  <a:lnTo>
                    <a:pt x="82542" y="66825"/>
                  </a:lnTo>
                  <a:lnTo>
                    <a:pt x="73018" y="84061"/>
                  </a:lnTo>
                  <a:lnTo>
                    <a:pt x="63141" y="102607"/>
                  </a:lnTo>
                  <a:lnTo>
                    <a:pt x="53029" y="120616"/>
                  </a:lnTo>
                  <a:lnTo>
                    <a:pt x="42759" y="138266"/>
                  </a:lnTo>
                  <a:lnTo>
                    <a:pt x="32385" y="155678"/>
                  </a:lnTo>
                  <a:lnTo>
                    <a:pt x="17096" y="184431"/>
                  </a:lnTo>
                  <a:lnTo>
                    <a:pt x="4317" y="214807"/>
                  </a:lnTo>
                  <a:lnTo>
                    <a:pt x="0" y="230971"/>
                  </a:lnTo>
                  <a:lnTo>
                    <a:pt x="7869" y="204715"/>
                  </a:lnTo>
                  <a:lnTo>
                    <a:pt x="18048" y="175412"/>
                  </a:lnTo>
                  <a:lnTo>
                    <a:pt x="22953" y="168978"/>
                  </a:lnTo>
                  <a:lnTo>
                    <a:pt x="29837" y="163766"/>
                  </a:lnTo>
                  <a:lnTo>
                    <a:pt x="56087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5" name="SMARTInkShape-1794"/>
            <p:cNvSpPr/>
            <p:nvPr>
              <p:custDataLst>
                <p:tags r:id="rId113"/>
              </p:custDataLst>
            </p:nvPr>
          </p:nvSpPr>
          <p:spPr>
            <a:xfrm>
              <a:off x="3576169" y="1761598"/>
              <a:ext cx="97790" cy="204040"/>
            </a:xfrm>
            <a:custGeom>
              <a:avLst/>
              <a:gdLst/>
              <a:ahLst/>
              <a:cxnLst/>
              <a:rect l="0" t="0" r="0" b="0"/>
              <a:pathLst>
                <a:path w="97790" h="204040">
                  <a:moveTo>
                    <a:pt x="94131" y="16402"/>
                  </a:moveTo>
                  <a:lnTo>
                    <a:pt x="94131" y="16402"/>
                  </a:lnTo>
                  <a:lnTo>
                    <a:pt x="97502" y="6289"/>
                  </a:lnTo>
                  <a:lnTo>
                    <a:pt x="97789" y="3310"/>
                  </a:lnTo>
                  <a:lnTo>
                    <a:pt x="97275" y="1324"/>
                  </a:lnTo>
                  <a:lnTo>
                    <a:pt x="96227" y="0"/>
                  </a:lnTo>
                  <a:lnTo>
                    <a:pt x="93412" y="529"/>
                  </a:lnTo>
                  <a:lnTo>
                    <a:pt x="84639" y="4879"/>
                  </a:lnTo>
                  <a:lnTo>
                    <a:pt x="61058" y="28745"/>
                  </a:lnTo>
                  <a:lnTo>
                    <a:pt x="43684" y="52697"/>
                  </a:lnTo>
                  <a:lnTo>
                    <a:pt x="27966" y="79805"/>
                  </a:lnTo>
                  <a:lnTo>
                    <a:pt x="16276" y="108316"/>
                  </a:lnTo>
                  <a:lnTo>
                    <a:pt x="8259" y="135570"/>
                  </a:lnTo>
                  <a:lnTo>
                    <a:pt x="3754" y="159676"/>
                  </a:lnTo>
                  <a:lnTo>
                    <a:pt x="5186" y="184443"/>
                  </a:lnTo>
                  <a:lnTo>
                    <a:pt x="10599" y="203666"/>
                  </a:lnTo>
                  <a:lnTo>
                    <a:pt x="10221" y="204039"/>
                  </a:lnTo>
                  <a:lnTo>
                    <a:pt x="7919" y="202572"/>
                  </a:lnTo>
                  <a:lnTo>
                    <a:pt x="2657" y="187666"/>
                  </a:lnTo>
                  <a:lnTo>
                    <a:pt x="0" y="158634"/>
                  </a:lnTo>
                  <a:lnTo>
                    <a:pt x="1260" y="135355"/>
                  </a:lnTo>
                  <a:lnTo>
                    <a:pt x="5936" y="109738"/>
                  </a:lnTo>
                  <a:lnTo>
                    <a:pt x="7818" y="106143"/>
                  </a:lnTo>
                  <a:lnTo>
                    <a:pt x="9778" y="105157"/>
                  </a:lnTo>
                  <a:lnTo>
                    <a:pt x="11790" y="105911"/>
                  </a:lnTo>
                  <a:lnTo>
                    <a:pt x="15907" y="110511"/>
                  </a:lnTo>
                  <a:lnTo>
                    <a:pt x="24281" y="1243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SMARTInkShape-1795"/>
            <p:cNvSpPr/>
            <p:nvPr>
              <p:custDataLst>
                <p:tags r:id="rId114"/>
              </p:custDataLst>
            </p:nvPr>
          </p:nvSpPr>
          <p:spPr>
            <a:xfrm>
              <a:off x="3270794" y="1761366"/>
              <a:ext cx="278857" cy="244863"/>
            </a:xfrm>
            <a:custGeom>
              <a:avLst/>
              <a:gdLst/>
              <a:ahLst/>
              <a:cxnLst/>
              <a:rect l="0" t="0" r="0" b="0"/>
              <a:pathLst>
                <a:path w="278857" h="244863">
                  <a:moveTo>
                    <a:pt x="12156" y="194434"/>
                  </a:moveTo>
                  <a:lnTo>
                    <a:pt x="12156" y="194434"/>
                  </a:lnTo>
                  <a:lnTo>
                    <a:pt x="12156" y="184321"/>
                  </a:lnTo>
                  <a:lnTo>
                    <a:pt x="22269" y="161177"/>
                  </a:lnTo>
                  <a:lnTo>
                    <a:pt x="35300" y="131977"/>
                  </a:lnTo>
                  <a:lnTo>
                    <a:pt x="43844" y="107644"/>
                  </a:lnTo>
                  <a:lnTo>
                    <a:pt x="51640" y="80366"/>
                  </a:lnTo>
                  <a:lnTo>
                    <a:pt x="57456" y="51780"/>
                  </a:lnTo>
                  <a:lnTo>
                    <a:pt x="61327" y="21403"/>
                  </a:lnTo>
                  <a:lnTo>
                    <a:pt x="62813" y="0"/>
                  </a:lnTo>
                  <a:lnTo>
                    <a:pt x="62155" y="606"/>
                  </a:lnTo>
                  <a:lnTo>
                    <a:pt x="57152" y="11728"/>
                  </a:lnTo>
                  <a:lnTo>
                    <a:pt x="50734" y="32328"/>
                  </a:lnTo>
                  <a:lnTo>
                    <a:pt x="41296" y="57946"/>
                  </a:lnTo>
                  <a:lnTo>
                    <a:pt x="30752" y="86500"/>
                  </a:lnTo>
                  <a:lnTo>
                    <a:pt x="21362" y="118006"/>
                  </a:lnTo>
                  <a:lnTo>
                    <a:pt x="16248" y="147060"/>
                  </a:lnTo>
                  <a:lnTo>
                    <a:pt x="13974" y="172674"/>
                  </a:lnTo>
                  <a:lnTo>
                    <a:pt x="11284" y="202254"/>
                  </a:lnTo>
                  <a:lnTo>
                    <a:pt x="680" y="233255"/>
                  </a:lnTo>
                  <a:lnTo>
                    <a:pt x="272" y="233720"/>
                  </a:lnTo>
                  <a:lnTo>
                    <a:pt x="0" y="233325"/>
                  </a:lnTo>
                  <a:lnTo>
                    <a:pt x="8342" y="208185"/>
                  </a:lnTo>
                  <a:lnTo>
                    <a:pt x="21541" y="177578"/>
                  </a:lnTo>
                  <a:lnTo>
                    <a:pt x="34300" y="157690"/>
                  </a:lnTo>
                  <a:lnTo>
                    <a:pt x="62022" y="128550"/>
                  </a:lnTo>
                  <a:lnTo>
                    <a:pt x="64450" y="127228"/>
                  </a:lnTo>
                  <a:lnTo>
                    <a:pt x="66774" y="127758"/>
                  </a:lnTo>
                  <a:lnTo>
                    <a:pt x="71238" y="132110"/>
                  </a:lnTo>
                  <a:lnTo>
                    <a:pt x="72005" y="135951"/>
                  </a:lnTo>
                  <a:lnTo>
                    <a:pt x="70976" y="145864"/>
                  </a:lnTo>
                  <a:lnTo>
                    <a:pt x="58792" y="174544"/>
                  </a:lnTo>
                  <a:lnTo>
                    <a:pt x="37400" y="205656"/>
                  </a:lnTo>
                  <a:lnTo>
                    <a:pt x="31724" y="216302"/>
                  </a:lnTo>
                  <a:lnTo>
                    <a:pt x="28379" y="218264"/>
                  </a:lnTo>
                  <a:lnTo>
                    <a:pt x="26499" y="217376"/>
                  </a:lnTo>
                  <a:lnTo>
                    <a:pt x="22529" y="212627"/>
                  </a:lnTo>
                  <a:lnTo>
                    <a:pt x="21893" y="210090"/>
                  </a:lnTo>
                  <a:lnTo>
                    <a:pt x="22176" y="207694"/>
                  </a:lnTo>
                  <a:lnTo>
                    <a:pt x="24370" y="203149"/>
                  </a:lnTo>
                  <a:lnTo>
                    <a:pt x="33538" y="192350"/>
                  </a:lnTo>
                  <a:lnTo>
                    <a:pt x="35582" y="191634"/>
                  </a:lnTo>
                  <a:lnTo>
                    <a:pt x="37651" y="191861"/>
                  </a:lnTo>
                  <a:lnTo>
                    <a:pt x="42537" y="193291"/>
                  </a:lnTo>
                  <a:lnTo>
                    <a:pt x="57172" y="196090"/>
                  </a:lnTo>
                  <a:lnTo>
                    <a:pt x="83937" y="207279"/>
                  </a:lnTo>
                  <a:lnTo>
                    <a:pt x="113368" y="219847"/>
                  </a:lnTo>
                  <a:lnTo>
                    <a:pt x="127242" y="228303"/>
                  </a:lnTo>
                  <a:lnTo>
                    <a:pt x="134528" y="234651"/>
                  </a:lnTo>
                  <a:lnTo>
                    <a:pt x="137100" y="238884"/>
                  </a:lnTo>
                  <a:lnTo>
                    <a:pt x="139036" y="244862"/>
                  </a:lnTo>
                  <a:lnTo>
                    <a:pt x="132379" y="241753"/>
                  </a:lnTo>
                  <a:lnTo>
                    <a:pt x="127207" y="236396"/>
                  </a:lnTo>
                  <a:lnTo>
                    <a:pt x="112313" y="216684"/>
                  </a:lnTo>
                  <a:lnTo>
                    <a:pt x="108376" y="193812"/>
                  </a:lnTo>
                  <a:lnTo>
                    <a:pt x="107463" y="164253"/>
                  </a:lnTo>
                  <a:lnTo>
                    <a:pt x="109313" y="157972"/>
                  </a:lnTo>
                  <a:lnTo>
                    <a:pt x="116249" y="148191"/>
                  </a:lnTo>
                  <a:lnTo>
                    <a:pt x="120273" y="145659"/>
                  </a:lnTo>
                  <a:lnTo>
                    <a:pt x="122335" y="144984"/>
                  </a:lnTo>
                  <a:lnTo>
                    <a:pt x="124414" y="145240"/>
                  </a:lnTo>
                  <a:lnTo>
                    <a:pt x="146068" y="154670"/>
                  </a:lnTo>
                  <a:lnTo>
                    <a:pt x="176180" y="156115"/>
                  </a:lnTo>
                  <a:lnTo>
                    <a:pt x="205493" y="156305"/>
                  </a:lnTo>
                  <a:lnTo>
                    <a:pt x="212854" y="158202"/>
                  </a:lnTo>
                  <a:lnTo>
                    <a:pt x="220965" y="161356"/>
                  </a:lnTo>
                  <a:lnTo>
                    <a:pt x="223328" y="161799"/>
                  </a:lnTo>
                  <a:lnTo>
                    <a:pt x="247414" y="157139"/>
                  </a:lnTo>
                  <a:lnTo>
                    <a:pt x="252652" y="154810"/>
                  </a:lnTo>
                  <a:lnTo>
                    <a:pt x="255037" y="153201"/>
                  </a:lnTo>
                  <a:lnTo>
                    <a:pt x="256626" y="150718"/>
                  </a:lnTo>
                  <a:lnTo>
                    <a:pt x="259178" y="138474"/>
                  </a:lnTo>
                  <a:lnTo>
                    <a:pt x="259387" y="135961"/>
                  </a:lnTo>
                  <a:lnTo>
                    <a:pt x="258116" y="134285"/>
                  </a:lnTo>
                  <a:lnTo>
                    <a:pt x="252940" y="132423"/>
                  </a:lnTo>
                  <a:lnTo>
                    <a:pt x="238722" y="134746"/>
                  </a:lnTo>
                  <a:lnTo>
                    <a:pt x="221103" y="143274"/>
                  </a:lnTo>
                  <a:lnTo>
                    <a:pt x="202477" y="158109"/>
                  </a:lnTo>
                  <a:lnTo>
                    <a:pt x="190295" y="175910"/>
                  </a:lnTo>
                  <a:lnTo>
                    <a:pt x="188461" y="188318"/>
                  </a:lnTo>
                  <a:lnTo>
                    <a:pt x="188959" y="194590"/>
                  </a:lnTo>
                  <a:lnTo>
                    <a:pt x="190702" y="199477"/>
                  </a:lnTo>
                  <a:lnTo>
                    <a:pt x="196403" y="206788"/>
                  </a:lnTo>
                  <a:lnTo>
                    <a:pt x="207545" y="214871"/>
                  </a:lnTo>
                  <a:lnTo>
                    <a:pt x="223155" y="218364"/>
                  </a:lnTo>
                  <a:lnTo>
                    <a:pt x="231287" y="217299"/>
                  </a:lnTo>
                  <a:lnTo>
                    <a:pt x="234443" y="216027"/>
                  </a:lnTo>
                  <a:lnTo>
                    <a:pt x="239832" y="208970"/>
                  </a:lnTo>
                  <a:lnTo>
                    <a:pt x="251218" y="180434"/>
                  </a:lnTo>
                  <a:lnTo>
                    <a:pt x="258536" y="151180"/>
                  </a:lnTo>
                  <a:lnTo>
                    <a:pt x="258254" y="149370"/>
                  </a:lnTo>
                  <a:lnTo>
                    <a:pt x="257360" y="148869"/>
                  </a:lnTo>
                  <a:lnTo>
                    <a:pt x="256059" y="149241"/>
                  </a:lnTo>
                  <a:lnTo>
                    <a:pt x="250856" y="159877"/>
                  </a:lnTo>
                  <a:lnTo>
                    <a:pt x="242574" y="188550"/>
                  </a:lnTo>
                  <a:lnTo>
                    <a:pt x="242269" y="200286"/>
                  </a:lnTo>
                  <a:lnTo>
                    <a:pt x="244486" y="210205"/>
                  </a:lnTo>
                  <a:lnTo>
                    <a:pt x="247476" y="214120"/>
                  </a:lnTo>
                  <a:lnTo>
                    <a:pt x="256443" y="220352"/>
                  </a:lnTo>
                  <a:lnTo>
                    <a:pt x="278856" y="2261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08" name="SMARTInkShape-1796"/>
          <p:cNvSpPr/>
          <p:nvPr>
            <p:custDataLst>
              <p:tags r:id="rId11"/>
            </p:custDataLst>
          </p:nvPr>
        </p:nvSpPr>
        <p:spPr>
          <a:xfrm>
            <a:off x="5213350" y="1619250"/>
            <a:ext cx="133351" cy="393701"/>
          </a:xfrm>
          <a:custGeom>
            <a:avLst/>
            <a:gdLst/>
            <a:ahLst/>
            <a:cxnLst/>
            <a:rect l="0" t="0" r="0" b="0"/>
            <a:pathLst>
              <a:path w="133351" h="393701">
                <a:moveTo>
                  <a:pt x="0" y="0"/>
                </a:moveTo>
                <a:lnTo>
                  <a:pt x="0" y="0"/>
                </a:lnTo>
                <a:lnTo>
                  <a:pt x="705" y="28156"/>
                </a:lnTo>
                <a:lnTo>
                  <a:pt x="3371" y="51555"/>
                </a:lnTo>
                <a:lnTo>
                  <a:pt x="6907" y="76535"/>
                </a:lnTo>
                <a:lnTo>
                  <a:pt x="10125" y="100338"/>
                </a:lnTo>
                <a:lnTo>
                  <a:pt x="13348" y="128194"/>
                </a:lnTo>
                <a:lnTo>
                  <a:pt x="19103" y="140701"/>
                </a:lnTo>
                <a:lnTo>
                  <a:pt x="21907" y="143895"/>
                </a:lnTo>
                <a:lnTo>
                  <a:pt x="24483" y="145319"/>
                </a:lnTo>
                <a:lnTo>
                  <a:pt x="26905" y="145563"/>
                </a:lnTo>
                <a:lnTo>
                  <a:pt x="33359" y="142070"/>
                </a:lnTo>
                <a:lnTo>
                  <a:pt x="40932" y="134403"/>
                </a:lnTo>
                <a:lnTo>
                  <a:pt x="55411" y="108367"/>
                </a:lnTo>
                <a:lnTo>
                  <a:pt x="61902" y="92745"/>
                </a:lnTo>
                <a:lnTo>
                  <a:pt x="63140" y="92169"/>
                </a:lnTo>
                <a:lnTo>
                  <a:pt x="64671" y="92490"/>
                </a:lnTo>
                <a:lnTo>
                  <a:pt x="66397" y="93410"/>
                </a:lnTo>
                <a:lnTo>
                  <a:pt x="68315" y="100077"/>
                </a:lnTo>
                <a:lnTo>
                  <a:pt x="72918" y="131716"/>
                </a:lnTo>
                <a:lnTo>
                  <a:pt x="76623" y="158259"/>
                </a:lnTo>
                <a:lnTo>
                  <a:pt x="81327" y="188871"/>
                </a:lnTo>
                <a:lnTo>
                  <a:pt x="84557" y="204936"/>
                </a:lnTo>
                <a:lnTo>
                  <a:pt x="91203" y="235721"/>
                </a:lnTo>
                <a:lnTo>
                  <a:pt x="96508" y="261163"/>
                </a:lnTo>
                <a:lnTo>
                  <a:pt x="103100" y="284230"/>
                </a:lnTo>
                <a:lnTo>
                  <a:pt x="110028" y="306241"/>
                </a:lnTo>
                <a:lnTo>
                  <a:pt x="117189" y="337761"/>
                </a:lnTo>
                <a:lnTo>
                  <a:pt x="120330" y="363877"/>
                </a:lnTo>
                <a:lnTo>
                  <a:pt x="125416" y="380473"/>
                </a:lnTo>
                <a:lnTo>
                  <a:pt x="133350" y="393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18" name="SMARTInkShape-Group422"/>
          <p:cNvGrpSpPr/>
          <p:nvPr/>
        </p:nvGrpSpPr>
        <p:grpSpPr>
          <a:xfrm>
            <a:off x="5016500" y="2032000"/>
            <a:ext cx="1553060" cy="462969"/>
            <a:chOff x="5016500" y="2032000"/>
            <a:chExt cx="1553060" cy="462969"/>
          </a:xfrm>
        </p:grpSpPr>
        <p:sp>
          <p:nvSpPr>
            <p:cNvPr id="509" name="SMARTInkShape-1797"/>
            <p:cNvSpPr/>
            <p:nvPr>
              <p:custDataLst>
                <p:tags r:id="rId98"/>
              </p:custDataLst>
            </p:nvPr>
          </p:nvSpPr>
          <p:spPr>
            <a:xfrm>
              <a:off x="6102350" y="2169967"/>
              <a:ext cx="400051" cy="88884"/>
            </a:xfrm>
            <a:custGeom>
              <a:avLst/>
              <a:gdLst/>
              <a:ahLst/>
              <a:cxnLst/>
              <a:rect l="0" t="0" r="0" b="0"/>
              <a:pathLst>
                <a:path w="400051" h="88884">
                  <a:moveTo>
                    <a:pt x="0" y="8083"/>
                  </a:moveTo>
                  <a:lnTo>
                    <a:pt x="0" y="8083"/>
                  </a:lnTo>
                  <a:lnTo>
                    <a:pt x="3371" y="8083"/>
                  </a:lnTo>
                  <a:lnTo>
                    <a:pt x="3659" y="10200"/>
                  </a:lnTo>
                  <a:lnTo>
                    <a:pt x="621" y="37969"/>
                  </a:lnTo>
                  <a:lnTo>
                    <a:pt x="82" y="69456"/>
                  </a:lnTo>
                  <a:lnTo>
                    <a:pt x="742" y="78399"/>
                  </a:lnTo>
                  <a:lnTo>
                    <a:pt x="3387" y="84725"/>
                  </a:lnTo>
                  <a:lnTo>
                    <a:pt x="5080" y="86694"/>
                  </a:lnTo>
                  <a:lnTo>
                    <a:pt x="8843" y="88883"/>
                  </a:lnTo>
                  <a:lnTo>
                    <a:pt x="11540" y="88055"/>
                  </a:lnTo>
                  <a:lnTo>
                    <a:pt x="18300" y="83372"/>
                  </a:lnTo>
                  <a:lnTo>
                    <a:pt x="30038" y="69432"/>
                  </a:lnTo>
                  <a:lnTo>
                    <a:pt x="42283" y="42100"/>
                  </a:lnTo>
                  <a:lnTo>
                    <a:pt x="61954" y="16230"/>
                  </a:lnTo>
                  <a:lnTo>
                    <a:pt x="62470" y="16336"/>
                  </a:lnTo>
                  <a:lnTo>
                    <a:pt x="62812" y="17113"/>
                  </a:lnTo>
                  <a:lnTo>
                    <a:pt x="63900" y="20563"/>
                  </a:lnTo>
                  <a:lnTo>
                    <a:pt x="67773" y="30439"/>
                  </a:lnTo>
                  <a:lnTo>
                    <a:pt x="69728" y="62097"/>
                  </a:lnTo>
                  <a:lnTo>
                    <a:pt x="69769" y="65259"/>
                  </a:lnTo>
                  <a:lnTo>
                    <a:pt x="67933" y="70654"/>
                  </a:lnTo>
                  <a:lnTo>
                    <a:pt x="64375" y="76495"/>
                  </a:lnTo>
                  <a:lnTo>
                    <a:pt x="77470" y="62440"/>
                  </a:lnTo>
                  <a:lnTo>
                    <a:pt x="92078" y="37400"/>
                  </a:lnTo>
                  <a:lnTo>
                    <a:pt x="107010" y="19357"/>
                  </a:lnTo>
                  <a:lnTo>
                    <a:pt x="114588" y="12388"/>
                  </a:lnTo>
                  <a:lnTo>
                    <a:pt x="117956" y="6939"/>
                  </a:lnTo>
                  <a:lnTo>
                    <a:pt x="118854" y="6615"/>
                  </a:lnTo>
                  <a:lnTo>
                    <a:pt x="119452" y="7810"/>
                  </a:lnTo>
                  <a:lnTo>
                    <a:pt x="119852" y="10017"/>
                  </a:lnTo>
                  <a:lnTo>
                    <a:pt x="115112" y="40560"/>
                  </a:lnTo>
                  <a:lnTo>
                    <a:pt x="117911" y="59098"/>
                  </a:lnTo>
                  <a:lnTo>
                    <a:pt x="126581" y="74626"/>
                  </a:lnTo>
                  <a:lnTo>
                    <a:pt x="138087" y="84793"/>
                  </a:lnTo>
                  <a:lnTo>
                    <a:pt x="150037" y="86156"/>
                  </a:lnTo>
                  <a:lnTo>
                    <a:pt x="168868" y="82956"/>
                  </a:lnTo>
                  <a:lnTo>
                    <a:pt x="178769" y="78754"/>
                  </a:lnTo>
                  <a:lnTo>
                    <a:pt x="187874" y="72183"/>
                  </a:lnTo>
                  <a:lnTo>
                    <a:pt x="200932" y="53808"/>
                  </a:lnTo>
                  <a:lnTo>
                    <a:pt x="212212" y="23726"/>
                  </a:lnTo>
                  <a:lnTo>
                    <a:pt x="214261" y="12449"/>
                  </a:lnTo>
                  <a:lnTo>
                    <a:pt x="213290" y="4614"/>
                  </a:lnTo>
                  <a:lnTo>
                    <a:pt x="212043" y="1537"/>
                  </a:lnTo>
                  <a:lnTo>
                    <a:pt x="209801" y="191"/>
                  </a:lnTo>
                  <a:lnTo>
                    <a:pt x="206895" y="0"/>
                  </a:lnTo>
                  <a:lnTo>
                    <a:pt x="203546" y="577"/>
                  </a:lnTo>
                  <a:lnTo>
                    <a:pt x="196062" y="6864"/>
                  </a:lnTo>
                  <a:lnTo>
                    <a:pt x="179761" y="28146"/>
                  </a:lnTo>
                  <a:lnTo>
                    <a:pt x="175144" y="40283"/>
                  </a:lnTo>
                  <a:lnTo>
                    <a:pt x="173797" y="52733"/>
                  </a:lnTo>
                  <a:lnTo>
                    <a:pt x="175551" y="65322"/>
                  </a:lnTo>
                  <a:lnTo>
                    <a:pt x="180563" y="74210"/>
                  </a:lnTo>
                  <a:lnTo>
                    <a:pt x="183875" y="77567"/>
                  </a:lnTo>
                  <a:lnTo>
                    <a:pt x="191319" y="81298"/>
                  </a:lnTo>
                  <a:lnTo>
                    <a:pt x="195279" y="82293"/>
                  </a:lnTo>
                  <a:lnTo>
                    <a:pt x="210966" y="80322"/>
                  </a:lnTo>
                  <a:lnTo>
                    <a:pt x="219116" y="75232"/>
                  </a:lnTo>
                  <a:lnTo>
                    <a:pt x="241583" y="45388"/>
                  </a:lnTo>
                  <a:lnTo>
                    <a:pt x="261093" y="15740"/>
                  </a:lnTo>
                  <a:lnTo>
                    <a:pt x="265744" y="6196"/>
                  </a:lnTo>
                  <a:lnTo>
                    <a:pt x="269332" y="3717"/>
                  </a:lnTo>
                  <a:lnTo>
                    <a:pt x="270571" y="5172"/>
                  </a:lnTo>
                  <a:lnTo>
                    <a:pt x="271949" y="12434"/>
                  </a:lnTo>
                  <a:lnTo>
                    <a:pt x="268797" y="22717"/>
                  </a:lnTo>
                  <a:lnTo>
                    <a:pt x="262853" y="38525"/>
                  </a:lnTo>
                  <a:lnTo>
                    <a:pt x="260844" y="59879"/>
                  </a:lnTo>
                  <a:lnTo>
                    <a:pt x="261385" y="63780"/>
                  </a:lnTo>
                  <a:lnTo>
                    <a:pt x="262451" y="66381"/>
                  </a:lnTo>
                  <a:lnTo>
                    <a:pt x="263867" y="68115"/>
                  </a:lnTo>
                  <a:lnTo>
                    <a:pt x="267322" y="70042"/>
                  </a:lnTo>
                  <a:lnTo>
                    <a:pt x="269232" y="70555"/>
                  </a:lnTo>
                  <a:lnTo>
                    <a:pt x="271211" y="70192"/>
                  </a:lnTo>
                  <a:lnTo>
                    <a:pt x="275290" y="67907"/>
                  </a:lnTo>
                  <a:lnTo>
                    <a:pt x="296458" y="37966"/>
                  </a:lnTo>
                  <a:lnTo>
                    <a:pt x="306875" y="26501"/>
                  </a:lnTo>
                  <a:lnTo>
                    <a:pt x="312307" y="23324"/>
                  </a:lnTo>
                  <a:lnTo>
                    <a:pt x="314039" y="23183"/>
                  </a:lnTo>
                  <a:lnTo>
                    <a:pt x="315192" y="23794"/>
                  </a:lnTo>
                  <a:lnTo>
                    <a:pt x="315962" y="24907"/>
                  </a:lnTo>
                  <a:lnTo>
                    <a:pt x="312127" y="41902"/>
                  </a:lnTo>
                  <a:lnTo>
                    <a:pt x="305904" y="68484"/>
                  </a:lnTo>
                  <a:lnTo>
                    <a:pt x="307172" y="75615"/>
                  </a:lnTo>
                  <a:lnTo>
                    <a:pt x="308497" y="78504"/>
                  </a:lnTo>
                  <a:lnTo>
                    <a:pt x="310793" y="80431"/>
                  </a:lnTo>
                  <a:lnTo>
                    <a:pt x="317106" y="82571"/>
                  </a:lnTo>
                  <a:lnTo>
                    <a:pt x="324615" y="81641"/>
                  </a:lnTo>
                  <a:lnTo>
                    <a:pt x="338658" y="75268"/>
                  </a:lnTo>
                  <a:lnTo>
                    <a:pt x="350187" y="66871"/>
                  </a:lnTo>
                  <a:lnTo>
                    <a:pt x="369284" y="44865"/>
                  </a:lnTo>
                  <a:lnTo>
                    <a:pt x="389679" y="16394"/>
                  </a:lnTo>
                  <a:lnTo>
                    <a:pt x="400050" y="17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0" name="SMARTInkShape-1798"/>
            <p:cNvSpPr/>
            <p:nvPr>
              <p:custDataLst>
                <p:tags r:id="rId99"/>
              </p:custDataLst>
            </p:nvPr>
          </p:nvSpPr>
          <p:spPr>
            <a:xfrm>
              <a:off x="6476457" y="2068279"/>
              <a:ext cx="93103" cy="192322"/>
            </a:xfrm>
            <a:custGeom>
              <a:avLst/>
              <a:gdLst/>
              <a:ahLst/>
              <a:cxnLst/>
              <a:rect l="0" t="0" r="0" b="0"/>
              <a:pathLst>
                <a:path w="93103" h="192322">
                  <a:moveTo>
                    <a:pt x="89443" y="8171"/>
                  </a:moveTo>
                  <a:lnTo>
                    <a:pt x="89443" y="8171"/>
                  </a:lnTo>
                  <a:lnTo>
                    <a:pt x="92814" y="1429"/>
                  </a:lnTo>
                  <a:lnTo>
                    <a:pt x="93102" y="149"/>
                  </a:lnTo>
                  <a:lnTo>
                    <a:pt x="92587" y="0"/>
                  </a:lnTo>
                  <a:lnTo>
                    <a:pt x="91539" y="607"/>
                  </a:lnTo>
                  <a:lnTo>
                    <a:pt x="73209" y="21687"/>
                  </a:lnTo>
                  <a:lnTo>
                    <a:pt x="55182" y="44988"/>
                  </a:lnTo>
                  <a:lnTo>
                    <a:pt x="36116" y="72512"/>
                  </a:lnTo>
                  <a:lnTo>
                    <a:pt x="18235" y="103559"/>
                  </a:lnTo>
                  <a:lnTo>
                    <a:pt x="6524" y="130529"/>
                  </a:lnTo>
                  <a:lnTo>
                    <a:pt x="379" y="152863"/>
                  </a:lnTo>
                  <a:lnTo>
                    <a:pt x="0" y="169845"/>
                  </a:lnTo>
                  <a:lnTo>
                    <a:pt x="2298" y="176632"/>
                  </a:lnTo>
                  <a:lnTo>
                    <a:pt x="10495" y="187935"/>
                  </a:lnTo>
                  <a:lnTo>
                    <a:pt x="15644" y="190808"/>
                  </a:lnTo>
                  <a:lnTo>
                    <a:pt x="44993" y="192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1" name="SMARTInkShape-1799"/>
            <p:cNvSpPr/>
            <p:nvPr>
              <p:custDataLst>
                <p:tags r:id="rId100"/>
              </p:custDataLst>
            </p:nvPr>
          </p:nvSpPr>
          <p:spPr>
            <a:xfrm>
              <a:off x="6464300" y="2161692"/>
              <a:ext cx="95251" cy="10009"/>
            </a:xfrm>
            <a:custGeom>
              <a:avLst/>
              <a:gdLst/>
              <a:ahLst/>
              <a:cxnLst/>
              <a:rect l="0" t="0" r="0" b="0"/>
              <a:pathLst>
                <a:path w="95251" h="1000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5069" y="0"/>
                  </a:lnTo>
                  <a:lnTo>
                    <a:pt x="6907" y="513"/>
                  </a:lnTo>
                  <a:lnTo>
                    <a:pt x="8838" y="1562"/>
                  </a:lnTo>
                  <a:lnTo>
                    <a:pt x="34795" y="5263"/>
                  </a:lnTo>
                  <a:lnTo>
                    <a:pt x="66218" y="9071"/>
                  </a:lnTo>
                  <a:lnTo>
                    <a:pt x="9525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2" name="SMARTInkShape-1800"/>
            <p:cNvSpPr/>
            <p:nvPr>
              <p:custDataLst>
                <p:tags r:id="rId101"/>
              </p:custDataLst>
            </p:nvPr>
          </p:nvSpPr>
          <p:spPr>
            <a:xfrm>
              <a:off x="5788130" y="2181407"/>
              <a:ext cx="254691" cy="91420"/>
            </a:xfrm>
            <a:custGeom>
              <a:avLst/>
              <a:gdLst/>
              <a:ahLst/>
              <a:cxnLst/>
              <a:rect l="0" t="0" r="0" b="0"/>
              <a:pathLst>
                <a:path w="254691" h="91420">
                  <a:moveTo>
                    <a:pt x="9420" y="2993"/>
                  </a:moveTo>
                  <a:lnTo>
                    <a:pt x="9420" y="2993"/>
                  </a:lnTo>
                  <a:lnTo>
                    <a:pt x="6049" y="27411"/>
                  </a:lnTo>
                  <a:lnTo>
                    <a:pt x="0" y="57963"/>
                  </a:lnTo>
                  <a:lnTo>
                    <a:pt x="2553" y="77136"/>
                  </a:lnTo>
                  <a:lnTo>
                    <a:pt x="5897" y="84864"/>
                  </a:lnTo>
                  <a:lnTo>
                    <a:pt x="7777" y="86501"/>
                  </a:lnTo>
                  <a:lnTo>
                    <a:pt x="9735" y="86887"/>
                  </a:lnTo>
                  <a:lnTo>
                    <a:pt x="11747" y="86439"/>
                  </a:lnTo>
                  <a:lnTo>
                    <a:pt x="15863" y="82178"/>
                  </a:lnTo>
                  <a:lnTo>
                    <a:pt x="32241" y="51059"/>
                  </a:lnTo>
                  <a:lnTo>
                    <a:pt x="54615" y="19386"/>
                  </a:lnTo>
                  <a:lnTo>
                    <a:pt x="64914" y="2573"/>
                  </a:lnTo>
                  <a:lnTo>
                    <a:pt x="66877" y="2007"/>
                  </a:lnTo>
                  <a:lnTo>
                    <a:pt x="68892" y="2336"/>
                  </a:lnTo>
                  <a:lnTo>
                    <a:pt x="69530" y="5377"/>
                  </a:lnTo>
                  <a:lnTo>
                    <a:pt x="67099" y="34917"/>
                  </a:lnTo>
                  <a:lnTo>
                    <a:pt x="66639" y="64635"/>
                  </a:lnTo>
                  <a:lnTo>
                    <a:pt x="67306" y="72722"/>
                  </a:lnTo>
                  <a:lnTo>
                    <a:pt x="68472" y="74879"/>
                  </a:lnTo>
                  <a:lnTo>
                    <a:pt x="69955" y="76317"/>
                  </a:lnTo>
                  <a:lnTo>
                    <a:pt x="72354" y="76570"/>
                  </a:lnTo>
                  <a:lnTo>
                    <a:pt x="78783" y="74970"/>
                  </a:lnTo>
                  <a:lnTo>
                    <a:pt x="84463" y="70025"/>
                  </a:lnTo>
                  <a:lnTo>
                    <a:pt x="105126" y="38407"/>
                  </a:lnTo>
                  <a:lnTo>
                    <a:pt x="118322" y="10067"/>
                  </a:lnTo>
                  <a:lnTo>
                    <a:pt x="123203" y="2609"/>
                  </a:lnTo>
                  <a:lnTo>
                    <a:pt x="125492" y="620"/>
                  </a:lnTo>
                  <a:lnTo>
                    <a:pt x="127724" y="0"/>
                  </a:lnTo>
                  <a:lnTo>
                    <a:pt x="129917" y="292"/>
                  </a:lnTo>
                  <a:lnTo>
                    <a:pt x="132084" y="1193"/>
                  </a:lnTo>
                  <a:lnTo>
                    <a:pt x="133529" y="3909"/>
                  </a:lnTo>
                  <a:lnTo>
                    <a:pt x="135135" y="12572"/>
                  </a:lnTo>
                  <a:lnTo>
                    <a:pt x="132086" y="23478"/>
                  </a:lnTo>
                  <a:lnTo>
                    <a:pt x="122002" y="47726"/>
                  </a:lnTo>
                  <a:lnTo>
                    <a:pt x="121310" y="58387"/>
                  </a:lnTo>
                  <a:lnTo>
                    <a:pt x="122113" y="63206"/>
                  </a:lnTo>
                  <a:lnTo>
                    <a:pt x="124060" y="66418"/>
                  </a:lnTo>
                  <a:lnTo>
                    <a:pt x="126769" y="68560"/>
                  </a:lnTo>
                  <a:lnTo>
                    <a:pt x="133542" y="70939"/>
                  </a:lnTo>
                  <a:lnTo>
                    <a:pt x="141256" y="71997"/>
                  </a:lnTo>
                  <a:lnTo>
                    <a:pt x="149387" y="68704"/>
                  </a:lnTo>
                  <a:lnTo>
                    <a:pt x="157000" y="62537"/>
                  </a:lnTo>
                  <a:lnTo>
                    <a:pt x="178628" y="37180"/>
                  </a:lnTo>
                  <a:lnTo>
                    <a:pt x="179375" y="37073"/>
                  </a:lnTo>
                  <a:lnTo>
                    <a:pt x="179873" y="37707"/>
                  </a:lnTo>
                  <a:lnTo>
                    <a:pt x="180205" y="38836"/>
                  </a:lnTo>
                  <a:lnTo>
                    <a:pt x="175344" y="55200"/>
                  </a:lnTo>
                  <a:lnTo>
                    <a:pt x="178135" y="65421"/>
                  </a:lnTo>
                  <a:lnTo>
                    <a:pt x="183431" y="77386"/>
                  </a:lnTo>
                  <a:lnTo>
                    <a:pt x="191181" y="83799"/>
                  </a:lnTo>
                  <a:lnTo>
                    <a:pt x="200975" y="88296"/>
                  </a:lnTo>
                  <a:lnTo>
                    <a:pt x="223063" y="91419"/>
                  </a:lnTo>
                  <a:lnTo>
                    <a:pt x="231608" y="87919"/>
                  </a:lnTo>
                  <a:lnTo>
                    <a:pt x="240109" y="80955"/>
                  </a:lnTo>
                  <a:lnTo>
                    <a:pt x="248591" y="70804"/>
                  </a:lnTo>
                  <a:lnTo>
                    <a:pt x="253302" y="59236"/>
                  </a:lnTo>
                  <a:lnTo>
                    <a:pt x="254690" y="47746"/>
                  </a:lnTo>
                  <a:lnTo>
                    <a:pt x="252956" y="37935"/>
                  </a:lnTo>
                  <a:lnTo>
                    <a:pt x="244640" y="21107"/>
                  </a:lnTo>
                  <a:lnTo>
                    <a:pt x="235317" y="12690"/>
                  </a:lnTo>
                  <a:lnTo>
                    <a:pt x="224825" y="7303"/>
                  </a:lnTo>
                  <a:lnTo>
                    <a:pt x="206590" y="3844"/>
                  </a:lnTo>
                  <a:lnTo>
                    <a:pt x="193570" y="29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3" name="SMARTInkShape-1801"/>
            <p:cNvSpPr/>
            <p:nvPr>
              <p:custDataLst>
                <p:tags r:id="rId102"/>
              </p:custDataLst>
            </p:nvPr>
          </p:nvSpPr>
          <p:spPr>
            <a:xfrm>
              <a:off x="5609898" y="2032000"/>
              <a:ext cx="103446" cy="269112"/>
            </a:xfrm>
            <a:custGeom>
              <a:avLst/>
              <a:gdLst/>
              <a:ahLst/>
              <a:cxnLst/>
              <a:rect l="0" t="0" r="0" b="0"/>
              <a:pathLst>
                <a:path w="103446" h="269112">
                  <a:moveTo>
                    <a:pt x="86052" y="0"/>
                  </a:moveTo>
                  <a:lnTo>
                    <a:pt x="86052" y="0"/>
                  </a:lnTo>
                  <a:lnTo>
                    <a:pt x="72568" y="20226"/>
                  </a:lnTo>
                  <a:lnTo>
                    <a:pt x="58422" y="47089"/>
                  </a:lnTo>
                  <a:lnTo>
                    <a:pt x="50699" y="63143"/>
                  </a:lnTo>
                  <a:lnTo>
                    <a:pt x="42728" y="80901"/>
                  </a:lnTo>
                  <a:lnTo>
                    <a:pt x="34591" y="99795"/>
                  </a:lnTo>
                  <a:lnTo>
                    <a:pt x="26345" y="119447"/>
                  </a:lnTo>
                  <a:lnTo>
                    <a:pt x="19436" y="137487"/>
                  </a:lnTo>
                  <a:lnTo>
                    <a:pt x="13418" y="154452"/>
                  </a:lnTo>
                  <a:lnTo>
                    <a:pt x="4382" y="184356"/>
                  </a:lnTo>
                  <a:lnTo>
                    <a:pt x="0" y="214942"/>
                  </a:lnTo>
                  <a:lnTo>
                    <a:pt x="2900" y="232176"/>
                  </a:lnTo>
                  <a:lnTo>
                    <a:pt x="3100" y="232395"/>
                  </a:lnTo>
                  <a:lnTo>
                    <a:pt x="9958" y="202008"/>
                  </a:lnTo>
                  <a:lnTo>
                    <a:pt x="12956" y="196085"/>
                  </a:lnTo>
                  <a:lnTo>
                    <a:pt x="16155" y="194223"/>
                  </a:lnTo>
                  <a:lnTo>
                    <a:pt x="42432" y="187619"/>
                  </a:lnTo>
                  <a:lnTo>
                    <a:pt x="71580" y="179581"/>
                  </a:lnTo>
                  <a:lnTo>
                    <a:pt x="85527" y="176446"/>
                  </a:lnTo>
                  <a:lnTo>
                    <a:pt x="96715" y="171049"/>
                  </a:lnTo>
                  <a:lnTo>
                    <a:pt x="101374" y="167038"/>
                  </a:lnTo>
                  <a:lnTo>
                    <a:pt x="103445" y="162904"/>
                  </a:lnTo>
                  <a:lnTo>
                    <a:pt x="103292" y="160814"/>
                  </a:lnTo>
                  <a:lnTo>
                    <a:pt x="101240" y="156610"/>
                  </a:lnTo>
                  <a:lnTo>
                    <a:pt x="98999" y="155207"/>
                  </a:lnTo>
                  <a:lnTo>
                    <a:pt x="92748" y="153647"/>
                  </a:lnTo>
                  <a:lnTo>
                    <a:pt x="85264" y="154836"/>
                  </a:lnTo>
                  <a:lnTo>
                    <a:pt x="81293" y="156140"/>
                  </a:lnTo>
                  <a:lnTo>
                    <a:pt x="75000" y="161353"/>
                  </a:lnTo>
                  <a:lnTo>
                    <a:pt x="70556" y="168374"/>
                  </a:lnTo>
                  <a:lnTo>
                    <a:pt x="68582" y="176197"/>
                  </a:lnTo>
                  <a:lnTo>
                    <a:pt x="70841" y="191907"/>
                  </a:lnTo>
                  <a:lnTo>
                    <a:pt x="87437" y="223256"/>
                  </a:lnTo>
                  <a:lnTo>
                    <a:pt x="99443" y="242779"/>
                  </a:lnTo>
                  <a:lnTo>
                    <a:pt x="99529" y="251600"/>
                  </a:lnTo>
                  <a:lnTo>
                    <a:pt x="97216" y="258342"/>
                  </a:lnTo>
                  <a:lnTo>
                    <a:pt x="95611" y="261128"/>
                  </a:lnTo>
                  <a:lnTo>
                    <a:pt x="88184" y="266105"/>
                  </a:lnTo>
                  <a:lnTo>
                    <a:pt x="83240" y="268420"/>
                  </a:lnTo>
                  <a:lnTo>
                    <a:pt x="72102" y="269111"/>
                  </a:lnTo>
                  <a:lnTo>
                    <a:pt x="60097" y="266360"/>
                  </a:lnTo>
                  <a:lnTo>
                    <a:pt x="37024" y="253097"/>
                  </a:lnTo>
                  <a:lnTo>
                    <a:pt x="22552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4" name="SMARTInkShape-1802"/>
            <p:cNvSpPr/>
            <p:nvPr>
              <p:custDataLst>
                <p:tags r:id="rId103"/>
              </p:custDataLst>
            </p:nvPr>
          </p:nvSpPr>
          <p:spPr>
            <a:xfrm>
              <a:off x="5408821" y="2082800"/>
              <a:ext cx="191880" cy="236392"/>
            </a:xfrm>
            <a:custGeom>
              <a:avLst/>
              <a:gdLst/>
              <a:ahLst/>
              <a:cxnLst/>
              <a:rect l="0" t="0" r="0" b="0"/>
              <a:pathLst>
                <a:path w="191880" h="236392">
                  <a:moveTo>
                    <a:pt x="77579" y="0"/>
                  </a:moveTo>
                  <a:lnTo>
                    <a:pt x="77579" y="0"/>
                  </a:lnTo>
                  <a:lnTo>
                    <a:pt x="77579" y="3371"/>
                  </a:lnTo>
                  <a:lnTo>
                    <a:pt x="61882" y="34206"/>
                  </a:lnTo>
                  <a:lnTo>
                    <a:pt x="50142" y="59653"/>
                  </a:lnTo>
                  <a:lnTo>
                    <a:pt x="35516" y="89777"/>
                  </a:lnTo>
                  <a:lnTo>
                    <a:pt x="28370" y="105713"/>
                  </a:lnTo>
                  <a:lnTo>
                    <a:pt x="21490" y="121980"/>
                  </a:lnTo>
                  <a:lnTo>
                    <a:pt x="9612" y="152991"/>
                  </a:lnTo>
                  <a:lnTo>
                    <a:pt x="1981" y="178533"/>
                  </a:lnTo>
                  <a:lnTo>
                    <a:pt x="0" y="196000"/>
                  </a:lnTo>
                  <a:lnTo>
                    <a:pt x="1472" y="207055"/>
                  </a:lnTo>
                  <a:lnTo>
                    <a:pt x="2852" y="210004"/>
                  </a:lnTo>
                  <a:lnTo>
                    <a:pt x="4478" y="211969"/>
                  </a:lnTo>
                  <a:lnTo>
                    <a:pt x="7678" y="211163"/>
                  </a:lnTo>
                  <a:lnTo>
                    <a:pt x="16879" y="204622"/>
                  </a:lnTo>
                  <a:lnTo>
                    <a:pt x="42087" y="174951"/>
                  </a:lnTo>
                  <a:lnTo>
                    <a:pt x="44166" y="169948"/>
                  </a:lnTo>
                  <a:lnTo>
                    <a:pt x="45426" y="169038"/>
                  </a:lnTo>
                  <a:lnTo>
                    <a:pt x="46972" y="169136"/>
                  </a:lnTo>
                  <a:lnTo>
                    <a:pt x="48708" y="169907"/>
                  </a:lnTo>
                  <a:lnTo>
                    <a:pt x="54521" y="177735"/>
                  </a:lnTo>
                  <a:lnTo>
                    <a:pt x="70536" y="209095"/>
                  </a:lnTo>
                  <a:lnTo>
                    <a:pt x="80094" y="215933"/>
                  </a:lnTo>
                  <a:lnTo>
                    <a:pt x="94003" y="220378"/>
                  </a:lnTo>
                  <a:lnTo>
                    <a:pt x="102753" y="219537"/>
                  </a:lnTo>
                  <a:lnTo>
                    <a:pt x="111345" y="216105"/>
                  </a:lnTo>
                  <a:lnTo>
                    <a:pt x="119868" y="209876"/>
                  </a:lnTo>
                  <a:lnTo>
                    <a:pt x="126478" y="198641"/>
                  </a:lnTo>
                  <a:lnTo>
                    <a:pt x="136470" y="171804"/>
                  </a:lnTo>
                  <a:lnTo>
                    <a:pt x="139714" y="152505"/>
                  </a:lnTo>
                  <a:lnTo>
                    <a:pt x="138757" y="148942"/>
                  </a:lnTo>
                  <a:lnTo>
                    <a:pt x="136709" y="147272"/>
                  </a:lnTo>
                  <a:lnTo>
                    <a:pt x="133933" y="146865"/>
                  </a:lnTo>
                  <a:lnTo>
                    <a:pt x="125203" y="153938"/>
                  </a:lnTo>
                  <a:lnTo>
                    <a:pt x="105723" y="181475"/>
                  </a:lnTo>
                  <a:lnTo>
                    <a:pt x="99323" y="202407"/>
                  </a:lnTo>
                  <a:lnTo>
                    <a:pt x="100542" y="209021"/>
                  </a:lnTo>
                  <a:lnTo>
                    <a:pt x="107541" y="222015"/>
                  </a:lnTo>
                  <a:lnTo>
                    <a:pt x="117706" y="231083"/>
                  </a:lnTo>
                  <a:lnTo>
                    <a:pt x="123380" y="234488"/>
                  </a:lnTo>
                  <a:lnTo>
                    <a:pt x="135330" y="236391"/>
                  </a:lnTo>
                  <a:lnTo>
                    <a:pt x="147696" y="234179"/>
                  </a:lnTo>
                  <a:lnTo>
                    <a:pt x="160247" y="228493"/>
                  </a:lnTo>
                  <a:lnTo>
                    <a:pt x="191879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5" name="SMARTInkShape-1803"/>
            <p:cNvSpPr/>
            <p:nvPr>
              <p:custDataLst>
                <p:tags r:id="rId104"/>
              </p:custDataLst>
            </p:nvPr>
          </p:nvSpPr>
          <p:spPr>
            <a:xfrm>
              <a:off x="5137150" y="2236703"/>
              <a:ext cx="244288" cy="258266"/>
            </a:xfrm>
            <a:custGeom>
              <a:avLst/>
              <a:gdLst/>
              <a:ahLst/>
              <a:cxnLst/>
              <a:rect l="0" t="0" r="0" b="0"/>
              <a:pathLst>
                <a:path w="244288" h="258266">
                  <a:moveTo>
                    <a:pt x="0" y="36597"/>
                  </a:moveTo>
                  <a:lnTo>
                    <a:pt x="0" y="36597"/>
                  </a:lnTo>
                  <a:lnTo>
                    <a:pt x="3371" y="33226"/>
                  </a:lnTo>
                  <a:lnTo>
                    <a:pt x="8789" y="31571"/>
                  </a:lnTo>
                  <a:lnTo>
                    <a:pt x="23764" y="30508"/>
                  </a:lnTo>
                  <a:lnTo>
                    <a:pt x="36126" y="33695"/>
                  </a:lnTo>
                  <a:lnTo>
                    <a:pt x="48725" y="42479"/>
                  </a:lnTo>
                  <a:lnTo>
                    <a:pt x="61395" y="60761"/>
                  </a:lnTo>
                  <a:lnTo>
                    <a:pt x="72479" y="91150"/>
                  </a:lnTo>
                  <a:lnTo>
                    <a:pt x="75098" y="100817"/>
                  </a:lnTo>
                  <a:lnTo>
                    <a:pt x="74759" y="101988"/>
                  </a:lnTo>
                  <a:lnTo>
                    <a:pt x="73828" y="102063"/>
                  </a:lnTo>
                  <a:lnTo>
                    <a:pt x="70912" y="100265"/>
                  </a:lnTo>
                  <a:lnTo>
                    <a:pt x="67265" y="97114"/>
                  </a:lnTo>
                  <a:lnTo>
                    <a:pt x="63538" y="72723"/>
                  </a:lnTo>
                  <a:lnTo>
                    <a:pt x="59357" y="42597"/>
                  </a:lnTo>
                  <a:lnTo>
                    <a:pt x="57236" y="12546"/>
                  </a:lnTo>
                  <a:lnTo>
                    <a:pt x="60951" y="13678"/>
                  </a:lnTo>
                  <a:lnTo>
                    <a:pt x="89662" y="22107"/>
                  </a:lnTo>
                  <a:lnTo>
                    <a:pt x="117191" y="27522"/>
                  </a:lnTo>
                  <a:lnTo>
                    <a:pt x="142124" y="28734"/>
                  </a:lnTo>
                  <a:lnTo>
                    <a:pt x="158371" y="24938"/>
                  </a:lnTo>
                  <a:lnTo>
                    <a:pt x="165167" y="21302"/>
                  </a:lnTo>
                  <a:lnTo>
                    <a:pt x="167261" y="18639"/>
                  </a:lnTo>
                  <a:lnTo>
                    <a:pt x="169588" y="11917"/>
                  </a:lnTo>
                  <a:lnTo>
                    <a:pt x="168797" y="8855"/>
                  </a:lnTo>
                  <a:lnTo>
                    <a:pt x="164157" y="3571"/>
                  </a:lnTo>
                  <a:lnTo>
                    <a:pt x="157390" y="752"/>
                  </a:lnTo>
                  <a:lnTo>
                    <a:pt x="153610" y="0"/>
                  </a:lnTo>
                  <a:lnTo>
                    <a:pt x="143766" y="2928"/>
                  </a:lnTo>
                  <a:lnTo>
                    <a:pt x="133040" y="9639"/>
                  </a:lnTo>
                  <a:lnTo>
                    <a:pt x="123570" y="19677"/>
                  </a:lnTo>
                  <a:lnTo>
                    <a:pt x="118420" y="31193"/>
                  </a:lnTo>
                  <a:lnTo>
                    <a:pt x="117046" y="37228"/>
                  </a:lnTo>
                  <a:lnTo>
                    <a:pt x="118248" y="43368"/>
                  </a:lnTo>
                  <a:lnTo>
                    <a:pt x="125227" y="55834"/>
                  </a:lnTo>
                  <a:lnTo>
                    <a:pt x="135384" y="64667"/>
                  </a:lnTo>
                  <a:lnTo>
                    <a:pt x="146954" y="70239"/>
                  </a:lnTo>
                  <a:lnTo>
                    <a:pt x="173510" y="73816"/>
                  </a:lnTo>
                  <a:lnTo>
                    <a:pt x="181290" y="74110"/>
                  </a:lnTo>
                  <a:lnTo>
                    <a:pt x="187889" y="72189"/>
                  </a:lnTo>
                  <a:lnTo>
                    <a:pt x="198982" y="64410"/>
                  </a:lnTo>
                  <a:lnTo>
                    <a:pt x="213161" y="48130"/>
                  </a:lnTo>
                  <a:lnTo>
                    <a:pt x="218210" y="36078"/>
                  </a:lnTo>
                  <a:lnTo>
                    <a:pt x="221452" y="14466"/>
                  </a:lnTo>
                  <a:lnTo>
                    <a:pt x="220014" y="7240"/>
                  </a:lnTo>
                  <a:lnTo>
                    <a:pt x="218643" y="4326"/>
                  </a:lnTo>
                  <a:lnTo>
                    <a:pt x="217023" y="3089"/>
                  </a:lnTo>
                  <a:lnTo>
                    <a:pt x="215238" y="2969"/>
                  </a:lnTo>
                  <a:lnTo>
                    <a:pt x="213342" y="3595"/>
                  </a:lnTo>
                  <a:lnTo>
                    <a:pt x="209354" y="8053"/>
                  </a:lnTo>
                  <a:lnTo>
                    <a:pt x="201044" y="25785"/>
                  </a:lnTo>
                  <a:lnTo>
                    <a:pt x="198093" y="36764"/>
                  </a:lnTo>
                  <a:lnTo>
                    <a:pt x="198384" y="39531"/>
                  </a:lnTo>
                  <a:lnTo>
                    <a:pt x="200589" y="44486"/>
                  </a:lnTo>
                  <a:lnTo>
                    <a:pt x="203576" y="46090"/>
                  </a:lnTo>
                  <a:lnTo>
                    <a:pt x="212539" y="47872"/>
                  </a:lnTo>
                  <a:lnTo>
                    <a:pt x="216482" y="46936"/>
                  </a:lnTo>
                  <a:lnTo>
                    <a:pt x="222745" y="42133"/>
                  </a:lnTo>
                  <a:lnTo>
                    <a:pt x="230236" y="31495"/>
                  </a:lnTo>
                  <a:lnTo>
                    <a:pt x="239355" y="7938"/>
                  </a:lnTo>
                  <a:lnTo>
                    <a:pt x="240003" y="4791"/>
                  </a:lnTo>
                  <a:lnTo>
                    <a:pt x="241141" y="3398"/>
                  </a:lnTo>
                  <a:lnTo>
                    <a:pt x="242605" y="3176"/>
                  </a:lnTo>
                  <a:lnTo>
                    <a:pt x="244287" y="3733"/>
                  </a:lnTo>
                  <a:lnTo>
                    <a:pt x="244274" y="11878"/>
                  </a:lnTo>
                  <a:lnTo>
                    <a:pt x="242181" y="37975"/>
                  </a:lnTo>
                  <a:lnTo>
                    <a:pt x="240986" y="64726"/>
                  </a:lnTo>
                  <a:lnTo>
                    <a:pt x="239679" y="80750"/>
                  </a:lnTo>
                  <a:lnTo>
                    <a:pt x="238103" y="97782"/>
                  </a:lnTo>
                  <a:lnTo>
                    <a:pt x="235641" y="115487"/>
                  </a:lnTo>
                  <a:lnTo>
                    <a:pt x="232588" y="133640"/>
                  </a:lnTo>
                  <a:lnTo>
                    <a:pt x="229142" y="152092"/>
                  </a:lnTo>
                  <a:lnTo>
                    <a:pt x="225434" y="168627"/>
                  </a:lnTo>
                  <a:lnTo>
                    <a:pt x="217550" y="198288"/>
                  </a:lnTo>
                  <a:lnTo>
                    <a:pt x="209343" y="221819"/>
                  </a:lnTo>
                  <a:lnTo>
                    <a:pt x="200286" y="240273"/>
                  </a:lnTo>
                  <a:lnTo>
                    <a:pt x="189205" y="253179"/>
                  </a:lnTo>
                  <a:lnTo>
                    <a:pt x="184696" y="256479"/>
                  </a:lnTo>
                  <a:lnTo>
                    <a:pt x="180987" y="257974"/>
                  </a:lnTo>
                  <a:lnTo>
                    <a:pt x="177808" y="258265"/>
                  </a:lnTo>
                  <a:lnTo>
                    <a:pt x="170513" y="254825"/>
                  </a:lnTo>
                  <a:lnTo>
                    <a:pt x="166592" y="251933"/>
                  </a:lnTo>
                  <a:lnTo>
                    <a:pt x="154332" y="231006"/>
                  </a:lnTo>
                  <a:lnTo>
                    <a:pt x="147849" y="208609"/>
                  </a:lnTo>
                  <a:lnTo>
                    <a:pt x="143322" y="183602"/>
                  </a:lnTo>
                  <a:lnTo>
                    <a:pt x="140773" y="153218"/>
                  </a:lnTo>
                  <a:lnTo>
                    <a:pt x="139700" y="1381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6" name="SMARTInkShape-1804"/>
            <p:cNvSpPr/>
            <p:nvPr>
              <p:custDataLst>
                <p:tags r:id="rId105"/>
              </p:custDataLst>
            </p:nvPr>
          </p:nvSpPr>
          <p:spPr>
            <a:xfrm>
              <a:off x="5016500" y="22415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3618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7" name="SMARTInkShape-1805"/>
            <p:cNvSpPr/>
            <p:nvPr>
              <p:custDataLst>
                <p:tags r:id="rId106"/>
              </p:custDataLst>
            </p:nvPr>
          </p:nvSpPr>
          <p:spPr>
            <a:xfrm>
              <a:off x="5019106" y="2128133"/>
              <a:ext cx="124395" cy="208632"/>
            </a:xfrm>
            <a:custGeom>
              <a:avLst/>
              <a:gdLst/>
              <a:ahLst/>
              <a:cxnLst/>
              <a:rect l="0" t="0" r="0" b="0"/>
              <a:pathLst>
                <a:path w="124395" h="208632">
                  <a:moveTo>
                    <a:pt x="98994" y="5467"/>
                  </a:moveTo>
                  <a:lnTo>
                    <a:pt x="98994" y="5467"/>
                  </a:lnTo>
                  <a:lnTo>
                    <a:pt x="98994" y="0"/>
                  </a:lnTo>
                  <a:lnTo>
                    <a:pt x="81416" y="30626"/>
                  </a:lnTo>
                  <a:lnTo>
                    <a:pt x="67193" y="53338"/>
                  </a:lnTo>
                  <a:lnTo>
                    <a:pt x="51464" y="79895"/>
                  </a:lnTo>
                  <a:lnTo>
                    <a:pt x="33184" y="108161"/>
                  </a:lnTo>
                  <a:lnTo>
                    <a:pt x="16123" y="135775"/>
                  </a:lnTo>
                  <a:lnTo>
                    <a:pt x="6188" y="159808"/>
                  </a:lnTo>
                  <a:lnTo>
                    <a:pt x="0" y="186429"/>
                  </a:lnTo>
                  <a:lnTo>
                    <a:pt x="1953" y="193136"/>
                  </a:lnTo>
                  <a:lnTo>
                    <a:pt x="11650" y="204351"/>
                  </a:lnTo>
                  <a:lnTo>
                    <a:pt x="29130" y="208395"/>
                  </a:lnTo>
                  <a:lnTo>
                    <a:pt x="50304" y="208546"/>
                  </a:lnTo>
                  <a:lnTo>
                    <a:pt x="81353" y="208631"/>
                  </a:lnTo>
                  <a:lnTo>
                    <a:pt x="111842" y="206778"/>
                  </a:lnTo>
                  <a:lnTo>
                    <a:pt x="124394" y="202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6" name="SMARTInkShape-Group423"/>
          <p:cNvGrpSpPr/>
          <p:nvPr/>
        </p:nvGrpSpPr>
        <p:grpSpPr>
          <a:xfrm>
            <a:off x="5841547" y="857902"/>
            <a:ext cx="1314904" cy="431149"/>
            <a:chOff x="5841547" y="857902"/>
            <a:chExt cx="1314904" cy="431149"/>
          </a:xfrm>
        </p:grpSpPr>
        <p:sp>
          <p:nvSpPr>
            <p:cNvPr id="519" name="SMARTInkShape-1806"/>
            <p:cNvSpPr/>
            <p:nvPr>
              <p:custDataLst>
                <p:tags r:id="rId91"/>
              </p:custDataLst>
            </p:nvPr>
          </p:nvSpPr>
          <p:spPr>
            <a:xfrm>
              <a:off x="5841547" y="1018979"/>
              <a:ext cx="181913" cy="270072"/>
            </a:xfrm>
            <a:custGeom>
              <a:avLst/>
              <a:gdLst/>
              <a:ahLst/>
              <a:cxnLst/>
              <a:rect l="0" t="0" r="0" b="0"/>
              <a:pathLst>
                <a:path w="181913" h="270072">
                  <a:moveTo>
                    <a:pt x="178253" y="3371"/>
                  </a:moveTo>
                  <a:lnTo>
                    <a:pt x="178253" y="3371"/>
                  </a:lnTo>
                  <a:lnTo>
                    <a:pt x="181624" y="0"/>
                  </a:lnTo>
                  <a:lnTo>
                    <a:pt x="181912" y="418"/>
                  </a:lnTo>
                  <a:lnTo>
                    <a:pt x="180349" y="4646"/>
                  </a:lnTo>
                  <a:lnTo>
                    <a:pt x="158648" y="25072"/>
                  </a:lnTo>
                  <a:lnTo>
                    <a:pt x="133322" y="47353"/>
                  </a:lnTo>
                  <a:lnTo>
                    <a:pt x="106073" y="72307"/>
                  </a:lnTo>
                  <a:lnTo>
                    <a:pt x="84554" y="95158"/>
                  </a:lnTo>
                  <a:lnTo>
                    <a:pt x="63315" y="121113"/>
                  </a:lnTo>
                  <a:lnTo>
                    <a:pt x="54827" y="135467"/>
                  </a:lnTo>
                  <a:lnTo>
                    <a:pt x="55752" y="137296"/>
                  </a:lnTo>
                  <a:lnTo>
                    <a:pt x="58485" y="137810"/>
                  </a:lnTo>
                  <a:lnTo>
                    <a:pt x="84824" y="133565"/>
                  </a:lnTo>
                  <a:lnTo>
                    <a:pt x="113153" y="122274"/>
                  </a:lnTo>
                  <a:lnTo>
                    <a:pt x="134176" y="118277"/>
                  </a:lnTo>
                  <a:lnTo>
                    <a:pt x="136168" y="120192"/>
                  </a:lnTo>
                  <a:lnTo>
                    <a:pt x="138382" y="127964"/>
                  </a:lnTo>
                  <a:lnTo>
                    <a:pt x="136856" y="132999"/>
                  </a:lnTo>
                  <a:lnTo>
                    <a:pt x="115434" y="161935"/>
                  </a:lnTo>
                  <a:lnTo>
                    <a:pt x="96006" y="183205"/>
                  </a:lnTo>
                  <a:lnTo>
                    <a:pt x="70908" y="204418"/>
                  </a:lnTo>
                  <a:lnTo>
                    <a:pt x="47053" y="221842"/>
                  </a:lnTo>
                  <a:lnTo>
                    <a:pt x="19436" y="241670"/>
                  </a:lnTo>
                  <a:lnTo>
                    <a:pt x="4195" y="256482"/>
                  </a:lnTo>
                  <a:lnTo>
                    <a:pt x="830" y="261011"/>
                  </a:lnTo>
                  <a:lnTo>
                    <a:pt x="0" y="264031"/>
                  </a:lnTo>
                  <a:lnTo>
                    <a:pt x="856" y="266045"/>
                  </a:lnTo>
                  <a:lnTo>
                    <a:pt x="6803" y="270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0" name="SMARTInkShape-1807"/>
            <p:cNvSpPr/>
            <p:nvPr>
              <p:custDataLst>
                <p:tags r:id="rId92"/>
              </p:custDataLst>
            </p:nvPr>
          </p:nvSpPr>
          <p:spPr>
            <a:xfrm>
              <a:off x="6159500" y="977900"/>
              <a:ext cx="74813" cy="105032"/>
            </a:xfrm>
            <a:custGeom>
              <a:avLst/>
              <a:gdLst/>
              <a:ahLst/>
              <a:cxnLst/>
              <a:rect l="0" t="0" r="0" b="0"/>
              <a:pathLst>
                <a:path w="74813" h="105032">
                  <a:moveTo>
                    <a:pt x="0" y="0"/>
                  </a:moveTo>
                  <a:lnTo>
                    <a:pt x="0" y="0"/>
                  </a:lnTo>
                  <a:lnTo>
                    <a:pt x="0" y="31109"/>
                  </a:lnTo>
                  <a:lnTo>
                    <a:pt x="2116" y="59626"/>
                  </a:lnTo>
                  <a:lnTo>
                    <a:pt x="14503" y="84851"/>
                  </a:lnTo>
                  <a:lnTo>
                    <a:pt x="23144" y="96743"/>
                  </a:lnTo>
                  <a:lnTo>
                    <a:pt x="33570" y="102969"/>
                  </a:lnTo>
                  <a:lnTo>
                    <a:pt x="44553" y="105031"/>
                  </a:lnTo>
                  <a:lnTo>
                    <a:pt x="54139" y="103595"/>
                  </a:lnTo>
                  <a:lnTo>
                    <a:pt x="61221" y="98724"/>
                  </a:lnTo>
                  <a:lnTo>
                    <a:pt x="64097" y="95449"/>
                  </a:lnTo>
                  <a:lnTo>
                    <a:pt x="71516" y="77357"/>
                  </a:lnTo>
                  <a:lnTo>
                    <a:pt x="74812" y="50751"/>
                  </a:lnTo>
                  <a:lnTo>
                    <a:pt x="70610" y="19112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1" name="SMARTInkShape-1808"/>
            <p:cNvSpPr/>
            <p:nvPr>
              <p:custDataLst>
                <p:tags r:id="rId93"/>
              </p:custDataLst>
            </p:nvPr>
          </p:nvSpPr>
          <p:spPr>
            <a:xfrm>
              <a:off x="6293450" y="984250"/>
              <a:ext cx="18451" cy="73420"/>
            </a:xfrm>
            <a:custGeom>
              <a:avLst/>
              <a:gdLst/>
              <a:ahLst/>
              <a:cxnLst/>
              <a:rect l="0" t="0" r="0" b="0"/>
              <a:pathLst>
                <a:path w="18451" h="73420">
                  <a:moveTo>
                    <a:pt x="18450" y="0"/>
                  </a:moveTo>
                  <a:lnTo>
                    <a:pt x="18450" y="0"/>
                  </a:lnTo>
                  <a:lnTo>
                    <a:pt x="6241" y="26515"/>
                  </a:lnTo>
                  <a:lnTo>
                    <a:pt x="1427" y="48151"/>
                  </a:lnTo>
                  <a:lnTo>
                    <a:pt x="0" y="65694"/>
                  </a:lnTo>
                  <a:lnTo>
                    <a:pt x="506" y="69196"/>
                  </a:lnTo>
                  <a:lnTo>
                    <a:pt x="1548" y="71531"/>
                  </a:lnTo>
                  <a:lnTo>
                    <a:pt x="2949" y="73087"/>
                  </a:lnTo>
                  <a:lnTo>
                    <a:pt x="4588" y="73419"/>
                  </a:lnTo>
                  <a:lnTo>
                    <a:pt x="6386" y="72935"/>
                  </a:lnTo>
                  <a:lnTo>
                    <a:pt x="121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2" name="SMARTInkShape-1809"/>
            <p:cNvSpPr/>
            <p:nvPr>
              <p:custDataLst>
                <p:tags r:id="rId94"/>
              </p:custDataLst>
            </p:nvPr>
          </p:nvSpPr>
          <p:spPr>
            <a:xfrm>
              <a:off x="6324600" y="88265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0"/>
                  </a:moveTo>
                  <a:lnTo>
                    <a:pt x="0" y="0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3" name="SMARTInkShape-1810"/>
            <p:cNvSpPr/>
            <p:nvPr>
              <p:custDataLst>
                <p:tags r:id="rId95"/>
              </p:custDataLst>
            </p:nvPr>
          </p:nvSpPr>
          <p:spPr>
            <a:xfrm>
              <a:off x="6375400" y="860890"/>
              <a:ext cx="386987" cy="206473"/>
            </a:xfrm>
            <a:custGeom>
              <a:avLst/>
              <a:gdLst/>
              <a:ahLst/>
              <a:cxnLst/>
              <a:rect l="0" t="0" r="0" b="0"/>
              <a:pathLst>
                <a:path w="386987" h="206473">
                  <a:moveTo>
                    <a:pt x="0" y="123360"/>
                  </a:moveTo>
                  <a:lnTo>
                    <a:pt x="0" y="123360"/>
                  </a:lnTo>
                  <a:lnTo>
                    <a:pt x="3371" y="123360"/>
                  </a:lnTo>
                  <a:lnTo>
                    <a:pt x="4364" y="124065"/>
                  </a:lnTo>
                  <a:lnTo>
                    <a:pt x="5026" y="125241"/>
                  </a:lnTo>
                  <a:lnTo>
                    <a:pt x="5467" y="126731"/>
                  </a:lnTo>
                  <a:lnTo>
                    <a:pt x="537" y="156959"/>
                  </a:lnTo>
                  <a:lnTo>
                    <a:pt x="5" y="180025"/>
                  </a:lnTo>
                  <a:lnTo>
                    <a:pt x="16606" y="154455"/>
                  </a:lnTo>
                  <a:lnTo>
                    <a:pt x="38222" y="135390"/>
                  </a:lnTo>
                  <a:lnTo>
                    <a:pt x="41004" y="134202"/>
                  </a:lnTo>
                  <a:lnTo>
                    <a:pt x="43564" y="134116"/>
                  </a:lnTo>
                  <a:lnTo>
                    <a:pt x="45976" y="134764"/>
                  </a:lnTo>
                  <a:lnTo>
                    <a:pt x="47584" y="136607"/>
                  </a:lnTo>
                  <a:lnTo>
                    <a:pt x="49371" y="142418"/>
                  </a:lnTo>
                  <a:lnTo>
                    <a:pt x="49812" y="162716"/>
                  </a:lnTo>
                  <a:lnTo>
                    <a:pt x="45296" y="190004"/>
                  </a:lnTo>
                  <a:lnTo>
                    <a:pt x="48071" y="203471"/>
                  </a:lnTo>
                  <a:lnTo>
                    <a:pt x="50392" y="205695"/>
                  </a:lnTo>
                  <a:lnTo>
                    <a:pt x="53350" y="206472"/>
                  </a:lnTo>
                  <a:lnTo>
                    <a:pt x="56734" y="206285"/>
                  </a:lnTo>
                  <a:lnTo>
                    <a:pt x="74979" y="199279"/>
                  </a:lnTo>
                  <a:lnTo>
                    <a:pt x="94888" y="184895"/>
                  </a:lnTo>
                  <a:lnTo>
                    <a:pt x="121284" y="153886"/>
                  </a:lnTo>
                  <a:lnTo>
                    <a:pt x="136689" y="129636"/>
                  </a:lnTo>
                  <a:lnTo>
                    <a:pt x="145455" y="113433"/>
                  </a:lnTo>
                  <a:lnTo>
                    <a:pt x="154825" y="94870"/>
                  </a:lnTo>
                  <a:lnTo>
                    <a:pt x="164599" y="74733"/>
                  </a:lnTo>
                  <a:lnTo>
                    <a:pt x="172527" y="57075"/>
                  </a:lnTo>
                  <a:lnTo>
                    <a:pt x="185100" y="26167"/>
                  </a:lnTo>
                  <a:lnTo>
                    <a:pt x="197482" y="0"/>
                  </a:lnTo>
                  <a:lnTo>
                    <a:pt x="194544" y="3622"/>
                  </a:lnTo>
                  <a:lnTo>
                    <a:pt x="181585" y="31046"/>
                  </a:lnTo>
                  <a:lnTo>
                    <a:pt x="168428" y="58578"/>
                  </a:lnTo>
                  <a:lnTo>
                    <a:pt x="154585" y="88218"/>
                  </a:lnTo>
                  <a:lnTo>
                    <a:pt x="143728" y="115502"/>
                  </a:lnTo>
                  <a:lnTo>
                    <a:pt x="137963" y="137977"/>
                  </a:lnTo>
                  <a:lnTo>
                    <a:pt x="133283" y="156667"/>
                  </a:lnTo>
                  <a:lnTo>
                    <a:pt x="120558" y="178387"/>
                  </a:lnTo>
                  <a:lnTo>
                    <a:pt x="120589" y="179095"/>
                  </a:lnTo>
                  <a:lnTo>
                    <a:pt x="121314" y="178861"/>
                  </a:lnTo>
                  <a:lnTo>
                    <a:pt x="151091" y="150012"/>
                  </a:lnTo>
                  <a:lnTo>
                    <a:pt x="175530" y="123731"/>
                  </a:lnTo>
                  <a:lnTo>
                    <a:pt x="192415" y="105596"/>
                  </a:lnTo>
                  <a:lnTo>
                    <a:pt x="196010" y="103050"/>
                  </a:lnTo>
                  <a:lnTo>
                    <a:pt x="199112" y="102059"/>
                  </a:lnTo>
                  <a:lnTo>
                    <a:pt x="201885" y="102104"/>
                  </a:lnTo>
                  <a:lnTo>
                    <a:pt x="204441" y="102839"/>
                  </a:lnTo>
                  <a:lnTo>
                    <a:pt x="204732" y="105446"/>
                  </a:lnTo>
                  <a:lnTo>
                    <a:pt x="201294" y="113987"/>
                  </a:lnTo>
                  <a:lnTo>
                    <a:pt x="176039" y="137423"/>
                  </a:lnTo>
                  <a:lnTo>
                    <a:pt x="146469" y="158963"/>
                  </a:lnTo>
                  <a:lnTo>
                    <a:pt x="129632" y="173499"/>
                  </a:lnTo>
                  <a:lnTo>
                    <a:pt x="128050" y="175836"/>
                  </a:lnTo>
                  <a:lnTo>
                    <a:pt x="127699" y="177394"/>
                  </a:lnTo>
                  <a:lnTo>
                    <a:pt x="128172" y="177727"/>
                  </a:lnTo>
                  <a:lnTo>
                    <a:pt x="130578" y="176216"/>
                  </a:lnTo>
                  <a:lnTo>
                    <a:pt x="142236" y="164427"/>
                  </a:lnTo>
                  <a:lnTo>
                    <a:pt x="149780" y="154029"/>
                  </a:lnTo>
                  <a:lnTo>
                    <a:pt x="154293" y="151102"/>
                  </a:lnTo>
                  <a:lnTo>
                    <a:pt x="156483" y="151027"/>
                  </a:lnTo>
                  <a:lnTo>
                    <a:pt x="170568" y="157804"/>
                  </a:lnTo>
                  <a:lnTo>
                    <a:pt x="179029" y="163748"/>
                  </a:lnTo>
                  <a:lnTo>
                    <a:pt x="181873" y="169767"/>
                  </a:lnTo>
                  <a:lnTo>
                    <a:pt x="182632" y="173348"/>
                  </a:lnTo>
                  <a:lnTo>
                    <a:pt x="187238" y="179209"/>
                  </a:lnTo>
                  <a:lnTo>
                    <a:pt x="201755" y="191879"/>
                  </a:lnTo>
                  <a:lnTo>
                    <a:pt x="209514" y="192816"/>
                  </a:lnTo>
                  <a:lnTo>
                    <a:pt x="224121" y="186351"/>
                  </a:lnTo>
                  <a:lnTo>
                    <a:pt x="251676" y="163346"/>
                  </a:lnTo>
                  <a:lnTo>
                    <a:pt x="261151" y="150808"/>
                  </a:lnTo>
                  <a:lnTo>
                    <a:pt x="262295" y="146598"/>
                  </a:lnTo>
                  <a:lnTo>
                    <a:pt x="261685" y="138156"/>
                  </a:lnTo>
                  <a:lnTo>
                    <a:pt x="260534" y="136047"/>
                  </a:lnTo>
                  <a:lnTo>
                    <a:pt x="259062" y="135346"/>
                  </a:lnTo>
                  <a:lnTo>
                    <a:pt x="257374" y="135584"/>
                  </a:lnTo>
                  <a:lnTo>
                    <a:pt x="248258" y="142661"/>
                  </a:lnTo>
                  <a:lnTo>
                    <a:pt x="244393" y="149812"/>
                  </a:lnTo>
                  <a:lnTo>
                    <a:pt x="236014" y="180551"/>
                  </a:lnTo>
                  <a:lnTo>
                    <a:pt x="236365" y="183360"/>
                  </a:lnTo>
                  <a:lnTo>
                    <a:pt x="238637" y="188362"/>
                  </a:lnTo>
                  <a:lnTo>
                    <a:pt x="240230" y="189272"/>
                  </a:lnTo>
                  <a:lnTo>
                    <a:pt x="241998" y="189174"/>
                  </a:lnTo>
                  <a:lnTo>
                    <a:pt x="266478" y="176320"/>
                  </a:lnTo>
                  <a:lnTo>
                    <a:pt x="295819" y="152401"/>
                  </a:lnTo>
                  <a:lnTo>
                    <a:pt x="314920" y="134150"/>
                  </a:lnTo>
                  <a:lnTo>
                    <a:pt x="335168" y="107224"/>
                  </a:lnTo>
                  <a:lnTo>
                    <a:pt x="354045" y="76442"/>
                  </a:lnTo>
                  <a:lnTo>
                    <a:pt x="370432" y="46769"/>
                  </a:lnTo>
                  <a:lnTo>
                    <a:pt x="385473" y="16313"/>
                  </a:lnTo>
                  <a:lnTo>
                    <a:pt x="386986" y="5698"/>
                  </a:lnTo>
                  <a:lnTo>
                    <a:pt x="384990" y="3997"/>
                  </a:lnTo>
                  <a:lnTo>
                    <a:pt x="381543" y="4273"/>
                  </a:lnTo>
                  <a:lnTo>
                    <a:pt x="377129" y="5869"/>
                  </a:lnTo>
                  <a:lnTo>
                    <a:pt x="357432" y="28340"/>
                  </a:lnTo>
                  <a:lnTo>
                    <a:pt x="338070" y="53848"/>
                  </a:lnTo>
                  <a:lnTo>
                    <a:pt x="317470" y="83999"/>
                  </a:lnTo>
                  <a:lnTo>
                    <a:pt x="309014" y="99941"/>
                  </a:lnTo>
                  <a:lnTo>
                    <a:pt x="296794" y="130591"/>
                  </a:lnTo>
                  <a:lnTo>
                    <a:pt x="293716" y="155972"/>
                  </a:lnTo>
                  <a:lnTo>
                    <a:pt x="298463" y="173367"/>
                  </a:lnTo>
                  <a:lnTo>
                    <a:pt x="307628" y="185096"/>
                  </a:lnTo>
                  <a:lnTo>
                    <a:pt x="318757" y="192661"/>
                  </a:lnTo>
                  <a:lnTo>
                    <a:pt x="349250" y="1995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4" name="SMARTInkShape-1811"/>
            <p:cNvSpPr/>
            <p:nvPr>
              <p:custDataLst>
                <p:tags r:id="rId96"/>
              </p:custDataLst>
            </p:nvPr>
          </p:nvSpPr>
          <p:spPr>
            <a:xfrm>
              <a:off x="6761944" y="857902"/>
              <a:ext cx="346825" cy="215194"/>
            </a:xfrm>
            <a:custGeom>
              <a:avLst/>
              <a:gdLst/>
              <a:ahLst/>
              <a:cxnLst/>
              <a:rect l="0" t="0" r="0" b="0"/>
              <a:pathLst>
                <a:path w="346825" h="215194">
                  <a:moveTo>
                    <a:pt x="96056" y="145398"/>
                  </a:moveTo>
                  <a:lnTo>
                    <a:pt x="96056" y="145398"/>
                  </a:lnTo>
                  <a:lnTo>
                    <a:pt x="92685" y="135285"/>
                  </a:lnTo>
                  <a:lnTo>
                    <a:pt x="88870" y="132306"/>
                  </a:lnTo>
                  <a:lnTo>
                    <a:pt x="77105" y="128996"/>
                  </a:lnTo>
                  <a:lnTo>
                    <a:pt x="54614" y="130504"/>
                  </a:lnTo>
                  <a:lnTo>
                    <a:pt x="38362" y="139249"/>
                  </a:lnTo>
                  <a:lnTo>
                    <a:pt x="23142" y="153248"/>
                  </a:lnTo>
                  <a:lnTo>
                    <a:pt x="7346" y="179552"/>
                  </a:lnTo>
                  <a:lnTo>
                    <a:pt x="655" y="194444"/>
                  </a:lnTo>
                  <a:lnTo>
                    <a:pt x="0" y="200673"/>
                  </a:lnTo>
                  <a:lnTo>
                    <a:pt x="3035" y="211357"/>
                  </a:lnTo>
                  <a:lnTo>
                    <a:pt x="6525" y="214065"/>
                  </a:lnTo>
                  <a:lnTo>
                    <a:pt x="10969" y="215165"/>
                  </a:lnTo>
                  <a:lnTo>
                    <a:pt x="16048" y="215193"/>
                  </a:lnTo>
                  <a:lnTo>
                    <a:pt x="44478" y="205098"/>
                  </a:lnTo>
                  <a:lnTo>
                    <a:pt x="60667" y="197567"/>
                  </a:lnTo>
                  <a:lnTo>
                    <a:pt x="73507" y="185753"/>
                  </a:lnTo>
                  <a:lnTo>
                    <a:pt x="83212" y="170389"/>
                  </a:lnTo>
                  <a:lnTo>
                    <a:pt x="93310" y="139307"/>
                  </a:lnTo>
                  <a:lnTo>
                    <a:pt x="95513" y="128908"/>
                  </a:lnTo>
                  <a:lnTo>
                    <a:pt x="87170" y="156459"/>
                  </a:lnTo>
                  <a:lnTo>
                    <a:pt x="76793" y="187538"/>
                  </a:lnTo>
                  <a:lnTo>
                    <a:pt x="79497" y="201521"/>
                  </a:lnTo>
                  <a:lnTo>
                    <a:pt x="82900" y="206097"/>
                  </a:lnTo>
                  <a:lnTo>
                    <a:pt x="87286" y="209147"/>
                  </a:lnTo>
                  <a:lnTo>
                    <a:pt x="92325" y="211181"/>
                  </a:lnTo>
                  <a:lnTo>
                    <a:pt x="105452" y="209677"/>
                  </a:lnTo>
                  <a:lnTo>
                    <a:pt x="112903" y="207301"/>
                  </a:lnTo>
                  <a:lnTo>
                    <a:pt x="126827" y="197134"/>
                  </a:lnTo>
                  <a:lnTo>
                    <a:pt x="153012" y="167612"/>
                  </a:lnTo>
                  <a:lnTo>
                    <a:pt x="167701" y="143747"/>
                  </a:lnTo>
                  <a:lnTo>
                    <a:pt x="182931" y="113620"/>
                  </a:lnTo>
                  <a:lnTo>
                    <a:pt x="189956" y="96696"/>
                  </a:lnTo>
                  <a:lnTo>
                    <a:pt x="196756" y="79063"/>
                  </a:lnTo>
                  <a:lnTo>
                    <a:pt x="203406" y="62369"/>
                  </a:lnTo>
                  <a:lnTo>
                    <a:pt x="216439" y="30650"/>
                  </a:lnTo>
                  <a:lnTo>
                    <a:pt x="230843" y="325"/>
                  </a:lnTo>
                  <a:lnTo>
                    <a:pt x="230364" y="0"/>
                  </a:lnTo>
                  <a:lnTo>
                    <a:pt x="205659" y="29894"/>
                  </a:lnTo>
                  <a:lnTo>
                    <a:pt x="192040" y="52435"/>
                  </a:lnTo>
                  <a:lnTo>
                    <a:pt x="178932" y="76564"/>
                  </a:lnTo>
                  <a:lnTo>
                    <a:pt x="166757" y="100694"/>
                  </a:lnTo>
                  <a:lnTo>
                    <a:pt x="156641" y="123178"/>
                  </a:lnTo>
                  <a:lnTo>
                    <a:pt x="149755" y="148927"/>
                  </a:lnTo>
                  <a:lnTo>
                    <a:pt x="150026" y="159431"/>
                  </a:lnTo>
                  <a:lnTo>
                    <a:pt x="151086" y="163220"/>
                  </a:lnTo>
                  <a:lnTo>
                    <a:pt x="152498" y="165041"/>
                  </a:lnTo>
                  <a:lnTo>
                    <a:pt x="154145" y="165549"/>
                  </a:lnTo>
                  <a:lnTo>
                    <a:pt x="168600" y="161294"/>
                  </a:lnTo>
                  <a:lnTo>
                    <a:pt x="177922" y="153874"/>
                  </a:lnTo>
                  <a:lnTo>
                    <a:pt x="200388" y="126497"/>
                  </a:lnTo>
                  <a:lnTo>
                    <a:pt x="226395" y="106734"/>
                  </a:lnTo>
                  <a:lnTo>
                    <a:pt x="230221" y="105511"/>
                  </a:lnTo>
                  <a:lnTo>
                    <a:pt x="233477" y="105401"/>
                  </a:lnTo>
                  <a:lnTo>
                    <a:pt x="236353" y="106033"/>
                  </a:lnTo>
                  <a:lnTo>
                    <a:pt x="237565" y="108572"/>
                  </a:lnTo>
                  <a:lnTo>
                    <a:pt x="237030" y="117036"/>
                  </a:lnTo>
                  <a:lnTo>
                    <a:pt x="226021" y="133702"/>
                  </a:lnTo>
                  <a:lnTo>
                    <a:pt x="199679" y="157591"/>
                  </a:lnTo>
                  <a:lnTo>
                    <a:pt x="174043" y="181770"/>
                  </a:lnTo>
                  <a:lnTo>
                    <a:pt x="174153" y="180935"/>
                  </a:lnTo>
                  <a:lnTo>
                    <a:pt x="183192" y="162440"/>
                  </a:lnTo>
                  <a:lnTo>
                    <a:pt x="190098" y="153295"/>
                  </a:lnTo>
                  <a:lnTo>
                    <a:pt x="194532" y="156199"/>
                  </a:lnTo>
                  <a:lnTo>
                    <a:pt x="200501" y="162193"/>
                  </a:lnTo>
                  <a:lnTo>
                    <a:pt x="218506" y="189964"/>
                  </a:lnTo>
                  <a:lnTo>
                    <a:pt x="222140" y="194158"/>
                  </a:lnTo>
                  <a:lnTo>
                    <a:pt x="229939" y="198819"/>
                  </a:lnTo>
                  <a:lnTo>
                    <a:pt x="246027" y="201443"/>
                  </a:lnTo>
                  <a:lnTo>
                    <a:pt x="260782" y="200646"/>
                  </a:lnTo>
                  <a:lnTo>
                    <a:pt x="284250" y="191558"/>
                  </a:lnTo>
                  <a:lnTo>
                    <a:pt x="304923" y="175068"/>
                  </a:lnTo>
                  <a:lnTo>
                    <a:pt x="324454" y="151916"/>
                  </a:lnTo>
                  <a:lnTo>
                    <a:pt x="341529" y="123732"/>
                  </a:lnTo>
                  <a:lnTo>
                    <a:pt x="346824" y="99311"/>
                  </a:lnTo>
                  <a:lnTo>
                    <a:pt x="345562" y="90107"/>
                  </a:lnTo>
                  <a:lnTo>
                    <a:pt x="342827" y="87371"/>
                  </a:lnTo>
                  <a:lnTo>
                    <a:pt x="334142" y="84330"/>
                  </a:lnTo>
                  <a:lnTo>
                    <a:pt x="310612" y="89361"/>
                  </a:lnTo>
                  <a:lnTo>
                    <a:pt x="291410" y="99788"/>
                  </a:lnTo>
                  <a:lnTo>
                    <a:pt x="287675" y="104408"/>
                  </a:lnTo>
                  <a:lnTo>
                    <a:pt x="283525" y="115186"/>
                  </a:lnTo>
                  <a:lnTo>
                    <a:pt x="283562" y="127031"/>
                  </a:lnTo>
                  <a:lnTo>
                    <a:pt x="284561" y="133154"/>
                  </a:lnTo>
                  <a:lnTo>
                    <a:pt x="291314" y="145601"/>
                  </a:lnTo>
                  <a:lnTo>
                    <a:pt x="317522" y="175764"/>
                  </a:lnTo>
                  <a:lnTo>
                    <a:pt x="327402" y="185361"/>
                  </a:lnTo>
                  <a:lnTo>
                    <a:pt x="332462" y="187854"/>
                  </a:lnTo>
                  <a:lnTo>
                    <a:pt x="332682" y="189224"/>
                  </a:lnTo>
                  <a:lnTo>
                    <a:pt x="331418" y="190843"/>
                  </a:lnTo>
                  <a:lnTo>
                    <a:pt x="325544" y="194524"/>
                  </a:lnTo>
                  <a:lnTo>
                    <a:pt x="293838" y="206115"/>
                  </a:lnTo>
                  <a:lnTo>
                    <a:pt x="280206" y="2088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5" name="SMARTInkShape-1812"/>
            <p:cNvSpPr/>
            <p:nvPr>
              <p:custDataLst>
                <p:tags r:id="rId97"/>
              </p:custDataLst>
            </p:nvPr>
          </p:nvSpPr>
          <p:spPr>
            <a:xfrm>
              <a:off x="7143750" y="10477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12700" y="0"/>
                  </a:moveTo>
                  <a:lnTo>
                    <a:pt x="127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27" name="SMARTInkShape-1813"/>
          <p:cNvSpPr/>
          <p:nvPr>
            <p:custDataLst>
              <p:tags r:id="rId12"/>
            </p:custDataLst>
          </p:nvPr>
        </p:nvSpPr>
        <p:spPr>
          <a:xfrm>
            <a:off x="2534982" y="4670823"/>
            <a:ext cx="48195" cy="58920"/>
          </a:xfrm>
          <a:custGeom>
            <a:avLst/>
            <a:gdLst/>
            <a:ahLst/>
            <a:cxnLst/>
            <a:rect l="0" t="0" r="0" b="0"/>
            <a:pathLst>
              <a:path w="48195" h="58920">
                <a:moveTo>
                  <a:pt x="30418" y="21827"/>
                </a:moveTo>
                <a:lnTo>
                  <a:pt x="30418" y="21827"/>
                </a:lnTo>
                <a:lnTo>
                  <a:pt x="27047" y="21827"/>
                </a:lnTo>
                <a:lnTo>
                  <a:pt x="26054" y="22532"/>
                </a:lnTo>
                <a:lnTo>
                  <a:pt x="25392" y="23708"/>
                </a:lnTo>
                <a:lnTo>
                  <a:pt x="24951" y="25198"/>
                </a:lnTo>
                <a:lnTo>
                  <a:pt x="23951" y="26191"/>
                </a:lnTo>
                <a:lnTo>
                  <a:pt x="17653" y="28708"/>
                </a:lnTo>
                <a:lnTo>
                  <a:pt x="12335" y="33621"/>
                </a:lnTo>
                <a:lnTo>
                  <a:pt x="11393" y="52148"/>
                </a:lnTo>
                <a:lnTo>
                  <a:pt x="14747" y="56524"/>
                </a:lnTo>
                <a:lnTo>
                  <a:pt x="18279" y="58415"/>
                </a:lnTo>
                <a:lnTo>
                  <a:pt x="20209" y="58919"/>
                </a:lnTo>
                <a:lnTo>
                  <a:pt x="26116" y="57597"/>
                </a:lnTo>
                <a:lnTo>
                  <a:pt x="35493" y="52886"/>
                </a:lnTo>
                <a:lnTo>
                  <a:pt x="44983" y="44974"/>
                </a:lnTo>
                <a:lnTo>
                  <a:pt x="47475" y="40816"/>
                </a:lnTo>
                <a:lnTo>
                  <a:pt x="48139" y="38720"/>
                </a:lnTo>
                <a:lnTo>
                  <a:pt x="46996" y="32628"/>
                </a:lnTo>
                <a:lnTo>
                  <a:pt x="42386" y="23146"/>
                </a:lnTo>
                <a:lnTo>
                  <a:pt x="34507" y="13621"/>
                </a:lnTo>
                <a:lnTo>
                  <a:pt x="30354" y="11124"/>
                </a:lnTo>
                <a:lnTo>
                  <a:pt x="28258" y="10458"/>
                </a:lnTo>
                <a:lnTo>
                  <a:pt x="22167" y="11600"/>
                </a:lnTo>
                <a:lnTo>
                  <a:pt x="18568" y="12892"/>
                </a:lnTo>
                <a:lnTo>
                  <a:pt x="12687" y="18091"/>
                </a:lnTo>
                <a:lnTo>
                  <a:pt x="1664" y="31918"/>
                </a:lnTo>
                <a:lnTo>
                  <a:pt x="0" y="36425"/>
                </a:lnTo>
                <a:lnTo>
                  <a:pt x="261" y="38614"/>
                </a:lnTo>
                <a:lnTo>
                  <a:pt x="2433" y="42929"/>
                </a:lnTo>
                <a:lnTo>
                  <a:pt x="4001" y="44362"/>
                </a:lnTo>
                <a:lnTo>
                  <a:pt x="7623" y="45953"/>
                </a:lnTo>
                <a:lnTo>
                  <a:pt x="25345" y="47115"/>
                </a:lnTo>
                <a:lnTo>
                  <a:pt x="30045" y="45295"/>
                </a:lnTo>
                <a:lnTo>
                  <a:pt x="32286" y="43823"/>
                </a:lnTo>
                <a:lnTo>
                  <a:pt x="33780" y="42135"/>
                </a:lnTo>
                <a:lnTo>
                  <a:pt x="35440" y="38379"/>
                </a:lnTo>
                <a:lnTo>
                  <a:pt x="36375" y="28926"/>
                </a:lnTo>
                <a:lnTo>
                  <a:pt x="34712" y="23101"/>
                </a:lnTo>
                <a:lnTo>
                  <a:pt x="27895" y="13612"/>
                </a:lnTo>
                <a:lnTo>
                  <a:pt x="23888" y="11120"/>
                </a:lnTo>
                <a:lnTo>
                  <a:pt x="21831" y="10456"/>
                </a:lnTo>
                <a:lnTo>
                  <a:pt x="19755" y="10718"/>
                </a:lnTo>
                <a:lnTo>
                  <a:pt x="5870" y="18082"/>
                </a:lnTo>
                <a:lnTo>
                  <a:pt x="1869" y="22044"/>
                </a:lnTo>
                <a:lnTo>
                  <a:pt x="802" y="24088"/>
                </a:lnTo>
                <a:lnTo>
                  <a:pt x="796" y="26157"/>
                </a:lnTo>
                <a:lnTo>
                  <a:pt x="2671" y="30337"/>
                </a:lnTo>
                <a:lnTo>
                  <a:pt x="7694" y="36656"/>
                </a:lnTo>
                <a:lnTo>
                  <a:pt x="13498" y="39001"/>
                </a:lnTo>
                <a:lnTo>
                  <a:pt x="17022" y="39626"/>
                </a:lnTo>
                <a:lnTo>
                  <a:pt x="24699" y="38440"/>
                </a:lnTo>
                <a:lnTo>
                  <a:pt x="31404" y="35560"/>
                </a:lnTo>
                <a:lnTo>
                  <a:pt x="33192" y="33805"/>
                </a:lnTo>
                <a:lnTo>
                  <a:pt x="35179" y="29973"/>
                </a:lnTo>
                <a:lnTo>
                  <a:pt x="36559" y="19668"/>
                </a:lnTo>
                <a:lnTo>
                  <a:pt x="36706" y="13348"/>
                </a:lnTo>
                <a:lnTo>
                  <a:pt x="34859" y="9121"/>
                </a:lnTo>
                <a:lnTo>
                  <a:pt x="33379" y="7007"/>
                </a:lnTo>
                <a:lnTo>
                  <a:pt x="30981" y="6302"/>
                </a:lnTo>
                <a:lnTo>
                  <a:pt x="24553" y="7401"/>
                </a:lnTo>
                <a:lnTo>
                  <a:pt x="16372" y="11987"/>
                </a:lnTo>
                <a:lnTo>
                  <a:pt x="14704" y="14561"/>
                </a:lnTo>
                <a:lnTo>
                  <a:pt x="12027" y="26951"/>
                </a:lnTo>
                <a:lnTo>
                  <a:pt x="11807" y="29476"/>
                </a:lnTo>
                <a:lnTo>
                  <a:pt x="12367" y="31160"/>
                </a:lnTo>
                <a:lnTo>
                  <a:pt x="13445" y="32282"/>
                </a:lnTo>
                <a:lnTo>
                  <a:pt x="14869" y="33030"/>
                </a:lnTo>
                <a:lnTo>
                  <a:pt x="38659" y="34488"/>
                </a:lnTo>
                <a:lnTo>
                  <a:pt x="43018" y="32628"/>
                </a:lnTo>
                <a:lnTo>
                  <a:pt x="45168" y="31144"/>
                </a:lnTo>
                <a:lnTo>
                  <a:pt x="46602" y="28744"/>
                </a:lnTo>
                <a:lnTo>
                  <a:pt x="48194" y="22314"/>
                </a:lnTo>
                <a:lnTo>
                  <a:pt x="47913" y="19329"/>
                </a:lnTo>
                <a:lnTo>
                  <a:pt x="45719" y="14132"/>
                </a:lnTo>
                <a:lnTo>
                  <a:pt x="34508" y="728"/>
                </a:lnTo>
                <a:lnTo>
                  <a:pt x="31734" y="0"/>
                </a:lnTo>
                <a:lnTo>
                  <a:pt x="24888" y="1072"/>
                </a:lnTo>
                <a:lnTo>
                  <a:pt x="22498" y="2346"/>
                </a:lnTo>
                <a:lnTo>
                  <a:pt x="20905" y="3901"/>
                </a:lnTo>
                <a:lnTo>
                  <a:pt x="19135" y="7510"/>
                </a:lnTo>
                <a:lnTo>
                  <a:pt x="17905" y="17659"/>
                </a:lnTo>
                <a:lnTo>
                  <a:pt x="19682" y="21856"/>
                </a:lnTo>
                <a:lnTo>
                  <a:pt x="26573" y="30299"/>
                </a:lnTo>
                <a:lnTo>
                  <a:pt x="30590" y="32648"/>
                </a:lnTo>
                <a:lnTo>
                  <a:pt x="35548" y="34156"/>
                </a:lnTo>
                <a:lnTo>
                  <a:pt x="35955" y="33574"/>
                </a:lnTo>
                <a:lnTo>
                  <a:pt x="36661" y="25656"/>
                </a:lnTo>
                <a:lnTo>
                  <a:pt x="35991" y="24380"/>
                </a:lnTo>
                <a:lnTo>
                  <a:pt x="34839" y="23529"/>
                </a:lnTo>
                <a:lnTo>
                  <a:pt x="31677" y="22583"/>
                </a:lnTo>
                <a:lnTo>
                  <a:pt x="17718" y="2182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30" name="SMARTInkShape-Group425"/>
          <p:cNvGrpSpPr/>
          <p:nvPr/>
        </p:nvGrpSpPr>
        <p:grpSpPr>
          <a:xfrm>
            <a:off x="2476500" y="4711700"/>
            <a:ext cx="126868" cy="1104770"/>
            <a:chOff x="2476500" y="4711700"/>
            <a:chExt cx="126868" cy="1104770"/>
          </a:xfrm>
        </p:grpSpPr>
        <p:sp>
          <p:nvSpPr>
            <p:cNvPr id="528" name="SMARTInkShape-1814"/>
            <p:cNvSpPr/>
            <p:nvPr>
              <p:custDataLst>
                <p:tags r:id="rId89"/>
              </p:custDataLst>
            </p:nvPr>
          </p:nvSpPr>
          <p:spPr>
            <a:xfrm>
              <a:off x="2533650" y="4711700"/>
              <a:ext cx="31751" cy="967997"/>
            </a:xfrm>
            <a:custGeom>
              <a:avLst/>
              <a:gdLst/>
              <a:ahLst/>
              <a:cxnLst/>
              <a:rect l="0" t="0" r="0" b="0"/>
              <a:pathLst>
                <a:path w="31751" h="967997">
                  <a:moveTo>
                    <a:pt x="25400" y="0"/>
                  </a:moveTo>
                  <a:lnTo>
                    <a:pt x="25400" y="0"/>
                  </a:lnTo>
                  <a:lnTo>
                    <a:pt x="25400" y="5467"/>
                  </a:lnTo>
                  <a:lnTo>
                    <a:pt x="29764" y="11245"/>
                  </a:lnTo>
                  <a:lnTo>
                    <a:pt x="31162" y="17129"/>
                  </a:lnTo>
                  <a:lnTo>
                    <a:pt x="31745" y="47404"/>
                  </a:lnTo>
                  <a:lnTo>
                    <a:pt x="31750" y="76249"/>
                  </a:lnTo>
                  <a:lnTo>
                    <a:pt x="31750" y="105836"/>
                  </a:lnTo>
                  <a:lnTo>
                    <a:pt x="31750" y="134605"/>
                  </a:lnTo>
                  <a:lnTo>
                    <a:pt x="31750" y="166336"/>
                  </a:lnTo>
                  <a:lnTo>
                    <a:pt x="31750" y="194988"/>
                  </a:lnTo>
                  <a:lnTo>
                    <a:pt x="31750" y="226728"/>
                  </a:lnTo>
                  <a:lnTo>
                    <a:pt x="31045" y="244006"/>
                  </a:lnTo>
                  <a:lnTo>
                    <a:pt x="25792" y="271203"/>
                  </a:lnTo>
                  <a:lnTo>
                    <a:pt x="24869" y="277168"/>
                  </a:lnTo>
                  <a:lnTo>
                    <a:pt x="19654" y="295673"/>
                  </a:lnTo>
                  <a:lnTo>
                    <a:pt x="19061" y="325327"/>
                  </a:lnTo>
                  <a:lnTo>
                    <a:pt x="18345" y="351306"/>
                  </a:lnTo>
                  <a:lnTo>
                    <a:pt x="14024" y="363402"/>
                  </a:lnTo>
                  <a:lnTo>
                    <a:pt x="12169" y="382602"/>
                  </a:lnTo>
                  <a:lnTo>
                    <a:pt x="7708" y="395062"/>
                  </a:lnTo>
                  <a:lnTo>
                    <a:pt x="6374" y="426597"/>
                  </a:lnTo>
                  <a:lnTo>
                    <a:pt x="6350" y="455183"/>
                  </a:lnTo>
                  <a:lnTo>
                    <a:pt x="6350" y="486920"/>
                  </a:lnTo>
                  <a:lnTo>
                    <a:pt x="6350" y="514745"/>
                  </a:lnTo>
                  <a:lnTo>
                    <a:pt x="6350" y="544006"/>
                  </a:lnTo>
                  <a:lnTo>
                    <a:pt x="6350" y="572825"/>
                  </a:lnTo>
                  <a:lnTo>
                    <a:pt x="5644" y="580555"/>
                  </a:lnTo>
                  <a:lnTo>
                    <a:pt x="589" y="605418"/>
                  </a:lnTo>
                  <a:lnTo>
                    <a:pt x="23" y="633768"/>
                  </a:lnTo>
                  <a:lnTo>
                    <a:pt x="1" y="661758"/>
                  </a:lnTo>
                  <a:lnTo>
                    <a:pt x="0" y="693297"/>
                  </a:lnTo>
                  <a:lnTo>
                    <a:pt x="0" y="724846"/>
                  </a:lnTo>
                  <a:lnTo>
                    <a:pt x="0" y="754044"/>
                  </a:lnTo>
                  <a:lnTo>
                    <a:pt x="0" y="783117"/>
                  </a:lnTo>
                  <a:lnTo>
                    <a:pt x="0" y="813320"/>
                  </a:lnTo>
                  <a:lnTo>
                    <a:pt x="0" y="843586"/>
                  </a:lnTo>
                  <a:lnTo>
                    <a:pt x="0" y="874247"/>
                  </a:lnTo>
                  <a:lnTo>
                    <a:pt x="0" y="890150"/>
                  </a:lnTo>
                  <a:lnTo>
                    <a:pt x="1882" y="894920"/>
                  </a:lnTo>
                  <a:lnTo>
                    <a:pt x="3371" y="897180"/>
                  </a:lnTo>
                  <a:lnTo>
                    <a:pt x="3658" y="900098"/>
                  </a:lnTo>
                  <a:lnTo>
                    <a:pt x="414" y="927462"/>
                  </a:lnTo>
                  <a:lnTo>
                    <a:pt x="7" y="958654"/>
                  </a:lnTo>
                  <a:lnTo>
                    <a:pt x="1" y="967996"/>
                  </a:lnTo>
                  <a:lnTo>
                    <a:pt x="0" y="965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9" name="SMARTInkShape-1815"/>
            <p:cNvSpPr/>
            <p:nvPr>
              <p:custDataLst>
                <p:tags r:id="rId90"/>
              </p:custDataLst>
            </p:nvPr>
          </p:nvSpPr>
          <p:spPr>
            <a:xfrm>
              <a:off x="2476500" y="5670550"/>
              <a:ext cx="126868" cy="145920"/>
            </a:xfrm>
            <a:custGeom>
              <a:avLst/>
              <a:gdLst/>
              <a:ahLst/>
              <a:cxnLst/>
              <a:rect l="0" t="0" r="0" b="0"/>
              <a:pathLst>
                <a:path w="126868" h="145920">
                  <a:moveTo>
                    <a:pt x="0" y="0"/>
                  </a:moveTo>
                  <a:lnTo>
                    <a:pt x="0" y="0"/>
                  </a:lnTo>
                  <a:lnTo>
                    <a:pt x="10139" y="11550"/>
                  </a:lnTo>
                  <a:lnTo>
                    <a:pt x="25730" y="39545"/>
                  </a:lnTo>
                  <a:lnTo>
                    <a:pt x="36317" y="65809"/>
                  </a:lnTo>
                  <a:lnTo>
                    <a:pt x="45803" y="92172"/>
                  </a:lnTo>
                  <a:lnTo>
                    <a:pt x="58280" y="120042"/>
                  </a:lnTo>
                  <a:lnTo>
                    <a:pt x="64943" y="129316"/>
                  </a:lnTo>
                  <a:lnTo>
                    <a:pt x="71197" y="135790"/>
                  </a:lnTo>
                  <a:lnTo>
                    <a:pt x="76142" y="145919"/>
                  </a:lnTo>
                  <a:lnTo>
                    <a:pt x="79554" y="142640"/>
                  </a:lnTo>
                  <a:lnTo>
                    <a:pt x="81219" y="137244"/>
                  </a:lnTo>
                  <a:lnTo>
                    <a:pt x="83786" y="113140"/>
                  </a:lnTo>
                  <a:lnTo>
                    <a:pt x="96832" y="82397"/>
                  </a:lnTo>
                  <a:lnTo>
                    <a:pt x="109761" y="50780"/>
                  </a:lnTo>
                  <a:lnTo>
                    <a:pt x="125480" y="24025"/>
                  </a:lnTo>
                  <a:lnTo>
                    <a:pt x="126867" y="14019"/>
                  </a:lnTo>
                  <a:lnTo>
                    <a:pt x="123590" y="9720"/>
                  </a:lnTo>
                  <a:lnTo>
                    <a:pt x="118194" y="7848"/>
                  </a:lnTo>
                  <a:lnTo>
                    <a:pt x="89021" y="2183"/>
                  </a:lnTo>
                  <a:lnTo>
                    <a:pt x="65025" y="1352"/>
                  </a:lnTo>
                  <a:lnTo>
                    <a:pt x="33515" y="5154"/>
                  </a:lnTo>
                  <a:lnTo>
                    <a:pt x="13440" y="6114"/>
                  </a:lnTo>
                  <a:lnTo>
                    <a:pt x="11077" y="5486"/>
                  </a:lnTo>
                  <a:lnTo>
                    <a:pt x="9501" y="4363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3" name="SMARTInkShape-Group426"/>
          <p:cNvGrpSpPr/>
          <p:nvPr/>
        </p:nvGrpSpPr>
        <p:grpSpPr>
          <a:xfrm>
            <a:off x="2749550" y="5784566"/>
            <a:ext cx="307297" cy="326912"/>
            <a:chOff x="2749550" y="5784566"/>
            <a:chExt cx="307297" cy="326912"/>
          </a:xfrm>
        </p:grpSpPr>
        <p:sp>
          <p:nvSpPr>
            <p:cNvPr id="531" name="SMARTInkShape-1816"/>
            <p:cNvSpPr/>
            <p:nvPr>
              <p:custDataLst>
                <p:tags r:id="rId87"/>
              </p:custDataLst>
            </p:nvPr>
          </p:nvSpPr>
          <p:spPr>
            <a:xfrm>
              <a:off x="2749550" y="5784566"/>
              <a:ext cx="203201" cy="136628"/>
            </a:xfrm>
            <a:custGeom>
              <a:avLst/>
              <a:gdLst/>
              <a:ahLst/>
              <a:cxnLst/>
              <a:rect l="0" t="0" r="0" b="0"/>
              <a:pathLst>
                <a:path w="203201" h="136628">
                  <a:moveTo>
                    <a:pt x="0" y="19334"/>
                  </a:moveTo>
                  <a:lnTo>
                    <a:pt x="0" y="19334"/>
                  </a:lnTo>
                  <a:lnTo>
                    <a:pt x="0" y="13866"/>
                  </a:lnTo>
                  <a:lnTo>
                    <a:pt x="6907" y="39467"/>
                  </a:lnTo>
                  <a:lnTo>
                    <a:pt x="10984" y="70455"/>
                  </a:lnTo>
                  <a:lnTo>
                    <a:pt x="14073" y="100097"/>
                  </a:lnTo>
                  <a:lnTo>
                    <a:pt x="18067" y="128656"/>
                  </a:lnTo>
                  <a:lnTo>
                    <a:pt x="19100" y="132432"/>
                  </a:lnTo>
                  <a:lnTo>
                    <a:pt x="20494" y="134949"/>
                  </a:lnTo>
                  <a:lnTo>
                    <a:pt x="22130" y="136627"/>
                  </a:lnTo>
                  <a:lnTo>
                    <a:pt x="23925" y="136335"/>
                  </a:lnTo>
                  <a:lnTo>
                    <a:pt x="27802" y="132246"/>
                  </a:lnTo>
                  <a:lnTo>
                    <a:pt x="36745" y="101506"/>
                  </a:lnTo>
                  <a:lnTo>
                    <a:pt x="43613" y="76786"/>
                  </a:lnTo>
                  <a:lnTo>
                    <a:pt x="51369" y="51218"/>
                  </a:lnTo>
                  <a:lnTo>
                    <a:pt x="61787" y="20549"/>
                  </a:lnTo>
                  <a:lnTo>
                    <a:pt x="67678" y="8585"/>
                  </a:lnTo>
                  <a:lnTo>
                    <a:pt x="74999" y="917"/>
                  </a:lnTo>
                  <a:lnTo>
                    <a:pt x="78222" y="0"/>
                  </a:lnTo>
                  <a:lnTo>
                    <a:pt x="81075" y="800"/>
                  </a:lnTo>
                  <a:lnTo>
                    <a:pt x="86833" y="6158"/>
                  </a:lnTo>
                  <a:lnTo>
                    <a:pt x="94097" y="15595"/>
                  </a:lnTo>
                  <a:lnTo>
                    <a:pt x="99377" y="42920"/>
                  </a:lnTo>
                  <a:lnTo>
                    <a:pt x="97570" y="74457"/>
                  </a:lnTo>
                  <a:lnTo>
                    <a:pt x="95937" y="102773"/>
                  </a:lnTo>
                  <a:lnTo>
                    <a:pt x="95454" y="118924"/>
                  </a:lnTo>
                  <a:lnTo>
                    <a:pt x="96091" y="121711"/>
                  </a:lnTo>
                  <a:lnTo>
                    <a:pt x="97222" y="123568"/>
                  </a:lnTo>
                  <a:lnTo>
                    <a:pt x="98681" y="124807"/>
                  </a:lnTo>
                  <a:lnTo>
                    <a:pt x="100360" y="123516"/>
                  </a:lnTo>
                  <a:lnTo>
                    <a:pt x="113553" y="93809"/>
                  </a:lnTo>
                  <a:lnTo>
                    <a:pt x="123140" y="72896"/>
                  </a:lnTo>
                  <a:lnTo>
                    <a:pt x="134457" y="50900"/>
                  </a:lnTo>
                  <a:lnTo>
                    <a:pt x="152023" y="24062"/>
                  </a:lnTo>
                  <a:lnTo>
                    <a:pt x="165067" y="8663"/>
                  </a:lnTo>
                  <a:lnTo>
                    <a:pt x="167194" y="7280"/>
                  </a:lnTo>
                  <a:lnTo>
                    <a:pt x="168613" y="7065"/>
                  </a:lnTo>
                  <a:lnTo>
                    <a:pt x="170189" y="14351"/>
                  </a:lnTo>
                  <a:lnTo>
                    <a:pt x="167830" y="45396"/>
                  </a:lnTo>
                  <a:lnTo>
                    <a:pt x="169280" y="75190"/>
                  </a:lnTo>
                  <a:lnTo>
                    <a:pt x="172432" y="106019"/>
                  </a:lnTo>
                  <a:lnTo>
                    <a:pt x="178002" y="116892"/>
                  </a:lnTo>
                  <a:lnTo>
                    <a:pt x="187062" y="124547"/>
                  </a:lnTo>
                  <a:lnTo>
                    <a:pt x="203200" y="1336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2" name="SMARTInkShape-1817"/>
            <p:cNvSpPr/>
            <p:nvPr>
              <p:custDataLst>
                <p:tags r:id="rId88"/>
              </p:custDataLst>
            </p:nvPr>
          </p:nvSpPr>
          <p:spPr>
            <a:xfrm>
              <a:off x="2914650" y="5801005"/>
              <a:ext cx="142197" cy="310473"/>
            </a:xfrm>
            <a:custGeom>
              <a:avLst/>
              <a:gdLst/>
              <a:ahLst/>
              <a:cxnLst/>
              <a:rect l="0" t="0" r="0" b="0"/>
              <a:pathLst>
                <a:path w="142197" h="310473">
                  <a:moveTo>
                    <a:pt x="120650" y="21945"/>
                  </a:moveTo>
                  <a:lnTo>
                    <a:pt x="120650" y="21945"/>
                  </a:lnTo>
                  <a:lnTo>
                    <a:pt x="120650" y="18574"/>
                  </a:lnTo>
                  <a:lnTo>
                    <a:pt x="117279" y="9736"/>
                  </a:lnTo>
                  <a:lnTo>
                    <a:pt x="114169" y="8161"/>
                  </a:lnTo>
                  <a:lnTo>
                    <a:pt x="105070" y="8293"/>
                  </a:lnTo>
                  <a:lnTo>
                    <a:pt x="95851" y="12584"/>
                  </a:lnTo>
                  <a:lnTo>
                    <a:pt x="91417" y="15704"/>
                  </a:lnTo>
                  <a:lnTo>
                    <a:pt x="78435" y="33580"/>
                  </a:lnTo>
                  <a:lnTo>
                    <a:pt x="69023" y="56750"/>
                  </a:lnTo>
                  <a:lnTo>
                    <a:pt x="67836" y="69399"/>
                  </a:lnTo>
                  <a:lnTo>
                    <a:pt x="68507" y="74747"/>
                  </a:lnTo>
                  <a:lnTo>
                    <a:pt x="70366" y="79019"/>
                  </a:lnTo>
                  <a:lnTo>
                    <a:pt x="76194" y="85647"/>
                  </a:lnTo>
                  <a:lnTo>
                    <a:pt x="80430" y="86990"/>
                  </a:lnTo>
                  <a:lnTo>
                    <a:pt x="90780" y="86602"/>
                  </a:lnTo>
                  <a:lnTo>
                    <a:pt x="100554" y="80314"/>
                  </a:lnTo>
                  <a:lnTo>
                    <a:pt x="108896" y="69759"/>
                  </a:lnTo>
                  <a:lnTo>
                    <a:pt x="120000" y="38106"/>
                  </a:lnTo>
                  <a:lnTo>
                    <a:pt x="125617" y="8204"/>
                  </a:lnTo>
                  <a:lnTo>
                    <a:pt x="125373" y="4317"/>
                  </a:lnTo>
                  <a:lnTo>
                    <a:pt x="124504" y="1727"/>
                  </a:lnTo>
                  <a:lnTo>
                    <a:pt x="123220" y="0"/>
                  </a:lnTo>
                  <a:lnTo>
                    <a:pt x="122363" y="965"/>
                  </a:lnTo>
                  <a:lnTo>
                    <a:pt x="119107" y="25248"/>
                  </a:lnTo>
                  <a:lnTo>
                    <a:pt x="117142" y="50930"/>
                  </a:lnTo>
                  <a:lnTo>
                    <a:pt x="117606" y="66668"/>
                  </a:lnTo>
                  <a:lnTo>
                    <a:pt x="118621" y="83509"/>
                  </a:lnTo>
                  <a:lnTo>
                    <a:pt x="120708" y="101794"/>
                  </a:lnTo>
                  <a:lnTo>
                    <a:pt x="123511" y="121039"/>
                  </a:lnTo>
                  <a:lnTo>
                    <a:pt x="126791" y="140924"/>
                  </a:lnTo>
                  <a:lnTo>
                    <a:pt x="129683" y="160531"/>
                  </a:lnTo>
                  <a:lnTo>
                    <a:pt x="132316" y="179952"/>
                  </a:lnTo>
                  <a:lnTo>
                    <a:pt x="134777" y="199250"/>
                  </a:lnTo>
                  <a:lnTo>
                    <a:pt x="137124" y="216348"/>
                  </a:lnTo>
                  <a:lnTo>
                    <a:pt x="141613" y="246635"/>
                  </a:lnTo>
                  <a:lnTo>
                    <a:pt x="142196" y="270444"/>
                  </a:lnTo>
                  <a:lnTo>
                    <a:pt x="139398" y="289022"/>
                  </a:lnTo>
                  <a:lnTo>
                    <a:pt x="133451" y="301983"/>
                  </a:lnTo>
                  <a:lnTo>
                    <a:pt x="127773" y="306004"/>
                  </a:lnTo>
                  <a:lnTo>
                    <a:pt x="112057" y="310472"/>
                  </a:lnTo>
                  <a:lnTo>
                    <a:pt x="91431" y="308693"/>
                  </a:lnTo>
                  <a:lnTo>
                    <a:pt x="68858" y="301083"/>
                  </a:lnTo>
                  <a:lnTo>
                    <a:pt x="37728" y="278376"/>
                  </a:lnTo>
                  <a:lnTo>
                    <a:pt x="7529" y="247885"/>
                  </a:lnTo>
                  <a:lnTo>
                    <a:pt x="0" y="2378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3" name="SMARTInkShape-Group427"/>
          <p:cNvGrpSpPr/>
          <p:nvPr/>
        </p:nvGrpSpPr>
        <p:grpSpPr>
          <a:xfrm>
            <a:off x="2584450" y="4718050"/>
            <a:ext cx="438151" cy="1047751"/>
            <a:chOff x="2584450" y="4718050"/>
            <a:chExt cx="438151" cy="1047751"/>
          </a:xfrm>
        </p:grpSpPr>
        <p:sp>
          <p:nvSpPr>
            <p:cNvPr id="534" name="SMARTInkShape-1818"/>
            <p:cNvSpPr/>
            <p:nvPr>
              <p:custDataLst>
                <p:tags r:id="rId78"/>
              </p:custDataLst>
            </p:nvPr>
          </p:nvSpPr>
          <p:spPr>
            <a:xfrm>
              <a:off x="2584450" y="47180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5" name="SMARTInkShape-1819"/>
            <p:cNvSpPr/>
            <p:nvPr>
              <p:custDataLst>
                <p:tags r:id="rId79"/>
              </p:custDataLst>
            </p:nvPr>
          </p:nvSpPr>
          <p:spPr>
            <a:xfrm>
              <a:off x="2597150" y="4730750"/>
              <a:ext cx="19051" cy="50801"/>
            </a:xfrm>
            <a:custGeom>
              <a:avLst/>
              <a:gdLst/>
              <a:ahLst/>
              <a:cxnLst/>
              <a:rect l="0" t="0" r="0" b="0"/>
              <a:pathLst>
                <a:path w="19051" h="508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4364" y="10831"/>
                  </a:lnTo>
                  <a:lnTo>
                    <a:pt x="15111" y="39735"/>
                  </a:lnTo>
                  <a:lnTo>
                    <a:pt x="190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6" name="SMARTInkShape-1820"/>
            <p:cNvSpPr/>
            <p:nvPr>
              <p:custDataLst>
                <p:tags r:id="rId80"/>
              </p:custDataLst>
            </p:nvPr>
          </p:nvSpPr>
          <p:spPr>
            <a:xfrm>
              <a:off x="2654300" y="4889500"/>
              <a:ext cx="31751" cy="57151"/>
            </a:xfrm>
            <a:custGeom>
              <a:avLst/>
              <a:gdLst/>
              <a:ahLst/>
              <a:cxnLst/>
              <a:rect l="0" t="0" r="0" b="0"/>
              <a:pathLst>
                <a:path w="31751" h="57151">
                  <a:moveTo>
                    <a:pt x="0" y="0"/>
                  </a:moveTo>
                  <a:lnTo>
                    <a:pt x="0" y="0"/>
                  </a:lnTo>
                  <a:lnTo>
                    <a:pt x="17007" y="29649"/>
                  </a:lnTo>
                  <a:lnTo>
                    <a:pt x="317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7" name="SMARTInkShape-1821"/>
            <p:cNvSpPr/>
            <p:nvPr>
              <p:custDataLst>
                <p:tags r:id="rId81"/>
              </p:custDataLst>
            </p:nvPr>
          </p:nvSpPr>
          <p:spPr>
            <a:xfrm>
              <a:off x="2730500" y="5092700"/>
              <a:ext cx="44451" cy="95251"/>
            </a:xfrm>
            <a:custGeom>
              <a:avLst/>
              <a:gdLst/>
              <a:ahLst/>
              <a:cxnLst/>
              <a:rect l="0" t="0" r="0" b="0"/>
              <a:pathLst>
                <a:path w="44451" h="952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2865" y="31964"/>
                  </a:lnTo>
                  <a:lnTo>
                    <a:pt x="20980" y="44513"/>
                  </a:lnTo>
                  <a:lnTo>
                    <a:pt x="26963" y="52945"/>
                  </a:lnTo>
                  <a:lnTo>
                    <a:pt x="37031" y="83413"/>
                  </a:lnTo>
                  <a:lnTo>
                    <a:pt x="39506" y="88343"/>
                  </a:lnTo>
                  <a:lnTo>
                    <a:pt x="444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8" name="SMARTInkShape-1822"/>
            <p:cNvSpPr/>
            <p:nvPr>
              <p:custDataLst>
                <p:tags r:id="rId82"/>
              </p:custDataLst>
            </p:nvPr>
          </p:nvSpPr>
          <p:spPr>
            <a:xfrm>
              <a:off x="2787650" y="5219700"/>
              <a:ext cx="25401" cy="69851"/>
            </a:xfrm>
            <a:custGeom>
              <a:avLst/>
              <a:gdLst/>
              <a:ahLst/>
              <a:cxnLst/>
              <a:rect l="0" t="0" r="0" b="0"/>
              <a:pathLst>
                <a:path w="25401" h="69851">
                  <a:moveTo>
                    <a:pt x="0" y="0"/>
                  </a:moveTo>
                  <a:lnTo>
                    <a:pt x="0" y="0"/>
                  </a:lnTo>
                  <a:lnTo>
                    <a:pt x="4364" y="10139"/>
                  </a:lnTo>
                  <a:lnTo>
                    <a:pt x="9460" y="29853"/>
                  </a:lnTo>
                  <a:lnTo>
                    <a:pt x="20413" y="58482"/>
                  </a:lnTo>
                  <a:lnTo>
                    <a:pt x="254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9" name="SMARTInkShape-1823"/>
            <p:cNvSpPr/>
            <p:nvPr>
              <p:custDataLst>
                <p:tags r:id="rId83"/>
              </p:custDataLst>
            </p:nvPr>
          </p:nvSpPr>
          <p:spPr>
            <a:xfrm>
              <a:off x="2838450" y="5378450"/>
              <a:ext cx="38101" cy="69851"/>
            </a:xfrm>
            <a:custGeom>
              <a:avLst/>
              <a:gdLst/>
              <a:ahLst/>
              <a:cxnLst/>
              <a:rect l="0" t="0" r="0" b="0"/>
              <a:pathLst>
                <a:path w="38101" h="698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2865" y="31964"/>
                  </a:lnTo>
                  <a:lnTo>
                    <a:pt x="21199" y="45355"/>
                  </a:lnTo>
                  <a:lnTo>
                    <a:pt x="381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0" name="SMARTInkShape-1824"/>
            <p:cNvSpPr/>
            <p:nvPr>
              <p:custDataLst>
                <p:tags r:id="rId84"/>
              </p:custDataLst>
            </p:nvPr>
          </p:nvSpPr>
          <p:spPr>
            <a:xfrm>
              <a:off x="2895600" y="5486400"/>
              <a:ext cx="31751" cy="69851"/>
            </a:xfrm>
            <a:custGeom>
              <a:avLst/>
              <a:gdLst/>
              <a:ahLst/>
              <a:cxnLst/>
              <a:rect l="0" t="0" r="0" b="0"/>
              <a:pathLst>
                <a:path w="31751" h="698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026" y="8789"/>
                  </a:lnTo>
                  <a:lnTo>
                    <a:pt x="6089" y="23765"/>
                  </a:lnTo>
                  <a:lnTo>
                    <a:pt x="9997" y="31964"/>
                  </a:lnTo>
                  <a:lnTo>
                    <a:pt x="27358" y="61395"/>
                  </a:lnTo>
                  <a:lnTo>
                    <a:pt x="317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1" name="SMARTInkShape-1825"/>
            <p:cNvSpPr/>
            <p:nvPr>
              <p:custDataLst>
                <p:tags r:id="rId85"/>
              </p:custDataLst>
            </p:nvPr>
          </p:nvSpPr>
          <p:spPr>
            <a:xfrm>
              <a:off x="2952750" y="5626100"/>
              <a:ext cx="31751" cy="57151"/>
            </a:xfrm>
            <a:custGeom>
              <a:avLst/>
              <a:gdLst/>
              <a:ahLst/>
              <a:cxnLst/>
              <a:rect l="0" t="0" r="0" b="0"/>
              <a:pathLst>
                <a:path w="31751" h="57151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10126" y="15194"/>
                  </a:lnTo>
                  <a:lnTo>
                    <a:pt x="17544" y="33844"/>
                  </a:lnTo>
                  <a:lnTo>
                    <a:pt x="317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2" name="SMARTInkShape-1826"/>
            <p:cNvSpPr/>
            <p:nvPr>
              <p:custDataLst>
                <p:tags r:id="rId86"/>
              </p:custDataLst>
            </p:nvPr>
          </p:nvSpPr>
          <p:spPr>
            <a:xfrm>
              <a:off x="3009900" y="5740400"/>
              <a:ext cx="12701" cy="25401"/>
            </a:xfrm>
            <a:custGeom>
              <a:avLst/>
              <a:gdLst/>
              <a:ahLst/>
              <a:cxnLst/>
              <a:rect l="0" t="0" r="0" b="0"/>
              <a:pathLst>
                <a:path w="12701" h="25401">
                  <a:moveTo>
                    <a:pt x="0" y="0"/>
                  </a:moveTo>
                  <a:lnTo>
                    <a:pt x="0" y="0"/>
                  </a:lnTo>
                  <a:lnTo>
                    <a:pt x="127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0" name="SMARTInkShape-Group428"/>
          <p:cNvGrpSpPr/>
          <p:nvPr/>
        </p:nvGrpSpPr>
        <p:grpSpPr>
          <a:xfrm>
            <a:off x="2546350" y="3771900"/>
            <a:ext cx="82551" cy="1009651"/>
            <a:chOff x="2546350" y="3771900"/>
            <a:chExt cx="82551" cy="1009651"/>
          </a:xfrm>
        </p:grpSpPr>
        <p:sp>
          <p:nvSpPr>
            <p:cNvPr id="544" name="SMARTInkShape-1827"/>
            <p:cNvSpPr/>
            <p:nvPr>
              <p:custDataLst>
                <p:tags r:id="rId72"/>
              </p:custDataLst>
            </p:nvPr>
          </p:nvSpPr>
          <p:spPr>
            <a:xfrm>
              <a:off x="2616200" y="3771900"/>
              <a:ext cx="12701" cy="120651"/>
            </a:xfrm>
            <a:custGeom>
              <a:avLst/>
              <a:gdLst/>
              <a:ahLst/>
              <a:cxnLst/>
              <a:rect l="0" t="0" r="0" b="0"/>
              <a:pathLst>
                <a:path w="12701" h="120651">
                  <a:moveTo>
                    <a:pt x="12700" y="0"/>
                  </a:moveTo>
                  <a:lnTo>
                    <a:pt x="12700" y="0"/>
                  </a:lnTo>
                  <a:lnTo>
                    <a:pt x="11995" y="10845"/>
                  </a:lnTo>
                  <a:lnTo>
                    <a:pt x="3862" y="38692"/>
                  </a:lnTo>
                  <a:lnTo>
                    <a:pt x="763" y="64322"/>
                  </a:lnTo>
                  <a:lnTo>
                    <a:pt x="150" y="95831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5" name="SMARTInkShape-1828"/>
            <p:cNvSpPr/>
            <p:nvPr>
              <p:custDataLst>
                <p:tags r:id="rId73"/>
              </p:custDataLst>
            </p:nvPr>
          </p:nvSpPr>
          <p:spPr>
            <a:xfrm>
              <a:off x="2603500" y="4019550"/>
              <a:ext cx="1" cy="63501"/>
            </a:xfrm>
            <a:custGeom>
              <a:avLst/>
              <a:gdLst/>
              <a:ahLst/>
              <a:cxnLst/>
              <a:rect l="0" t="0" r="0" b="0"/>
              <a:pathLst>
                <a:path w="1" h="63501">
                  <a:moveTo>
                    <a:pt x="0" y="0"/>
                  </a:moveTo>
                  <a:lnTo>
                    <a:pt x="0" y="0"/>
                  </a:lnTo>
                  <a:lnTo>
                    <a:pt x="0" y="27136"/>
                  </a:lnTo>
                  <a:lnTo>
                    <a:pt x="0" y="57709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6" name="SMARTInkShape-1829"/>
            <p:cNvSpPr/>
            <p:nvPr>
              <p:custDataLst>
                <p:tags r:id="rId74"/>
              </p:custDataLst>
            </p:nvPr>
          </p:nvSpPr>
          <p:spPr>
            <a:xfrm>
              <a:off x="2584450" y="4203700"/>
              <a:ext cx="1" cy="76201"/>
            </a:xfrm>
            <a:custGeom>
              <a:avLst/>
              <a:gdLst/>
              <a:ahLst/>
              <a:cxnLst/>
              <a:rect l="0" t="0" r="0" b="0"/>
              <a:pathLst>
                <a:path w="1" h="76201">
                  <a:moveTo>
                    <a:pt x="0" y="0"/>
                  </a:moveTo>
                  <a:lnTo>
                    <a:pt x="0" y="0"/>
                  </a:lnTo>
                  <a:lnTo>
                    <a:pt x="0" y="27611"/>
                  </a:lnTo>
                  <a:lnTo>
                    <a:pt x="0" y="56736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7" name="SMARTInkShape-1830"/>
            <p:cNvSpPr/>
            <p:nvPr>
              <p:custDataLst>
                <p:tags r:id="rId75"/>
              </p:custDataLst>
            </p:nvPr>
          </p:nvSpPr>
          <p:spPr>
            <a:xfrm>
              <a:off x="2571827" y="4368800"/>
              <a:ext cx="6274" cy="63501"/>
            </a:xfrm>
            <a:custGeom>
              <a:avLst/>
              <a:gdLst/>
              <a:ahLst/>
              <a:cxnLst/>
              <a:rect l="0" t="0" r="0" b="0"/>
              <a:pathLst>
                <a:path w="6274" h="63501">
                  <a:moveTo>
                    <a:pt x="6273" y="0"/>
                  </a:moveTo>
                  <a:lnTo>
                    <a:pt x="6273" y="0"/>
                  </a:lnTo>
                  <a:lnTo>
                    <a:pt x="806" y="23144"/>
                  </a:lnTo>
                  <a:lnTo>
                    <a:pt x="0" y="45300"/>
                  </a:lnTo>
                  <a:lnTo>
                    <a:pt x="6273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8" name="SMARTInkShape-1831"/>
            <p:cNvSpPr/>
            <p:nvPr>
              <p:custDataLst>
                <p:tags r:id="rId76"/>
              </p:custDataLst>
            </p:nvPr>
          </p:nvSpPr>
          <p:spPr>
            <a:xfrm>
              <a:off x="2565400" y="445770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6350" y="28957"/>
                  </a:lnTo>
                  <a:lnTo>
                    <a:pt x="5645" y="44798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9" name="SMARTInkShape-1832"/>
            <p:cNvSpPr/>
            <p:nvPr>
              <p:custDataLst>
                <p:tags r:id="rId77"/>
              </p:custDataLst>
            </p:nvPr>
          </p:nvSpPr>
          <p:spPr>
            <a:xfrm>
              <a:off x="2546350" y="47688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6" name="SMARTInkShape-Group429"/>
          <p:cNvGrpSpPr/>
          <p:nvPr/>
        </p:nvGrpSpPr>
        <p:grpSpPr>
          <a:xfrm>
            <a:off x="2546350" y="4835174"/>
            <a:ext cx="769397" cy="434183"/>
            <a:chOff x="2546350" y="4835174"/>
            <a:chExt cx="769397" cy="434183"/>
          </a:xfrm>
        </p:grpSpPr>
        <p:sp>
          <p:nvSpPr>
            <p:cNvPr id="551" name="SMARTInkShape-1833"/>
            <p:cNvSpPr/>
            <p:nvPr>
              <p:custDataLst>
                <p:tags r:id="rId67"/>
              </p:custDataLst>
            </p:nvPr>
          </p:nvSpPr>
          <p:spPr>
            <a:xfrm>
              <a:off x="2546350" y="5207000"/>
              <a:ext cx="203201" cy="62357"/>
            </a:xfrm>
            <a:custGeom>
              <a:avLst/>
              <a:gdLst/>
              <a:ahLst/>
              <a:cxnLst/>
              <a:rect l="0" t="0" r="0" b="0"/>
              <a:pathLst>
                <a:path w="203201" h="62357">
                  <a:moveTo>
                    <a:pt x="0" y="50800"/>
                  </a:moveTo>
                  <a:lnTo>
                    <a:pt x="0" y="50800"/>
                  </a:lnTo>
                  <a:lnTo>
                    <a:pt x="3371" y="50800"/>
                  </a:lnTo>
                  <a:lnTo>
                    <a:pt x="6908" y="52681"/>
                  </a:lnTo>
                  <a:lnTo>
                    <a:pt x="18298" y="59638"/>
                  </a:lnTo>
                  <a:lnTo>
                    <a:pt x="33409" y="62356"/>
                  </a:lnTo>
                  <a:lnTo>
                    <a:pt x="62547" y="58203"/>
                  </a:lnTo>
                  <a:lnTo>
                    <a:pt x="87834" y="51896"/>
                  </a:lnTo>
                  <a:lnTo>
                    <a:pt x="116650" y="41404"/>
                  </a:lnTo>
                  <a:lnTo>
                    <a:pt x="142670" y="29358"/>
                  </a:lnTo>
                  <a:lnTo>
                    <a:pt x="173984" y="11801"/>
                  </a:lnTo>
                  <a:lnTo>
                    <a:pt x="186506" y="6721"/>
                  </a:lnTo>
                  <a:lnTo>
                    <a:pt x="187837" y="5187"/>
                  </a:lnTo>
                  <a:lnTo>
                    <a:pt x="188725" y="3458"/>
                  </a:lnTo>
                  <a:lnTo>
                    <a:pt x="190022" y="2305"/>
                  </a:lnTo>
                  <a:lnTo>
                    <a:pt x="195811" y="304"/>
                  </a:lnTo>
                  <a:lnTo>
                    <a:pt x="203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2" name="SMARTInkShape-1834"/>
            <p:cNvSpPr/>
            <p:nvPr>
              <p:custDataLst>
                <p:tags r:id="rId68"/>
              </p:custDataLst>
            </p:nvPr>
          </p:nvSpPr>
          <p:spPr>
            <a:xfrm>
              <a:off x="2706174" y="5168980"/>
              <a:ext cx="65128" cy="81960"/>
            </a:xfrm>
            <a:custGeom>
              <a:avLst/>
              <a:gdLst/>
              <a:ahLst/>
              <a:cxnLst/>
              <a:rect l="0" t="0" r="0" b="0"/>
              <a:pathLst>
                <a:path w="65128" h="81960">
                  <a:moveTo>
                    <a:pt x="5276" y="6270"/>
                  </a:moveTo>
                  <a:lnTo>
                    <a:pt x="5276" y="6270"/>
                  </a:lnTo>
                  <a:lnTo>
                    <a:pt x="5276" y="9640"/>
                  </a:lnTo>
                  <a:lnTo>
                    <a:pt x="16107" y="39177"/>
                  </a:lnTo>
                  <a:lnTo>
                    <a:pt x="28581" y="70446"/>
                  </a:lnTo>
                  <a:lnTo>
                    <a:pt x="36655" y="81959"/>
                  </a:lnTo>
                  <a:lnTo>
                    <a:pt x="36916" y="78947"/>
                  </a:lnTo>
                  <a:lnTo>
                    <a:pt x="22711" y="51949"/>
                  </a:lnTo>
                  <a:lnTo>
                    <a:pt x="7457" y="21566"/>
                  </a:lnTo>
                  <a:lnTo>
                    <a:pt x="6024" y="18584"/>
                  </a:lnTo>
                  <a:lnTo>
                    <a:pt x="4364" y="16596"/>
                  </a:lnTo>
                  <a:lnTo>
                    <a:pt x="2551" y="15270"/>
                  </a:lnTo>
                  <a:lnTo>
                    <a:pt x="537" y="11917"/>
                  </a:lnTo>
                  <a:lnTo>
                    <a:pt x="0" y="10034"/>
                  </a:lnTo>
                  <a:lnTo>
                    <a:pt x="348" y="8780"/>
                  </a:lnTo>
                  <a:lnTo>
                    <a:pt x="1285" y="7943"/>
                  </a:lnTo>
                  <a:lnTo>
                    <a:pt x="18987" y="1287"/>
                  </a:lnTo>
                  <a:lnTo>
                    <a:pt x="49765" y="0"/>
                  </a:lnTo>
                  <a:lnTo>
                    <a:pt x="55152" y="1837"/>
                  </a:lnTo>
                  <a:lnTo>
                    <a:pt x="64360" y="8765"/>
                  </a:lnTo>
                  <a:lnTo>
                    <a:pt x="65127" y="11461"/>
                  </a:lnTo>
                  <a:lnTo>
                    <a:pt x="59550" y="36700"/>
                  </a:lnTo>
                  <a:lnTo>
                    <a:pt x="47543" y="67166"/>
                  </a:lnTo>
                  <a:lnTo>
                    <a:pt x="43347" y="72140"/>
                  </a:lnTo>
                  <a:lnTo>
                    <a:pt x="37026" y="76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3" name="SMARTInkShape-1835"/>
            <p:cNvSpPr/>
            <p:nvPr>
              <p:custDataLst>
                <p:tags r:id="rId69"/>
              </p:custDataLst>
            </p:nvPr>
          </p:nvSpPr>
          <p:spPr>
            <a:xfrm>
              <a:off x="2660650" y="4940300"/>
              <a:ext cx="431801" cy="165101"/>
            </a:xfrm>
            <a:custGeom>
              <a:avLst/>
              <a:gdLst/>
              <a:ahLst/>
              <a:cxnLst/>
              <a:rect l="0" t="0" r="0" b="0"/>
              <a:pathLst>
                <a:path w="431801" h="165101">
                  <a:moveTo>
                    <a:pt x="0" y="165100"/>
                  </a:moveTo>
                  <a:lnTo>
                    <a:pt x="0" y="165100"/>
                  </a:lnTo>
                  <a:lnTo>
                    <a:pt x="3371" y="161729"/>
                  </a:lnTo>
                  <a:lnTo>
                    <a:pt x="32520" y="152858"/>
                  </a:lnTo>
                  <a:lnTo>
                    <a:pt x="57022" y="143431"/>
                  </a:lnTo>
                  <a:lnTo>
                    <a:pt x="73292" y="136543"/>
                  </a:lnTo>
                  <a:lnTo>
                    <a:pt x="91901" y="128423"/>
                  </a:lnTo>
                  <a:lnTo>
                    <a:pt x="112067" y="119482"/>
                  </a:lnTo>
                  <a:lnTo>
                    <a:pt x="133272" y="109993"/>
                  </a:lnTo>
                  <a:lnTo>
                    <a:pt x="155171" y="100140"/>
                  </a:lnTo>
                  <a:lnTo>
                    <a:pt x="177531" y="90043"/>
                  </a:lnTo>
                  <a:lnTo>
                    <a:pt x="200198" y="79784"/>
                  </a:lnTo>
                  <a:lnTo>
                    <a:pt x="223071" y="69417"/>
                  </a:lnTo>
                  <a:lnTo>
                    <a:pt x="246081" y="58978"/>
                  </a:lnTo>
                  <a:lnTo>
                    <a:pt x="267770" y="49902"/>
                  </a:lnTo>
                  <a:lnTo>
                    <a:pt x="288580" y="41735"/>
                  </a:lnTo>
                  <a:lnTo>
                    <a:pt x="308803" y="34173"/>
                  </a:lnTo>
                  <a:lnTo>
                    <a:pt x="327225" y="27721"/>
                  </a:lnTo>
                  <a:lnTo>
                    <a:pt x="344444" y="22010"/>
                  </a:lnTo>
                  <a:lnTo>
                    <a:pt x="375336" y="12603"/>
                  </a:lnTo>
                  <a:lnTo>
                    <a:pt x="400825" y="6072"/>
                  </a:lnTo>
                  <a:lnTo>
                    <a:pt x="431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4" name="SMARTInkShape-1836"/>
            <p:cNvSpPr/>
            <p:nvPr>
              <p:custDataLst>
                <p:tags r:id="rId70"/>
              </p:custDataLst>
            </p:nvPr>
          </p:nvSpPr>
          <p:spPr>
            <a:xfrm>
              <a:off x="3193489" y="4835174"/>
              <a:ext cx="122258" cy="150690"/>
            </a:xfrm>
            <a:custGeom>
              <a:avLst/>
              <a:gdLst/>
              <a:ahLst/>
              <a:cxnLst/>
              <a:rect l="0" t="0" r="0" b="0"/>
              <a:pathLst>
                <a:path w="122258" h="150690">
                  <a:moveTo>
                    <a:pt x="57711" y="28926"/>
                  </a:moveTo>
                  <a:lnTo>
                    <a:pt x="57711" y="28926"/>
                  </a:lnTo>
                  <a:lnTo>
                    <a:pt x="61082" y="22184"/>
                  </a:lnTo>
                  <a:lnTo>
                    <a:pt x="61369" y="19492"/>
                  </a:lnTo>
                  <a:lnTo>
                    <a:pt x="59807" y="14620"/>
                  </a:lnTo>
                  <a:lnTo>
                    <a:pt x="58403" y="13039"/>
                  </a:lnTo>
                  <a:lnTo>
                    <a:pt x="54961" y="11282"/>
                  </a:lnTo>
                  <a:lnTo>
                    <a:pt x="47316" y="14263"/>
                  </a:lnTo>
                  <a:lnTo>
                    <a:pt x="42315" y="17034"/>
                  </a:lnTo>
                  <a:lnTo>
                    <a:pt x="25162" y="41160"/>
                  </a:lnTo>
                  <a:lnTo>
                    <a:pt x="14788" y="63291"/>
                  </a:lnTo>
                  <a:lnTo>
                    <a:pt x="6178" y="86533"/>
                  </a:lnTo>
                  <a:lnTo>
                    <a:pt x="0" y="108621"/>
                  </a:lnTo>
                  <a:lnTo>
                    <a:pt x="547" y="126436"/>
                  </a:lnTo>
                  <a:lnTo>
                    <a:pt x="2668" y="134149"/>
                  </a:lnTo>
                  <a:lnTo>
                    <a:pt x="6905" y="139998"/>
                  </a:lnTo>
                  <a:lnTo>
                    <a:pt x="19138" y="148376"/>
                  </a:lnTo>
                  <a:lnTo>
                    <a:pt x="32101" y="150689"/>
                  </a:lnTo>
                  <a:lnTo>
                    <a:pt x="55062" y="146143"/>
                  </a:lnTo>
                  <a:lnTo>
                    <a:pt x="72761" y="138172"/>
                  </a:lnTo>
                  <a:lnTo>
                    <a:pt x="87684" y="125222"/>
                  </a:lnTo>
                  <a:lnTo>
                    <a:pt x="107985" y="95323"/>
                  </a:lnTo>
                  <a:lnTo>
                    <a:pt x="117214" y="71841"/>
                  </a:lnTo>
                  <a:lnTo>
                    <a:pt x="122257" y="47999"/>
                  </a:lnTo>
                  <a:lnTo>
                    <a:pt x="122147" y="25644"/>
                  </a:lnTo>
                  <a:lnTo>
                    <a:pt x="117864" y="11474"/>
                  </a:lnTo>
                  <a:lnTo>
                    <a:pt x="114746" y="6708"/>
                  </a:lnTo>
                  <a:lnTo>
                    <a:pt x="109846" y="3531"/>
                  </a:lnTo>
                  <a:lnTo>
                    <a:pt x="96875" y="0"/>
                  </a:lnTo>
                  <a:lnTo>
                    <a:pt x="81703" y="2194"/>
                  </a:lnTo>
                  <a:lnTo>
                    <a:pt x="57711" y="98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5" name="SMARTInkShape-1837"/>
            <p:cNvSpPr/>
            <p:nvPr>
              <p:custDataLst>
                <p:tags r:id="rId71"/>
              </p:custDataLst>
            </p:nvPr>
          </p:nvSpPr>
          <p:spPr>
            <a:xfrm>
              <a:off x="3200400" y="4884372"/>
              <a:ext cx="114301" cy="17829"/>
            </a:xfrm>
            <a:custGeom>
              <a:avLst/>
              <a:gdLst/>
              <a:ahLst/>
              <a:cxnLst/>
              <a:rect l="0" t="0" r="0" b="0"/>
              <a:pathLst>
                <a:path w="114301" h="17829">
                  <a:moveTo>
                    <a:pt x="0" y="17828"/>
                  </a:moveTo>
                  <a:lnTo>
                    <a:pt x="0" y="17828"/>
                  </a:lnTo>
                  <a:lnTo>
                    <a:pt x="30507" y="17828"/>
                  </a:lnTo>
                  <a:lnTo>
                    <a:pt x="61974" y="12758"/>
                  </a:lnTo>
                  <a:lnTo>
                    <a:pt x="91604" y="4963"/>
                  </a:lnTo>
                  <a:lnTo>
                    <a:pt x="108092" y="0"/>
                  </a:lnTo>
                  <a:lnTo>
                    <a:pt x="110161" y="1003"/>
                  </a:lnTo>
                  <a:lnTo>
                    <a:pt x="111541" y="3084"/>
                  </a:lnTo>
                  <a:lnTo>
                    <a:pt x="114300" y="114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9" name="SMARTInkShape-Group430"/>
          <p:cNvGrpSpPr/>
          <p:nvPr/>
        </p:nvGrpSpPr>
        <p:grpSpPr>
          <a:xfrm>
            <a:off x="2552702" y="5613423"/>
            <a:ext cx="400049" cy="202066"/>
            <a:chOff x="2552702" y="5613423"/>
            <a:chExt cx="400049" cy="202066"/>
          </a:xfrm>
        </p:grpSpPr>
        <p:sp>
          <p:nvSpPr>
            <p:cNvPr id="557" name="SMARTInkShape-1838"/>
            <p:cNvSpPr/>
            <p:nvPr>
              <p:custDataLst>
                <p:tags r:id="rId65"/>
              </p:custDataLst>
            </p:nvPr>
          </p:nvSpPr>
          <p:spPr>
            <a:xfrm>
              <a:off x="2552702" y="5702300"/>
              <a:ext cx="114287" cy="113189"/>
            </a:xfrm>
            <a:custGeom>
              <a:avLst/>
              <a:gdLst/>
              <a:ahLst/>
              <a:cxnLst/>
              <a:rect l="0" t="0" r="0" b="0"/>
              <a:pathLst>
                <a:path w="114287" h="113189">
                  <a:moveTo>
                    <a:pt x="25398" y="12700"/>
                  </a:moveTo>
                  <a:lnTo>
                    <a:pt x="25398" y="12700"/>
                  </a:lnTo>
                  <a:lnTo>
                    <a:pt x="22027" y="12700"/>
                  </a:lnTo>
                  <a:lnTo>
                    <a:pt x="21034" y="11994"/>
                  </a:lnTo>
                  <a:lnTo>
                    <a:pt x="20372" y="10819"/>
                  </a:lnTo>
                  <a:lnTo>
                    <a:pt x="19931" y="9329"/>
                  </a:lnTo>
                  <a:lnTo>
                    <a:pt x="19637" y="9041"/>
                  </a:lnTo>
                  <a:lnTo>
                    <a:pt x="19440" y="9555"/>
                  </a:lnTo>
                  <a:lnTo>
                    <a:pt x="18358" y="22010"/>
                  </a:lnTo>
                  <a:lnTo>
                    <a:pt x="8924" y="41646"/>
                  </a:lnTo>
                  <a:lnTo>
                    <a:pt x="6688" y="70317"/>
                  </a:lnTo>
                  <a:lnTo>
                    <a:pt x="910" y="99152"/>
                  </a:lnTo>
                  <a:lnTo>
                    <a:pt x="22" y="113188"/>
                  </a:lnTo>
                  <a:lnTo>
                    <a:pt x="0" y="108735"/>
                  </a:lnTo>
                  <a:lnTo>
                    <a:pt x="8837" y="99180"/>
                  </a:lnTo>
                  <a:lnTo>
                    <a:pt x="12863" y="96996"/>
                  </a:lnTo>
                  <a:lnTo>
                    <a:pt x="39228" y="88495"/>
                  </a:lnTo>
                  <a:lnTo>
                    <a:pt x="65633" y="78969"/>
                  </a:lnTo>
                  <a:lnTo>
                    <a:pt x="85557" y="74865"/>
                  </a:lnTo>
                  <a:lnTo>
                    <a:pt x="92352" y="72079"/>
                  </a:lnTo>
                  <a:lnTo>
                    <a:pt x="114286" y="69851"/>
                  </a:lnTo>
                  <a:lnTo>
                    <a:pt x="84260" y="39812"/>
                  </a:lnTo>
                  <a:lnTo>
                    <a:pt x="66545" y="21391"/>
                  </a:lnTo>
                  <a:lnTo>
                    <a:pt x="64852" y="17033"/>
                  </a:lnTo>
                  <a:lnTo>
                    <a:pt x="63695" y="15589"/>
                  </a:lnTo>
                  <a:lnTo>
                    <a:pt x="59401" y="12850"/>
                  </a:lnTo>
                  <a:lnTo>
                    <a:pt x="57445" y="7345"/>
                  </a:lnTo>
                  <a:lnTo>
                    <a:pt x="57174" y="970"/>
                  </a:lnTo>
                  <a:lnTo>
                    <a:pt x="57871" y="646"/>
                  </a:lnTo>
                  <a:lnTo>
                    <a:pt x="63498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8" name="SMARTInkShape-1839"/>
            <p:cNvSpPr/>
            <p:nvPr>
              <p:custDataLst>
                <p:tags r:id="rId66"/>
              </p:custDataLst>
            </p:nvPr>
          </p:nvSpPr>
          <p:spPr>
            <a:xfrm>
              <a:off x="2565407" y="5613423"/>
              <a:ext cx="387344" cy="170545"/>
            </a:xfrm>
            <a:custGeom>
              <a:avLst/>
              <a:gdLst/>
              <a:ahLst/>
              <a:cxnLst/>
              <a:rect l="0" t="0" r="0" b="0"/>
              <a:pathLst>
                <a:path w="387344" h="170545">
                  <a:moveTo>
                    <a:pt x="387343" y="6327"/>
                  </a:moveTo>
                  <a:lnTo>
                    <a:pt x="387343" y="6327"/>
                  </a:lnTo>
                  <a:lnTo>
                    <a:pt x="387343" y="54"/>
                  </a:lnTo>
                  <a:lnTo>
                    <a:pt x="383972" y="0"/>
                  </a:lnTo>
                  <a:lnTo>
                    <a:pt x="380436" y="1868"/>
                  </a:lnTo>
                  <a:lnTo>
                    <a:pt x="376512" y="4345"/>
                  </a:lnTo>
                  <a:lnTo>
                    <a:pt x="368244" y="5936"/>
                  </a:lnTo>
                  <a:lnTo>
                    <a:pt x="352634" y="6981"/>
                  </a:lnTo>
                  <a:lnTo>
                    <a:pt x="321116" y="17570"/>
                  </a:lnTo>
                  <a:lnTo>
                    <a:pt x="296273" y="28963"/>
                  </a:lnTo>
                  <a:lnTo>
                    <a:pt x="275153" y="34734"/>
                  </a:lnTo>
                  <a:lnTo>
                    <a:pt x="253992" y="47688"/>
                  </a:lnTo>
                  <a:lnTo>
                    <a:pt x="224360" y="59434"/>
                  </a:lnTo>
                  <a:lnTo>
                    <a:pt x="211790" y="67043"/>
                  </a:lnTo>
                  <a:lnTo>
                    <a:pt x="201899" y="69708"/>
                  </a:lnTo>
                  <a:lnTo>
                    <a:pt x="200214" y="71159"/>
                  </a:lnTo>
                  <a:lnTo>
                    <a:pt x="194138" y="78556"/>
                  </a:lnTo>
                  <a:lnTo>
                    <a:pt x="188350" y="80762"/>
                  </a:lnTo>
                  <a:lnTo>
                    <a:pt x="181780" y="82448"/>
                  </a:lnTo>
                  <a:lnTo>
                    <a:pt x="171812" y="87398"/>
                  </a:lnTo>
                  <a:lnTo>
                    <a:pt x="148763" y="95286"/>
                  </a:lnTo>
                  <a:lnTo>
                    <a:pt x="141283" y="99399"/>
                  </a:lnTo>
                  <a:lnTo>
                    <a:pt x="131149" y="101637"/>
                  </a:lnTo>
                  <a:lnTo>
                    <a:pt x="121046" y="106476"/>
                  </a:lnTo>
                  <a:lnTo>
                    <a:pt x="103754" y="113310"/>
                  </a:lnTo>
                  <a:lnTo>
                    <a:pt x="90888" y="124346"/>
                  </a:lnTo>
                  <a:lnTo>
                    <a:pt x="68604" y="132341"/>
                  </a:lnTo>
                  <a:lnTo>
                    <a:pt x="59433" y="133838"/>
                  </a:lnTo>
                  <a:lnTo>
                    <a:pt x="32020" y="150625"/>
                  </a:lnTo>
                  <a:lnTo>
                    <a:pt x="24094" y="152224"/>
                  </a:lnTo>
                  <a:lnTo>
                    <a:pt x="22410" y="152274"/>
                  </a:lnTo>
                  <a:lnTo>
                    <a:pt x="18658" y="154213"/>
                  </a:lnTo>
                  <a:lnTo>
                    <a:pt x="13871" y="157835"/>
                  </a:lnTo>
                  <a:lnTo>
                    <a:pt x="9671" y="158463"/>
                  </a:lnTo>
                  <a:lnTo>
                    <a:pt x="8562" y="159256"/>
                  </a:lnTo>
                  <a:lnTo>
                    <a:pt x="7822" y="160491"/>
                  </a:lnTo>
                  <a:lnTo>
                    <a:pt x="6635" y="164171"/>
                  </a:lnTo>
                  <a:lnTo>
                    <a:pt x="4592" y="164674"/>
                  </a:lnTo>
                  <a:lnTo>
                    <a:pt x="73" y="165070"/>
                  </a:lnTo>
                  <a:lnTo>
                    <a:pt x="0" y="170544"/>
                  </a:lnTo>
                  <a:lnTo>
                    <a:pt x="6343" y="16507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9" name="SMARTInkShape-Group431"/>
          <p:cNvGrpSpPr/>
          <p:nvPr/>
        </p:nvGrpSpPr>
        <p:grpSpPr>
          <a:xfrm>
            <a:off x="2819662" y="5157082"/>
            <a:ext cx="1399993" cy="488069"/>
            <a:chOff x="2819662" y="5157082"/>
            <a:chExt cx="1399993" cy="488069"/>
          </a:xfrm>
        </p:grpSpPr>
        <p:sp>
          <p:nvSpPr>
            <p:cNvPr id="560" name="SMARTInkShape-1840"/>
            <p:cNvSpPr/>
            <p:nvPr>
              <p:custDataLst>
                <p:tags r:id="rId56"/>
              </p:custDataLst>
            </p:nvPr>
          </p:nvSpPr>
          <p:spPr>
            <a:xfrm>
              <a:off x="2819662" y="5377573"/>
              <a:ext cx="323589" cy="267578"/>
            </a:xfrm>
            <a:custGeom>
              <a:avLst/>
              <a:gdLst/>
              <a:ahLst/>
              <a:cxnLst/>
              <a:rect l="0" t="0" r="0" b="0"/>
              <a:pathLst>
                <a:path w="323589" h="267578">
                  <a:moveTo>
                    <a:pt x="6088" y="267577"/>
                  </a:moveTo>
                  <a:lnTo>
                    <a:pt x="6088" y="267577"/>
                  </a:lnTo>
                  <a:lnTo>
                    <a:pt x="621" y="267577"/>
                  </a:lnTo>
                  <a:lnTo>
                    <a:pt x="326" y="266872"/>
                  </a:lnTo>
                  <a:lnTo>
                    <a:pt x="0" y="264206"/>
                  </a:lnTo>
                  <a:lnTo>
                    <a:pt x="8561" y="237134"/>
                  </a:lnTo>
                  <a:lnTo>
                    <a:pt x="16360" y="217358"/>
                  </a:lnTo>
                  <a:lnTo>
                    <a:pt x="26881" y="192106"/>
                  </a:lnTo>
                  <a:lnTo>
                    <a:pt x="40494" y="160656"/>
                  </a:lnTo>
                  <a:lnTo>
                    <a:pt x="48075" y="143380"/>
                  </a:lnTo>
                  <a:lnTo>
                    <a:pt x="58774" y="126218"/>
                  </a:lnTo>
                  <a:lnTo>
                    <a:pt x="71551" y="109132"/>
                  </a:lnTo>
                  <a:lnTo>
                    <a:pt x="85713" y="92097"/>
                  </a:lnTo>
                  <a:lnTo>
                    <a:pt x="116501" y="61880"/>
                  </a:lnTo>
                  <a:lnTo>
                    <a:pt x="132614" y="47896"/>
                  </a:lnTo>
                  <a:lnTo>
                    <a:pt x="163687" y="26713"/>
                  </a:lnTo>
                  <a:lnTo>
                    <a:pt x="193254" y="11654"/>
                  </a:lnTo>
                  <a:lnTo>
                    <a:pt x="220506" y="2609"/>
                  </a:lnTo>
                  <a:lnTo>
                    <a:pt x="242967" y="0"/>
                  </a:lnTo>
                  <a:lnTo>
                    <a:pt x="271478" y="2499"/>
                  </a:lnTo>
                  <a:lnTo>
                    <a:pt x="299654" y="6293"/>
                  </a:lnTo>
                  <a:lnTo>
                    <a:pt x="323588" y="1357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1" name="SMARTInkShape-1841"/>
            <p:cNvSpPr/>
            <p:nvPr>
              <p:custDataLst>
                <p:tags r:id="rId57"/>
              </p:custDataLst>
            </p:nvPr>
          </p:nvSpPr>
          <p:spPr>
            <a:xfrm>
              <a:off x="3225800" y="5378450"/>
              <a:ext cx="107790" cy="12701"/>
            </a:xfrm>
            <a:custGeom>
              <a:avLst/>
              <a:gdLst/>
              <a:ahLst/>
              <a:cxnLst/>
              <a:rect l="0" t="0" r="0" b="0"/>
              <a:pathLst>
                <a:path w="107790" h="12701">
                  <a:moveTo>
                    <a:pt x="0" y="12700"/>
                  </a:moveTo>
                  <a:lnTo>
                    <a:pt x="0" y="12700"/>
                  </a:lnTo>
                  <a:lnTo>
                    <a:pt x="27136" y="12700"/>
                  </a:lnTo>
                  <a:lnTo>
                    <a:pt x="56212" y="8336"/>
                  </a:lnTo>
                  <a:lnTo>
                    <a:pt x="85370" y="4860"/>
                  </a:lnTo>
                  <a:lnTo>
                    <a:pt x="107789" y="2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2" name="SMARTInkShape-1842"/>
            <p:cNvSpPr/>
            <p:nvPr>
              <p:custDataLst>
                <p:tags r:id="rId58"/>
              </p:custDataLst>
            </p:nvPr>
          </p:nvSpPr>
          <p:spPr>
            <a:xfrm>
              <a:off x="3352800" y="5314950"/>
              <a:ext cx="158751" cy="106112"/>
            </a:xfrm>
            <a:custGeom>
              <a:avLst/>
              <a:gdLst/>
              <a:ahLst/>
              <a:cxnLst/>
              <a:rect l="0" t="0" r="0" b="0"/>
              <a:pathLst>
                <a:path w="158751" h="106112">
                  <a:moveTo>
                    <a:pt x="0" y="0"/>
                  </a:moveTo>
                  <a:lnTo>
                    <a:pt x="0" y="0"/>
                  </a:lnTo>
                  <a:lnTo>
                    <a:pt x="0" y="24418"/>
                  </a:lnTo>
                  <a:lnTo>
                    <a:pt x="0" y="55676"/>
                  </a:lnTo>
                  <a:lnTo>
                    <a:pt x="1881" y="85264"/>
                  </a:lnTo>
                  <a:lnTo>
                    <a:pt x="6089" y="106111"/>
                  </a:lnTo>
                  <a:lnTo>
                    <a:pt x="6881" y="106018"/>
                  </a:lnTo>
                  <a:lnTo>
                    <a:pt x="9644" y="104034"/>
                  </a:lnTo>
                  <a:lnTo>
                    <a:pt x="17871" y="89826"/>
                  </a:lnTo>
                  <a:lnTo>
                    <a:pt x="32353" y="59005"/>
                  </a:lnTo>
                  <a:lnTo>
                    <a:pt x="50295" y="28002"/>
                  </a:lnTo>
                  <a:lnTo>
                    <a:pt x="59167" y="17447"/>
                  </a:lnTo>
                  <a:lnTo>
                    <a:pt x="61317" y="17276"/>
                  </a:lnTo>
                  <a:lnTo>
                    <a:pt x="63456" y="18573"/>
                  </a:lnTo>
                  <a:lnTo>
                    <a:pt x="67714" y="24481"/>
                  </a:lnTo>
                  <a:lnTo>
                    <a:pt x="71958" y="34164"/>
                  </a:lnTo>
                  <a:lnTo>
                    <a:pt x="72433" y="43642"/>
                  </a:lnTo>
                  <a:lnTo>
                    <a:pt x="70077" y="72923"/>
                  </a:lnTo>
                  <a:lnTo>
                    <a:pt x="69895" y="80649"/>
                  </a:lnTo>
                  <a:lnTo>
                    <a:pt x="70586" y="81282"/>
                  </a:lnTo>
                  <a:lnTo>
                    <a:pt x="73234" y="81986"/>
                  </a:lnTo>
                  <a:lnTo>
                    <a:pt x="74928" y="80057"/>
                  </a:lnTo>
                  <a:lnTo>
                    <a:pt x="96997" y="49318"/>
                  </a:lnTo>
                  <a:lnTo>
                    <a:pt x="120995" y="22102"/>
                  </a:lnTo>
                  <a:lnTo>
                    <a:pt x="136005" y="9461"/>
                  </a:lnTo>
                  <a:lnTo>
                    <a:pt x="137237" y="9130"/>
                  </a:lnTo>
                  <a:lnTo>
                    <a:pt x="138058" y="9615"/>
                  </a:lnTo>
                  <a:lnTo>
                    <a:pt x="138605" y="10643"/>
                  </a:lnTo>
                  <a:lnTo>
                    <a:pt x="139604" y="33567"/>
                  </a:lnTo>
                  <a:lnTo>
                    <a:pt x="136543" y="63739"/>
                  </a:lnTo>
                  <a:lnTo>
                    <a:pt x="142448" y="85576"/>
                  </a:lnTo>
                  <a:lnTo>
                    <a:pt x="145059" y="88801"/>
                  </a:lnTo>
                  <a:lnTo>
                    <a:pt x="158750" y="952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3" name="SMARTInkShape-1843"/>
            <p:cNvSpPr/>
            <p:nvPr>
              <p:custDataLst>
                <p:tags r:id="rId59"/>
              </p:custDataLst>
            </p:nvPr>
          </p:nvSpPr>
          <p:spPr>
            <a:xfrm>
              <a:off x="3498850" y="5313419"/>
              <a:ext cx="113820" cy="246976"/>
            </a:xfrm>
            <a:custGeom>
              <a:avLst/>
              <a:gdLst/>
              <a:ahLst/>
              <a:cxnLst/>
              <a:rect l="0" t="0" r="0" b="0"/>
              <a:pathLst>
                <a:path w="113820" h="246976">
                  <a:moveTo>
                    <a:pt x="95250" y="26931"/>
                  </a:moveTo>
                  <a:lnTo>
                    <a:pt x="95250" y="26931"/>
                  </a:lnTo>
                  <a:lnTo>
                    <a:pt x="91879" y="20189"/>
                  </a:lnTo>
                  <a:lnTo>
                    <a:pt x="86461" y="14998"/>
                  </a:lnTo>
                  <a:lnTo>
                    <a:pt x="83041" y="12625"/>
                  </a:lnTo>
                  <a:lnTo>
                    <a:pt x="79349" y="11750"/>
                  </a:lnTo>
                  <a:lnTo>
                    <a:pt x="71485" y="12657"/>
                  </a:lnTo>
                  <a:lnTo>
                    <a:pt x="62495" y="17136"/>
                  </a:lnTo>
                  <a:lnTo>
                    <a:pt x="51992" y="26302"/>
                  </a:lnTo>
                  <a:lnTo>
                    <a:pt x="43314" y="41325"/>
                  </a:lnTo>
                  <a:lnTo>
                    <a:pt x="42281" y="45700"/>
                  </a:lnTo>
                  <a:lnTo>
                    <a:pt x="43016" y="52441"/>
                  </a:lnTo>
                  <a:lnTo>
                    <a:pt x="47575" y="57789"/>
                  </a:lnTo>
                  <a:lnTo>
                    <a:pt x="54306" y="61812"/>
                  </a:lnTo>
                  <a:lnTo>
                    <a:pt x="62001" y="63600"/>
                  </a:lnTo>
                  <a:lnTo>
                    <a:pt x="66029" y="62666"/>
                  </a:lnTo>
                  <a:lnTo>
                    <a:pt x="78439" y="54609"/>
                  </a:lnTo>
                  <a:lnTo>
                    <a:pt x="99499" y="31769"/>
                  </a:lnTo>
                  <a:lnTo>
                    <a:pt x="110645" y="8993"/>
                  </a:lnTo>
                  <a:lnTo>
                    <a:pt x="113217" y="293"/>
                  </a:lnTo>
                  <a:lnTo>
                    <a:pt x="113578" y="0"/>
                  </a:lnTo>
                  <a:lnTo>
                    <a:pt x="113819" y="510"/>
                  </a:lnTo>
                  <a:lnTo>
                    <a:pt x="109210" y="30908"/>
                  </a:lnTo>
                  <a:lnTo>
                    <a:pt x="108510" y="51982"/>
                  </a:lnTo>
                  <a:lnTo>
                    <a:pt x="108199" y="80163"/>
                  </a:lnTo>
                  <a:lnTo>
                    <a:pt x="108061" y="109621"/>
                  </a:lnTo>
                  <a:lnTo>
                    <a:pt x="107293" y="139177"/>
                  </a:lnTo>
                  <a:lnTo>
                    <a:pt x="104601" y="168775"/>
                  </a:lnTo>
                  <a:lnTo>
                    <a:pt x="101052" y="192749"/>
                  </a:lnTo>
                  <a:lnTo>
                    <a:pt x="93206" y="220230"/>
                  </a:lnTo>
                  <a:lnTo>
                    <a:pt x="85875" y="233492"/>
                  </a:lnTo>
                  <a:lnTo>
                    <a:pt x="77913" y="241738"/>
                  </a:lnTo>
                  <a:lnTo>
                    <a:pt x="69671" y="245873"/>
                  </a:lnTo>
                  <a:lnTo>
                    <a:pt x="65497" y="246975"/>
                  </a:lnTo>
                  <a:lnTo>
                    <a:pt x="55215" y="244438"/>
                  </a:lnTo>
                  <a:lnTo>
                    <a:pt x="49510" y="241785"/>
                  </a:lnTo>
                  <a:lnTo>
                    <a:pt x="39408" y="231312"/>
                  </a:lnTo>
                  <a:lnTo>
                    <a:pt x="18054" y="201592"/>
                  </a:lnTo>
                  <a:lnTo>
                    <a:pt x="0" y="17298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4" name="SMARTInkShape-1844"/>
            <p:cNvSpPr/>
            <p:nvPr>
              <p:custDataLst>
                <p:tags r:id="rId60"/>
              </p:custDataLst>
            </p:nvPr>
          </p:nvSpPr>
          <p:spPr>
            <a:xfrm>
              <a:off x="3695629" y="5284494"/>
              <a:ext cx="82622" cy="98675"/>
            </a:xfrm>
            <a:custGeom>
              <a:avLst/>
              <a:gdLst/>
              <a:ahLst/>
              <a:cxnLst/>
              <a:rect l="0" t="0" r="0" b="0"/>
              <a:pathLst>
                <a:path w="82622" h="98675">
                  <a:moveTo>
                    <a:pt x="82621" y="5056"/>
                  </a:moveTo>
                  <a:lnTo>
                    <a:pt x="82621" y="5056"/>
                  </a:lnTo>
                  <a:lnTo>
                    <a:pt x="56873" y="30"/>
                  </a:lnTo>
                  <a:lnTo>
                    <a:pt x="45072" y="0"/>
                  </a:lnTo>
                  <a:lnTo>
                    <a:pt x="31200" y="3949"/>
                  </a:lnTo>
                  <a:lnTo>
                    <a:pt x="24960" y="7622"/>
                  </a:lnTo>
                  <a:lnTo>
                    <a:pt x="23719" y="10294"/>
                  </a:lnTo>
                  <a:lnTo>
                    <a:pt x="24222" y="17027"/>
                  </a:lnTo>
                  <a:lnTo>
                    <a:pt x="31843" y="28750"/>
                  </a:lnTo>
                  <a:lnTo>
                    <a:pt x="60760" y="59243"/>
                  </a:lnTo>
                  <a:lnTo>
                    <a:pt x="70578" y="72538"/>
                  </a:lnTo>
                  <a:lnTo>
                    <a:pt x="71770" y="76855"/>
                  </a:lnTo>
                  <a:lnTo>
                    <a:pt x="71213" y="85415"/>
                  </a:lnTo>
                  <a:lnTo>
                    <a:pt x="68666" y="88968"/>
                  </a:lnTo>
                  <a:lnTo>
                    <a:pt x="60191" y="94795"/>
                  </a:lnTo>
                  <a:lnTo>
                    <a:pt x="40148" y="98674"/>
                  </a:lnTo>
                  <a:lnTo>
                    <a:pt x="19707" y="96451"/>
                  </a:lnTo>
                  <a:lnTo>
                    <a:pt x="8563" y="91302"/>
                  </a:lnTo>
                  <a:lnTo>
                    <a:pt x="3616" y="87953"/>
                  </a:lnTo>
                  <a:lnTo>
                    <a:pt x="1023" y="84310"/>
                  </a:lnTo>
                  <a:lnTo>
                    <a:pt x="0" y="80470"/>
                  </a:lnTo>
                  <a:lnTo>
                    <a:pt x="24" y="76499"/>
                  </a:lnTo>
                  <a:lnTo>
                    <a:pt x="2156" y="72439"/>
                  </a:lnTo>
                  <a:lnTo>
                    <a:pt x="19121" y="5585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5" name="SMARTInkShape-1845"/>
            <p:cNvSpPr/>
            <p:nvPr>
              <p:custDataLst>
                <p:tags r:id="rId61"/>
              </p:custDataLst>
            </p:nvPr>
          </p:nvSpPr>
          <p:spPr>
            <a:xfrm>
              <a:off x="3822700" y="5292241"/>
              <a:ext cx="133351" cy="75362"/>
            </a:xfrm>
            <a:custGeom>
              <a:avLst/>
              <a:gdLst/>
              <a:ahLst/>
              <a:cxnLst/>
              <a:rect l="0" t="0" r="0" b="0"/>
              <a:pathLst>
                <a:path w="133351" h="75362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lnTo>
                    <a:pt x="0" y="27894"/>
                  </a:lnTo>
                  <a:lnTo>
                    <a:pt x="705" y="49159"/>
                  </a:lnTo>
                  <a:lnTo>
                    <a:pt x="5467" y="67881"/>
                  </a:lnTo>
                  <a:lnTo>
                    <a:pt x="6467" y="69757"/>
                  </a:lnTo>
                  <a:lnTo>
                    <a:pt x="7839" y="71007"/>
                  </a:lnTo>
                  <a:lnTo>
                    <a:pt x="9460" y="71842"/>
                  </a:lnTo>
                  <a:lnTo>
                    <a:pt x="11951" y="70986"/>
                  </a:lnTo>
                  <a:lnTo>
                    <a:pt x="18482" y="66273"/>
                  </a:lnTo>
                  <a:lnTo>
                    <a:pt x="33278" y="38924"/>
                  </a:lnTo>
                  <a:lnTo>
                    <a:pt x="53521" y="8288"/>
                  </a:lnTo>
                  <a:lnTo>
                    <a:pt x="54731" y="6745"/>
                  </a:lnTo>
                  <a:lnTo>
                    <a:pt x="56243" y="6422"/>
                  </a:lnTo>
                  <a:lnTo>
                    <a:pt x="57956" y="6912"/>
                  </a:lnTo>
                  <a:lnTo>
                    <a:pt x="59804" y="7944"/>
                  </a:lnTo>
                  <a:lnTo>
                    <a:pt x="61036" y="9338"/>
                  </a:lnTo>
                  <a:lnTo>
                    <a:pt x="62405" y="12769"/>
                  </a:lnTo>
                  <a:lnTo>
                    <a:pt x="64141" y="43572"/>
                  </a:lnTo>
                  <a:lnTo>
                    <a:pt x="68959" y="58260"/>
                  </a:lnTo>
                  <a:lnTo>
                    <a:pt x="69962" y="59110"/>
                  </a:lnTo>
                  <a:lnTo>
                    <a:pt x="72957" y="60054"/>
                  </a:lnTo>
                  <a:lnTo>
                    <a:pt x="78522" y="56710"/>
                  </a:lnTo>
                  <a:lnTo>
                    <a:pt x="96963" y="36324"/>
                  </a:lnTo>
                  <a:lnTo>
                    <a:pt x="118437" y="7542"/>
                  </a:lnTo>
                  <a:lnTo>
                    <a:pt x="123194" y="2563"/>
                  </a:lnTo>
                  <a:lnTo>
                    <a:pt x="124463" y="2223"/>
                  </a:lnTo>
                  <a:lnTo>
                    <a:pt x="125309" y="2702"/>
                  </a:lnTo>
                  <a:lnTo>
                    <a:pt x="126248" y="6996"/>
                  </a:lnTo>
                  <a:lnTo>
                    <a:pt x="125961" y="15020"/>
                  </a:lnTo>
                  <a:lnTo>
                    <a:pt x="123242" y="34698"/>
                  </a:lnTo>
                  <a:lnTo>
                    <a:pt x="126366" y="63694"/>
                  </a:lnTo>
                  <a:lnTo>
                    <a:pt x="128600" y="71028"/>
                  </a:lnTo>
                  <a:lnTo>
                    <a:pt x="131239" y="75228"/>
                  </a:lnTo>
                  <a:lnTo>
                    <a:pt x="131942" y="75361"/>
                  </a:lnTo>
                  <a:lnTo>
                    <a:pt x="133350" y="7350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6" name="SMARTInkShape-1846"/>
            <p:cNvSpPr/>
            <p:nvPr>
              <p:custDataLst>
                <p:tags r:id="rId62"/>
              </p:custDataLst>
            </p:nvPr>
          </p:nvSpPr>
          <p:spPr>
            <a:xfrm>
              <a:off x="4089400" y="52514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0"/>
                  </a:moveTo>
                  <a:lnTo>
                    <a:pt x="0" y="0"/>
                  </a:lnTo>
                  <a:lnTo>
                    <a:pt x="27789" y="0"/>
                  </a:lnTo>
                  <a:lnTo>
                    <a:pt x="52998" y="3370"/>
                  </a:lnTo>
                  <a:lnTo>
                    <a:pt x="81712" y="8837"/>
                  </a:lnTo>
                  <a:lnTo>
                    <a:pt x="112796" y="12192"/>
                  </a:lnTo>
                  <a:lnTo>
                    <a:pt x="127000" y="127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7" name="SMARTInkShape-1847"/>
            <p:cNvSpPr/>
            <p:nvPr>
              <p:custDataLst>
                <p:tags r:id="rId63"/>
              </p:custDataLst>
            </p:nvPr>
          </p:nvSpPr>
          <p:spPr>
            <a:xfrm>
              <a:off x="4080727" y="5157082"/>
              <a:ext cx="138928" cy="197031"/>
            </a:xfrm>
            <a:custGeom>
              <a:avLst/>
              <a:gdLst/>
              <a:ahLst/>
              <a:cxnLst/>
              <a:rect l="0" t="0" r="0" b="0"/>
              <a:pathLst>
                <a:path w="138928" h="197031">
                  <a:moveTo>
                    <a:pt x="72173" y="5468"/>
                  </a:moveTo>
                  <a:lnTo>
                    <a:pt x="72173" y="5468"/>
                  </a:lnTo>
                  <a:lnTo>
                    <a:pt x="72173" y="2097"/>
                  </a:lnTo>
                  <a:lnTo>
                    <a:pt x="71468" y="1104"/>
                  </a:lnTo>
                  <a:lnTo>
                    <a:pt x="70292" y="442"/>
                  </a:lnTo>
                  <a:lnTo>
                    <a:pt x="68802" y="0"/>
                  </a:lnTo>
                  <a:lnTo>
                    <a:pt x="53222" y="12864"/>
                  </a:lnTo>
                  <a:lnTo>
                    <a:pt x="30731" y="41291"/>
                  </a:lnTo>
                  <a:lnTo>
                    <a:pt x="16360" y="64428"/>
                  </a:lnTo>
                  <a:lnTo>
                    <a:pt x="5034" y="89528"/>
                  </a:lnTo>
                  <a:lnTo>
                    <a:pt x="0" y="117146"/>
                  </a:lnTo>
                  <a:lnTo>
                    <a:pt x="1526" y="142121"/>
                  </a:lnTo>
                  <a:lnTo>
                    <a:pt x="3908" y="153720"/>
                  </a:lnTo>
                  <a:lnTo>
                    <a:pt x="15963" y="172252"/>
                  </a:lnTo>
                  <a:lnTo>
                    <a:pt x="32374" y="186133"/>
                  </a:lnTo>
                  <a:lnTo>
                    <a:pt x="49075" y="194654"/>
                  </a:lnTo>
                  <a:lnTo>
                    <a:pt x="65905" y="197030"/>
                  </a:lnTo>
                  <a:lnTo>
                    <a:pt x="74345" y="196676"/>
                  </a:lnTo>
                  <a:lnTo>
                    <a:pt x="87484" y="190638"/>
                  </a:lnTo>
                  <a:lnTo>
                    <a:pt x="98028" y="180193"/>
                  </a:lnTo>
                  <a:lnTo>
                    <a:pt x="111897" y="157035"/>
                  </a:lnTo>
                  <a:lnTo>
                    <a:pt x="120637" y="135626"/>
                  </a:lnTo>
                  <a:lnTo>
                    <a:pt x="129226" y="106355"/>
                  </a:lnTo>
                  <a:lnTo>
                    <a:pt x="133492" y="89659"/>
                  </a:lnTo>
                  <a:lnTo>
                    <a:pt x="138231" y="57938"/>
                  </a:lnTo>
                  <a:lnTo>
                    <a:pt x="138927" y="30905"/>
                  </a:lnTo>
                  <a:lnTo>
                    <a:pt x="134532" y="14186"/>
                  </a:lnTo>
                  <a:lnTo>
                    <a:pt x="129973" y="9163"/>
                  </a:lnTo>
                  <a:lnTo>
                    <a:pt x="117383" y="3583"/>
                  </a:lnTo>
                  <a:lnTo>
                    <a:pt x="87685" y="7183"/>
                  </a:lnTo>
                  <a:lnTo>
                    <a:pt x="58817" y="20557"/>
                  </a:lnTo>
                  <a:lnTo>
                    <a:pt x="40423" y="3086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8" name="SMARTInkShape-1848"/>
            <p:cNvSpPr/>
            <p:nvPr>
              <p:custDataLst>
                <p:tags r:id="rId64"/>
              </p:custDataLst>
            </p:nvPr>
          </p:nvSpPr>
          <p:spPr>
            <a:xfrm>
              <a:off x="3848100" y="5168900"/>
              <a:ext cx="19051" cy="25401"/>
            </a:xfrm>
            <a:custGeom>
              <a:avLst/>
              <a:gdLst/>
              <a:ahLst/>
              <a:cxnLst/>
              <a:rect l="0" t="0" r="0" b="0"/>
              <a:pathLst>
                <a:path w="19051" h="25401">
                  <a:moveTo>
                    <a:pt x="19050" y="25400"/>
                  </a:moveTo>
                  <a:lnTo>
                    <a:pt x="19050" y="25400"/>
                  </a:lnTo>
                  <a:lnTo>
                    <a:pt x="4745" y="16561"/>
                  </a:lnTo>
                  <a:lnTo>
                    <a:pt x="2109" y="1065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8" name="SMARTInkShape-Group432"/>
          <p:cNvGrpSpPr/>
          <p:nvPr/>
        </p:nvGrpSpPr>
        <p:grpSpPr>
          <a:xfrm>
            <a:off x="4287133" y="2691240"/>
            <a:ext cx="1276623" cy="541180"/>
            <a:chOff x="4287133" y="2691240"/>
            <a:chExt cx="1276623" cy="541180"/>
          </a:xfrm>
        </p:grpSpPr>
        <p:sp>
          <p:nvSpPr>
            <p:cNvPr id="570" name="SMARTInkShape-1849"/>
            <p:cNvSpPr/>
            <p:nvPr>
              <p:custDataLst>
                <p:tags r:id="rId48"/>
              </p:custDataLst>
            </p:nvPr>
          </p:nvSpPr>
          <p:spPr>
            <a:xfrm>
              <a:off x="5118100" y="2755900"/>
              <a:ext cx="19051" cy="19051"/>
            </a:xfrm>
            <a:custGeom>
              <a:avLst/>
              <a:gdLst/>
              <a:ahLst/>
              <a:cxnLst/>
              <a:rect l="0" t="0" r="0" b="0"/>
              <a:pathLst>
                <a:path w="19051" h="19051">
                  <a:moveTo>
                    <a:pt x="19050" y="19050"/>
                  </a:moveTo>
                  <a:lnTo>
                    <a:pt x="19050" y="19050"/>
                  </a:lnTo>
                  <a:lnTo>
                    <a:pt x="12309" y="15679"/>
                  </a:lnTo>
                  <a:lnTo>
                    <a:pt x="7117" y="1026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1" name="SMARTInkShape-1850"/>
            <p:cNvSpPr/>
            <p:nvPr>
              <p:custDataLst>
                <p:tags r:id="rId49"/>
              </p:custDataLst>
            </p:nvPr>
          </p:nvSpPr>
          <p:spPr>
            <a:xfrm>
              <a:off x="5391914" y="2691240"/>
              <a:ext cx="171842" cy="304862"/>
            </a:xfrm>
            <a:custGeom>
              <a:avLst/>
              <a:gdLst/>
              <a:ahLst/>
              <a:cxnLst/>
              <a:rect l="0" t="0" r="0" b="0"/>
              <a:pathLst>
                <a:path w="171842" h="304862">
                  <a:moveTo>
                    <a:pt x="94486" y="26560"/>
                  </a:moveTo>
                  <a:lnTo>
                    <a:pt x="94486" y="26560"/>
                  </a:lnTo>
                  <a:lnTo>
                    <a:pt x="94486" y="23189"/>
                  </a:lnTo>
                  <a:lnTo>
                    <a:pt x="93780" y="22196"/>
                  </a:lnTo>
                  <a:lnTo>
                    <a:pt x="92604" y="21534"/>
                  </a:lnTo>
                  <a:lnTo>
                    <a:pt x="91115" y="21093"/>
                  </a:lnTo>
                  <a:lnTo>
                    <a:pt x="85697" y="28128"/>
                  </a:lnTo>
                  <a:lnTo>
                    <a:pt x="69069" y="53601"/>
                  </a:lnTo>
                  <a:lnTo>
                    <a:pt x="52145" y="80206"/>
                  </a:lnTo>
                  <a:lnTo>
                    <a:pt x="43681" y="96190"/>
                  </a:lnTo>
                  <a:lnTo>
                    <a:pt x="35216" y="113197"/>
                  </a:lnTo>
                  <a:lnTo>
                    <a:pt x="27456" y="131590"/>
                  </a:lnTo>
                  <a:lnTo>
                    <a:pt x="20166" y="150908"/>
                  </a:lnTo>
                  <a:lnTo>
                    <a:pt x="13190" y="170842"/>
                  </a:lnTo>
                  <a:lnTo>
                    <a:pt x="7832" y="190481"/>
                  </a:lnTo>
                  <a:lnTo>
                    <a:pt x="3556" y="209924"/>
                  </a:lnTo>
                  <a:lnTo>
                    <a:pt x="0" y="229236"/>
                  </a:lnTo>
                  <a:lnTo>
                    <a:pt x="1692" y="260101"/>
                  </a:lnTo>
                  <a:lnTo>
                    <a:pt x="9499" y="283462"/>
                  </a:lnTo>
                  <a:lnTo>
                    <a:pt x="20025" y="298548"/>
                  </a:lnTo>
                  <a:lnTo>
                    <a:pt x="27207" y="302430"/>
                  </a:lnTo>
                  <a:lnTo>
                    <a:pt x="44593" y="304861"/>
                  </a:lnTo>
                  <a:lnTo>
                    <a:pt x="62198" y="297946"/>
                  </a:lnTo>
                  <a:lnTo>
                    <a:pt x="89858" y="276304"/>
                  </a:lnTo>
                  <a:lnTo>
                    <a:pt x="110068" y="254679"/>
                  </a:lnTo>
                  <a:lnTo>
                    <a:pt x="130810" y="223902"/>
                  </a:lnTo>
                  <a:lnTo>
                    <a:pt x="139869" y="204688"/>
                  </a:lnTo>
                  <a:lnTo>
                    <a:pt x="148024" y="183412"/>
                  </a:lnTo>
                  <a:lnTo>
                    <a:pt x="155578" y="160761"/>
                  </a:lnTo>
                  <a:lnTo>
                    <a:pt x="161320" y="137900"/>
                  </a:lnTo>
                  <a:lnTo>
                    <a:pt x="165853" y="114897"/>
                  </a:lnTo>
                  <a:lnTo>
                    <a:pt x="169580" y="91802"/>
                  </a:lnTo>
                  <a:lnTo>
                    <a:pt x="171360" y="71465"/>
                  </a:lnTo>
                  <a:lnTo>
                    <a:pt x="171841" y="52969"/>
                  </a:lnTo>
                  <a:lnTo>
                    <a:pt x="168377" y="22775"/>
                  </a:lnTo>
                  <a:lnTo>
                    <a:pt x="157430" y="4652"/>
                  </a:lnTo>
                  <a:lnTo>
                    <a:pt x="149854" y="666"/>
                  </a:lnTo>
                  <a:lnTo>
                    <a:pt x="132029" y="0"/>
                  </a:lnTo>
                  <a:lnTo>
                    <a:pt x="112348" y="10052"/>
                  </a:lnTo>
                  <a:lnTo>
                    <a:pt x="81786" y="329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2" name="SMARTInkShape-1851"/>
            <p:cNvSpPr/>
            <p:nvPr>
              <p:custDataLst>
                <p:tags r:id="rId50"/>
              </p:custDataLst>
            </p:nvPr>
          </p:nvSpPr>
          <p:spPr>
            <a:xfrm>
              <a:off x="5109339" y="2873734"/>
              <a:ext cx="161162" cy="110767"/>
            </a:xfrm>
            <a:custGeom>
              <a:avLst/>
              <a:gdLst/>
              <a:ahLst/>
              <a:cxnLst/>
              <a:rect l="0" t="0" r="0" b="0"/>
              <a:pathLst>
                <a:path w="161162" h="110767">
                  <a:moveTo>
                    <a:pt x="15111" y="9166"/>
                  </a:moveTo>
                  <a:lnTo>
                    <a:pt x="15111" y="9166"/>
                  </a:lnTo>
                  <a:lnTo>
                    <a:pt x="11740" y="5795"/>
                  </a:lnTo>
                  <a:lnTo>
                    <a:pt x="10747" y="5507"/>
                  </a:lnTo>
                  <a:lnTo>
                    <a:pt x="10085" y="6021"/>
                  </a:lnTo>
                  <a:lnTo>
                    <a:pt x="0" y="33401"/>
                  </a:lnTo>
                  <a:lnTo>
                    <a:pt x="599" y="56641"/>
                  </a:lnTo>
                  <a:lnTo>
                    <a:pt x="9080" y="84371"/>
                  </a:lnTo>
                  <a:lnTo>
                    <a:pt x="11090" y="88936"/>
                  </a:lnTo>
                  <a:lnTo>
                    <a:pt x="13842" y="91979"/>
                  </a:lnTo>
                  <a:lnTo>
                    <a:pt x="20662" y="95361"/>
                  </a:lnTo>
                  <a:lnTo>
                    <a:pt x="23751" y="95557"/>
                  </a:lnTo>
                  <a:lnTo>
                    <a:pt x="29064" y="93894"/>
                  </a:lnTo>
                  <a:lnTo>
                    <a:pt x="39392" y="82248"/>
                  </a:lnTo>
                  <a:lnTo>
                    <a:pt x="48019" y="58650"/>
                  </a:lnTo>
                  <a:lnTo>
                    <a:pt x="58414" y="29316"/>
                  </a:lnTo>
                  <a:lnTo>
                    <a:pt x="69500" y="4418"/>
                  </a:lnTo>
                  <a:lnTo>
                    <a:pt x="74091" y="0"/>
                  </a:lnTo>
                  <a:lnTo>
                    <a:pt x="75597" y="939"/>
                  </a:lnTo>
                  <a:lnTo>
                    <a:pt x="77272" y="7626"/>
                  </a:lnTo>
                  <a:lnTo>
                    <a:pt x="78347" y="33530"/>
                  </a:lnTo>
                  <a:lnTo>
                    <a:pt x="80440" y="59761"/>
                  </a:lnTo>
                  <a:lnTo>
                    <a:pt x="85503" y="75192"/>
                  </a:lnTo>
                  <a:lnTo>
                    <a:pt x="93535" y="86727"/>
                  </a:lnTo>
                  <a:lnTo>
                    <a:pt x="95615" y="86979"/>
                  </a:lnTo>
                  <a:lnTo>
                    <a:pt x="97708" y="85736"/>
                  </a:lnTo>
                  <a:lnTo>
                    <a:pt x="126786" y="54990"/>
                  </a:lnTo>
                  <a:lnTo>
                    <a:pt x="142716" y="26240"/>
                  </a:lnTo>
                  <a:lnTo>
                    <a:pt x="145908" y="20282"/>
                  </a:lnTo>
                  <a:lnTo>
                    <a:pt x="146760" y="19399"/>
                  </a:lnTo>
                  <a:lnTo>
                    <a:pt x="147326" y="19516"/>
                  </a:lnTo>
                  <a:lnTo>
                    <a:pt x="147704" y="20299"/>
                  </a:lnTo>
                  <a:lnTo>
                    <a:pt x="148394" y="51614"/>
                  </a:lnTo>
                  <a:lnTo>
                    <a:pt x="150334" y="83221"/>
                  </a:lnTo>
                  <a:lnTo>
                    <a:pt x="161161" y="1107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3" name="SMARTInkShape-1852"/>
            <p:cNvSpPr/>
            <p:nvPr>
              <p:custDataLst>
                <p:tags r:id="rId51"/>
              </p:custDataLst>
            </p:nvPr>
          </p:nvSpPr>
          <p:spPr>
            <a:xfrm>
              <a:off x="4965700" y="2857500"/>
              <a:ext cx="87196" cy="135687"/>
            </a:xfrm>
            <a:custGeom>
              <a:avLst/>
              <a:gdLst/>
              <a:ahLst/>
              <a:cxnLst/>
              <a:rect l="0" t="0" r="0" b="0"/>
              <a:pathLst>
                <a:path w="87196" h="135687">
                  <a:moveTo>
                    <a:pt x="76200" y="0"/>
                  </a:moveTo>
                  <a:lnTo>
                    <a:pt x="76200" y="0"/>
                  </a:lnTo>
                  <a:lnTo>
                    <a:pt x="47194" y="705"/>
                  </a:lnTo>
                  <a:lnTo>
                    <a:pt x="29912" y="3371"/>
                  </a:lnTo>
                  <a:lnTo>
                    <a:pt x="23469" y="6481"/>
                  </a:lnTo>
                  <a:lnTo>
                    <a:pt x="14429" y="15580"/>
                  </a:lnTo>
                  <a:lnTo>
                    <a:pt x="12441" y="20970"/>
                  </a:lnTo>
                  <a:lnTo>
                    <a:pt x="12116" y="32603"/>
                  </a:lnTo>
                  <a:lnTo>
                    <a:pt x="19965" y="46711"/>
                  </a:lnTo>
                  <a:lnTo>
                    <a:pt x="48002" y="75392"/>
                  </a:lnTo>
                  <a:lnTo>
                    <a:pt x="74942" y="105099"/>
                  </a:lnTo>
                  <a:lnTo>
                    <a:pt x="85284" y="116325"/>
                  </a:lnTo>
                  <a:lnTo>
                    <a:pt x="87195" y="120589"/>
                  </a:lnTo>
                  <a:lnTo>
                    <a:pt x="87057" y="124137"/>
                  </a:lnTo>
                  <a:lnTo>
                    <a:pt x="85555" y="127208"/>
                  </a:lnTo>
                  <a:lnTo>
                    <a:pt x="80123" y="132502"/>
                  </a:lnTo>
                  <a:lnTo>
                    <a:pt x="76698" y="134901"/>
                  </a:lnTo>
                  <a:lnTo>
                    <a:pt x="65368" y="135686"/>
                  </a:lnTo>
                  <a:lnTo>
                    <a:pt x="35098" y="130440"/>
                  </a:lnTo>
                  <a:lnTo>
                    <a:pt x="22420" y="121003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4" name="SMARTInkShape-1853"/>
            <p:cNvSpPr/>
            <p:nvPr>
              <p:custDataLst>
                <p:tags r:id="rId52"/>
              </p:custDataLst>
            </p:nvPr>
          </p:nvSpPr>
          <p:spPr>
            <a:xfrm>
              <a:off x="5429250" y="2845680"/>
              <a:ext cx="101601" cy="11821"/>
            </a:xfrm>
            <a:custGeom>
              <a:avLst/>
              <a:gdLst/>
              <a:ahLst/>
              <a:cxnLst/>
              <a:rect l="0" t="0" r="0" b="0"/>
              <a:pathLst>
                <a:path w="101601" h="11821">
                  <a:moveTo>
                    <a:pt x="0" y="5470"/>
                  </a:moveTo>
                  <a:lnTo>
                    <a:pt x="0" y="5470"/>
                  </a:lnTo>
                  <a:lnTo>
                    <a:pt x="10845" y="4764"/>
                  </a:lnTo>
                  <a:lnTo>
                    <a:pt x="42063" y="3"/>
                  </a:lnTo>
                  <a:lnTo>
                    <a:pt x="69378" y="0"/>
                  </a:lnTo>
                  <a:lnTo>
                    <a:pt x="87349" y="4241"/>
                  </a:lnTo>
                  <a:lnTo>
                    <a:pt x="101600" y="11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5" name="SMARTInkShape-1854"/>
            <p:cNvSpPr/>
            <p:nvPr>
              <p:custDataLst>
                <p:tags r:id="rId53"/>
              </p:custDataLst>
            </p:nvPr>
          </p:nvSpPr>
          <p:spPr>
            <a:xfrm>
              <a:off x="4287133" y="2946400"/>
              <a:ext cx="164218" cy="12701"/>
            </a:xfrm>
            <a:custGeom>
              <a:avLst/>
              <a:gdLst/>
              <a:ahLst/>
              <a:cxnLst/>
              <a:rect l="0" t="0" r="0" b="0"/>
              <a:pathLst>
                <a:path w="164218" h="12701">
                  <a:moveTo>
                    <a:pt x="5467" y="12700"/>
                  </a:moveTo>
                  <a:lnTo>
                    <a:pt x="5467" y="12700"/>
                  </a:lnTo>
                  <a:lnTo>
                    <a:pt x="0" y="12700"/>
                  </a:lnTo>
                  <a:lnTo>
                    <a:pt x="29647" y="12700"/>
                  </a:lnTo>
                  <a:lnTo>
                    <a:pt x="56297" y="12700"/>
                  </a:lnTo>
                  <a:lnTo>
                    <a:pt x="86536" y="9329"/>
                  </a:lnTo>
                  <a:lnTo>
                    <a:pt x="117838" y="3861"/>
                  </a:lnTo>
                  <a:lnTo>
                    <a:pt x="147988" y="508"/>
                  </a:lnTo>
                  <a:lnTo>
                    <a:pt x="1642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6" name="SMARTInkShape-1855"/>
            <p:cNvSpPr/>
            <p:nvPr>
              <p:custDataLst>
                <p:tags r:id="rId54"/>
              </p:custDataLst>
            </p:nvPr>
          </p:nvSpPr>
          <p:spPr>
            <a:xfrm>
              <a:off x="4572000" y="2870200"/>
              <a:ext cx="177801" cy="133351"/>
            </a:xfrm>
            <a:custGeom>
              <a:avLst/>
              <a:gdLst/>
              <a:ahLst/>
              <a:cxnLst/>
              <a:rect l="0" t="0" r="0" b="0"/>
              <a:pathLst>
                <a:path w="177801" h="133351">
                  <a:moveTo>
                    <a:pt x="0" y="0"/>
                  </a:moveTo>
                  <a:lnTo>
                    <a:pt x="0" y="0"/>
                  </a:lnTo>
                  <a:lnTo>
                    <a:pt x="0" y="28561"/>
                  </a:lnTo>
                  <a:lnTo>
                    <a:pt x="0" y="53618"/>
                  </a:lnTo>
                  <a:lnTo>
                    <a:pt x="0" y="79622"/>
                  </a:lnTo>
                  <a:lnTo>
                    <a:pt x="0" y="108139"/>
                  </a:lnTo>
                  <a:lnTo>
                    <a:pt x="0" y="114619"/>
                  </a:lnTo>
                  <a:lnTo>
                    <a:pt x="705" y="116629"/>
                  </a:lnTo>
                  <a:lnTo>
                    <a:pt x="1882" y="117970"/>
                  </a:lnTo>
                  <a:lnTo>
                    <a:pt x="5070" y="119459"/>
                  </a:lnTo>
                  <a:lnTo>
                    <a:pt x="8838" y="120120"/>
                  </a:lnTo>
                  <a:lnTo>
                    <a:pt x="14746" y="114770"/>
                  </a:lnTo>
                  <a:lnTo>
                    <a:pt x="30038" y="90718"/>
                  </a:lnTo>
                  <a:lnTo>
                    <a:pt x="42453" y="63647"/>
                  </a:lnTo>
                  <a:lnTo>
                    <a:pt x="55069" y="36654"/>
                  </a:lnTo>
                  <a:lnTo>
                    <a:pt x="67609" y="13094"/>
                  </a:lnTo>
                  <a:lnTo>
                    <a:pt x="74969" y="6290"/>
                  </a:lnTo>
                  <a:lnTo>
                    <a:pt x="78201" y="5604"/>
                  </a:lnTo>
                  <a:lnTo>
                    <a:pt x="81062" y="6559"/>
                  </a:lnTo>
                  <a:lnTo>
                    <a:pt x="83675" y="8606"/>
                  </a:lnTo>
                  <a:lnTo>
                    <a:pt x="90723" y="24971"/>
                  </a:lnTo>
                  <a:lnTo>
                    <a:pt x="93909" y="51065"/>
                  </a:lnTo>
                  <a:lnTo>
                    <a:pt x="94853" y="77768"/>
                  </a:lnTo>
                  <a:lnTo>
                    <a:pt x="91761" y="103554"/>
                  </a:lnTo>
                  <a:lnTo>
                    <a:pt x="89151" y="130084"/>
                  </a:lnTo>
                  <a:lnTo>
                    <a:pt x="89773" y="129761"/>
                  </a:lnTo>
                  <a:lnTo>
                    <a:pt x="110591" y="99946"/>
                  </a:lnTo>
                  <a:lnTo>
                    <a:pt x="124881" y="78993"/>
                  </a:lnTo>
                  <a:lnTo>
                    <a:pt x="138758" y="57450"/>
                  </a:lnTo>
                  <a:lnTo>
                    <a:pt x="154708" y="31133"/>
                  </a:lnTo>
                  <a:lnTo>
                    <a:pt x="160482" y="21598"/>
                  </a:lnTo>
                  <a:lnTo>
                    <a:pt x="162021" y="20043"/>
                  </a:lnTo>
                  <a:lnTo>
                    <a:pt x="163047" y="19712"/>
                  </a:lnTo>
                  <a:lnTo>
                    <a:pt x="164492" y="32730"/>
                  </a:lnTo>
                  <a:lnTo>
                    <a:pt x="160616" y="62413"/>
                  </a:lnTo>
                  <a:lnTo>
                    <a:pt x="160008" y="87088"/>
                  </a:lnTo>
                  <a:lnTo>
                    <a:pt x="164689" y="110863"/>
                  </a:lnTo>
                  <a:lnTo>
                    <a:pt x="17780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7" name="SMARTInkShape-1856"/>
            <p:cNvSpPr/>
            <p:nvPr>
              <p:custDataLst>
                <p:tags r:id="rId55"/>
              </p:custDataLst>
            </p:nvPr>
          </p:nvSpPr>
          <p:spPr>
            <a:xfrm>
              <a:off x="4724400" y="2871953"/>
              <a:ext cx="151991" cy="360467"/>
            </a:xfrm>
            <a:custGeom>
              <a:avLst/>
              <a:gdLst/>
              <a:ahLst/>
              <a:cxnLst/>
              <a:rect l="0" t="0" r="0" b="0"/>
              <a:pathLst>
                <a:path w="151991" h="360467">
                  <a:moveTo>
                    <a:pt x="139700" y="17297"/>
                  </a:moveTo>
                  <a:lnTo>
                    <a:pt x="139700" y="17297"/>
                  </a:lnTo>
                  <a:lnTo>
                    <a:pt x="132958" y="10555"/>
                  </a:lnTo>
                  <a:lnTo>
                    <a:pt x="129561" y="9275"/>
                  </a:lnTo>
                  <a:lnTo>
                    <a:pt x="122024" y="9733"/>
                  </a:lnTo>
                  <a:lnTo>
                    <a:pt x="106476" y="17329"/>
                  </a:lnTo>
                  <a:lnTo>
                    <a:pt x="96476" y="30246"/>
                  </a:lnTo>
                  <a:lnTo>
                    <a:pt x="88740" y="46336"/>
                  </a:lnTo>
                  <a:lnTo>
                    <a:pt x="85301" y="60542"/>
                  </a:lnTo>
                  <a:lnTo>
                    <a:pt x="87536" y="73911"/>
                  </a:lnTo>
                  <a:lnTo>
                    <a:pt x="93233" y="85497"/>
                  </a:lnTo>
                  <a:lnTo>
                    <a:pt x="100468" y="92999"/>
                  </a:lnTo>
                  <a:lnTo>
                    <a:pt x="105079" y="94576"/>
                  </a:lnTo>
                  <a:lnTo>
                    <a:pt x="115846" y="94447"/>
                  </a:lnTo>
                  <a:lnTo>
                    <a:pt x="125806" y="90156"/>
                  </a:lnTo>
                  <a:lnTo>
                    <a:pt x="130437" y="87037"/>
                  </a:lnTo>
                  <a:lnTo>
                    <a:pt x="137465" y="77925"/>
                  </a:lnTo>
                  <a:lnTo>
                    <a:pt x="145388" y="57133"/>
                  </a:lnTo>
                  <a:lnTo>
                    <a:pt x="150323" y="28630"/>
                  </a:lnTo>
                  <a:lnTo>
                    <a:pt x="151990" y="877"/>
                  </a:lnTo>
                  <a:lnTo>
                    <a:pt x="151421" y="0"/>
                  </a:lnTo>
                  <a:lnTo>
                    <a:pt x="148908" y="4671"/>
                  </a:lnTo>
                  <a:lnTo>
                    <a:pt x="143526" y="25942"/>
                  </a:lnTo>
                  <a:lnTo>
                    <a:pt x="139519" y="50302"/>
                  </a:lnTo>
                  <a:lnTo>
                    <a:pt x="137463" y="64701"/>
                  </a:lnTo>
                  <a:lnTo>
                    <a:pt x="136092" y="82060"/>
                  </a:lnTo>
                  <a:lnTo>
                    <a:pt x="135178" y="101395"/>
                  </a:lnTo>
                  <a:lnTo>
                    <a:pt x="134569" y="122045"/>
                  </a:lnTo>
                  <a:lnTo>
                    <a:pt x="134162" y="144279"/>
                  </a:lnTo>
                  <a:lnTo>
                    <a:pt x="133891" y="167568"/>
                  </a:lnTo>
                  <a:lnTo>
                    <a:pt x="133711" y="191562"/>
                  </a:lnTo>
                  <a:lnTo>
                    <a:pt x="133591" y="213907"/>
                  </a:lnTo>
                  <a:lnTo>
                    <a:pt x="133510" y="235153"/>
                  </a:lnTo>
                  <a:lnTo>
                    <a:pt x="133457" y="255668"/>
                  </a:lnTo>
                  <a:lnTo>
                    <a:pt x="132716" y="273578"/>
                  </a:lnTo>
                  <a:lnTo>
                    <a:pt x="130011" y="304766"/>
                  </a:lnTo>
                  <a:lnTo>
                    <a:pt x="124575" y="328976"/>
                  </a:lnTo>
                  <a:lnTo>
                    <a:pt x="116750" y="347026"/>
                  </a:lnTo>
                  <a:lnTo>
                    <a:pt x="106217" y="357401"/>
                  </a:lnTo>
                  <a:lnTo>
                    <a:pt x="99739" y="359744"/>
                  </a:lnTo>
                  <a:lnTo>
                    <a:pt x="85015" y="360466"/>
                  </a:lnTo>
                  <a:lnTo>
                    <a:pt x="67183" y="350909"/>
                  </a:lnTo>
                  <a:lnTo>
                    <a:pt x="48909" y="334197"/>
                  </a:lnTo>
                  <a:lnTo>
                    <a:pt x="33732" y="312658"/>
                  </a:lnTo>
                  <a:lnTo>
                    <a:pt x="13287" y="283474"/>
                  </a:lnTo>
                  <a:lnTo>
                    <a:pt x="0" y="2649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1" name="SMARTInkShape-Group433"/>
          <p:cNvGrpSpPr/>
          <p:nvPr/>
        </p:nvGrpSpPr>
        <p:grpSpPr>
          <a:xfrm>
            <a:off x="5772150" y="2857500"/>
            <a:ext cx="82551" cy="31699"/>
            <a:chOff x="5772150" y="2857500"/>
            <a:chExt cx="82551" cy="31699"/>
          </a:xfrm>
        </p:grpSpPr>
        <p:sp>
          <p:nvSpPr>
            <p:cNvPr id="579" name="SMARTInkShape-1857"/>
            <p:cNvSpPr/>
            <p:nvPr>
              <p:custDataLst>
                <p:tags r:id="rId46"/>
              </p:custDataLst>
            </p:nvPr>
          </p:nvSpPr>
          <p:spPr>
            <a:xfrm>
              <a:off x="5772150" y="2857500"/>
              <a:ext cx="82551" cy="5471"/>
            </a:xfrm>
            <a:custGeom>
              <a:avLst/>
              <a:gdLst/>
              <a:ahLst/>
              <a:cxnLst/>
              <a:rect l="0" t="0" r="0" b="0"/>
              <a:pathLst>
                <a:path w="82551" h="5471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4965" y="5467"/>
                  </a:lnTo>
                  <a:lnTo>
                    <a:pt x="68541" y="547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0" name="SMARTInkShape-1858"/>
            <p:cNvSpPr/>
            <p:nvPr>
              <p:custDataLst>
                <p:tags r:id="rId47"/>
              </p:custDataLst>
            </p:nvPr>
          </p:nvSpPr>
          <p:spPr>
            <a:xfrm>
              <a:off x="5774842" y="2882900"/>
              <a:ext cx="79859" cy="6299"/>
            </a:xfrm>
            <a:custGeom>
              <a:avLst/>
              <a:gdLst/>
              <a:ahLst/>
              <a:cxnLst/>
              <a:rect l="0" t="0" r="0" b="0"/>
              <a:pathLst>
                <a:path w="79859" h="6299">
                  <a:moveTo>
                    <a:pt x="3658" y="0"/>
                  </a:moveTo>
                  <a:lnTo>
                    <a:pt x="3658" y="0"/>
                  </a:lnTo>
                  <a:lnTo>
                    <a:pt x="287" y="3371"/>
                  </a:lnTo>
                  <a:lnTo>
                    <a:pt x="0" y="4364"/>
                  </a:lnTo>
                  <a:lnTo>
                    <a:pt x="513" y="5026"/>
                  </a:lnTo>
                  <a:lnTo>
                    <a:pt x="1560" y="5467"/>
                  </a:lnTo>
                  <a:lnTo>
                    <a:pt x="30973" y="6298"/>
                  </a:lnTo>
                  <a:lnTo>
                    <a:pt x="59724" y="4458"/>
                  </a:lnTo>
                  <a:lnTo>
                    <a:pt x="798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5" name="SMARTInkShape-Group434"/>
          <p:cNvGrpSpPr/>
          <p:nvPr/>
        </p:nvGrpSpPr>
        <p:grpSpPr>
          <a:xfrm>
            <a:off x="6134983" y="2611732"/>
            <a:ext cx="507118" cy="328319"/>
            <a:chOff x="6134983" y="2611732"/>
            <a:chExt cx="507118" cy="328319"/>
          </a:xfrm>
        </p:grpSpPr>
        <p:sp>
          <p:nvSpPr>
            <p:cNvPr id="582" name="SMARTInkShape-1859"/>
            <p:cNvSpPr/>
            <p:nvPr>
              <p:custDataLst>
                <p:tags r:id="rId43"/>
              </p:custDataLst>
            </p:nvPr>
          </p:nvSpPr>
          <p:spPr>
            <a:xfrm>
              <a:off x="6134983" y="2813050"/>
              <a:ext cx="174239" cy="127001"/>
            </a:xfrm>
            <a:custGeom>
              <a:avLst/>
              <a:gdLst/>
              <a:ahLst/>
              <a:cxnLst/>
              <a:rect l="0" t="0" r="0" b="0"/>
              <a:pathLst>
                <a:path w="174239" h="127001">
                  <a:moveTo>
                    <a:pt x="5467" y="0"/>
                  </a:moveTo>
                  <a:lnTo>
                    <a:pt x="5467" y="0"/>
                  </a:lnTo>
                  <a:lnTo>
                    <a:pt x="5467" y="29886"/>
                  </a:lnTo>
                  <a:lnTo>
                    <a:pt x="2096" y="53619"/>
                  </a:lnTo>
                  <a:lnTo>
                    <a:pt x="0" y="78525"/>
                  </a:lnTo>
                  <a:lnTo>
                    <a:pt x="4662" y="108087"/>
                  </a:lnTo>
                  <a:lnTo>
                    <a:pt x="6341" y="110158"/>
                  </a:lnTo>
                  <a:lnTo>
                    <a:pt x="11970" y="112459"/>
                  </a:lnTo>
                  <a:lnTo>
                    <a:pt x="15447" y="111662"/>
                  </a:lnTo>
                  <a:lnTo>
                    <a:pt x="23073" y="107013"/>
                  </a:lnTo>
                  <a:lnTo>
                    <a:pt x="43831" y="77321"/>
                  </a:lnTo>
                  <a:lnTo>
                    <a:pt x="57129" y="49172"/>
                  </a:lnTo>
                  <a:lnTo>
                    <a:pt x="70639" y="20064"/>
                  </a:lnTo>
                  <a:lnTo>
                    <a:pt x="73931" y="11511"/>
                  </a:lnTo>
                  <a:lnTo>
                    <a:pt x="75098" y="10496"/>
                  </a:lnTo>
                  <a:lnTo>
                    <a:pt x="76583" y="10525"/>
                  </a:lnTo>
                  <a:lnTo>
                    <a:pt x="78277" y="11250"/>
                  </a:lnTo>
                  <a:lnTo>
                    <a:pt x="79407" y="13144"/>
                  </a:lnTo>
                  <a:lnTo>
                    <a:pt x="85127" y="44416"/>
                  </a:lnTo>
                  <a:lnTo>
                    <a:pt x="82559" y="72848"/>
                  </a:lnTo>
                  <a:lnTo>
                    <a:pt x="82769" y="83177"/>
                  </a:lnTo>
                  <a:lnTo>
                    <a:pt x="85214" y="92471"/>
                  </a:lnTo>
                  <a:lnTo>
                    <a:pt x="87559" y="94809"/>
                  </a:lnTo>
                  <a:lnTo>
                    <a:pt x="90534" y="95661"/>
                  </a:lnTo>
                  <a:lnTo>
                    <a:pt x="93928" y="95524"/>
                  </a:lnTo>
                  <a:lnTo>
                    <a:pt x="96896" y="94022"/>
                  </a:lnTo>
                  <a:lnTo>
                    <a:pt x="121996" y="62759"/>
                  </a:lnTo>
                  <a:lnTo>
                    <a:pt x="142927" y="35215"/>
                  </a:lnTo>
                  <a:lnTo>
                    <a:pt x="163357" y="5911"/>
                  </a:lnTo>
                  <a:lnTo>
                    <a:pt x="167876" y="1824"/>
                  </a:lnTo>
                  <a:lnTo>
                    <a:pt x="170889" y="510"/>
                  </a:lnTo>
                  <a:lnTo>
                    <a:pt x="172899" y="1046"/>
                  </a:lnTo>
                  <a:lnTo>
                    <a:pt x="174238" y="2814"/>
                  </a:lnTo>
                  <a:lnTo>
                    <a:pt x="173845" y="10423"/>
                  </a:lnTo>
                  <a:lnTo>
                    <a:pt x="167843" y="35925"/>
                  </a:lnTo>
                  <a:lnTo>
                    <a:pt x="161920" y="59877"/>
                  </a:lnTo>
                  <a:lnTo>
                    <a:pt x="159068" y="84847"/>
                  </a:lnTo>
                  <a:lnTo>
                    <a:pt x="161594" y="103378"/>
                  </a:lnTo>
                  <a:lnTo>
                    <a:pt x="170567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3" name="SMARTInkShape-1860"/>
            <p:cNvSpPr/>
            <p:nvPr>
              <p:custDataLst>
                <p:tags r:id="rId44"/>
              </p:custDataLst>
            </p:nvPr>
          </p:nvSpPr>
          <p:spPr>
            <a:xfrm>
              <a:off x="6396065" y="2676042"/>
              <a:ext cx="131736" cy="207977"/>
            </a:xfrm>
            <a:custGeom>
              <a:avLst/>
              <a:gdLst/>
              <a:ahLst/>
              <a:cxnLst/>
              <a:rect l="0" t="0" r="0" b="0"/>
              <a:pathLst>
                <a:path w="131736" h="207977">
                  <a:moveTo>
                    <a:pt x="49185" y="3658"/>
                  </a:moveTo>
                  <a:lnTo>
                    <a:pt x="49185" y="3658"/>
                  </a:lnTo>
                  <a:lnTo>
                    <a:pt x="52844" y="0"/>
                  </a:lnTo>
                  <a:lnTo>
                    <a:pt x="51282" y="1562"/>
                  </a:lnTo>
                  <a:lnTo>
                    <a:pt x="43824" y="30003"/>
                  </a:lnTo>
                  <a:lnTo>
                    <a:pt x="37160" y="54407"/>
                  </a:lnTo>
                  <a:lnTo>
                    <a:pt x="29494" y="79836"/>
                  </a:lnTo>
                  <a:lnTo>
                    <a:pt x="21384" y="105954"/>
                  </a:lnTo>
                  <a:lnTo>
                    <a:pt x="13075" y="134024"/>
                  </a:lnTo>
                  <a:lnTo>
                    <a:pt x="6560" y="159201"/>
                  </a:lnTo>
                  <a:lnTo>
                    <a:pt x="807" y="187563"/>
                  </a:lnTo>
                  <a:lnTo>
                    <a:pt x="0" y="193995"/>
                  </a:lnTo>
                  <a:lnTo>
                    <a:pt x="873" y="198988"/>
                  </a:lnTo>
                  <a:lnTo>
                    <a:pt x="5605" y="206418"/>
                  </a:lnTo>
                  <a:lnTo>
                    <a:pt x="9549" y="207976"/>
                  </a:lnTo>
                  <a:lnTo>
                    <a:pt x="19574" y="207825"/>
                  </a:lnTo>
                  <a:lnTo>
                    <a:pt x="48327" y="202685"/>
                  </a:lnTo>
                  <a:lnTo>
                    <a:pt x="79302" y="200938"/>
                  </a:lnTo>
                  <a:lnTo>
                    <a:pt x="106013" y="200593"/>
                  </a:lnTo>
                  <a:lnTo>
                    <a:pt x="115129" y="202427"/>
                  </a:lnTo>
                  <a:lnTo>
                    <a:pt x="124227" y="205545"/>
                  </a:lnTo>
                  <a:lnTo>
                    <a:pt x="131735" y="206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4" name="SMARTInkShape-1861"/>
            <p:cNvSpPr/>
            <p:nvPr>
              <p:custDataLst>
                <p:tags r:id="rId45"/>
              </p:custDataLst>
            </p:nvPr>
          </p:nvSpPr>
          <p:spPr>
            <a:xfrm>
              <a:off x="6572250" y="2611732"/>
              <a:ext cx="69851" cy="99719"/>
            </a:xfrm>
            <a:custGeom>
              <a:avLst/>
              <a:gdLst/>
              <a:ahLst/>
              <a:cxnLst/>
              <a:rect l="0" t="0" r="0" b="0"/>
              <a:pathLst>
                <a:path w="69851" h="99719">
                  <a:moveTo>
                    <a:pt x="0" y="10818"/>
                  </a:moveTo>
                  <a:lnTo>
                    <a:pt x="0" y="10818"/>
                  </a:lnTo>
                  <a:lnTo>
                    <a:pt x="6742" y="4076"/>
                  </a:lnTo>
                  <a:lnTo>
                    <a:pt x="15697" y="766"/>
                  </a:lnTo>
                  <a:lnTo>
                    <a:pt x="26026" y="0"/>
                  </a:lnTo>
                  <a:lnTo>
                    <a:pt x="35321" y="2012"/>
                  </a:lnTo>
                  <a:lnTo>
                    <a:pt x="42274" y="7140"/>
                  </a:lnTo>
                  <a:lnTo>
                    <a:pt x="45116" y="10482"/>
                  </a:lnTo>
                  <a:lnTo>
                    <a:pt x="48274" y="19841"/>
                  </a:lnTo>
                  <a:lnTo>
                    <a:pt x="49116" y="25300"/>
                  </a:lnTo>
                  <a:lnTo>
                    <a:pt x="44407" y="37010"/>
                  </a:lnTo>
                  <a:lnTo>
                    <a:pt x="19047" y="67480"/>
                  </a:lnTo>
                  <a:lnTo>
                    <a:pt x="5486" y="81434"/>
                  </a:lnTo>
                  <a:lnTo>
                    <a:pt x="4364" y="84001"/>
                  </a:lnTo>
                  <a:lnTo>
                    <a:pt x="4320" y="86418"/>
                  </a:lnTo>
                  <a:lnTo>
                    <a:pt x="4997" y="88734"/>
                  </a:lnTo>
                  <a:lnTo>
                    <a:pt x="6858" y="90279"/>
                  </a:lnTo>
                  <a:lnTo>
                    <a:pt x="12691" y="91995"/>
                  </a:lnTo>
                  <a:lnTo>
                    <a:pt x="41635" y="93247"/>
                  </a:lnTo>
                  <a:lnTo>
                    <a:pt x="58834" y="93357"/>
                  </a:lnTo>
                  <a:lnTo>
                    <a:pt x="63308" y="95245"/>
                  </a:lnTo>
                  <a:lnTo>
                    <a:pt x="69850" y="997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0" name="SMARTInkShape-Group435"/>
          <p:cNvGrpSpPr/>
          <p:nvPr/>
        </p:nvGrpSpPr>
        <p:grpSpPr>
          <a:xfrm>
            <a:off x="6785966" y="2565478"/>
            <a:ext cx="174288" cy="327444"/>
            <a:chOff x="6785966" y="2565478"/>
            <a:chExt cx="174288" cy="327444"/>
          </a:xfrm>
        </p:grpSpPr>
        <p:sp>
          <p:nvSpPr>
            <p:cNvPr id="586" name="SMARTInkShape-1862"/>
            <p:cNvSpPr/>
            <p:nvPr>
              <p:custDataLst>
                <p:tags r:id="rId39"/>
              </p:custDataLst>
            </p:nvPr>
          </p:nvSpPr>
          <p:spPr>
            <a:xfrm>
              <a:off x="6785966" y="2645817"/>
              <a:ext cx="174288" cy="247105"/>
            </a:xfrm>
            <a:custGeom>
              <a:avLst/>
              <a:gdLst/>
              <a:ahLst/>
              <a:cxnLst/>
              <a:rect l="0" t="0" r="0" b="0"/>
              <a:pathLst>
                <a:path w="174288" h="247105">
                  <a:moveTo>
                    <a:pt x="116484" y="27533"/>
                  </a:moveTo>
                  <a:lnTo>
                    <a:pt x="116484" y="27533"/>
                  </a:lnTo>
                  <a:lnTo>
                    <a:pt x="112120" y="17394"/>
                  </a:lnTo>
                  <a:lnTo>
                    <a:pt x="110016" y="6576"/>
                  </a:lnTo>
                  <a:lnTo>
                    <a:pt x="107025" y="1050"/>
                  </a:lnTo>
                  <a:lnTo>
                    <a:pt x="104533" y="0"/>
                  </a:lnTo>
                  <a:lnTo>
                    <a:pt x="98002" y="714"/>
                  </a:lnTo>
                  <a:lnTo>
                    <a:pt x="83021" y="8455"/>
                  </a:lnTo>
                  <a:lnTo>
                    <a:pt x="58434" y="39911"/>
                  </a:lnTo>
                  <a:lnTo>
                    <a:pt x="40825" y="71134"/>
                  </a:lnTo>
                  <a:lnTo>
                    <a:pt x="32178" y="88350"/>
                  </a:lnTo>
                  <a:lnTo>
                    <a:pt x="24297" y="106178"/>
                  </a:lnTo>
                  <a:lnTo>
                    <a:pt x="16926" y="124413"/>
                  </a:lnTo>
                  <a:lnTo>
                    <a:pt x="9895" y="142920"/>
                  </a:lnTo>
                  <a:lnTo>
                    <a:pt x="5208" y="159491"/>
                  </a:lnTo>
                  <a:lnTo>
                    <a:pt x="0" y="189192"/>
                  </a:lnTo>
                  <a:lnTo>
                    <a:pt x="1449" y="212740"/>
                  </a:lnTo>
                  <a:lnTo>
                    <a:pt x="3810" y="222971"/>
                  </a:lnTo>
                  <a:lnTo>
                    <a:pt x="8207" y="230498"/>
                  </a:lnTo>
                  <a:lnTo>
                    <a:pt x="20619" y="240741"/>
                  </a:lnTo>
                  <a:lnTo>
                    <a:pt x="46843" y="247104"/>
                  </a:lnTo>
                  <a:lnTo>
                    <a:pt x="72362" y="241066"/>
                  </a:lnTo>
                  <a:lnTo>
                    <a:pt x="100402" y="227564"/>
                  </a:lnTo>
                  <a:lnTo>
                    <a:pt x="124624" y="207452"/>
                  </a:lnTo>
                  <a:lnTo>
                    <a:pt x="145266" y="182521"/>
                  </a:lnTo>
                  <a:lnTo>
                    <a:pt x="161732" y="154978"/>
                  </a:lnTo>
                  <a:lnTo>
                    <a:pt x="171402" y="126273"/>
                  </a:lnTo>
                  <a:lnTo>
                    <a:pt x="174287" y="95171"/>
                  </a:lnTo>
                  <a:lnTo>
                    <a:pt x="171808" y="64650"/>
                  </a:lnTo>
                  <a:lnTo>
                    <a:pt x="163650" y="39326"/>
                  </a:lnTo>
                  <a:lnTo>
                    <a:pt x="152969" y="21956"/>
                  </a:lnTo>
                  <a:lnTo>
                    <a:pt x="147157" y="15348"/>
                  </a:lnTo>
                  <a:lnTo>
                    <a:pt x="133174" y="8006"/>
                  </a:lnTo>
                  <a:lnTo>
                    <a:pt x="125494" y="6048"/>
                  </a:lnTo>
                  <a:lnTo>
                    <a:pt x="94459" y="10035"/>
                  </a:lnTo>
                  <a:lnTo>
                    <a:pt x="72034" y="148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7" name="SMARTInkShape-1863"/>
            <p:cNvSpPr/>
            <p:nvPr>
              <p:custDataLst>
                <p:tags r:id="rId40"/>
              </p:custDataLst>
            </p:nvPr>
          </p:nvSpPr>
          <p:spPr>
            <a:xfrm>
              <a:off x="6807200" y="278765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6350"/>
                  </a:moveTo>
                  <a:lnTo>
                    <a:pt x="0" y="6350"/>
                  </a:lnTo>
                  <a:lnTo>
                    <a:pt x="6741" y="2979"/>
                  </a:lnTo>
                  <a:lnTo>
                    <a:pt x="31801" y="588"/>
                  </a:lnTo>
                  <a:lnTo>
                    <a:pt x="56381" y="174"/>
                  </a:lnTo>
                  <a:lnTo>
                    <a:pt x="84282" y="52"/>
                  </a:lnTo>
                  <a:lnTo>
                    <a:pt x="113388" y="1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8" name="SMARTInkShape-1864"/>
            <p:cNvSpPr/>
            <p:nvPr>
              <p:custDataLst>
                <p:tags r:id="rId41"/>
              </p:custDataLst>
            </p:nvPr>
          </p:nvSpPr>
          <p:spPr>
            <a:xfrm>
              <a:off x="6858000" y="25717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0"/>
                  </a:moveTo>
                  <a:lnTo>
                    <a:pt x="0" y="0"/>
                  </a:lnTo>
                  <a:lnTo>
                    <a:pt x="12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9" name="SMARTInkShape-1865"/>
            <p:cNvSpPr/>
            <p:nvPr>
              <p:custDataLst>
                <p:tags r:id="rId42"/>
              </p:custDataLst>
            </p:nvPr>
          </p:nvSpPr>
          <p:spPr>
            <a:xfrm>
              <a:off x="6902450" y="2565478"/>
              <a:ext cx="6351" cy="6273"/>
            </a:xfrm>
            <a:custGeom>
              <a:avLst/>
              <a:gdLst/>
              <a:ahLst/>
              <a:cxnLst/>
              <a:rect l="0" t="0" r="0" b="0"/>
              <a:pathLst>
                <a:path w="6351" h="6273">
                  <a:moveTo>
                    <a:pt x="0" y="6272"/>
                  </a:moveTo>
                  <a:lnTo>
                    <a:pt x="0" y="6272"/>
                  </a:lnTo>
                  <a:lnTo>
                    <a:pt x="6272" y="0"/>
                  </a:lnTo>
                  <a:lnTo>
                    <a:pt x="6350" y="6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3" name="SMARTInkShape-Group436"/>
          <p:cNvGrpSpPr/>
          <p:nvPr/>
        </p:nvGrpSpPr>
        <p:grpSpPr>
          <a:xfrm>
            <a:off x="4248150" y="3187700"/>
            <a:ext cx="1358901" cy="285277"/>
            <a:chOff x="4248150" y="3187700"/>
            <a:chExt cx="1358901" cy="285277"/>
          </a:xfrm>
        </p:grpSpPr>
        <p:sp>
          <p:nvSpPr>
            <p:cNvPr id="591" name="SMARTInkShape-1866"/>
            <p:cNvSpPr/>
            <p:nvPr>
              <p:custDataLst>
                <p:tags r:id="rId37"/>
              </p:custDataLst>
            </p:nvPr>
          </p:nvSpPr>
          <p:spPr>
            <a:xfrm>
              <a:off x="4248150" y="3187700"/>
              <a:ext cx="1358901" cy="164807"/>
            </a:xfrm>
            <a:custGeom>
              <a:avLst/>
              <a:gdLst/>
              <a:ahLst/>
              <a:cxnLst/>
              <a:rect l="0" t="0" r="0" b="0"/>
              <a:pathLst>
                <a:path w="1358901" h="164807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8838" y="5467"/>
                  </a:lnTo>
                  <a:lnTo>
                    <a:pt x="14927" y="9460"/>
                  </a:lnTo>
                  <a:lnTo>
                    <a:pt x="30441" y="26088"/>
                  </a:lnTo>
                  <a:lnTo>
                    <a:pt x="43329" y="42469"/>
                  </a:lnTo>
                  <a:lnTo>
                    <a:pt x="70538" y="58492"/>
                  </a:lnTo>
                  <a:lnTo>
                    <a:pt x="90986" y="68366"/>
                  </a:lnTo>
                  <a:lnTo>
                    <a:pt x="114918" y="77642"/>
                  </a:lnTo>
                  <a:lnTo>
                    <a:pt x="139883" y="87446"/>
                  </a:lnTo>
                  <a:lnTo>
                    <a:pt x="165154" y="92938"/>
                  </a:lnTo>
                  <a:lnTo>
                    <a:pt x="192398" y="94565"/>
                  </a:lnTo>
                  <a:lnTo>
                    <a:pt x="220930" y="95047"/>
                  </a:lnTo>
                  <a:lnTo>
                    <a:pt x="247259" y="97071"/>
                  </a:lnTo>
                  <a:lnTo>
                    <a:pt x="278068" y="100705"/>
                  </a:lnTo>
                  <a:lnTo>
                    <a:pt x="304797" y="104706"/>
                  </a:lnTo>
                  <a:lnTo>
                    <a:pt x="331689" y="106989"/>
                  </a:lnTo>
                  <a:lnTo>
                    <a:pt x="357531" y="107665"/>
                  </a:lnTo>
                  <a:lnTo>
                    <a:pt x="386433" y="111237"/>
                  </a:lnTo>
                  <a:lnTo>
                    <a:pt x="417339" y="113392"/>
                  </a:lnTo>
                  <a:lnTo>
                    <a:pt x="448838" y="114031"/>
                  </a:lnTo>
                  <a:lnTo>
                    <a:pt x="477144" y="117591"/>
                  </a:lnTo>
                  <a:lnTo>
                    <a:pt x="506775" y="119744"/>
                  </a:lnTo>
                  <a:lnTo>
                    <a:pt x="529328" y="120247"/>
                  </a:lnTo>
                  <a:lnTo>
                    <a:pt x="553462" y="119765"/>
                  </a:lnTo>
                  <a:lnTo>
                    <a:pt x="578300" y="117199"/>
                  </a:lnTo>
                  <a:lnTo>
                    <a:pt x="609341" y="115159"/>
                  </a:lnTo>
                  <a:lnTo>
                    <a:pt x="636413" y="114554"/>
                  </a:lnTo>
                  <a:lnTo>
                    <a:pt x="651856" y="118176"/>
                  </a:lnTo>
                  <a:lnTo>
                    <a:pt x="679016" y="128628"/>
                  </a:lnTo>
                  <a:lnTo>
                    <a:pt x="708674" y="141774"/>
                  </a:lnTo>
                  <a:lnTo>
                    <a:pt x="734963" y="157495"/>
                  </a:lnTo>
                  <a:lnTo>
                    <a:pt x="742646" y="164806"/>
                  </a:lnTo>
                  <a:lnTo>
                    <a:pt x="747254" y="155608"/>
                  </a:lnTo>
                  <a:lnTo>
                    <a:pt x="749399" y="148490"/>
                  </a:lnTo>
                  <a:lnTo>
                    <a:pt x="767574" y="122408"/>
                  </a:lnTo>
                  <a:lnTo>
                    <a:pt x="793571" y="105763"/>
                  </a:lnTo>
                  <a:lnTo>
                    <a:pt x="818313" y="93112"/>
                  </a:lnTo>
                  <a:lnTo>
                    <a:pt x="847673" y="81838"/>
                  </a:lnTo>
                  <a:lnTo>
                    <a:pt x="868281" y="78706"/>
                  </a:lnTo>
                  <a:lnTo>
                    <a:pt x="892963" y="77314"/>
                  </a:lnTo>
                  <a:lnTo>
                    <a:pt x="919689" y="77400"/>
                  </a:lnTo>
                  <a:lnTo>
                    <a:pt x="945678" y="79791"/>
                  </a:lnTo>
                  <a:lnTo>
                    <a:pt x="973221" y="83205"/>
                  </a:lnTo>
                  <a:lnTo>
                    <a:pt x="1002632" y="87075"/>
                  </a:lnTo>
                  <a:lnTo>
                    <a:pt x="1018376" y="89094"/>
                  </a:lnTo>
                  <a:lnTo>
                    <a:pt x="1034517" y="91146"/>
                  </a:lnTo>
                  <a:lnTo>
                    <a:pt x="1065622" y="95307"/>
                  </a:lnTo>
                  <a:lnTo>
                    <a:pt x="1096616" y="98803"/>
                  </a:lnTo>
                  <a:lnTo>
                    <a:pt x="1112782" y="99735"/>
                  </a:lnTo>
                  <a:lnTo>
                    <a:pt x="1129205" y="100357"/>
                  </a:lnTo>
                  <a:lnTo>
                    <a:pt x="1145798" y="100771"/>
                  </a:lnTo>
                  <a:lnTo>
                    <a:pt x="1162504" y="101047"/>
                  </a:lnTo>
                  <a:lnTo>
                    <a:pt x="1179286" y="101231"/>
                  </a:lnTo>
                  <a:lnTo>
                    <a:pt x="1195413" y="100649"/>
                  </a:lnTo>
                  <a:lnTo>
                    <a:pt x="1226503" y="98120"/>
                  </a:lnTo>
                  <a:lnTo>
                    <a:pt x="1254901" y="94644"/>
                  </a:lnTo>
                  <a:lnTo>
                    <a:pt x="1280928" y="90042"/>
                  </a:lnTo>
                  <a:lnTo>
                    <a:pt x="1304254" y="83293"/>
                  </a:lnTo>
                  <a:lnTo>
                    <a:pt x="1333850" y="71560"/>
                  </a:lnTo>
                  <a:lnTo>
                    <a:pt x="1346121" y="63319"/>
                  </a:lnTo>
                  <a:lnTo>
                    <a:pt x="13589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2" name="SMARTInkShape-1867"/>
            <p:cNvSpPr/>
            <p:nvPr>
              <p:custDataLst>
                <p:tags r:id="rId38"/>
              </p:custDataLst>
            </p:nvPr>
          </p:nvSpPr>
          <p:spPr>
            <a:xfrm>
              <a:off x="4832350" y="3454814"/>
              <a:ext cx="215901" cy="18163"/>
            </a:xfrm>
            <a:custGeom>
              <a:avLst/>
              <a:gdLst/>
              <a:ahLst/>
              <a:cxnLst/>
              <a:rect l="0" t="0" r="0" b="0"/>
              <a:pathLst>
                <a:path w="215901" h="18163">
                  <a:moveTo>
                    <a:pt x="0" y="12286"/>
                  </a:moveTo>
                  <a:lnTo>
                    <a:pt x="0" y="12286"/>
                  </a:lnTo>
                  <a:lnTo>
                    <a:pt x="0" y="8915"/>
                  </a:lnTo>
                  <a:lnTo>
                    <a:pt x="1411" y="8627"/>
                  </a:lnTo>
                  <a:lnTo>
                    <a:pt x="24418" y="15036"/>
                  </a:lnTo>
                  <a:lnTo>
                    <a:pt x="54272" y="17569"/>
                  </a:lnTo>
                  <a:lnTo>
                    <a:pt x="79625" y="18162"/>
                  </a:lnTo>
                  <a:lnTo>
                    <a:pt x="106650" y="17014"/>
                  </a:lnTo>
                  <a:lnTo>
                    <a:pt x="132772" y="11800"/>
                  </a:lnTo>
                  <a:lnTo>
                    <a:pt x="154730" y="6661"/>
                  </a:lnTo>
                  <a:lnTo>
                    <a:pt x="181078" y="1682"/>
                  </a:lnTo>
                  <a:lnTo>
                    <a:pt x="202201" y="0"/>
                  </a:lnTo>
                  <a:lnTo>
                    <a:pt x="208165" y="1651"/>
                  </a:lnTo>
                  <a:lnTo>
                    <a:pt x="215900" y="59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94" name="SMARTInkShape-1868"/>
          <p:cNvSpPr/>
          <p:nvPr>
            <p:custDataLst>
              <p:tags r:id="rId13"/>
            </p:custDataLst>
          </p:nvPr>
        </p:nvSpPr>
        <p:spPr>
          <a:xfrm>
            <a:off x="4896544" y="3518161"/>
            <a:ext cx="94557" cy="138329"/>
          </a:xfrm>
          <a:custGeom>
            <a:avLst/>
            <a:gdLst/>
            <a:ahLst/>
            <a:cxnLst/>
            <a:rect l="0" t="0" r="0" b="0"/>
            <a:pathLst>
              <a:path w="94557" h="138329">
                <a:moveTo>
                  <a:pt x="31056" y="6089"/>
                </a:moveTo>
                <a:lnTo>
                  <a:pt x="31056" y="6089"/>
                </a:lnTo>
                <a:lnTo>
                  <a:pt x="31056" y="0"/>
                </a:lnTo>
                <a:lnTo>
                  <a:pt x="31056" y="6558"/>
                </a:lnTo>
                <a:lnTo>
                  <a:pt x="20917" y="31556"/>
                </a:lnTo>
                <a:lnTo>
                  <a:pt x="10100" y="56125"/>
                </a:lnTo>
                <a:lnTo>
                  <a:pt x="2817" y="84022"/>
                </a:lnTo>
                <a:lnTo>
                  <a:pt x="0" y="113127"/>
                </a:lnTo>
                <a:lnTo>
                  <a:pt x="320" y="124922"/>
                </a:lnTo>
                <a:lnTo>
                  <a:pt x="2814" y="132517"/>
                </a:lnTo>
                <a:lnTo>
                  <a:pt x="5172" y="134824"/>
                </a:lnTo>
                <a:lnTo>
                  <a:pt x="11556" y="137388"/>
                </a:lnTo>
                <a:lnTo>
                  <a:pt x="36585" y="138328"/>
                </a:lnTo>
                <a:lnTo>
                  <a:pt x="65677" y="133918"/>
                </a:lnTo>
                <a:lnTo>
                  <a:pt x="82292" y="136911"/>
                </a:lnTo>
                <a:lnTo>
                  <a:pt x="84264" y="136342"/>
                </a:lnTo>
                <a:lnTo>
                  <a:pt x="85577" y="135258"/>
                </a:lnTo>
                <a:lnTo>
                  <a:pt x="88919" y="134053"/>
                </a:lnTo>
                <a:lnTo>
                  <a:pt x="94556" y="13308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99" name="SMARTInkShape-Group438"/>
          <p:cNvGrpSpPr/>
          <p:nvPr/>
        </p:nvGrpSpPr>
        <p:grpSpPr>
          <a:xfrm>
            <a:off x="6102350" y="2978150"/>
            <a:ext cx="592898" cy="336551"/>
            <a:chOff x="6102350" y="2978150"/>
            <a:chExt cx="592898" cy="336551"/>
          </a:xfrm>
        </p:grpSpPr>
        <p:sp>
          <p:nvSpPr>
            <p:cNvPr id="595" name="SMARTInkShape-1869"/>
            <p:cNvSpPr/>
            <p:nvPr>
              <p:custDataLst>
                <p:tags r:id="rId33"/>
              </p:custDataLst>
            </p:nvPr>
          </p:nvSpPr>
          <p:spPr>
            <a:xfrm>
              <a:off x="6102350" y="2978150"/>
              <a:ext cx="592898" cy="106242"/>
            </a:xfrm>
            <a:custGeom>
              <a:avLst/>
              <a:gdLst/>
              <a:ahLst/>
              <a:cxnLst/>
              <a:rect l="0" t="0" r="0" b="0"/>
              <a:pathLst>
                <a:path w="592898" h="106242">
                  <a:moveTo>
                    <a:pt x="0" y="25400"/>
                  </a:moveTo>
                  <a:lnTo>
                    <a:pt x="0" y="25400"/>
                  </a:lnTo>
                  <a:lnTo>
                    <a:pt x="705" y="51426"/>
                  </a:lnTo>
                  <a:lnTo>
                    <a:pt x="8838" y="77258"/>
                  </a:lnTo>
                  <a:lnTo>
                    <a:pt x="18297" y="92192"/>
                  </a:lnTo>
                  <a:lnTo>
                    <a:pt x="30037" y="102183"/>
                  </a:lnTo>
                  <a:lnTo>
                    <a:pt x="39082" y="106241"/>
                  </a:lnTo>
                  <a:lnTo>
                    <a:pt x="52972" y="104073"/>
                  </a:lnTo>
                  <a:lnTo>
                    <a:pt x="82836" y="88111"/>
                  </a:lnTo>
                  <a:lnTo>
                    <a:pt x="113632" y="66924"/>
                  </a:lnTo>
                  <a:lnTo>
                    <a:pt x="130408" y="50638"/>
                  </a:lnTo>
                  <a:lnTo>
                    <a:pt x="155370" y="37268"/>
                  </a:lnTo>
                  <a:lnTo>
                    <a:pt x="178915" y="27819"/>
                  </a:lnTo>
                  <a:lnTo>
                    <a:pt x="209645" y="17101"/>
                  </a:lnTo>
                  <a:lnTo>
                    <a:pt x="234508" y="10554"/>
                  </a:lnTo>
                  <a:lnTo>
                    <a:pt x="262884" y="12456"/>
                  </a:lnTo>
                  <a:lnTo>
                    <a:pt x="290185" y="17488"/>
                  </a:lnTo>
                  <a:lnTo>
                    <a:pt x="319598" y="23448"/>
                  </a:lnTo>
                  <a:lnTo>
                    <a:pt x="349534" y="31782"/>
                  </a:lnTo>
                  <a:lnTo>
                    <a:pt x="362868" y="40223"/>
                  </a:lnTo>
                  <a:lnTo>
                    <a:pt x="363973" y="41632"/>
                  </a:lnTo>
                  <a:lnTo>
                    <a:pt x="364005" y="42571"/>
                  </a:lnTo>
                  <a:lnTo>
                    <a:pt x="362356" y="44079"/>
                  </a:lnTo>
                  <a:lnTo>
                    <a:pt x="350405" y="32884"/>
                  </a:lnTo>
                  <a:lnTo>
                    <a:pt x="350725" y="31801"/>
                  </a:lnTo>
                  <a:lnTo>
                    <a:pt x="361561" y="19640"/>
                  </a:lnTo>
                  <a:lnTo>
                    <a:pt x="372831" y="15784"/>
                  </a:lnTo>
                  <a:lnTo>
                    <a:pt x="396924" y="13614"/>
                  </a:lnTo>
                  <a:lnTo>
                    <a:pt x="417711" y="13812"/>
                  </a:lnTo>
                  <a:lnTo>
                    <a:pt x="443412" y="16251"/>
                  </a:lnTo>
                  <a:lnTo>
                    <a:pt x="469416" y="19688"/>
                  </a:lnTo>
                  <a:lnTo>
                    <a:pt x="494379" y="22861"/>
                  </a:lnTo>
                  <a:lnTo>
                    <a:pt x="517234" y="24271"/>
                  </a:lnTo>
                  <a:lnTo>
                    <a:pt x="539150" y="26780"/>
                  </a:lnTo>
                  <a:lnTo>
                    <a:pt x="565678" y="28396"/>
                  </a:lnTo>
                  <a:lnTo>
                    <a:pt x="576673" y="26026"/>
                  </a:lnTo>
                  <a:lnTo>
                    <a:pt x="586831" y="20725"/>
                  </a:lnTo>
                  <a:lnTo>
                    <a:pt x="591955" y="16737"/>
                  </a:lnTo>
                  <a:lnTo>
                    <a:pt x="592897" y="14686"/>
                  </a:lnTo>
                  <a:lnTo>
                    <a:pt x="592820" y="12613"/>
                  </a:lnTo>
                  <a:lnTo>
                    <a:pt x="590854" y="8428"/>
                  </a:lnTo>
                  <a:lnTo>
                    <a:pt x="584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6" name="SMARTInkShape-1870"/>
            <p:cNvSpPr/>
            <p:nvPr>
              <p:custDataLst>
                <p:tags r:id="rId34"/>
              </p:custDataLst>
            </p:nvPr>
          </p:nvSpPr>
          <p:spPr>
            <a:xfrm>
              <a:off x="6356350" y="3188583"/>
              <a:ext cx="25401" cy="118079"/>
            </a:xfrm>
            <a:custGeom>
              <a:avLst/>
              <a:gdLst/>
              <a:ahLst/>
              <a:cxnLst/>
              <a:rect l="0" t="0" r="0" b="0"/>
              <a:pathLst>
                <a:path w="25401" h="118079">
                  <a:moveTo>
                    <a:pt x="25400" y="5467"/>
                  </a:moveTo>
                  <a:lnTo>
                    <a:pt x="25400" y="5467"/>
                  </a:lnTo>
                  <a:lnTo>
                    <a:pt x="25400" y="0"/>
                  </a:lnTo>
                  <a:lnTo>
                    <a:pt x="22029" y="23613"/>
                  </a:lnTo>
                  <a:lnTo>
                    <a:pt x="10910" y="54808"/>
                  </a:lnTo>
                  <a:lnTo>
                    <a:pt x="7251" y="84384"/>
                  </a:lnTo>
                  <a:lnTo>
                    <a:pt x="4735" y="99641"/>
                  </a:lnTo>
                  <a:lnTo>
                    <a:pt x="3157" y="104233"/>
                  </a:lnTo>
                  <a:lnTo>
                    <a:pt x="2810" y="108000"/>
                  </a:lnTo>
                  <a:lnTo>
                    <a:pt x="5745" y="118078"/>
                  </a:lnTo>
                  <a:lnTo>
                    <a:pt x="0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7" name="SMARTInkShape-1871"/>
            <p:cNvSpPr/>
            <p:nvPr>
              <p:custDataLst>
                <p:tags r:id="rId35"/>
              </p:custDataLst>
            </p:nvPr>
          </p:nvSpPr>
          <p:spPr>
            <a:xfrm>
              <a:off x="6280150" y="3162300"/>
              <a:ext cx="190501" cy="19051"/>
            </a:xfrm>
            <a:custGeom>
              <a:avLst/>
              <a:gdLst/>
              <a:ahLst/>
              <a:cxnLst/>
              <a:rect l="0" t="0" r="0" b="0"/>
              <a:pathLst>
                <a:path w="1905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8789" y="14024"/>
                  </a:lnTo>
                  <a:lnTo>
                    <a:pt x="33878" y="9590"/>
                  </a:lnTo>
                  <a:lnTo>
                    <a:pt x="54568" y="7790"/>
                  </a:lnTo>
                  <a:lnTo>
                    <a:pt x="77169" y="6990"/>
                  </a:lnTo>
                  <a:lnTo>
                    <a:pt x="98973" y="6634"/>
                  </a:lnTo>
                  <a:lnTo>
                    <a:pt x="120423" y="6476"/>
                  </a:lnTo>
                  <a:lnTo>
                    <a:pt x="148570" y="4506"/>
                  </a:lnTo>
                  <a:lnTo>
                    <a:pt x="177871" y="593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8" name="SMARTInkShape-1872"/>
            <p:cNvSpPr/>
            <p:nvPr>
              <p:custDataLst>
                <p:tags r:id="rId36"/>
              </p:custDataLst>
            </p:nvPr>
          </p:nvSpPr>
          <p:spPr>
            <a:xfrm>
              <a:off x="6292850" y="3302268"/>
              <a:ext cx="215901" cy="12433"/>
            </a:xfrm>
            <a:custGeom>
              <a:avLst/>
              <a:gdLst/>
              <a:ahLst/>
              <a:cxnLst/>
              <a:rect l="0" t="0" r="0" b="0"/>
              <a:pathLst>
                <a:path w="215901" h="12433">
                  <a:moveTo>
                    <a:pt x="0" y="12432"/>
                  </a:moveTo>
                  <a:lnTo>
                    <a:pt x="0" y="12432"/>
                  </a:lnTo>
                  <a:lnTo>
                    <a:pt x="6481" y="11726"/>
                  </a:lnTo>
                  <a:lnTo>
                    <a:pt x="35975" y="6965"/>
                  </a:lnTo>
                  <a:lnTo>
                    <a:pt x="66633" y="6343"/>
                  </a:lnTo>
                  <a:lnTo>
                    <a:pt x="90292" y="4317"/>
                  </a:lnTo>
                  <a:lnTo>
                    <a:pt x="114919" y="1769"/>
                  </a:lnTo>
                  <a:lnTo>
                    <a:pt x="139975" y="637"/>
                  </a:lnTo>
                  <a:lnTo>
                    <a:pt x="171139" y="0"/>
                  </a:lnTo>
                  <a:lnTo>
                    <a:pt x="200473" y="4149"/>
                  </a:lnTo>
                  <a:lnTo>
                    <a:pt x="208573" y="5222"/>
                  </a:lnTo>
                  <a:lnTo>
                    <a:pt x="211016" y="6215"/>
                  </a:lnTo>
                  <a:lnTo>
                    <a:pt x="212644" y="7582"/>
                  </a:lnTo>
                  <a:lnTo>
                    <a:pt x="215900" y="124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4" name="SMARTInkShape-Group439"/>
          <p:cNvGrpSpPr/>
          <p:nvPr/>
        </p:nvGrpSpPr>
        <p:grpSpPr>
          <a:xfrm>
            <a:off x="4880287" y="3860800"/>
            <a:ext cx="171189" cy="349006"/>
            <a:chOff x="4880287" y="3860800"/>
            <a:chExt cx="171189" cy="349006"/>
          </a:xfrm>
        </p:grpSpPr>
        <p:sp>
          <p:nvSpPr>
            <p:cNvPr id="600" name="SMARTInkShape-1873"/>
            <p:cNvSpPr/>
            <p:nvPr>
              <p:custDataLst>
                <p:tags r:id="rId29"/>
              </p:custDataLst>
            </p:nvPr>
          </p:nvSpPr>
          <p:spPr>
            <a:xfrm>
              <a:off x="4880287" y="3924300"/>
              <a:ext cx="171189" cy="285506"/>
            </a:xfrm>
            <a:custGeom>
              <a:avLst/>
              <a:gdLst/>
              <a:ahLst/>
              <a:cxnLst/>
              <a:rect l="0" t="0" r="0" b="0"/>
              <a:pathLst>
                <a:path w="171189" h="285506">
                  <a:moveTo>
                    <a:pt x="85413" y="0"/>
                  </a:moveTo>
                  <a:lnTo>
                    <a:pt x="85413" y="0"/>
                  </a:lnTo>
                  <a:lnTo>
                    <a:pt x="63759" y="25417"/>
                  </a:lnTo>
                  <a:lnTo>
                    <a:pt x="46541" y="56449"/>
                  </a:lnTo>
                  <a:lnTo>
                    <a:pt x="34977" y="84355"/>
                  </a:lnTo>
                  <a:lnTo>
                    <a:pt x="29916" y="100687"/>
                  </a:lnTo>
                  <a:lnTo>
                    <a:pt x="25131" y="117925"/>
                  </a:lnTo>
                  <a:lnTo>
                    <a:pt x="19826" y="135061"/>
                  </a:lnTo>
                  <a:lnTo>
                    <a:pt x="14171" y="152129"/>
                  </a:lnTo>
                  <a:lnTo>
                    <a:pt x="8285" y="169153"/>
                  </a:lnTo>
                  <a:lnTo>
                    <a:pt x="4361" y="185441"/>
                  </a:lnTo>
                  <a:lnTo>
                    <a:pt x="0" y="216709"/>
                  </a:lnTo>
                  <a:lnTo>
                    <a:pt x="1826" y="241424"/>
                  </a:lnTo>
                  <a:lnTo>
                    <a:pt x="4288" y="251966"/>
                  </a:lnTo>
                  <a:lnTo>
                    <a:pt x="14550" y="267443"/>
                  </a:lnTo>
                  <a:lnTo>
                    <a:pt x="21238" y="273545"/>
                  </a:lnTo>
                  <a:lnTo>
                    <a:pt x="50876" y="285505"/>
                  </a:lnTo>
                  <a:lnTo>
                    <a:pt x="74297" y="285406"/>
                  </a:lnTo>
                  <a:lnTo>
                    <a:pt x="98111" y="279247"/>
                  </a:lnTo>
                  <a:lnTo>
                    <a:pt x="120455" y="267102"/>
                  </a:lnTo>
                  <a:lnTo>
                    <a:pt x="146126" y="237656"/>
                  </a:lnTo>
                  <a:lnTo>
                    <a:pt x="158493" y="210518"/>
                  </a:lnTo>
                  <a:lnTo>
                    <a:pt x="167282" y="178936"/>
                  </a:lnTo>
                  <a:lnTo>
                    <a:pt x="169626" y="161624"/>
                  </a:lnTo>
                  <a:lnTo>
                    <a:pt x="171188" y="143732"/>
                  </a:lnTo>
                  <a:lnTo>
                    <a:pt x="170819" y="126161"/>
                  </a:lnTo>
                  <a:lnTo>
                    <a:pt x="169161" y="108801"/>
                  </a:lnTo>
                  <a:lnTo>
                    <a:pt x="166645" y="91584"/>
                  </a:lnTo>
                  <a:lnTo>
                    <a:pt x="156323" y="63047"/>
                  </a:lnTo>
                  <a:lnTo>
                    <a:pt x="141624" y="40720"/>
                  </a:lnTo>
                  <a:lnTo>
                    <a:pt x="123331" y="26094"/>
                  </a:lnTo>
                  <a:lnTo>
                    <a:pt x="101559" y="20534"/>
                  </a:lnTo>
                  <a:lnTo>
                    <a:pt x="77772" y="21826"/>
                  </a:lnTo>
                  <a:lnTo>
                    <a:pt x="53089" y="29456"/>
                  </a:lnTo>
                  <a:lnTo>
                    <a:pt x="33653" y="43666"/>
                  </a:lnTo>
                  <a:lnTo>
                    <a:pt x="9213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1" name="SMARTInkShape-1874"/>
            <p:cNvSpPr/>
            <p:nvPr>
              <p:custDataLst>
                <p:tags r:id="rId30"/>
              </p:custDataLst>
            </p:nvPr>
          </p:nvSpPr>
          <p:spPr>
            <a:xfrm>
              <a:off x="4902200" y="4071674"/>
              <a:ext cx="127001" cy="5027"/>
            </a:xfrm>
            <a:custGeom>
              <a:avLst/>
              <a:gdLst/>
              <a:ahLst/>
              <a:cxnLst/>
              <a:rect l="0" t="0" r="0" b="0"/>
              <a:pathLst>
                <a:path w="127001" h="5027">
                  <a:moveTo>
                    <a:pt x="0" y="5026"/>
                  </a:moveTo>
                  <a:lnTo>
                    <a:pt x="0" y="5026"/>
                  </a:lnTo>
                  <a:lnTo>
                    <a:pt x="22604" y="0"/>
                  </a:lnTo>
                  <a:lnTo>
                    <a:pt x="45503" y="950"/>
                  </a:lnTo>
                  <a:lnTo>
                    <a:pt x="70162" y="3818"/>
                  </a:lnTo>
                  <a:lnTo>
                    <a:pt x="100407" y="4787"/>
                  </a:lnTo>
                  <a:lnTo>
                    <a:pt x="127000" y="50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2" name="SMARTInkShape-1875"/>
            <p:cNvSpPr/>
            <p:nvPr>
              <p:custDataLst>
                <p:tags r:id="rId31"/>
              </p:custDataLst>
            </p:nvPr>
          </p:nvSpPr>
          <p:spPr>
            <a:xfrm>
              <a:off x="4927600" y="38671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3" name="SMARTInkShape-1876"/>
            <p:cNvSpPr/>
            <p:nvPr>
              <p:custDataLst>
                <p:tags r:id="rId32"/>
              </p:custDataLst>
            </p:nvPr>
          </p:nvSpPr>
          <p:spPr>
            <a:xfrm>
              <a:off x="4991100" y="38608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7" name="SMARTInkShape-Group440"/>
          <p:cNvGrpSpPr/>
          <p:nvPr/>
        </p:nvGrpSpPr>
        <p:grpSpPr>
          <a:xfrm>
            <a:off x="5187950" y="4025900"/>
            <a:ext cx="101601" cy="88901"/>
            <a:chOff x="5187950" y="4025900"/>
            <a:chExt cx="101601" cy="88901"/>
          </a:xfrm>
        </p:grpSpPr>
        <p:sp>
          <p:nvSpPr>
            <p:cNvPr id="605" name="SMARTInkShape-1877"/>
            <p:cNvSpPr/>
            <p:nvPr>
              <p:custDataLst>
                <p:tags r:id="rId27"/>
              </p:custDataLst>
            </p:nvPr>
          </p:nvSpPr>
          <p:spPr>
            <a:xfrm>
              <a:off x="5187950" y="40703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5975" y="5467"/>
                  </a:lnTo>
                  <a:lnTo>
                    <a:pt x="64544" y="8115"/>
                  </a:lnTo>
                  <a:lnTo>
                    <a:pt x="95802" y="12432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6" name="SMARTInkShape-1878"/>
            <p:cNvSpPr/>
            <p:nvPr>
              <p:custDataLst>
                <p:tags r:id="rId28"/>
              </p:custDataLst>
            </p:nvPr>
          </p:nvSpPr>
          <p:spPr>
            <a:xfrm>
              <a:off x="5235091" y="4025900"/>
              <a:ext cx="3660" cy="88901"/>
            </a:xfrm>
            <a:custGeom>
              <a:avLst/>
              <a:gdLst/>
              <a:ahLst/>
              <a:cxnLst/>
              <a:rect l="0" t="0" r="0" b="0"/>
              <a:pathLst>
                <a:path w="3660" h="88901">
                  <a:moveTo>
                    <a:pt x="3659" y="0"/>
                  </a:moveTo>
                  <a:lnTo>
                    <a:pt x="3659" y="0"/>
                  </a:lnTo>
                  <a:lnTo>
                    <a:pt x="3659" y="29886"/>
                  </a:lnTo>
                  <a:lnTo>
                    <a:pt x="2953" y="56782"/>
                  </a:lnTo>
                  <a:lnTo>
                    <a:pt x="0" y="74680"/>
                  </a:lnTo>
                  <a:lnTo>
                    <a:pt x="365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6" name="SMARTInkShape-Group441"/>
          <p:cNvGrpSpPr/>
          <p:nvPr/>
        </p:nvGrpSpPr>
        <p:grpSpPr>
          <a:xfrm>
            <a:off x="5435600" y="3841750"/>
            <a:ext cx="1126724" cy="412751"/>
            <a:chOff x="5435600" y="3841750"/>
            <a:chExt cx="1126724" cy="412751"/>
          </a:xfrm>
        </p:grpSpPr>
        <p:sp>
          <p:nvSpPr>
            <p:cNvPr id="608" name="SMARTInkShape-1879"/>
            <p:cNvSpPr/>
            <p:nvPr>
              <p:custDataLst>
                <p:tags r:id="rId19"/>
              </p:custDataLst>
            </p:nvPr>
          </p:nvSpPr>
          <p:spPr>
            <a:xfrm>
              <a:off x="5949950" y="3947340"/>
              <a:ext cx="90557" cy="138012"/>
            </a:xfrm>
            <a:custGeom>
              <a:avLst/>
              <a:gdLst/>
              <a:ahLst/>
              <a:cxnLst/>
              <a:rect l="0" t="0" r="0" b="0"/>
              <a:pathLst>
                <a:path w="90557" h="138012">
                  <a:moveTo>
                    <a:pt x="69850" y="15060"/>
                  </a:moveTo>
                  <a:lnTo>
                    <a:pt x="69850" y="15060"/>
                  </a:lnTo>
                  <a:lnTo>
                    <a:pt x="56035" y="3127"/>
                  </a:lnTo>
                  <a:lnTo>
                    <a:pt x="52173" y="754"/>
                  </a:lnTo>
                  <a:lnTo>
                    <a:pt x="42239" y="0"/>
                  </a:lnTo>
                  <a:lnTo>
                    <a:pt x="30767" y="2722"/>
                  </a:lnTo>
                  <a:lnTo>
                    <a:pt x="18613" y="8636"/>
                  </a:lnTo>
                  <a:lnTo>
                    <a:pt x="14525" y="12188"/>
                  </a:lnTo>
                  <a:lnTo>
                    <a:pt x="9983" y="19898"/>
                  </a:lnTo>
                  <a:lnTo>
                    <a:pt x="10183" y="24635"/>
                  </a:lnTo>
                  <a:lnTo>
                    <a:pt x="14169" y="35544"/>
                  </a:lnTo>
                  <a:lnTo>
                    <a:pt x="38364" y="59793"/>
                  </a:lnTo>
                  <a:lnTo>
                    <a:pt x="62088" y="77938"/>
                  </a:lnTo>
                  <a:lnTo>
                    <a:pt x="84170" y="92565"/>
                  </a:lnTo>
                  <a:lnTo>
                    <a:pt x="90325" y="101483"/>
                  </a:lnTo>
                  <a:lnTo>
                    <a:pt x="90556" y="106542"/>
                  </a:lnTo>
                  <a:lnTo>
                    <a:pt x="87049" y="117807"/>
                  </a:lnTo>
                  <a:lnTo>
                    <a:pt x="82727" y="122364"/>
                  </a:lnTo>
                  <a:lnTo>
                    <a:pt x="57394" y="134746"/>
                  </a:lnTo>
                  <a:lnTo>
                    <a:pt x="50964" y="137184"/>
                  </a:lnTo>
                  <a:lnTo>
                    <a:pt x="36290" y="138011"/>
                  </a:lnTo>
                  <a:lnTo>
                    <a:pt x="28427" y="137244"/>
                  </a:lnTo>
                  <a:lnTo>
                    <a:pt x="15927" y="130747"/>
                  </a:lnTo>
                  <a:lnTo>
                    <a:pt x="7078" y="121510"/>
                  </a:lnTo>
                  <a:lnTo>
                    <a:pt x="0" y="1039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9" name="SMARTInkShape-1880"/>
            <p:cNvSpPr/>
            <p:nvPr>
              <p:custDataLst>
                <p:tags r:id="rId20"/>
              </p:custDataLst>
            </p:nvPr>
          </p:nvSpPr>
          <p:spPr>
            <a:xfrm>
              <a:off x="6096000" y="3978188"/>
              <a:ext cx="177801" cy="92163"/>
            </a:xfrm>
            <a:custGeom>
              <a:avLst/>
              <a:gdLst/>
              <a:ahLst/>
              <a:cxnLst/>
              <a:rect l="0" t="0" r="0" b="0"/>
              <a:pathLst>
                <a:path w="177801" h="92163">
                  <a:moveTo>
                    <a:pt x="0" y="3262"/>
                  </a:moveTo>
                  <a:lnTo>
                    <a:pt x="0" y="3262"/>
                  </a:lnTo>
                  <a:lnTo>
                    <a:pt x="706" y="34357"/>
                  </a:lnTo>
                  <a:lnTo>
                    <a:pt x="5775" y="53162"/>
                  </a:lnTo>
                  <a:lnTo>
                    <a:pt x="20394" y="73577"/>
                  </a:lnTo>
                  <a:lnTo>
                    <a:pt x="26938" y="76847"/>
                  </a:lnTo>
                  <a:lnTo>
                    <a:pt x="30659" y="77718"/>
                  </a:lnTo>
                  <a:lnTo>
                    <a:pt x="33844" y="76889"/>
                  </a:lnTo>
                  <a:lnTo>
                    <a:pt x="39266" y="72204"/>
                  </a:lnTo>
                  <a:lnTo>
                    <a:pt x="57583" y="44875"/>
                  </a:lnTo>
                  <a:lnTo>
                    <a:pt x="72599" y="15850"/>
                  </a:lnTo>
                  <a:lnTo>
                    <a:pt x="74599" y="9327"/>
                  </a:lnTo>
                  <a:lnTo>
                    <a:pt x="75838" y="8011"/>
                  </a:lnTo>
                  <a:lnTo>
                    <a:pt x="77370" y="7839"/>
                  </a:lnTo>
                  <a:lnTo>
                    <a:pt x="79096" y="8430"/>
                  </a:lnTo>
                  <a:lnTo>
                    <a:pt x="80247" y="10235"/>
                  </a:lnTo>
                  <a:lnTo>
                    <a:pt x="81868" y="19518"/>
                  </a:lnTo>
                  <a:lnTo>
                    <a:pt x="85831" y="42806"/>
                  </a:lnTo>
                  <a:lnTo>
                    <a:pt x="94098" y="64008"/>
                  </a:lnTo>
                  <a:lnTo>
                    <a:pt x="95186" y="64926"/>
                  </a:lnTo>
                  <a:lnTo>
                    <a:pt x="98280" y="65946"/>
                  </a:lnTo>
                  <a:lnTo>
                    <a:pt x="100092" y="64807"/>
                  </a:lnTo>
                  <a:lnTo>
                    <a:pt x="118012" y="39277"/>
                  </a:lnTo>
                  <a:lnTo>
                    <a:pt x="136670" y="12544"/>
                  </a:lnTo>
                  <a:lnTo>
                    <a:pt x="142587" y="3860"/>
                  </a:lnTo>
                  <a:lnTo>
                    <a:pt x="147569" y="0"/>
                  </a:lnTo>
                  <a:lnTo>
                    <a:pt x="149178" y="382"/>
                  </a:lnTo>
                  <a:lnTo>
                    <a:pt x="150252" y="2047"/>
                  </a:lnTo>
                  <a:lnTo>
                    <a:pt x="151764" y="13015"/>
                  </a:lnTo>
                  <a:lnTo>
                    <a:pt x="152274" y="39055"/>
                  </a:lnTo>
                  <a:lnTo>
                    <a:pt x="157445" y="65601"/>
                  </a:lnTo>
                  <a:lnTo>
                    <a:pt x="165260" y="83283"/>
                  </a:lnTo>
                  <a:lnTo>
                    <a:pt x="169405" y="88216"/>
                  </a:lnTo>
                  <a:lnTo>
                    <a:pt x="177800" y="921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0" name="SMARTInkShape-1881"/>
            <p:cNvSpPr/>
            <p:nvPr>
              <p:custDataLst>
                <p:tags r:id="rId21"/>
              </p:custDataLst>
            </p:nvPr>
          </p:nvSpPr>
          <p:spPr>
            <a:xfrm>
              <a:off x="6134100" y="384175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12700" y="19050"/>
                  </a:moveTo>
                  <a:lnTo>
                    <a:pt x="12700" y="19050"/>
                  </a:lnTo>
                  <a:lnTo>
                    <a:pt x="7631" y="13275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1" name="SMARTInkShape-1882"/>
            <p:cNvSpPr/>
            <p:nvPr>
              <p:custDataLst>
                <p:tags r:id="rId22"/>
              </p:custDataLst>
            </p:nvPr>
          </p:nvSpPr>
          <p:spPr>
            <a:xfrm>
              <a:off x="5435600" y="3862883"/>
              <a:ext cx="339540" cy="391618"/>
            </a:xfrm>
            <a:custGeom>
              <a:avLst/>
              <a:gdLst/>
              <a:ahLst/>
              <a:cxnLst/>
              <a:rect l="0" t="0" r="0" b="0"/>
              <a:pathLst>
                <a:path w="339540" h="391618">
                  <a:moveTo>
                    <a:pt x="0" y="391617"/>
                  </a:moveTo>
                  <a:lnTo>
                    <a:pt x="0" y="391617"/>
                  </a:lnTo>
                  <a:lnTo>
                    <a:pt x="14746" y="378752"/>
                  </a:lnTo>
                  <a:lnTo>
                    <a:pt x="29770" y="366874"/>
                  </a:lnTo>
                  <a:lnTo>
                    <a:pt x="55857" y="341717"/>
                  </a:lnTo>
                  <a:lnTo>
                    <a:pt x="79859" y="316523"/>
                  </a:lnTo>
                  <a:lnTo>
                    <a:pt x="94161" y="299926"/>
                  </a:lnTo>
                  <a:lnTo>
                    <a:pt x="109341" y="281807"/>
                  </a:lnTo>
                  <a:lnTo>
                    <a:pt x="126516" y="261260"/>
                  </a:lnTo>
                  <a:lnTo>
                    <a:pt x="145022" y="239096"/>
                  </a:lnTo>
                  <a:lnTo>
                    <a:pt x="164415" y="215853"/>
                  </a:lnTo>
                  <a:lnTo>
                    <a:pt x="183693" y="192596"/>
                  </a:lnTo>
                  <a:lnTo>
                    <a:pt x="202895" y="169331"/>
                  </a:lnTo>
                  <a:lnTo>
                    <a:pt x="222047" y="146060"/>
                  </a:lnTo>
                  <a:lnTo>
                    <a:pt x="239754" y="124901"/>
                  </a:lnTo>
                  <a:lnTo>
                    <a:pt x="256498" y="105151"/>
                  </a:lnTo>
                  <a:lnTo>
                    <a:pt x="272598" y="86340"/>
                  </a:lnTo>
                  <a:lnTo>
                    <a:pt x="296132" y="56031"/>
                  </a:lnTo>
                  <a:lnTo>
                    <a:pt x="319401" y="24778"/>
                  </a:lnTo>
                  <a:lnTo>
                    <a:pt x="331468" y="8463"/>
                  </a:lnTo>
                  <a:lnTo>
                    <a:pt x="334997" y="2604"/>
                  </a:lnTo>
                  <a:lnTo>
                    <a:pt x="338917" y="0"/>
                  </a:lnTo>
                  <a:lnTo>
                    <a:pt x="339539" y="11"/>
                  </a:lnTo>
                  <a:lnTo>
                    <a:pt x="339248" y="724"/>
                  </a:lnTo>
                  <a:lnTo>
                    <a:pt x="336550" y="4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2" name="SMARTInkShape-1883"/>
            <p:cNvSpPr/>
            <p:nvPr>
              <p:custDataLst>
                <p:tags r:id="rId23"/>
              </p:custDataLst>
            </p:nvPr>
          </p:nvSpPr>
          <p:spPr>
            <a:xfrm>
              <a:off x="5467350" y="3902846"/>
              <a:ext cx="95251" cy="152741"/>
            </a:xfrm>
            <a:custGeom>
              <a:avLst/>
              <a:gdLst/>
              <a:ahLst/>
              <a:cxnLst/>
              <a:rect l="0" t="0" r="0" b="0"/>
              <a:pathLst>
                <a:path w="95251" h="152741">
                  <a:moveTo>
                    <a:pt x="95250" y="27804"/>
                  </a:moveTo>
                  <a:lnTo>
                    <a:pt x="95250" y="27804"/>
                  </a:lnTo>
                  <a:lnTo>
                    <a:pt x="94544" y="14006"/>
                  </a:lnTo>
                  <a:lnTo>
                    <a:pt x="91879" y="8031"/>
                  </a:lnTo>
                  <a:lnTo>
                    <a:pt x="86461" y="3023"/>
                  </a:lnTo>
                  <a:lnTo>
                    <a:pt x="83040" y="700"/>
                  </a:lnTo>
                  <a:lnTo>
                    <a:pt x="73596" y="0"/>
                  </a:lnTo>
                  <a:lnTo>
                    <a:pt x="60931" y="3452"/>
                  </a:lnTo>
                  <a:lnTo>
                    <a:pt x="35378" y="18001"/>
                  </a:lnTo>
                  <a:lnTo>
                    <a:pt x="20663" y="32149"/>
                  </a:lnTo>
                  <a:lnTo>
                    <a:pt x="12711" y="45963"/>
                  </a:lnTo>
                  <a:lnTo>
                    <a:pt x="10591" y="52610"/>
                  </a:lnTo>
                  <a:lnTo>
                    <a:pt x="10589" y="58453"/>
                  </a:lnTo>
                  <a:lnTo>
                    <a:pt x="14349" y="68707"/>
                  </a:lnTo>
                  <a:lnTo>
                    <a:pt x="24486" y="76086"/>
                  </a:lnTo>
                  <a:lnTo>
                    <a:pt x="31141" y="79042"/>
                  </a:lnTo>
                  <a:lnTo>
                    <a:pt x="46061" y="80445"/>
                  </a:lnTo>
                  <a:lnTo>
                    <a:pt x="53991" y="79831"/>
                  </a:lnTo>
                  <a:lnTo>
                    <a:pt x="68446" y="73505"/>
                  </a:lnTo>
                  <a:lnTo>
                    <a:pt x="80515" y="63638"/>
                  </a:lnTo>
                  <a:lnTo>
                    <a:pt x="88231" y="52197"/>
                  </a:lnTo>
                  <a:lnTo>
                    <a:pt x="93170" y="30484"/>
                  </a:lnTo>
                  <a:lnTo>
                    <a:pt x="95067" y="2149"/>
                  </a:lnTo>
                  <a:lnTo>
                    <a:pt x="94423" y="822"/>
                  </a:lnTo>
                  <a:lnTo>
                    <a:pt x="93287" y="644"/>
                  </a:lnTo>
                  <a:lnTo>
                    <a:pt x="91825" y="1231"/>
                  </a:lnTo>
                  <a:lnTo>
                    <a:pt x="90200" y="7527"/>
                  </a:lnTo>
                  <a:lnTo>
                    <a:pt x="89157" y="35558"/>
                  </a:lnTo>
                  <a:lnTo>
                    <a:pt x="88976" y="64830"/>
                  </a:lnTo>
                  <a:lnTo>
                    <a:pt x="85552" y="92475"/>
                  </a:lnTo>
                  <a:lnTo>
                    <a:pt x="80068" y="115170"/>
                  </a:lnTo>
                  <a:lnTo>
                    <a:pt x="67233" y="135299"/>
                  </a:lnTo>
                  <a:lnTo>
                    <a:pt x="55987" y="144489"/>
                  </a:lnTo>
                  <a:lnTo>
                    <a:pt x="43228" y="150219"/>
                  </a:lnTo>
                  <a:lnTo>
                    <a:pt x="21588" y="152740"/>
                  </a:lnTo>
                  <a:lnTo>
                    <a:pt x="10535" y="150829"/>
                  </a:lnTo>
                  <a:lnTo>
                    <a:pt x="7024" y="147921"/>
                  </a:lnTo>
                  <a:lnTo>
                    <a:pt x="3122" y="139044"/>
                  </a:lnTo>
                  <a:lnTo>
                    <a:pt x="0" y="1230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3" name="SMARTInkShape-1884"/>
            <p:cNvSpPr/>
            <p:nvPr>
              <p:custDataLst>
                <p:tags r:id="rId24"/>
              </p:custDataLst>
            </p:nvPr>
          </p:nvSpPr>
          <p:spPr>
            <a:xfrm>
              <a:off x="5662811" y="4079679"/>
              <a:ext cx="153790" cy="140462"/>
            </a:xfrm>
            <a:custGeom>
              <a:avLst/>
              <a:gdLst/>
              <a:ahLst/>
              <a:cxnLst/>
              <a:rect l="0" t="0" r="0" b="0"/>
              <a:pathLst>
                <a:path w="153790" h="140462">
                  <a:moveTo>
                    <a:pt x="71239" y="3371"/>
                  </a:moveTo>
                  <a:lnTo>
                    <a:pt x="71239" y="3371"/>
                  </a:lnTo>
                  <a:lnTo>
                    <a:pt x="71239" y="0"/>
                  </a:lnTo>
                  <a:lnTo>
                    <a:pt x="70533" y="418"/>
                  </a:lnTo>
                  <a:lnTo>
                    <a:pt x="55659" y="25072"/>
                  </a:lnTo>
                  <a:lnTo>
                    <a:pt x="35264" y="53467"/>
                  </a:lnTo>
                  <a:lnTo>
                    <a:pt x="14718" y="84223"/>
                  </a:lnTo>
                  <a:lnTo>
                    <a:pt x="1968" y="108936"/>
                  </a:lnTo>
                  <a:lnTo>
                    <a:pt x="0" y="121079"/>
                  </a:lnTo>
                  <a:lnTo>
                    <a:pt x="463" y="126293"/>
                  </a:lnTo>
                  <a:lnTo>
                    <a:pt x="2184" y="130475"/>
                  </a:lnTo>
                  <a:lnTo>
                    <a:pt x="7857" y="137002"/>
                  </a:lnTo>
                  <a:lnTo>
                    <a:pt x="20727" y="140373"/>
                  </a:lnTo>
                  <a:lnTo>
                    <a:pt x="38205" y="140461"/>
                  </a:lnTo>
                  <a:lnTo>
                    <a:pt x="67880" y="133988"/>
                  </a:lnTo>
                  <a:lnTo>
                    <a:pt x="97604" y="131442"/>
                  </a:lnTo>
                  <a:lnTo>
                    <a:pt x="125443" y="130583"/>
                  </a:lnTo>
                  <a:lnTo>
                    <a:pt x="153789" y="130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4" name="SMARTInkShape-1885"/>
            <p:cNvSpPr/>
            <p:nvPr>
              <p:custDataLst>
                <p:tags r:id="rId25"/>
              </p:custDataLst>
            </p:nvPr>
          </p:nvSpPr>
          <p:spPr>
            <a:xfrm>
              <a:off x="6407150" y="3962943"/>
              <a:ext cx="152401" cy="18508"/>
            </a:xfrm>
            <a:custGeom>
              <a:avLst/>
              <a:gdLst/>
              <a:ahLst/>
              <a:cxnLst/>
              <a:rect l="0" t="0" r="0" b="0"/>
              <a:pathLst>
                <a:path w="152401" h="18508">
                  <a:moveTo>
                    <a:pt x="0" y="18507"/>
                  </a:moveTo>
                  <a:lnTo>
                    <a:pt x="0" y="18507"/>
                  </a:lnTo>
                  <a:lnTo>
                    <a:pt x="26367" y="11600"/>
                  </a:lnTo>
                  <a:lnTo>
                    <a:pt x="57438" y="5642"/>
                  </a:lnTo>
                  <a:lnTo>
                    <a:pt x="87104" y="1289"/>
                  </a:lnTo>
                  <a:lnTo>
                    <a:pt x="111886" y="0"/>
                  </a:lnTo>
                  <a:lnTo>
                    <a:pt x="139957" y="234"/>
                  </a:lnTo>
                  <a:lnTo>
                    <a:pt x="152400" y="58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5" name="SMARTInkShape-1886"/>
            <p:cNvSpPr/>
            <p:nvPr>
              <p:custDataLst>
                <p:tags r:id="rId26"/>
              </p:custDataLst>
            </p:nvPr>
          </p:nvSpPr>
          <p:spPr>
            <a:xfrm>
              <a:off x="6400843" y="3841750"/>
              <a:ext cx="161481" cy="265434"/>
            </a:xfrm>
            <a:custGeom>
              <a:avLst/>
              <a:gdLst/>
              <a:ahLst/>
              <a:cxnLst/>
              <a:rect l="0" t="0" r="0" b="0"/>
              <a:pathLst>
                <a:path w="161481" h="265434">
                  <a:moveTo>
                    <a:pt x="63457" y="0"/>
                  </a:moveTo>
                  <a:lnTo>
                    <a:pt x="63457" y="0"/>
                  </a:lnTo>
                  <a:lnTo>
                    <a:pt x="60086" y="0"/>
                  </a:lnTo>
                  <a:lnTo>
                    <a:pt x="46851" y="27464"/>
                  </a:lnTo>
                  <a:lnTo>
                    <a:pt x="36321" y="54304"/>
                  </a:lnTo>
                  <a:lnTo>
                    <a:pt x="29844" y="70070"/>
                  </a:lnTo>
                  <a:lnTo>
                    <a:pt x="22703" y="86930"/>
                  </a:lnTo>
                  <a:lnTo>
                    <a:pt x="15121" y="104520"/>
                  </a:lnTo>
                  <a:lnTo>
                    <a:pt x="9361" y="122596"/>
                  </a:lnTo>
                  <a:lnTo>
                    <a:pt x="4816" y="140998"/>
                  </a:lnTo>
                  <a:lnTo>
                    <a:pt x="1079" y="159615"/>
                  </a:lnTo>
                  <a:lnTo>
                    <a:pt x="0" y="176966"/>
                  </a:lnTo>
                  <a:lnTo>
                    <a:pt x="691" y="193471"/>
                  </a:lnTo>
                  <a:lnTo>
                    <a:pt x="5928" y="222865"/>
                  </a:lnTo>
                  <a:lnTo>
                    <a:pt x="15311" y="245336"/>
                  </a:lnTo>
                  <a:lnTo>
                    <a:pt x="28417" y="259087"/>
                  </a:lnTo>
                  <a:lnTo>
                    <a:pt x="35864" y="263740"/>
                  </a:lnTo>
                  <a:lnTo>
                    <a:pt x="44356" y="265433"/>
                  </a:lnTo>
                  <a:lnTo>
                    <a:pt x="63199" y="263550"/>
                  </a:lnTo>
                  <a:lnTo>
                    <a:pt x="85215" y="252364"/>
                  </a:lnTo>
                  <a:lnTo>
                    <a:pt x="107699" y="234223"/>
                  </a:lnTo>
                  <a:lnTo>
                    <a:pt x="127100" y="209697"/>
                  </a:lnTo>
                  <a:lnTo>
                    <a:pt x="143248" y="178571"/>
                  </a:lnTo>
                  <a:lnTo>
                    <a:pt x="150518" y="161381"/>
                  </a:lnTo>
                  <a:lnTo>
                    <a:pt x="155365" y="142865"/>
                  </a:lnTo>
                  <a:lnTo>
                    <a:pt x="158595" y="123465"/>
                  </a:lnTo>
                  <a:lnTo>
                    <a:pt x="160749" y="103477"/>
                  </a:lnTo>
                  <a:lnTo>
                    <a:pt x="161480" y="85212"/>
                  </a:lnTo>
                  <a:lnTo>
                    <a:pt x="161261" y="68097"/>
                  </a:lnTo>
                  <a:lnTo>
                    <a:pt x="157726" y="40143"/>
                  </a:lnTo>
                  <a:lnTo>
                    <a:pt x="149098" y="25367"/>
                  </a:lnTo>
                  <a:lnTo>
                    <a:pt x="142423" y="21851"/>
                  </a:lnTo>
                  <a:lnTo>
                    <a:pt x="125599" y="19824"/>
                  </a:lnTo>
                  <a:lnTo>
                    <a:pt x="96294" y="29392"/>
                  </a:lnTo>
                  <a:lnTo>
                    <a:pt x="76157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9" name="SMARTInkShape-Group442"/>
          <p:cNvGrpSpPr/>
          <p:nvPr/>
        </p:nvGrpSpPr>
        <p:grpSpPr>
          <a:xfrm>
            <a:off x="6737350" y="3926991"/>
            <a:ext cx="95251" cy="48110"/>
            <a:chOff x="6737350" y="3926991"/>
            <a:chExt cx="95251" cy="48110"/>
          </a:xfrm>
        </p:grpSpPr>
        <p:sp>
          <p:nvSpPr>
            <p:cNvPr id="617" name="SMARTInkShape-1887"/>
            <p:cNvSpPr/>
            <p:nvPr>
              <p:custDataLst>
                <p:tags r:id="rId17"/>
              </p:custDataLst>
            </p:nvPr>
          </p:nvSpPr>
          <p:spPr>
            <a:xfrm>
              <a:off x="6737350" y="39687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0723" y="1324"/>
                  </a:lnTo>
                  <a:lnTo>
                    <a:pt x="40477" y="2274"/>
                  </a:lnTo>
                  <a:lnTo>
                    <a:pt x="54679" y="3833"/>
                  </a:lnTo>
                  <a:lnTo>
                    <a:pt x="83200" y="64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8" name="SMARTInkShape-1888"/>
            <p:cNvSpPr/>
            <p:nvPr>
              <p:custDataLst>
                <p:tags r:id="rId18"/>
              </p:custDataLst>
            </p:nvPr>
          </p:nvSpPr>
          <p:spPr>
            <a:xfrm>
              <a:off x="6737350" y="3926991"/>
              <a:ext cx="82551" cy="3660"/>
            </a:xfrm>
            <a:custGeom>
              <a:avLst/>
              <a:gdLst/>
              <a:ahLst/>
              <a:cxnLst/>
              <a:rect l="0" t="0" r="0" b="0"/>
              <a:pathLst>
                <a:path w="82551" h="3660">
                  <a:moveTo>
                    <a:pt x="0" y="3659"/>
                  </a:moveTo>
                  <a:lnTo>
                    <a:pt x="0" y="3659"/>
                  </a:lnTo>
                  <a:lnTo>
                    <a:pt x="26681" y="3659"/>
                  </a:lnTo>
                  <a:lnTo>
                    <a:pt x="54424" y="3659"/>
                  </a:lnTo>
                  <a:lnTo>
                    <a:pt x="75530" y="0"/>
                  </a:lnTo>
                  <a:lnTo>
                    <a:pt x="77870" y="515"/>
                  </a:lnTo>
                  <a:lnTo>
                    <a:pt x="8255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20" name="SMARTInkShape-1889"/>
          <p:cNvSpPr/>
          <p:nvPr>
            <p:custDataLst>
              <p:tags r:id="rId14"/>
            </p:custDataLst>
          </p:nvPr>
        </p:nvSpPr>
        <p:spPr>
          <a:xfrm>
            <a:off x="7050737" y="3831053"/>
            <a:ext cx="198084" cy="232105"/>
          </a:xfrm>
          <a:custGeom>
            <a:avLst/>
            <a:gdLst/>
            <a:ahLst/>
            <a:cxnLst/>
            <a:rect l="0" t="0" r="0" b="0"/>
            <a:pathLst>
              <a:path w="198084" h="232105">
                <a:moveTo>
                  <a:pt x="73963" y="4347"/>
                </a:moveTo>
                <a:lnTo>
                  <a:pt x="73963" y="4347"/>
                </a:lnTo>
                <a:lnTo>
                  <a:pt x="70592" y="4347"/>
                </a:lnTo>
                <a:lnTo>
                  <a:pt x="58383" y="11089"/>
                </a:lnTo>
                <a:lnTo>
                  <a:pt x="34589" y="38265"/>
                </a:lnTo>
                <a:lnTo>
                  <a:pt x="19539" y="61990"/>
                </a:lnTo>
                <a:lnTo>
                  <a:pt x="9088" y="90879"/>
                </a:lnTo>
                <a:lnTo>
                  <a:pt x="2797" y="121828"/>
                </a:lnTo>
                <a:lnTo>
                  <a:pt x="0" y="152046"/>
                </a:lnTo>
                <a:lnTo>
                  <a:pt x="2519" y="178176"/>
                </a:lnTo>
                <a:lnTo>
                  <a:pt x="5168" y="190083"/>
                </a:lnTo>
                <a:lnTo>
                  <a:pt x="17517" y="208957"/>
                </a:lnTo>
                <a:lnTo>
                  <a:pt x="35471" y="222991"/>
                </a:lnTo>
                <a:lnTo>
                  <a:pt x="57561" y="231579"/>
                </a:lnTo>
                <a:lnTo>
                  <a:pt x="81490" y="232104"/>
                </a:lnTo>
                <a:lnTo>
                  <a:pt x="104825" y="227633"/>
                </a:lnTo>
                <a:lnTo>
                  <a:pt x="124603" y="220943"/>
                </a:lnTo>
                <a:lnTo>
                  <a:pt x="154977" y="199130"/>
                </a:lnTo>
                <a:lnTo>
                  <a:pt x="172058" y="174643"/>
                </a:lnTo>
                <a:lnTo>
                  <a:pt x="185294" y="144945"/>
                </a:lnTo>
                <a:lnTo>
                  <a:pt x="189811" y="129123"/>
                </a:lnTo>
                <a:lnTo>
                  <a:pt x="193529" y="112931"/>
                </a:lnTo>
                <a:lnTo>
                  <a:pt x="196007" y="96492"/>
                </a:lnTo>
                <a:lnTo>
                  <a:pt x="197659" y="79888"/>
                </a:lnTo>
                <a:lnTo>
                  <a:pt x="198083" y="48504"/>
                </a:lnTo>
                <a:lnTo>
                  <a:pt x="193568" y="22796"/>
                </a:lnTo>
                <a:lnTo>
                  <a:pt x="188272" y="13824"/>
                </a:lnTo>
                <a:lnTo>
                  <a:pt x="172980" y="1974"/>
                </a:lnTo>
                <a:lnTo>
                  <a:pt x="148780" y="0"/>
                </a:lnTo>
                <a:lnTo>
                  <a:pt x="119915" y="4531"/>
                </a:lnTo>
                <a:lnTo>
                  <a:pt x="90623" y="13601"/>
                </a:lnTo>
                <a:lnTo>
                  <a:pt x="61263" y="2339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1" name="SMARTInkShape-1890"/>
          <p:cNvSpPr/>
          <p:nvPr>
            <p:custDataLst>
              <p:tags r:id="rId15"/>
            </p:custDataLst>
          </p:nvPr>
        </p:nvSpPr>
        <p:spPr>
          <a:xfrm>
            <a:off x="5594350" y="2667000"/>
            <a:ext cx="114265" cy="285751"/>
          </a:xfrm>
          <a:custGeom>
            <a:avLst/>
            <a:gdLst/>
            <a:ahLst/>
            <a:cxnLst/>
            <a:rect l="0" t="0" r="0" b="0"/>
            <a:pathLst>
              <a:path w="114265" h="285751">
                <a:moveTo>
                  <a:pt x="95250" y="0"/>
                </a:moveTo>
                <a:lnTo>
                  <a:pt x="95250" y="0"/>
                </a:lnTo>
                <a:lnTo>
                  <a:pt x="86412" y="24419"/>
                </a:lnTo>
                <a:lnTo>
                  <a:pt x="80323" y="47530"/>
                </a:lnTo>
                <a:lnTo>
                  <a:pt x="74051" y="75623"/>
                </a:lnTo>
                <a:lnTo>
                  <a:pt x="64352" y="106289"/>
                </a:lnTo>
                <a:lnTo>
                  <a:pt x="55913" y="134348"/>
                </a:lnTo>
                <a:lnTo>
                  <a:pt x="48944" y="160535"/>
                </a:lnTo>
                <a:lnTo>
                  <a:pt x="35904" y="190304"/>
                </a:lnTo>
                <a:lnTo>
                  <a:pt x="27684" y="218866"/>
                </a:lnTo>
                <a:lnTo>
                  <a:pt x="22480" y="238515"/>
                </a:lnTo>
                <a:lnTo>
                  <a:pt x="12595" y="258380"/>
                </a:lnTo>
                <a:lnTo>
                  <a:pt x="2808" y="270674"/>
                </a:lnTo>
                <a:lnTo>
                  <a:pt x="0" y="279399"/>
                </a:lnTo>
                <a:lnTo>
                  <a:pt x="6742" y="282771"/>
                </a:lnTo>
                <a:lnTo>
                  <a:pt x="13815" y="282544"/>
                </a:lnTo>
                <a:lnTo>
                  <a:pt x="34719" y="279814"/>
                </a:lnTo>
                <a:lnTo>
                  <a:pt x="63891" y="279454"/>
                </a:lnTo>
                <a:lnTo>
                  <a:pt x="92796" y="279405"/>
                </a:lnTo>
                <a:lnTo>
                  <a:pt x="114264" y="279400"/>
                </a:lnTo>
                <a:lnTo>
                  <a:pt x="108831" y="279400"/>
                </a:lnTo>
                <a:lnTo>
                  <a:pt x="101600" y="285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2" name="SMARTInkShape-1891"/>
          <p:cNvSpPr/>
          <p:nvPr>
            <p:custDataLst>
              <p:tags r:id="rId16"/>
            </p:custDataLst>
          </p:nvPr>
        </p:nvSpPr>
        <p:spPr>
          <a:xfrm>
            <a:off x="4455395" y="3536973"/>
            <a:ext cx="3113804" cy="850878"/>
          </a:xfrm>
          <a:custGeom>
            <a:avLst/>
            <a:gdLst/>
            <a:ahLst/>
            <a:cxnLst/>
            <a:rect l="0" t="0" r="0" b="0"/>
            <a:pathLst>
              <a:path w="3113804" h="850878">
                <a:moveTo>
                  <a:pt x="91205" y="228577"/>
                </a:moveTo>
                <a:lnTo>
                  <a:pt x="91205" y="228577"/>
                </a:lnTo>
                <a:lnTo>
                  <a:pt x="91205" y="231948"/>
                </a:lnTo>
                <a:lnTo>
                  <a:pt x="82367" y="262455"/>
                </a:lnTo>
                <a:lnTo>
                  <a:pt x="72907" y="291218"/>
                </a:lnTo>
                <a:lnTo>
                  <a:pt x="61436" y="317330"/>
                </a:lnTo>
                <a:lnTo>
                  <a:pt x="48341" y="347045"/>
                </a:lnTo>
                <a:lnTo>
                  <a:pt x="37818" y="376714"/>
                </a:lnTo>
                <a:lnTo>
                  <a:pt x="30318" y="406364"/>
                </a:lnTo>
                <a:lnTo>
                  <a:pt x="24633" y="436005"/>
                </a:lnTo>
                <a:lnTo>
                  <a:pt x="19754" y="465641"/>
                </a:lnTo>
                <a:lnTo>
                  <a:pt x="17116" y="497157"/>
                </a:lnTo>
                <a:lnTo>
                  <a:pt x="16413" y="513464"/>
                </a:lnTo>
                <a:lnTo>
                  <a:pt x="11868" y="544753"/>
                </a:lnTo>
                <a:lnTo>
                  <a:pt x="5850" y="575122"/>
                </a:lnTo>
                <a:lnTo>
                  <a:pt x="823" y="605082"/>
                </a:lnTo>
                <a:lnTo>
                  <a:pt x="0" y="632979"/>
                </a:lnTo>
                <a:lnTo>
                  <a:pt x="1281" y="659489"/>
                </a:lnTo>
                <a:lnTo>
                  <a:pt x="1850" y="685382"/>
                </a:lnTo>
                <a:lnTo>
                  <a:pt x="2170" y="717018"/>
                </a:lnTo>
                <a:lnTo>
                  <a:pt x="7348" y="746511"/>
                </a:lnTo>
                <a:lnTo>
                  <a:pt x="13128" y="757787"/>
                </a:lnTo>
                <a:lnTo>
                  <a:pt x="17228" y="763172"/>
                </a:lnTo>
                <a:lnTo>
                  <a:pt x="21403" y="766036"/>
                </a:lnTo>
                <a:lnTo>
                  <a:pt x="23503" y="766800"/>
                </a:lnTo>
                <a:lnTo>
                  <a:pt x="24904" y="768720"/>
                </a:lnTo>
                <a:lnTo>
                  <a:pt x="29033" y="780059"/>
                </a:lnTo>
                <a:lnTo>
                  <a:pt x="30707" y="782499"/>
                </a:lnTo>
                <a:lnTo>
                  <a:pt x="33234" y="784124"/>
                </a:lnTo>
                <a:lnTo>
                  <a:pt x="45548" y="788616"/>
                </a:lnTo>
                <a:lnTo>
                  <a:pt x="58354" y="796088"/>
                </a:lnTo>
                <a:lnTo>
                  <a:pt x="85546" y="801433"/>
                </a:lnTo>
                <a:lnTo>
                  <a:pt x="113763" y="805440"/>
                </a:lnTo>
                <a:lnTo>
                  <a:pt x="141555" y="806135"/>
                </a:lnTo>
                <a:lnTo>
                  <a:pt x="163677" y="806297"/>
                </a:lnTo>
                <a:lnTo>
                  <a:pt x="186915" y="805663"/>
                </a:lnTo>
                <a:lnTo>
                  <a:pt x="209002" y="803030"/>
                </a:lnTo>
                <a:lnTo>
                  <a:pt x="234340" y="801389"/>
                </a:lnTo>
                <a:lnTo>
                  <a:pt x="262065" y="800660"/>
                </a:lnTo>
                <a:lnTo>
                  <a:pt x="290850" y="800336"/>
                </a:lnTo>
                <a:lnTo>
                  <a:pt x="321988" y="798310"/>
                </a:lnTo>
                <a:lnTo>
                  <a:pt x="338193" y="796783"/>
                </a:lnTo>
                <a:lnTo>
                  <a:pt x="354642" y="795059"/>
                </a:lnTo>
                <a:lnTo>
                  <a:pt x="371252" y="793204"/>
                </a:lnTo>
                <a:lnTo>
                  <a:pt x="387969" y="791261"/>
                </a:lnTo>
                <a:lnTo>
                  <a:pt x="404759" y="789966"/>
                </a:lnTo>
                <a:lnTo>
                  <a:pt x="421596" y="789103"/>
                </a:lnTo>
                <a:lnTo>
                  <a:pt x="438466" y="788528"/>
                </a:lnTo>
                <a:lnTo>
                  <a:pt x="455357" y="788850"/>
                </a:lnTo>
                <a:lnTo>
                  <a:pt x="472262" y="789770"/>
                </a:lnTo>
                <a:lnTo>
                  <a:pt x="489176" y="791089"/>
                </a:lnTo>
                <a:lnTo>
                  <a:pt x="506097" y="792674"/>
                </a:lnTo>
                <a:lnTo>
                  <a:pt x="523021" y="794436"/>
                </a:lnTo>
                <a:lnTo>
                  <a:pt x="539950" y="796316"/>
                </a:lnTo>
                <a:lnTo>
                  <a:pt x="556879" y="797570"/>
                </a:lnTo>
                <a:lnTo>
                  <a:pt x="573810" y="798405"/>
                </a:lnTo>
                <a:lnTo>
                  <a:pt x="590742" y="798963"/>
                </a:lnTo>
                <a:lnTo>
                  <a:pt x="608380" y="800040"/>
                </a:lnTo>
                <a:lnTo>
                  <a:pt x="626488" y="801463"/>
                </a:lnTo>
                <a:lnTo>
                  <a:pt x="644911" y="803118"/>
                </a:lnTo>
                <a:lnTo>
                  <a:pt x="662836" y="804221"/>
                </a:lnTo>
                <a:lnTo>
                  <a:pt x="680432" y="804956"/>
                </a:lnTo>
                <a:lnTo>
                  <a:pt x="697806" y="805446"/>
                </a:lnTo>
                <a:lnTo>
                  <a:pt x="715739" y="805773"/>
                </a:lnTo>
                <a:lnTo>
                  <a:pt x="734044" y="805991"/>
                </a:lnTo>
                <a:lnTo>
                  <a:pt x="752598" y="806136"/>
                </a:lnTo>
                <a:lnTo>
                  <a:pt x="771317" y="806939"/>
                </a:lnTo>
                <a:lnTo>
                  <a:pt x="790146" y="808180"/>
                </a:lnTo>
                <a:lnTo>
                  <a:pt x="809049" y="809712"/>
                </a:lnTo>
                <a:lnTo>
                  <a:pt x="828001" y="810733"/>
                </a:lnTo>
                <a:lnTo>
                  <a:pt x="846986" y="811415"/>
                </a:lnTo>
                <a:lnTo>
                  <a:pt x="865993" y="811869"/>
                </a:lnTo>
                <a:lnTo>
                  <a:pt x="885719" y="812877"/>
                </a:lnTo>
                <a:lnTo>
                  <a:pt x="905925" y="814255"/>
                </a:lnTo>
                <a:lnTo>
                  <a:pt x="926452" y="815879"/>
                </a:lnTo>
                <a:lnTo>
                  <a:pt x="946486" y="816962"/>
                </a:lnTo>
                <a:lnTo>
                  <a:pt x="966193" y="817683"/>
                </a:lnTo>
                <a:lnTo>
                  <a:pt x="985680" y="818165"/>
                </a:lnTo>
                <a:lnTo>
                  <a:pt x="1005022" y="819191"/>
                </a:lnTo>
                <a:lnTo>
                  <a:pt x="1024267" y="820581"/>
                </a:lnTo>
                <a:lnTo>
                  <a:pt x="1043446" y="822213"/>
                </a:lnTo>
                <a:lnTo>
                  <a:pt x="1062582" y="824007"/>
                </a:lnTo>
                <a:lnTo>
                  <a:pt x="1081690" y="825908"/>
                </a:lnTo>
                <a:lnTo>
                  <a:pt x="1100778" y="827881"/>
                </a:lnTo>
                <a:lnTo>
                  <a:pt x="1119854" y="829902"/>
                </a:lnTo>
                <a:lnTo>
                  <a:pt x="1138921" y="831954"/>
                </a:lnTo>
                <a:lnTo>
                  <a:pt x="1157983" y="834028"/>
                </a:lnTo>
                <a:lnTo>
                  <a:pt x="1177039" y="836117"/>
                </a:lnTo>
                <a:lnTo>
                  <a:pt x="1196095" y="838215"/>
                </a:lnTo>
                <a:lnTo>
                  <a:pt x="1215148" y="840319"/>
                </a:lnTo>
                <a:lnTo>
                  <a:pt x="1234200" y="842427"/>
                </a:lnTo>
                <a:lnTo>
                  <a:pt x="1253253" y="844538"/>
                </a:lnTo>
                <a:lnTo>
                  <a:pt x="1272303" y="846651"/>
                </a:lnTo>
                <a:lnTo>
                  <a:pt x="1291353" y="848060"/>
                </a:lnTo>
                <a:lnTo>
                  <a:pt x="1310404" y="848998"/>
                </a:lnTo>
                <a:lnTo>
                  <a:pt x="1329454" y="849625"/>
                </a:lnTo>
                <a:lnTo>
                  <a:pt x="1349916" y="850042"/>
                </a:lnTo>
                <a:lnTo>
                  <a:pt x="1371318" y="850320"/>
                </a:lnTo>
                <a:lnTo>
                  <a:pt x="1393347" y="850506"/>
                </a:lnTo>
                <a:lnTo>
                  <a:pt x="1415794" y="850630"/>
                </a:lnTo>
                <a:lnTo>
                  <a:pt x="1438520" y="850712"/>
                </a:lnTo>
                <a:lnTo>
                  <a:pt x="1461431" y="850767"/>
                </a:lnTo>
                <a:lnTo>
                  <a:pt x="1484467" y="850804"/>
                </a:lnTo>
                <a:lnTo>
                  <a:pt x="1507585" y="850828"/>
                </a:lnTo>
                <a:lnTo>
                  <a:pt x="1530758" y="850844"/>
                </a:lnTo>
                <a:lnTo>
                  <a:pt x="1555379" y="850855"/>
                </a:lnTo>
                <a:lnTo>
                  <a:pt x="1580966" y="850862"/>
                </a:lnTo>
                <a:lnTo>
                  <a:pt x="1607195" y="850867"/>
                </a:lnTo>
                <a:lnTo>
                  <a:pt x="1633148" y="850870"/>
                </a:lnTo>
                <a:lnTo>
                  <a:pt x="1658917" y="850873"/>
                </a:lnTo>
                <a:lnTo>
                  <a:pt x="1684563" y="850874"/>
                </a:lnTo>
                <a:lnTo>
                  <a:pt x="1710832" y="850875"/>
                </a:lnTo>
                <a:lnTo>
                  <a:pt x="1737518" y="850875"/>
                </a:lnTo>
                <a:lnTo>
                  <a:pt x="1764480" y="850876"/>
                </a:lnTo>
                <a:lnTo>
                  <a:pt x="1791627" y="850876"/>
                </a:lnTo>
                <a:lnTo>
                  <a:pt x="1818898" y="850877"/>
                </a:lnTo>
                <a:lnTo>
                  <a:pt x="1846250" y="850877"/>
                </a:lnTo>
                <a:lnTo>
                  <a:pt x="1874363" y="850171"/>
                </a:lnTo>
                <a:lnTo>
                  <a:pt x="1902983" y="848995"/>
                </a:lnTo>
                <a:lnTo>
                  <a:pt x="1931940" y="847506"/>
                </a:lnTo>
                <a:lnTo>
                  <a:pt x="1960417" y="845807"/>
                </a:lnTo>
                <a:lnTo>
                  <a:pt x="1988574" y="843970"/>
                </a:lnTo>
                <a:lnTo>
                  <a:pt x="2016518" y="842038"/>
                </a:lnTo>
                <a:lnTo>
                  <a:pt x="2045025" y="840046"/>
                </a:lnTo>
                <a:lnTo>
                  <a:pt x="2073907" y="838012"/>
                </a:lnTo>
                <a:lnTo>
                  <a:pt x="2103040" y="835950"/>
                </a:lnTo>
                <a:lnTo>
                  <a:pt x="2132339" y="834576"/>
                </a:lnTo>
                <a:lnTo>
                  <a:pt x="2161750" y="833659"/>
                </a:lnTo>
                <a:lnTo>
                  <a:pt x="2191235" y="833049"/>
                </a:lnTo>
                <a:lnTo>
                  <a:pt x="2219358" y="832641"/>
                </a:lnTo>
                <a:lnTo>
                  <a:pt x="2246574" y="832370"/>
                </a:lnTo>
                <a:lnTo>
                  <a:pt x="2273184" y="832189"/>
                </a:lnTo>
                <a:lnTo>
                  <a:pt x="2300803" y="832068"/>
                </a:lnTo>
                <a:lnTo>
                  <a:pt x="2329092" y="831987"/>
                </a:lnTo>
                <a:lnTo>
                  <a:pt x="2357829" y="831934"/>
                </a:lnTo>
                <a:lnTo>
                  <a:pt x="2386160" y="831898"/>
                </a:lnTo>
                <a:lnTo>
                  <a:pt x="2414220" y="831874"/>
                </a:lnTo>
                <a:lnTo>
                  <a:pt x="2442098" y="831859"/>
                </a:lnTo>
                <a:lnTo>
                  <a:pt x="2468444" y="831848"/>
                </a:lnTo>
                <a:lnTo>
                  <a:pt x="2493770" y="831841"/>
                </a:lnTo>
                <a:lnTo>
                  <a:pt x="2518415" y="831836"/>
                </a:lnTo>
                <a:lnTo>
                  <a:pt x="2543311" y="831833"/>
                </a:lnTo>
                <a:lnTo>
                  <a:pt x="2568376" y="831831"/>
                </a:lnTo>
                <a:lnTo>
                  <a:pt x="2593552" y="831829"/>
                </a:lnTo>
                <a:lnTo>
                  <a:pt x="2618097" y="831829"/>
                </a:lnTo>
                <a:lnTo>
                  <a:pt x="2642222" y="831829"/>
                </a:lnTo>
                <a:lnTo>
                  <a:pt x="2666066" y="831828"/>
                </a:lnTo>
                <a:lnTo>
                  <a:pt x="2689019" y="831827"/>
                </a:lnTo>
                <a:lnTo>
                  <a:pt x="2711375" y="831827"/>
                </a:lnTo>
                <a:lnTo>
                  <a:pt x="2733335" y="831827"/>
                </a:lnTo>
                <a:lnTo>
                  <a:pt x="2755031" y="831827"/>
                </a:lnTo>
                <a:lnTo>
                  <a:pt x="2776550" y="831827"/>
                </a:lnTo>
                <a:lnTo>
                  <a:pt x="2797951" y="831827"/>
                </a:lnTo>
                <a:lnTo>
                  <a:pt x="2818569" y="831122"/>
                </a:lnTo>
                <a:lnTo>
                  <a:pt x="2838664" y="829946"/>
                </a:lnTo>
                <a:lnTo>
                  <a:pt x="2858411" y="828456"/>
                </a:lnTo>
                <a:lnTo>
                  <a:pt x="2877220" y="827463"/>
                </a:lnTo>
                <a:lnTo>
                  <a:pt x="2895404" y="826801"/>
                </a:lnTo>
                <a:lnTo>
                  <a:pt x="2913171" y="826360"/>
                </a:lnTo>
                <a:lnTo>
                  <a:pt x="2942319" y="825869"/>
                </a:lnTo>
                <a:lnTo>
                  <a:pt x="2967033" y="825651"/>
                </a:lnTo>
                <a:lnTo>
                  <a:pt x="2998664" y="825529"/>
                </a:lnTo>
                <a:lnTo>
                  <a:pt x="3027913" y="825484"/>
                </a:lnTo>
                <a:lnTo>
                  <a:pt x="3037353" y="825477"/>
                </a:lnTo>
                <a:lnTo>
                  <a:pt x="3034159" y="825477"/>
                </a:lnTo>
                <a:lnTo>
                  <a:pt x="3033191" y="824771"/>
                </a:lnTo>
                <a:lnTo>
                  <a:pt x="3032115" y="822106"/>
                </a:lnTo>
                <a:lnTo>
                  <a:pt x="3031330" y="792874"/>
                </a:lnTo>
                <a:lnTo>
                  <a:pt x="3036339" y="762383"/>
                </a:lnTo>
                <a:lnTo>
                  <a:pt x="3042795" y="731915"/>
                </a:lnTo>
                <a:lnTo>
                  <a:pt x="3049555" y="706048"/>
                </a:lnTo>
                <a:lnTo>
                  <a:pt x="3055381" y="678088"/>
                </a:lnTo>
                <a:lnTo>
                  <a:pt x="3060321" y="648493"/>
                </a:lnTo>
                <a:lnTo>
                  <a:pt x="3062628" y="632699"/>
                </a:lnTo>
                <a:lnTo>
                  <a:pt x="3064870" y="616525"/>
                </a:lnTo>
                <a:lnTo>
                  <a:pt x="3067070" y="599392"/>
                </a:lnTo>
                <a:lnTo>
                  <a:pt x="3069243" y="581621"/>
                </a:lnTo>
                <a:lnTo>
                  <a:pt x="3071398" y="563422"/>
                </a:lnTo>
                <a:lnTo>
                  <a:pt x="3073538" y="545646"/>
                </a:lnTo>
                <a:lnTo>
                  <a:pt x="3075672" y="528151"/>
                </a:lnTo>
                <a:lnTo>
                  <a:pt x="3077799" y="510843"/>
                </a:lnTo>
                <a:lnTo>
                  <a:pt x="3080630" y="493660"/>
                </a:lnTo>
                <a:lnTo>
                  <a:pt x="3083926" y="476560"/>
                </a:lnTo>
                <a:lnTo>
                  <a:pt x="3087536" y="459516"/>
                </a:lnTo>
                <a:lnTo>
                  <a:pt x="3090648" y="442508"/>
                </a:lnTo>
                <a:lnTo>
                  <a:pt x="3093428" y="425526"/>
                </a:lnTo>
                <a:lnTo>
                  <a:pt x="3095987" y="408559"/>
                </a:lnTo>
                <a:lnTo>
                  <a:pt x="3098398" y="391604"/>
                </a:lnTo>
                <a:lnTo>
                  <a:pt x="3100711" y="374656"/>
                </a:lnTo>
                <a:lnTo>
                  <a:pt x="3102959" y="357713"/>
                </a:lnTo>
                <a:lnTo>
                  <a:pt x="3104458" y="341479"/>
                </a:lnTo>
                <a:lnTo>
                  <a:pt x="3106123" y="310270"/>
                </a:lnTo>
                <a:lnTo>
                  <a:pt x="3108744" y="281818"/>
                </a:lnTo>
                <a:lnTo>
                  <a:pt x="3111556" y="255062"/>
                </a:lnTo>
                <a:lnTo>
                  <a:pt x="3112805" y="229059"/>
                </a:lnTo>
                <a:lnTo>
                  <a:pt x="3113509" y="197362"/>
                </a:lnTo>
                <a:lnTo>
                  <a:pt x="3113717" y="166725"/>
                </a:lnTo>
                <a:lnTo>
                  <a:pt x="3113787" y="135613"/>
                </a:lnTo>
                <a:lnTo>
                  <a:pt x="3113803" y="107252"/>
                </a:lnTo>
                <a:lnTo>
                  <a:pt x="3113099" y="87463"/>
                </a:lnTo>
                <a:lnTo>
                  <a:pt x="3108337" y="69057"/>
                </a:lnTo>
                <a:lnTo>
                  <a:pt x="3107337" y="67197"/>
                </a:lnTo>
                <a:lnTo>
                  <a:pt x="3105966" y="65957"/>
                </a:lnTo>
                <a:lnTo>
                  <a:pt x="3100664" y="62330"/>
                </a:lnTo>
                <a:lnTo>
                  <a:pt x="3082891" y="48593"/>
                </a:lnTo>
                <a:lnTo>
                  <a:pt x="3054047" y="36186"/>
                </a:lnTo>
                <a:lnTo>
                  <a:pt x="3028601" y="26699"/>
                </a:lnTo>
                <a:lnTo>
                  <a:pt x="3008203" y="22436"/>
                </a:lnTo>
                <a:lnTo>
                  <a:pt x="2985027" y="20542"/>
                </a:lnTo>
                <a:lnTo>
                  <a:pt x="2956852" y="15937"/>
                </a:lnTo>
                <a:lnTo>
                  <a:pt x="2941436" y="12734"/>
                </a:lnTo>
                <a:lnTo>
                  <a:pt x="2924809" y="10598"/>
                </a:lnTo>
                <a:lnTo>
                  <a:pt x="2907374" y="9174"/>
                </a:lnTo>
                <a:lnTo>
                  <a:pt x="2889401" y="8225"/>
                </a:lnTo>
                <a:lnTo>
                  <a:pt x="2869658" y="7592"/>
                </a:lnTo>
                <a:lnTo>
                  <a:pt x="2848734" y="7170"/>
                </a:lnTo>
                <a:lnTo>
                  <a:pt x="2827024" y="6889"/>
                </a:lnTo>
                <a:lnTo>
                  <a:pt x="2804791" y="6702"/>
                </a:lnTo>
                <a:lnTo>
                  <a:pt x="2782207" y="6577"/>
                </a:lnTo>
                <a:lnTo>
                  <a:pt x="2759389" y="6494"/>
                </a:lnTo>
                <a:lnTo>
                  <a:pt x="2735711" y="6438"/>
                </a:lnTo>
                <a:lnTo>
                  <a:pt x="2711459" y="6401"/>
                </a:lnTo>
                <a:lnTo>
                  <a:pt x="2686824" y="6377"/>
                </a:lnTo>
                <a:lnTo>
                  <a:pt x="2661935" y="5654"/>
                </a:lnTo>
                <a:lnTo>
                  <a:pt x="2636875" y="4467"/>
                </a:lnTo>
                <a:lnTo>
                  <a:pt x="2611702" y="2971"/>
                </a:lnTo>
                <a:lnTo>
                  <a:pt x="2585747" y="1973"/>
                </a:lnTo>
                <a:lnTo>
                  <a:pt x="2559272" y="1307"/>
                </a:lnTo>
                <a:lnTo>
                  <a:pt x="2532450" y="864"/>
                </a:lnTo>
                <a:lnTo>
                  <a:pt x="2506102" y="568"/>
                </a:lnTo>
                <a:lnTo>
                  <a:pt x="2480069" y="371"/>
                </a:lnTo>
                <a:lnTo>
                  <a:pt x="2454248" y="240"/>
                </a:lnTo>
                <a:lnTo>
                  <a:pt x="2427862" y="152"/>
                </a:lnTo>
                <a:lnTo>
                  <a:pt x="2401098" y="94"/>
                </a:lnTo>
                <a:lnTo>
                  <a:pt x="2374083" y="55"/>
                </a:lnTo>
                <a:lnTo>
                  <a:pt x="2346902" y="29"/>
                </a:lnTo>
                <a:lnTo>
                  <a:pt x="2319609" y="11"/>
                </a:lnTo>
                <a:lnTo>
                  <a:pt x="2292241" y="0"/>
                </a:lnTo>
                <a:lnTo>
                  <a:pt x="2264823" y="698"/>
                </a:lnTo>
                <a:lnTo>
                  <a:pt x="2237372" y="1868"/>
                </a:lnTo>
                <a:lnTo>
                  <a:pt x="2209900" y="3355"/>
                </a:lnTo>
                <a:lnTo>
                  <a:pt x="2182412" y="4345"/>
                </a:lnTo>
                <a:lnTo>
                  <a:pt x="2154915" y="5006"/>
                </a:lnTo>
                <a:lnTo>
                  <a:pt x="2127412" y="5446"/>
                </a:lnTo>
                <a:lnTo>
                  <a:pt x="2099904" y="6445"/>
                </a:lnTo>
                <a:lnTo>
                  <a:pt x="2072393" y="7817"/>
                </a:lnTo>
                <a:lnTo>
                  <a:pt x="2044880" y="9437"/>
                </a:lnTo>
                <a:lnTo>
                  <a:pt x="2019483" y="11222"/>
                </a:lnTo>
                <a:lnTo>
                  <a:pt x="1995496" y="13118"/>
                </a:lnTo>
                <a:lnTo>
                  <a:pt x="1972449" y="15088"/>
                </a:lnTo>
                <a:lnTo>
                  <a:pt x="1948618" y="17106"/>
                </a:lnTo>
                <a:lnTo>
                  <a:pt x="1924263" y="19158"/>
                </a:lnTo>
                <a:lnTo>
                  <a:pt x="1899560" y="21231"/>
                </a:lnTo>
                <a:lnTo>
                  <a:pt x="1875331" y="22613"/>
                </a:lnTo>
                <a:lnTo>
                  <a:pt x="1851417" y="23534"/>
                </a:lnTo>
                <a:lnTo>
                  <a:pt x="1827713" y="24148"/>
                </a:lnTo>
                <a:lnTo>
                  <a:pt x="1805560" y="25263"/>
                </a:lnTo>
                <a:lnTo>
                  <a:pt x="1784442" y="26712"/>
                </a:lnTo>
                <a:lnTo>
                  <a:pt x="1764013" y="28384"/>
                </a:lnTo>
                <a:lnTo>
                  <a:pt x="1743338" y="30204"/>
                </a:lnTo>
                <a:lnTo>
                  <a:pt x="1722499" y="32122"/>
                </a:lnTo>
                <a:lnTo>
                  <a:pt x="1701551" y="34107"/>
                </a:lnTo>
                <a:lnTo>
                  <a:pt x="1681941" y="35431"/>
                </a:lnTo>
                <a:lnTo>
                  <a:pt x="1663223" y="36313"/>
                </a:lnTo>
                <a:lnTo>
                  <a:pt x="1645101" y="36901"/>
                </a:lnTo>
                <a:lnTo>
                  <a:pt x="1627374" y="37998"/>
                </a:lnTo>
                <a:lnTo>
                  <a:pt x="1609913" y="39436"/>
                </a:lnTo>
                <a:lnTo>
                  <a:pt x="1592627" y="41099"/>
                </a:lnTo>
                <a:lnTo>
                  <a:pt x="1574752" y="42914"/>
                </a:lnTo>
                <a:lnTo>
                  <a:pt x="1556487" y="44830"/>
                </a:lnTo>
                <a:lnTo>
                  <a:pt x="1537959" y="46812"/>
                </a:lnTo>
                <a:lnTo>
                  <a:pt x="1519964" y="48839"/>
                </a:lnTo>
                <a:lnTo>
                  <a:pt x="1502322" y="50896"/>
                </a:lnTo>
                <a:lnTo>
                  <a:pt x="1484916" y="52973"/>
                </a:lnTo>
                <a:lnTo>
                  <a:pt x="1468374" y="55063"/>
                </a:lnTo>
                <a:lnTo>
                  <a:pt x="1436823" y="59267"/>
                </a:lnTo>
                <a:lnTo>
                  <a:pt x="1420789" y="61376"/>
                </a:lnTo>
                <a:lnTo>
                  <a:pt x="1404455" y="63487"/>
                </a:lnTo>
                <a:lnTo>
                  <a:pt x="1387922" y="65601"/>
                </a:lnTo>
                <a:lnTo>
                  <a:pt x="1371255" y="67715"/>
                </a:lnTo>
                <a:lnTo>
                  <a:pt x="1354499" y="69830"/>
                </a:lnTo>
                <a:lnTo>
                  <a:pt x="1337685" y="71945"/>
                </a:lnTo>
                <a:lnTo>
                  <a:pt x="1321536" y="74062"/>
                </a:lnTo>
                <a:lnTo>
                  <a:pt x="1290422" y="78294"/>
                </a:lnTo>
                <a:lnTo>
                  <a:pt x="1274505" y="80410"/>
                </a:lnTo>
                <a:lnTo>
                  <a:pt x="1258250" y="82527"/>
                </a:lnTo>
                <a:lnTo>
                  <a:pt x="1241768" y="84644"/>
                </a:lnTo>
                <a:lnTo>
                  <a:pt x="1210285" y="88877"/>
                </a:lnTo>
                <a:lnTo>
                  <a:pt x="1180535" y="93816"/>
                </a:lnTo>
                <a:lnTo>
                  <a:pt x="1153201" y="100715"/>
                </a:lnTo>
                <a:lnTo>
                  <a:pt x="1125061" y="106603"/>
                </a:lnTo>
                <a:lnTo>
                  <a:pt x="1096091" y="110866"/>
                </a:lnTo>
                <a:lnTo>
                  <a:pt x="1066753" y="112761"/>
                </a:lnTo>
                <a:lnTo>
                  <a:pt x="1039132" y="115485"/>
                </a:lnTo>
                <a:lnTo>
                  <a:pt x="1012744" y="119047"/>
                </a:lnTo>
                <a:lnTo>
                  <a:pt x="986906" y="122982"/>
                </a:lnTo>
                <a:lnTo>
                  <a:pt x="959430" y="125202"/>
                </a:lnTo>
                <a:lnTo>
                  <a:pt x="931461" y="127599"/>
                </a:lnTo>
                <a:lnTo>
                  <a:pt x="904919" y="133368"/>
                </a:lnTo>
                <a:lnTo>
                  <a:pt x="877130" y="138755"/>
                </a:lnTo>
                <a:lnTo>
                  <a:pt x="849022" y="142795"/>
                </a:lnTo>
                <a:lnTo>
                  <a:pt x="822418" y="144590"/>
                </a:lnTo>
                <a:lnTo>
                  <a:pt x="796483" y="147270"/>
                </a:lnTo>
                <a:lnTo>
                  <a:pt x="770845" y="150813"/>
                </a:lnTo>
                <a:lnTo>
                  <a:pt x="745339" y="154739"/>
                </a:lnTo>
                <a:lnTo>
                  <a:pt x="719893" y="158836"/>
                </a:lnTo>
                <a:lnTo>
                  <a:pt x="695177" y="163714"/>
                </a:lnTo>
                <a:lnTo>
                  <a:pt x="672433" y="170586"/>
                </a:lnTo>
                <a:lnTo>
                  <a:pt x="648684" y="176462"/>
                </a:lnTo>
                <a:lnTo>
                  <a:pt x="624724" y="182132"/>
                </a:lnTo>
                <a:lnTo>
                  <a:pt x="602316" y="189355"/>
                </a:lnTo>
                <a:lnTo>
                  <a:pt x="580596" y="197269"/>
                </a:lnTo>
                <a:lnTo>
                  <a:pt x="558479" y="204784"/>
                </a:lnTo>
                <a:lnTo>
                  <a:pt x="534538" y="210477"/>
                </a:lnTo>
                <a:lnTo>
                  <a:pt x="511668" y="217240"/>
                </a:lnTo>
                <a:lnTo>
                  <a:pt x="489744" y="224244"/>
                </a:lnTo>
                <a:lnTo>
                  <a:pt x="458273" y="232154"/>
                </a:lnTo>
                <a:lnTo>
                  <a:pt x="430056" y="238260"/>
                </a:lnTo>
                <a:lnTo>
                  <a:pt x="400371" y="240383"/>
                </a:lnTo>
                <a:lnTo>
                  <a:pt x="373389" y="241012"/>
                </a:lnTo>
                <a:lnTo>
                  <a:pt x="347519" y="240493"/>
                </a:lnTo>
                <a:lnTo>
                  <a:pt x="321980" y="236184"/>
                </a:lnTo>
                <a:lnTo>
                  <a:pt x="297244" y="230439"/>
                </a:lnTo>
                <a:lnTo>
                  <a:pt x="269566" y="222177"/>
                </a:lnTo>
                <a:lnTo>
                  <a:pt x="240345" y="210379"/>
                </a:lnTo>
                <a:lnTo>
                  <a:pt x="212465" y="200235"/>
                </a:lnTo>
                <a:lnTo>
                  <a:pt x="184694" y="195619"/>
                </a:lnTo>
                <a:lnTo>
                  <a:pt x="176814" y="193905"/>
                </a:lnTo>
                <a:lnTo>
                  <a:pt x="170150" y="194173"/>
                </a:lnTo>
                <a:lnTo>
                  <a:pt x="141391" y="205083"/>
                </a:lnTo>
                <a:lnTo>
                  <a:pt x="129305" y="20952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023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Pendel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665" y="1303251"/>
            <a:ext cx="6396670" cy="4251497"/>
          </a:xfrm>
          <a:prstGeom prst="rect">
            <a:avLst/>
          </a:prstGeom>
        </p:spPr>
      </p:pic>
      <p:grpSp>
        <p:nvGrpSpPr>
          <p:cNvPr id="87" name="SMARTInkShape-Group468"/>
          <p:cNvGrpSpPr/>
          <p:nvPr/>
        </p:nvGrpSpPr>
        <p:grpSpPr>
          <a:xfrm>
            <a:off x="7147416" y="1069655"/>
            <a:ext cx="491635" cy="541764"/>
            <a:chOff x="7147416" y="1069655"/>
            <a:chExt cx="491635" cy="541764"/>
          </a:xfrm>
        </p:grpSpPr>
        <p:sp>
          <p:nvSpPr>
            <p:cNvPr id="80" name="SMARTInkShape-1956"/>
            <p:cNvSpPr/>
            <p:nvPr>
              <p:custDataLst>
                <p:tags r:id="rId25"/>
              </p:custDataLst>
            </p:nvPr>
          </p:nvSpPr>
          <p:spPr>
            <a:xfrm>
              <a:off x="7546505" y="1358900"/>
              <a:ext cx="70878" cy="65929"/>
            </a:xfrm>
            <a:custGeom>
              <a:avLst/>
              <a:gdLst/>
              <a:ahLst/>
              <a:cxnLst/>
              <a:rect l="0" t="0" r="0" b="0"/>
              <a:pathLst>
                <a:path w="70878" h="65929">
                  <a:moveTo>
                    <a:pt x="41745" y="19050"/>
                  </a:moveTo>
                  <a:lnTo>
                    <a:pt x="41745" y="19050"/>
                  </a:lnTo>
                  <a:lnTo>
                    <a:pt x="15719" y="19756"/>
                  </a:lnTo>
                  <a:lnTo>
                    <a:pt x="6424" y="22421"/>
                  </a:lnTo>
                  <a:lnTo>
                    <a:pt x="3381" y="24825"/>
                  </a:lnTo>
                  <a:lnTo>
                    <a:pt x="0" y="31259"/>
                  </a:lnTo>
                  <a:lnTo>
                    <a:pt x="379" y="40704"/>
                  </a:lnTo>
                  <a:lnTo>
                    <a:pt x="1468" y="46186"/>
                  </a:lnTo>
                  <a:lnTo>
                    <a:pt x="5015" y="50546"/>
                  </a:lnTo>
                  <a:lnTo>
                    <a:pt x="29106" y="62614"/>
                  </a:lnTo>
                  <a:lnTo>
                    <a:pt x="41067" y="65928"/>
                  </a:lnTo>
                  <a:lnTo>
                    <a:pt x="51086" y="65050"/>
                  </a:lnTo>
                  <a:lnTo>
                    <a:pt x="60243" y="60426"/>
                  </a:lnTo>
                  <a:lnTo>
                    <a:pt x="64660" y="57217"/>
                  </a:lnTo>
                  <a:lnTo>
                    <a:pt x="69568" y="49889"/>
                  </a:lnTo>
                  <a:lnTo>
                    <a:pt x="70877" y="45959"/>
                  </a:lnTo>
                  <a:lnTo>
                    <a:pt x="69348" y="26945"/>
                  </a:lnTo>
                  <a:lnTo>
                    <a:pt x="65792" y="20785"/>
                  </a:lnTo>
                  <a:lnTo>
                    <a:pt x="54314" y="10179"/>
                  </a:lnTo>
                  <a:lnTo>
                    <a:pt x="41687" y="4524"/>
                  </a:lnTo>
                  <a:lnTo>
                    <a:pt x="2269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1957"/>
            <p:cNvSpPr/>
            <p:nvPr>
              <p:custDataLst>
                <p:tags r:id="rId26"/>
              </p:custDataLst>
            </p:nvPr>
          </p:nvSpPr>
          <p:spPr>
            <a:xfrm>
              <a:off x="7340600" y="1371233"/>
              <a:ext cx="279401" cy="215246"/>
            </a:xfrm>
            <a:custGeom>
              <a:avLst/>
              <a:gdLst/>
              <a:ahLst/>
              <a:cxnLst/>
              <a:rect l="0" t="0" r="0" b="0"/>
              <a:pathLst>
                <a:path w="279401" h="215246">
                  <a:moveTo>
                    <a:pt x="0" y="190867"/>
                  </a:moveTo>
                  <a:lnTo>
                    <a:pt x="0" y="190867"/>
                  </a:lnTo>
                  <a:lnTo>
                    <a:pt x="24419" y="175287"/>
                  </a:lnTo>
                  <a:lnTo>
                    <a:pt x="47530" y="154893"/>
                  </a:lnTo>
                  <a:lnTo>
                    <a:pt x="75623" y="127605"/>
                  </a:lnTo>
                  <a:lnTo>
                    <a:pt x="95934" y="105600"/>
                  </a:lnTo>
                  <a:lnTo>
                    <a:pt x="114604" y="81004"/>
                  </a:lnTo>
                  <a:lnTo>
                    <a:pt x="127605" y="53609"/>
                  </a:lnTo>
                  <a:lnTo>
                    <a:pt x="138088" y="28734"/>
                  </a:lnTo>
                  <a:lnTo>
                    <a:pt x="149572" y="875"/>
                  </a:lnTo>
                  <a:lnTo>
                    <a:pt x="149104" y="0"/>
                  </a:lnTo>
                  <a:lnTo>
                    <a:pt x="144821" y="2791"/>
                  </a:lnTo>
                  <a:lnTo>
                    <a:pt x="131104" y="25780"/>
                  </a:lnTo>
                  <a:lnTo>
                    <a:pt x="115889" y="51408"/>
                  </a:lnTo>
                  <a:lnTo>
                    <a:pt x="98778" y="81613"/>
                  </a:lnTo>
                  <a:lnTo>
                    <a:pt x="91252" y="97570"/>
                  </a:lnTo>
                  <a:lnTo>
                    <a:pt x="77950" y="128235"/>
                  </a:lnTo>
                  <a:lnTo>
                    <a:pt x="67335" y="153623"/>
                  </a:lnTo>
                  <a:lnTo>
                    <a:pt x="65439" y="174785"/>
                  </a:lnTo>
                  <a:lnTo>
                    <a:pt x="66909" y="184379"/>
                  </a:lnTo>
                  <a:lnTo>
                    <a:pt x="70712" y="192186"/>
                  </a:lnTo>
                  <a:lnTo>
                    <a:pt x="82462" y="204624"/>
                  </a:lnTo>
                  <a:lnTo>
                    <a:pt x="97093" y="211092"/>
                  </a:lnTo>
                  <a:lnTo>
                    <a:pt x="122738" y="215245"/>
                  </a:lnTo>
                  <a:lnTo>
                    <a:pt x="143690" y="209222"/>
                  </a:lnTo>
                  <a:lnTo>
                    <a:pt x="161030" y="198501"/>
                  </a:lnTo>
                  <a:lnTo>
                    <a:pt x="179530" y="172097"/>
                  </a:lnTo>
                  <a:lnTo>
                    <a:pt x="188212" y="156184"/>
                  </a:lnTo>
                  <a:lnTo>
                    <a:pt x="191129" y="141586"/>
                  </a:lnTo>
                  <a:lnTo>
                    <a:pt x="190625" y="121709"/>
                  </a:lnTo>
                  <a:lnTo>
                    <a:pt x="189171" y="120067"/>
                  </a:lnTo>
                  <a:lnTo>
                    <a:pt x="186792" y="119678"/>
                  </a:lnTo>
                  <a:lnTo>
                    <a:pt x="183795" y="120125"/>
                  </a:lnTo>
                  <a:lnTo>
                    <a:pt x="155986" y="136596"/>
                  </a:lnTo>
                  <a:lnTo>
                    <a:pt x="148441" y="141986"/>
                  </a:lnTo>
                  <a:lnTo>
                    <a:pt x="140057" y="153620"/>
                  </a:lnTo>
                  <a:lnTo>
                    <a:pt x="135337" y="172070"/>
                  </a:lnTo>
                  <a:lnTo>
                    <a:pt x="133742" y="193896"/>
                  </a:lnTo>
                  <a:lnTo>
                    <a:pt x="135728" y="197120"/>
                  </a:lnTo>
                  <a:lnTo>
                    <a:pt x="139168" y="199269"/>
                  </a:lnTo>
                  <a:lnTo>
                    <a:pt x="143579" y="200701"/>
                  </a:lnTo>
                  <a:lnTo>
                    <a:pt x="154124" y="200412"/>
                  </a:lnTo>
                  <a:lnTo>
                    <a:pt x="164455" y="197931"/>
                  </a:lnTo>
                  <a:lnTo>
                    <a:pt x="171399" y="194477"/>
                  </a:lnTo>
                  <a:lnTo>
                    <a:pt x="191039" y="175666"/>
                  </a:lnTo>
                  <a:lnTo>
                    <a:pt x="207356" y="145505"/>
                  </a:lnTo>
                  <a:lnTo>
                    <a:pt x="220867" y="116983"/>
                  </a:lnTo>
                  <a:lnTo>
                    <a:pt x="217612" y="125969"/>
                  </a:lnTo>
                  <a:lnTo>
                    <a:pt x="212754" y="156790"/>
                  </a:lnTo>
                  <a:lnTo>
                    <a:pt x="212856" y="168901"/>
                  </a:lnTo>
                  <a:lnTo>
                    <a:pt x="215958" y="179693"/>
                  </a:lnTo>
                  <a:lnTo>
                    <a:pt x="222041" y="191545"/>
                  </a:lnTo>
                  <a:lnTo>
                    <a:pt x="233211" y="200106"/>
                  </a:lnTo>
                  <a:lnTo>
                    <a:pt x="246877" y="205556"/>
                  </a:lnTo>
                  <a:lnTo>
                    <a:pt x="279400" y="2099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1958"/>
            <p:cNvSpPr/>
            <p:nvPr>
              <p:custDataLst>
                <p:tags r:id="rId27"/>
              </p:custDataLst>
            </p:nvPr>
          </p:nvSpPr>
          <p:spPr>
            <a:xfrm>
              <a:off x="7375902" y="1069655"/>
              <a:ext cx="167899" cy="222727"/>
            </a:xfrm>
            <a:custGeom>
              <a:avLst/>
              <a:gdLst/>
              <a:ahLst/>
              <a:cxnLst/>
              <a:rect l="0" t="0" r="0" b="0"/>
              <a:pathLst>
                <a:path w="167899" h="222727">
                  <a:moveTo>
                    <a:pt x="78998" y="16195"/>
                  </a:moveTo>
                  <a:lnTo>
                    <a:pt x="78998" y="16195"/>
                  </a:lnTo>
                  <a:lnTo>
                    <a:pt x="75627" y="12824"/>
                  </a:lnTo>
                  <a:lnTo>
                    <a:pt x="73929" y="12537"/>
                  </a:lnTo>
                  <a:lnTo>
                    <a:pt x="72091" y="13050"/>
                  </a:lnTo>
                  <a:lnTo>
                    <a:pt x="64252" y="19026"/>
                  </a:lnTo>
                  <a:lnTo>
                    <a:pt x="41203" y="42804"/>
                  </a:lnTo>
                  <a:lnTo>
                    <a:pt x="32365" y="60298"/>
                  </a:lnTo>
                  <a:lnTo>
                    <a:pt x="30050" y="70133"/>
                  </a:lnTo>
                  <a:lnTo>
                    <a:pt x="30844" y="73320"/>
                  </a:lnTo>
                  <a:lnTo>
                    <a:pt x="32784" y="75445"/>
                  </a:lnTo>
                  <a:lnTo>
                    <a:pt x="40375" y="78436"/>
                  </a:lnTo>
                  <a:lnTo>
                    <a:pt x="42666" y="78856"/>
                  </a:lnTo>
                  <a:lnTo>
                    <a:pt x="44899" y="78430"/>
                  </a:lnTo>
                  <a:lnTo>
                    <a:pt x="49261" y="76075"/>
                  </a:lnTo>
                  <a:lnTo>
                    <a:pt x="59055" y="64041"/>
                  </a:lnTo>
                  <a:lnTo>
                    <a:pt x="67523" y="40328"/>
                  </a:lnTo>
                  <a:lnTo>
                    <a:pt x="84728" y="12260"/>
                  </a:lnTo>
                  <a:lnTo>
                    <a:pt x="88928" y="3348"/>
                  </a:lnTo>
                  <a:lnTo>
                    <a:pt x="87408" y="6017"/>
                  </a:lnTo>
                  <a:lnTo>
                    <a:pt x="88002" y="30778"/>
                  </a:lnTo>
                  <a:lnTo>
                    <a:pt x="80883" y="51604"/>
                  </a:lnTo>
                  <a:lnTo>
                    <a:pt x="72545" y="74971"/>
                  </a:lnTo>
                  <a:lnTo>
                    <a:pt x="64841" y="99468"/>
                  </a:lnTo>
                  <a:lnTo>
                    <a:pt x="59066" y="124466"/>
                  </a:lnTo>
                  <a:lnTo>
                    <a:pt x="54146" y="149688"/>
                  </a:lnTo>
                  <a:lnTo>
                    <a:pt x="48197" y="173597"/>
                  </a:lnTo>
                  <a:lnTo>
                    <a:pt x="32948" y="201514"/>
                  </a:lnTo>
                  <a:lnTo>
                    <a:pt x="16435" y="217938"/>
                  </a:lnTo>
                  <a:lnTo>
                    <a:pt x="9329" y="222275"/>
                  </a:lnTo>
                  <a:lnTo>
                    <a:pt x="7152" y="222726"/>
                  </a:lnTo>
                  <a:lnTo>
                    <a:pt x="5701" y="222321"/>
                  </a:lnTo>
                  <a:lnTo>
                    <a:pt x="4733" y="221346"/>
                  </a:lnTo>
                  <a:lnTo>
                    <a:pt x="0" y="206489"/>
                  </a:lnTo>
                  <a:lnTo>
                    <a:pt x="872" y="184213"/>
                  </a:lnTo>
                  <a:lnTo>
                    <a:pt x="5598" y="166481"/>
                  </a:lnTo>
                  <a:lnTo>
                    <a:pt x="13214" y="156837"/>
                  </a:lnTo>
                  <a:lnTo>
                    <a:pt x="42093" y="132406"/>
                  </a:lnTo>
                  <a:lnTo>
                    <a:pt x="68142" y="115382"/>
                  </a:lnTo>
                  <a:lnTo>
                    <a:pt x="97105" y="94659"/>
                  </a:lnTo>
                  <a:lnTo>
                    <a:pt x="127652" y="66737"/>
                  </a:lnTo>
                  <a:lnTo>
                    <a:pt x="143352" y="43008"/>
                  </a:lnTo>
                  <a:lnTo>
                    <a:pt x="157536" y="13469"/>
                  </a:lnTo>
                  <a:lnTo>
                    <a:pt x="160756" y="369"/>
                  </a:lnTo>
                  <a:lnTo>
                    <a:pt x="159609" y="0"/>
                  </a:lnTo>
                  <a:lnTo>
                    <a:pt x="154572" y="1471"/>
                  </a:lnTo>
                  <a:lnTo>
                    <a:pt x="143802" y="9637"/>
                  </a:lnTo>
                  <a:lnTo>
                    <a:pt x="128367" y="37935"/>
                  </a:lnTo>
                  <a:lnTo>
                    <a:pt x="115953" y="69643"/>
                  </a:lnTo>
                  <a:lnTo>
                    <a:pt x="116334" y="76521"/>
                  </a:lnTo>
                  <a:lnTo>
                    <a:pt x="122403" y="87927"/>
                  </a:lnTo>
                  <a:lnTo>
                    <a:pt x="134349" y="98911"/>
                  </a:lnTo>
                  <a:lnTo>
                    <a:pt x="146402" y="102346"/>
                  </a:lnTo>
                  <a:lnTo>
                    <a:pt x="167898" y="1050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1959"/>
            <p:cNvSpPr/>
            <p:nvPr>
              <p:custDataLst>
                <p:tags r:id="rId28"/>
              </p:custDataLst>
            </p:nvPr>
          </p:nvSpPr>
          <p:spPr>
            <a:xfrm>
              <a:off x="7620000" y="11557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1960"/>
            <p:cNvSpPr/>
            <p:nvPr>
              <p:custDataLst>
                <p:tags r:id="rId29"/>
              </p:custDataLst>
            </p:nvPr>
          </p:nvSpPr>
          <p:spPr>
            <a:xfrm>
              <a:off x="7632700" y="10858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1961"/>
            <p:cNvSpPr/>
            <p:nvPr>
              <p:custDataLst>
                <p:tags r:id="rId30"/>
              </p:custDataLst>
            </p:nvPr>
          </p:nvSpPr>
          <p:spPr>
            <a:xfrm>
              <a:off x="7147416" y="1086244"/>
              <a:ext cx="237635" cy="88507"/>
            </a:xfrm>
            <a:custGeom>
              <a:avLst/>
              <a:gdLst/>
              <a:ahLst/>
              <a:cxnLst/>
              <a:rect l="0" t="0" r="0" b="0"/>
              <a:pathLst>
                <a:path w="237635" h="88507">
                  <a:moveTo>
                    <a:pt x="66184" y="37706"/>
                  </a:moveTo>
                  <a:lnTo>
                    <a:pt x="66184" y="37706"/>
                  </a:lnTo>
                  <a:lnTo>
                    <a:pt x="66184" y="19408"/>
                  </a:lnTo>
                  <a:lnTo>
                    <a:pt x="64773" y="16335"/>
                  </a:lnTo>
                  <a:lnTo>
                    <a:pt x="59443" y="11039"/>
                  </a:lnTo>
                  <a:lnTo>
                    <a:pt x="48508" y="4091"/>
                  </a:lnTo>
                  <a:lnTo>
                    <a:pt x="28512" y="492"/>
                  </a:lnTo>
                  <a:lnTo>
                    <a:pt x="21689" y="0"/>
                  </a:lnTo>
                  <a:lnTo>
                    <a:pt x="14424" y="3544"/>
                  </a:lnTo>
                  <a:lnTo>
                    <a:pt x="10511" y="6465"/>
                  </a:lnTo>
                  <a:lnTo>
                    <a:pt x="6162" y="13473"/>
                  </a:lnTo>
                  <a:lnTo>
                    <a:pt x="0" y="32841"/>
                  </a:lnTo>
                  <a:lnTo>
                    <a:pt x="1726" y="44716"/>
                  </a:lnTo>
                  <a:lnTo>
                    <a:pt x="10962" y="66215"/>
                  </a:lnTo>
                  <a:lnTo>
                    <a:pt x="17182" y="73425"/>
                  </a:lnTo>
                  <a:lnTo>
                    <a:pt x="24650" y="78276"/>
                  </a:lnTo>
                  <a:lnTo>
                    <a:pt x="32673" y="80431"/>
                  </a:lnTo>
                  <a:lnTo>
                    <a:pt x="36787" y="79595"/>
                  </a:lnTo>
                  <a:lnTo>
                    <a:pt x="45122" y="74903"/>
                  </a:lnTo>
                  <a:lnTo>
                    <a:pt x="47909" y="71676"/>
                  </a:lnTo>
                  <a:lnTo>
                    <a:pt x="54265" y="52595"/>
                  </a:lnTo>
                  <a:lnTo>
                    <a:pt x="62105" y="25438"/>
                  </a:lnTo>
                  <a:lnTo>
                    <a:pt x="62490" y="16261"/>
                  </a:lnTo>
                  <a:lnTo>
                    <a:pt x="59881" y="46"/>
                  </a:lnTo>
                  <a:lnTo>
                    <a:pt x="63218" y="3107"/>
                  </a:lnTo>
                  <a:lnTo>
                    <a:pt x="72666" y="32221"/>
                  </a:lnTo>
                  <a:lnTo>
                    <a:pt x="81828" y="61338"/>
                  </a:lnTo>
                  <a:lnTo>
                    <a:pt x="99852" y="83798"/>
                  </a:lnTo>
                  <a:lnTo>
                    <a:pt x="102740" y="84661"/>
                  </a:lnTo>
                  <a:lnTo>
                    <a:pt x="109712" y="83740"/>
                  </a:lnTo>
                  <a:lnTo>
                    <a:pt x="112136" y="82506"/>
                  </a:lnTo>
                  <a:lnTo>
                    <a:pt x="113752" y="80978"/>
                  </a:lnTo>
                  <a:lnTo>
                    <a:pt x="130356" y="56209"/>
                  </a:lnTo>
                  <a:lnTo>
                    <a:pt x="136568" y="40755"/>
                  </a:lnTo>
                  <a:lnTo>
                    <a:pt x="137918" y="26361"/>
                  </a:lnTo>
                  <a:lnTo>
                    <a:pt x="137577" y="14319"/>
                  </a:lnTo>
                  <a:lnTo>
                    <a:pt x="141612" y="1683"/>
                  </a:lnTo>
                  <a:lnTo>
                    <a:pt x="142575" y="991"/>
                  </a:lnTo>
                  <a:lnTo>
                    <a:pt x="145526" y="221"/>
                  </a:lnTo>
                  <a:lnTo>
                    <a:pt x="147301" y="722"/>
                  </a:lnTo>
                  <a:lnTo>
                    <a:pt x="151155" y="3159"/>
                  </a:lnTo>
                  <a:lnTo>
                    <a:pt x="157290" y="15240"/>
                  </a:lnTo>
                  <a:lnTo>
                    <a:pt x="164980" y="41944"/>
                  </a:lnTo>
                  <a:lnTo>
                    <a:pt x="167620" y="73677"/>
                  </a:lnTo>
                  <a:lnTo>
                    <a:pt x="167751" y="80481"/>
                  </a:lnTo>
                  <a:lnTo>
                    <a:pt x="171145" y="74918"/>
                  </a:lnTo>
                  <a:lnTo>
                    <a:pt x="182530" y="47571"/>
                  </a:lnTo>
                  <a:lnTo>
                    <a:pt x="195671" y="26048"/>
                  </a:lnTo>
                  <a:lnTo>
                    <a:pt x="211090" y="10028"/>
                  </a:lnTo>
                  <a:lnTo>
                    <a:pt x="218781" y="4943"/>
                  </a:lnTo>
                  <a:lnTo>
                    <a:pt x="220832" y="4575"/>
                  </a:lnTo>
                  <a:lnTo>
                    <a:pt x="222199" y="5036"/>
                  </a:lnTo>
                  <a:lnTo>
                    <a:pt x="223111" y="6753"/>
                  </a:lnTo>
                  <a:lnTo>
                    <a:pt x="228432" y="28975"/>
                  </a:lnTo>
                  <a:lnTo>
                    <a:pt x="227715" y="56077"/>
                  </a:lnTo>
                  <a:lnTo>
                    <a:pt x="228993" y="68449"/>
                  </a:lnTo>
                  <a:lnTo>
                    <a:pt x="227208" y="78651"/>
                  </a:lnTo>
                  <a:lnTo>
                    <a:pt x="227861" y="81936"/>
                  </a:lnTo>
                  <a:lnTo>
                    <a:pt x="229707" y="84126"/>
                  </a:lnTo>
                  <a:lnTo>
                    <a:pt x="237634" y="885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1962"/>
            <p:cNvSpPr/>
            <p:nvPr>
              <p:custDataLst>
                <p:tags r:id="rId31"/>
              </p:custDataLst>
            </p:nvPr>
          </p:nvSpPr>
          <p:spPr>
            <a:xfrm>
              <a:off x="7207283" y="1397833"/>
              <a:ext cx="111419" cy="213586"/>
            </a:xfrm>
            <a:custGeom>
              <a:avLst/>
              <a:gdLst/>
              <a:ahLst/>
              <a:cxnLst/>
              <a:rect l="0" t="0" r="0" b="0"/>
              <a:pathLst>
                <a:path w="111419" h="213586">
                  <a:moveTo>
                    <a:pt x="19017" y="37267"/>
                  </a:moveTo>
                  <a:lnTo>
                    <a:pt x="19017" y="37267"/>
                  </a:lnTo>
                  <a:lnTo>
                    <a:pt x="24484" y="8656"/>
                  </a:lnTo>
                  <a:lnTo>
                    <a:pt x="25106" y="1978"/>
                  </a:lnTo>
                  <a:lnTo>
                    <a:pt x="24487" y="1041"/>
                  </a:lnTo>
                  <a:lnTo>
                    <a:pt x="23369" y="417"/>
                  </a:lnTo>
                  <a:lnTo>
                    <a:pt x="21919" y="0"/>
                  </a:lnTo>
                  <a:lnTo>
                    <a:pt x="14520" y="30454"/>
                  </a:lnTo>
                  <a:lnTo>
                    <a:pt x="10433" y="55641"/>
                  </a:lnTo>
                  <a:lnTo>
                    <a:pt x="6264" y="83298"/>
                  </a:lnTo>
                  <a:lnTo>
                    <a:pt x="2766" y="111347"/>
                  </a:lnTo>
                  <a:lnTo>
                    <a:pt x="1210" y="137925"/>
                  </a:lnTo>
                  <a:lnTo>
                    <a:pt x="213" y="168497"/>
                  </a:lnTo>
                  <a:lnTo>
                    <a:pt x="16" y="178299"/>
                  </a:lnTo>
                  <a:lnTo>
                    <a:pt x="0" y="177855"/>
                  </a:lnTo>
                  <a:lnTo>
                    <a:pt x="12179" y="149255"/>
                  </a:lnTo>
                  <a:lnTo>
                    <a:pt x="27104" y="120622"/>
                  </a:lnTo>
                  <a:lnTo>
                    <a:pt x="41561" y="99908"/>
                  </a:lnTo>
                  <a:lnTo>
                    <a:pt x="50438" y="93329"/>
                  </a:lnTo>
                  <a:lnTo>
                    <a:pt x="54781" y="91575"/>
                  </a:lnTo>
                  <a:lnTo>
                    <a:pt x="65251" y="91508"/>
                  </a:lnTo>
                  <a:lnTo>
                    <a:pt x="71006" y="92477"/>
                  </a:lnTo>
                  <a:lnTo>
                    <a:pt x="89219" y="103955"/>
                  </a:lnTo>
                  <a:lnTo>
                    <a:pt x="104651" y="124133"/>
                  </a:lnTo>
                  <a:lnTo>
                    <a:pt x="111418" y="147985"/>
                  </a:lnTo>
                  <a:lnTo>
                    <a:pt x="109238" y="164557"/>
                  </a:lnTo>
                  <a:lnTo>
                    <a:pt x="102154" y="181329"/>
                  </a:lnTo>
                  <a:lnTo>
                    <a:pt x="89599" y="198191"/>
                  </a:lnTo>
                  <a:lnTo>
                    <a:pt x="76493" y="207566"/>
                  </a:lnTo>
                  <a:lnTo>
                    <a:pt x="57213" y="212845"/>
                  </a:lnTo>
                  <a:lnTo>
                    <a:pt x="50831" y="213585"/>
                  </a:lnTo>
                  <a:lnTo>
                    <a:pt x="38095" y="210646"/>
                  </a:lnTo>
                  <a:lnTo>
                    <a:pt x="31736" y="207886"/>
                  </a:lnTo>
                  <a:lnTo>
                    <a:pt x="26790" y="202519"/>
                  </a:lnTo>
                  <a:lnTo>
                    <a:pt x="17165" y="180226"/>
                  </a:lnTo>
                  <a:lnTo>
                    <a:pt x="12667" y="1579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8" name="SMARTInkShape-1963"/>
          <p:cNvSpPr/>
          <p:nvPr>
            <p:custDataLst>
              <p:tags r:id="rId1"/>
            </p:custDataLst>
          </p:nvPr>
        </p:nvSpPr>
        <p:spPr>
          <a:xfrm>
            <a:off x="6819426" y="1092523"/>
            <a:ext cx="256903" cy="142618"/>
          </a:xfrm>
          <a:custGeom>
            <a:avLst/>
            <a:gdLst/>
            <a:ahLst/>
            <a:cxnLst/>
            <a:rect l="0" t="0" r="0" b="0"/>
            <a:pathLst>
              <a:path w="256903" h="142618">
                <a:moveTo>
                  <a:pt x="83024" y="6027"/>
                </a:moveTo>
                <a:lnTo>
                  <a:pt x="83024" y="6027"/>
                </a:lnTo>
                <a:lnTo>
                  <a:pt x="76282" y="2656"/>
                </a:lnTo>
                <a:lnTo>
                  <a:pt x="61976" y="560"/>
                </a:lnTo>
                <a:lnTo>
                  <a:pt x="50386" y="3832"/>
                </a:lnTo>
                <a:lnTo>
                  <a:pt x="18957" y="24173"/>
                </a:lnTo>
                <a:lnTo>
                  <a:pt x="6807" y="41138"/>
                </a:lnTo>
                <a:lnTo>
                  <a:pt x="466" y="60438"/>
                </a:lnTo>
                <a:lnTo>
                  <a:pt x="0" y="80774"/>
                </a:lnTo>
                <a:lnTo>
                  <a:pt x="10447" y="112057"/>
                </a:lnTo>
                <a:lnTo>
                  <a:pt x="23015" y="127470"/>
                </a:lnTo>
                <a:lnTo>
                  <a:pt x="30319" y="133556"/>
                </a:lnTo>
                <a:lnTo>
                  <a:pt x="47840" y="140317"/>
                </a:lnTo>
                <a:lnTo>
                  <a:pt x="65975" y="142617"/>
                </a:lnTo>
                <a:lnTo>
                  <a:pt x="81091" y="141287"/>
                </a:lnTo>
                <a:lnTo>
                  <a:pt x="87380" y="137828"/>
                </a:lnTo>
                <a:lnTo>
                  <a:pt x="98130" y="126459"/>
                </a:lnTo>
                <a:lnTo>
                  <a:pt x="112116" y="100820"/>
                </a:lnTo>
                <a:lnTo>
                  <a:pt x="115239" y="79202"/>
                </a:lnTo>
                <a:lnTo>
                  <a:pt x="112864" y="56188"/>
                </a:lnTo>
                <a:lnTo>
                  <a:pt x="100331" y="25515"/>
                </a:lnTo>
                <a:lnTo>
                  <a:pt x="91658" y="12101"/>
                </a:lnTo>
                <a:lnTo>
                  <a:pt x="81216" y="5199"/>
                </a:lnTo>
                <a:lnTo>
                  <a:pt x="50410" y="162"/>
                </a:lnTo>
                <a:lnTo>
                  <a:pt x="48581" y="0"/>
                </a:lnTo>
                <a:lnTo>
                  <a:pt x="48068" y="1304"/>
                </a:lnTo>
                <a:lnTo>
                  <a:pt x="49379" y="6515"/>
                </a:lnTo>
                <a:lnTo>
                  <a:pt x="57957" y="11653"/>
                </a:lnTo>
                <a:lnTo>
                  <a:pt x="78654" y="16631"/>
                </a:lnTo>
                <a:lnTo>
                  <a:pt x="104542" y="16224"/>
                </a:lnTo>
                <a:lnTo>
                  <a:pt x="130792" y="13517"/>
                </a:lnTo>
                <a:lnTo>
                  <a:pt x="161996" y="12602"/>
                </a:lnTo>
                <a:lnTo>
                  <a:pt x="176683" y="18122"/>
                </a:lnTo>
                <a:lnTo>
                  <a:pt x="203360" y="38912"/>
                </a:lnTo>
                <a:lnTo>
                  <a:pt x="212472" y="52863"/>
                </a:lnTo>
                <a:lnTo>
                  <a:pt x="224070" y="81444"/>
                </a:lnTo>
                <a:lnTo>
                  <a:pt x="234102" y="104678"/>
                </a:lnTo>
                <a:lnTo>
                  <a:pt x="233837" y="105661"/>
                </a:lnTo>
                <a:lnTo>
                  <a:pt x="232955" y="106316"/>
                </a:lnTo>
                <a:lnTo>
                  <a:pt x="231661" y="106753"/>
                </a:lnTo>
                <a:lnTo>
                  <a:pt x="223099" y="93884"/>
                </a:lnTo>
                <a:lnTo>
                  <a:pt x="208254" y="65455"/>
                </a:lnTo>
                <a:lnTo>
                  <a:pt x="200300" y="42317"/>
                </a:lnTo>
                <a:lnTo>
                  <a:pt x="193737" y="14898"/>
                </a:lnTo>
                <a:lnTo>
                  <a:pt x="191520" y="2684"/>
                </a:lnTo>
                <a:lnTo>
                  <a:pt x="192749" y="2387"/>
                </a:lnTo>
                <a:lnTo>
                  <a:pt x="208624" y="8862"/>
                </a:lnTo>
                <a:lnTo>
                  <a:pt x="232422" y="19567"/>
                </a:lnTo>
                <a:lnTo>
                  <a:pt x="256902" y="2757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9" name="SMARTInkShape-1964"/>
          <p:cNvSpPr/>
          <p:nvPr>
            <p:custDataLst>
              <p:tags r:id="rId2"/>
            </p:custDataLst>
          </p:nvPr>
        </p:nvSpPr>
        <p:spPr>
          <a:xfrm>
            <a:off x="7742431" y="1068565"/>
            <a:ext cx="149738" cy="201436"/>
          </a:xfrm>
          <a:custGeom>
            <a:avLst/>
            <a:gdLst/>
            <a:ahLst/>
            <a:cxnLst/>
            <a:rect l="0" t="0" r="0" b="0"/>
            <a:pathLst>
              <a:path w="149738" h="201436">
                <a:moveTo>
                  <a:pt x="144269" y="10935"/>
                </a:moveTo>
                <a:lnTo>
                  <a:pt x="144269" y="10935"/>
                </a:lnTo>
                <a:lnTo>
                  <a:pt x="149737" y="0"/>
                </a:lnTo>
                <a:lnTo>
                  <a:pt x="143615" y="5500"/>
                </a:lnTo>
                <a:lnTo>
                  <a:pt x="126123" y="32921"/>
                </a:lnTo>
                <a:lnTo>
                  <a:pt x="105395" y="60453"/>
                </a:lnTo>
                <a:lnTo>
                  <a:pt x="79719" y="90799"/>
                </a:lnTo>
                <a:lnTo>
                  <a:pt x="51845" y="120748"/>
                </a:lnTo>
                <a:lnTo>
                  <a:pt x="28637" y="144878"/>
                </a:lnTo>
                <a:lnTo>
                  <a:pt x="2225" y="174885"/>
                </a:lnTo>
                <a:lnTo>
                  <a:pt x="889" y="174563"/>
                </a:lnTo>
                <a:lnTo>
                  <a:pt x="0" y="172937"/>
                </a:lnTo>
                <a:lnTo>
                  <a:pt x="2935" y="146521"/>
                </a:lnTo>
                <a:lnTo>
                  <a:pt x="3843" y="117762"/>
                </a:lnTo>
                <a:lnTo>
                  <a:pt x="5496" y="101909"/>
                </a:lnTo>
                <a:lnTo>
                  <a:pt x="8009" y="85695"/>
                </a:lnTo>
                <a:lnTo>
                  <a:pt x="13859" y="56862"/>
                </a:lnTo>
                <a:lnTo>
                  <a:pt x="18811" y="39343"/>
                </a:lnTo>
                <a:lnTo>
                  <a:pt x="21825" y="35518"/>
                </a:lnTo>
                <a:lnTo>
                  <a:pt x="25245" y="34379"/>
                </a:lnTo>
                <a:lnTo>
                  <a:pt x="28937" y="35031"/>
                </a:lnTo>
                <a:lnTo>
                  <a:pt x="44244" y="49433"/>
                </a:lnTo>
                <a:lnTo>
                  <a:pt x="58815" y="78316"/>
                </a:lnTo>
                <a:lnTo>
                  <a:pt x="73363" y="103441"/>
                </a:lnTo>
                <a:lnTo>
                  <a:pt x="90178" y="129660"/>
                </a:lnTo>
                <a:lnTo>
                  <a:pt x="104706" y="153072"/>
                </a:lnTo>
                <a:lnTo>
                  <a:pt x="125505" y="181638"/>
                </a:lnTo>
                <a:lnTo>
                  <a:pt x="137919" y="20143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3" name="SMARTInkShape-Group471"/>
          <p:cNvGrpSpPr/>
          <p:nvPr/>
        </p:nvGrpSpPr>
        <p:grpSpPr>
          <a:xfrm>
            <a:off x="8092501" y="1099874"/>
            <a:ext cx="372050" cy="170978"/>
            <a:chOff x="8092501" y="1099874"/>
            <a:chExt cx="372050" cy="170978"/>
          </a:xfrm>
        </p:grpSpPr>
        <p:sp>
          <p:nvSpPr>
            <p:cNvPr id="90" name="SMARTInkShape-1965"/>
            <p:cNvSpPr/>
            <p:nvPr>
              <p:custDataLst>
                <p:tags r:id="rId22"/>
              </p:custDataLst>
            </p:nvPr>
          </p:nvSpPr>
          <p:spPr>
            <a:xfrm>
              <a:off x="8362950" y="1099874"/>
              <a:ext cx="101601" cy="130001"/>
            </a:xfrm>
            <a:custGeom>
              <a:avLst/>
              <a:gdLst/>
              <a:ahLst/>
              <a:cxnLst/>
              <a:rect l="0" t="0" r="0" b="0"/>
              <a:pathLst>
                <a:path w="101601" h="130001">
                  <a:moveTo>
                    <a:pt x="101600" y="5026"/>
                  </a:moveTo>
                  <a:lnTo>
                    <a:pt x="101600" y="5026"/>
                  </a:lnTo>
                  <a:lnTo>
                    <a:pt x="78996" y="0"/>
                  </a:lnTo>
                  <a:lnTo>
                    <a:pt x="63332" y="675"/>
                  </a:lnTo>
                  <a:lnTo>
                    <a:pt x="32057" y="10726"/>
                  </a:lnTo>
                  <a:lnTo>
                    <a:pt x="27721" y="13059"/>
                  </a:lnTo>
                  <a:lnTo>
                    <a:pt x="25536" y="16026"/>
                  </a:lnTo>
                  <a:lnTo>
                    <a:pt x="24785" y="19415"/>
                  </a:lnTo>
                  <a:lnTo>
                    <a:pt x="24991" y="23085"/>
                  </a:lnTo>
                  <a:lnTo>
                    <a:pt x="28981" y="30926"/>
                  </a:lnTo>
                  <a:lnTo>
                    <a:pt x="42924" y="45156"/>
                  </a:lnTo>
                  <a:lnTo>
                    <a:pt x="66177" y="68927"/>
                  </a:lnTo>
                  <a:lnTo>
                    <a:pt x="80701" y="91889"/>
                  </a:lnTo>
                  <a:lnTo>
                    <a:pt x="90900" y="96548"/>
                  </a:lnTo>
                  <a:lnTo>
                    <a:pt x="91644" y="100613"/>
                  </a:lnTo>
                  <a:lnTo>
                    <a:pt x="84946" y="112655"/>
                  </a:lnTo>
                  <a:lnTo>
                    <a:pt x="72049" y="125189"/>
                  </a:lnTo>
                  <a:lnTo>
                    <a:pt x="61655" y="128987"/>
                  </a:lnTo>
                  <a:lnTo>
                    <a:pt x="55921" y="130000"/>
                  </a:lnTo>
                  <a:lnTo>
                    <a:pt x="43904" y="127363"/>
                  </a:lnTo>
                  <a:lnTo>
                    <a:pt x="32213" y="120781"/>
                  </a:lnTo>
                  <a:lnTo>
                    <a:pt x="0" y="875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1966"/>
            <p:cNvSpPr/>
            <p:nvPr>
              <p:custDataLst>
                <p:tags r:id="rId23"/>
              </p:custDataLst>
            </p:nvPr>
          </p:nvSpPr>
          <p:spPr>
            <a:xfrm>
              <a:off x="8238316" y="1126328"/>
              <a:ext cx="99625" cy="116521"/>
            </a:xfrm>
            <a:custGeom>
              <a:avLst/>
              <a:gdLst/>
              <a:ahLst/>
              <a:cxnLst/>
              <a:rect l="0" t="0" r="0" b="0"/>
              <a:pathLst>
                <a:path w="99625" h="116521">
                  <a:moveTo>
                    <a:pt x="29384" y="35722"/>
                  </a:moveTo>
                  <a:lnTo>
                    <a:pt x="29384" y="35722"/>
                  </a:lnTo>
                  <a:lnTo>
                    <a:pt x="29384" y="32351"/>
                  </a:lnTo>
                  <a:lnTo>
                    <a:pt x="28679" y="32064"/>
                  </a:lnTo>
                  <a:lnTo>
                    <a:pt x="26013" y="33626"/>
                  </a:lnTo>
                  <a:lnTo>
                    <a:pt x="9612" y="58050"/>
                  </a:lnTo>
                  <a:lnTo>
                    <a:pt x="2957" y="72457"/>
                  </a:lnTo>
                  <a:lnTo>
                    <a:pt x="0" y="85915"/>
                  </a:lnTo>
                  <a:lnTo>
                    <a:pt x="567" y="97071"/>
                  </a:lnTo>
                  <a:lnTo>
                    <a:pt x="1706" y="102021"/>
                  </a:lnTo>
                  <a:lnTo>
                    <a:pt x="5288" y="106027"/>
                  </a:lnTo>
                  <a:lnTo>
                    <a:pt x="16793" y="112359"/>
                  </a:lnTo>
                  <a:lnTo>
                    <a:pt x="39138" y="116520"/>
                  </a:lnTo>
                  <a:lnTo>
                    <a:pt x="63632" y="111011"/>
                  </a:lnTo>
                  <a:lnTo>
                    <a:pt x="76590" y="102345"/>
                  </a:lnTo>
                  <a:lnTo>
                    <a:pt x="87053" y="90027"/>
                  </a:lnTo>
                  <a:lnTo>
                    <a:pt x="96408" y="72793"/>
                  </a:lnTo>
                  <a:lnTo>
                    <a:pt x="99624" y="55255"/>
                  </a:lnTo>
                  <a:lnTo>
                    <a:pt x="97996" y="38053"/>
                  </a:lnTo>
                  <a:lnTo>
                    <a:pt x="92569" y="21001"/>
                  </a:lnTo>
                  <a:lnTo>
                    <a:pt x="87735" y="14619"/>
                  </a:lnTo>
                  <a:lnTo>
                    <a:pt x="74839" y="5647"/>
                  </a:lnTo>
                  <a:lnTo>
                    <a:pt x="51711" y="0"/>
                  </a:lnTo>
                  <a:lnTo>
                    <a:pt x="30354" y="1698"/>
                  </a:lnTo>
                  <a:lnTo>
                    <a:pt x="3984" y="103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1967"/>
            <p:cNvSpPr/>
            <p:nvPr>
              <p:custDataLst>
                <p:tags r:id="rId24"/>
              </p:custDataLst>
            </p:nvPr>
          </p:nvSpPr>
          <p:spPr>
            <a:xfrm>
              <a:off x="8092501" y="1106567"/>
              <a:ext cx="124400" cy="164285"/>
            </a:xfrm>
            <a:custGeom>
              <a:avLst/>
              <a:gdLst/>
              <a:ahLst/>
              <a:cxnLst/>
              <a:rect l="0" t="0" r="0" b="0"/>
              <a:pathLst>
                <a:path w="124400" h="164285">
                  <a:moveTo>
                    <a:pt x="105349" y="23733"/>
                  </a:moveTo>
                  <a:lnTo>
                    <a:pt x="105349" y="23733"/>
                  </a:lnTo>
                  <a:lnTo>
                    <a:pt x="98442" y="6774"/>
                  </a:lnTo>
                  <a:lnTo>
                    <a:pt x="94518" y="2084"/>
                  </a:lnTo>
                  <a:lnTo>
                    <a:pt x="90422" y="0"/>
                  </a:lnTo>
                  <a:lnTo>
                    <a:pt x="74036" y="2198"/>
                  </a:lnTo>
                  <a:lnTo>
                    <a:pt x="59212" y="12986"/>
                  </a:lnTo>
                  <a:lnTo>
                    <a:pt x="33118" y="42656"/>
                  </a:lnTo>
                  <a:lnTo>
                    <a:pt x="16096" y="67421"/>
                  </a:lnTo>
                  <a:lnTo>
                    <a:pt x="6179" y="90187"/>
                  </a:lnTo>
                  <a:lnTo>
                    <a:pt x="0" y="119466"/>
                  </a:lnTo>
                  <a:lnTo>
                    <a:pt x="4199" y="137307"/>
                  </a:lnTo>
                  <a:lnTo>
                    <a:pt x="8282" y="146016"/>
                  </a:lnTo>
                  <a:lnTo>
                    <a:pt x="14533" y="152527"/>
                  </a:lnTo>
                  <a:lnTo>
                    <a:pt x="30885" y="161643"/>
                  </a:lnTo>
                  <a:lnTo>
                    <a:pt x="49911" y="164284"/>
                  </a:lnTo>
                  <a:lnTo>
                    <a:pt x="78575" y="161804"/>
                  </a:lnTo>
                  <a:lnTo>
                    <a:pt x="95566" y="157064"/>
                  </a:lnTo>
                  <a:lnTo>
                    <a:pt x="124399" y="1380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1" name="SMARTInkShape-Group472"/>
          <p:cNvGrpSpPr/>
          <p:nvPr/>
        </p:nvGrpSpPr>
        <p:grpSpPr>
          <a:xfrm>
            <a:off x="8535319" y="958850"/>
            <a:ext cx="552093" cy="361951"/>
            <a:chOff x="8535319" y="958850"/>
            <a:chExt cx="552093" cy="361951"/>
          </a:xfrm>
        </p:grpSpPr>
        <p:sp>
          <p:nvSpPr>
            <p:cNvPr id="94" name="SMARTInkShape-1968"/>
            <p:cNvSpPr/>
            <p:nvPr>
              <p:custDataLst>
                <p:tags r:id="rId15"/>
              </p:custDataLst>
            </p:nvPr>
          </p:nvSpPr>
          <p:spPr>
            <a:xfrm>
              <a:off x="9023350" y="958850"/>
              <a:ext cx="64062" cy="342901"/>
            </a:xfrm>
            <a:custGeom>
              <a:avLst/>
              <a:gdLst/>
              <a:ahLst/>
              <a:cxnLst/>
              <a:rect l="0" t="0" r="0" b="0"/>
              <a:pathLst>
                <a:path w="64062" h="342901">
                  <a:moveTo>
                    <a:pt x="12700" y="0"/>
                  </a:moveTo>
                  <a:lnTo>
                    <a:pt x="12700" y="0"/>
                  </a:lnTo>
                  <a:lnTo>
                    <a:pt x="12700" y="3371"/>
                  </a:lnTo>
                  <a:lnTo>
                    <a:pt x="23544" y="33226"/>
                  </a:lnTo>
                  <a:lnTo>
                    <a:pt x="33748" y="60393"/>
                  </a:lnTo>
                  <a:lnTo>
                    <a:pt x="39432" y="76245"/>
                  </a:lnTo>
                  <a:lnTo>
                    <a:pt x="45338" y="93163"/>
                  </a:lnTo>
                  <a:lnTo>
                    <a:pt x="51392" y="110792"/>
                  </a:lnTo>
                  <a:lnTo>
                    <a:pt x="56134" y="128895"/>
                  </a:lnTo>
                  <a:lnTo>
                    <a:pt x="60000" y="147313"/>
                  </a:lnTo>
                  <a:lnTo>
                    <a:pt x="63284" y="165942"/>
                  </a:lnTo>
                  <a:lnTo>
                    <a:pt x="64061" y="184006"/>
                  </a:lnTo>
                  <a:lnTo>
                    <a:pt x="63168" y="201693"/>
                  </a:lnTo>
                  <a:lnTo>
                    <a:pt x="61162" y="219128"/>
                  </a:lnTo>
                  <a:lnTo>
                    <a:pt x="57708" y="235691"/>
                  </a:lnTo>
                  <a:lnTo>
                    <a:pt x="48226" y="267265"/>
                  </a:lnTo>
                  <a:lnTo>
                    <a:pt x="36956" y="293997"/>
                  </a:lnTo>
                  <a:lnTo>
                    <a:pt x="18710" y="323236"/>
                  </a:lnTo>
                  <a:lnTo>
                    <a:pt x="0" y="342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1969"/>
            <p:cNvSpPr/>
            <p:nvPr>
              <p:custDataLst>
                <p:tags r:id="rId16"/>
              </p:custDataLst>
            </p:nvPr>
          </p:nvSpPr>
          <p:spPr>
            <a:xfrm>
              <a:off x="8535319" y="965200"/>
              <a:ext cx="87982" cy="355601"/>
            </a:xfrm>
            <a:custGeom>
              <a:avLst/>
              <a:gdLst/>
              <a:ahLst/>
              <a:cxnLst/>
              <a:rect l="0" t="0" r="0" b="0"/>
              <a:pathLst>
                <a:path w="87982" h="355601">
                  <a:moveTo>
                    <a:pt x="87981" y="0"/>
                  </a:moveTo>
                  <a:lnTo>
                    <a:pt x="87981" y="0"/>
                  </a:lnTo>
                  <a:lnTo>
                    <a:pt x="60191" y="15580"/>
                  </a:lnTo>
                  <a:lnTo>
                    <a:pt x="45291" y="36088"/>
                  </a:lnTo>
                  <a:lnTo>
                    <a:pt x="30908" y="65428"/>
                  </a:lnTo>
                  <a:lnTo>
                    <a:pt x="23121" y="83130"/>
                  </a:lnTo>
                  <a:lnTo>
                    <a:pt x="15107" y="101986"/>
                  </a:lnTo>
                  <a:lnTo>
                    <a:pt x="9059" y="122319"/>
                  </a:lnTo>
                  <a:lnTo>
                    <a:pt x="4323" y="143635"/>
                  </a:lnTo>
                  <a:lnTo>
                    <a:pt x="458" y="165606"/>
                  </a:lnTo>
                  <a:lnTo>
                    <a:pt x="0" y="186604"/>
                  </a:lnTo>
                  <a:lnTo>
                    <a:pt x="1810" y="206953"/>
                  </a:lnTo>
                  <a:lnTo>
                    <a:pt x="5133" y="226869"/>
                  </a:lnTo>
                  <a:lnTo>
                    <a:pt x="10172" y="245790"/>
                  </a:lnTo>
                  <a:lnTo>
                    <a:pt x="16353" y="264049"/>
                  </a:lnTo>
                  <a:lnTo>
                    <a:pt x="23295" y="281866"/>
                  </a:lnTo>
                  <a:lnTo>
                    <a:pt x="42299" y="312951"/>
                  </a:lnTo>
                  <a:lnTo>
                    <a:pt x="75281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1970"/>
            <p:cNvSpPr/>
            <p:nvPr>
              <p:custDataLst>
                <p:tags r:id="rId17"/>
              </p:custDataLst>
            </p:nvPr>
          </p:nvSpPr>
          <p:spPr>
            <a:xfrm>
              <a:off x="8937141" y="1130300"/>
              <a:ext cx="73510" cy="6351"/>
            </a:xfrm>
            <a:custGeom>
              <a:avLst/>
              <a:gdLst/>
              <a:ahLst/>
              <a:cxnLst/>
              <a:rect l="0" t="0" r="0" b="0"/>
              <a:pathLst>
                <a:path w="73510" h="6351">
                  <a:moveTo>
                    <a:pt x="3659" y="6350"/>
                  </a:moveTo>
                  <a:lnTo>
                    <a:pt x="3659" y="6350"/>
                  </a:lnTo>
                  <a:lnTo>
                    <a:pt x="288" y="6350"/>
                  </a:lnTo>
                  <a:lnTo>
                    <a:pt x="0" y="5644"/>
                  </a:lnTo>
                  <a:lnTo>
                    <a:pt x="1562" y="2979"/>
                  </a:lnTo>
                  <a:lnTo>
                    <a:pt x="8372" y="1324"/>
                  </a:lnTo>
                  <a:lnTo>
                    <a:pt x="33361" y="262"/>
                  </a:lnTo>
                  <a:lnTo>
                    <a:pt x="63126" y="34"/>
                  </a:lnTo>
                  <a:lnTo>
                    <a:pt x="735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1971"/>
            <p:cNvSpPr/>
            <p:nvPr>
              <p:custDataLst>
                <p:tags r:id="rId18"/>
              </p:custDataLst>
            </p:nvPr>
          </p:nvSpPr>
          <p:spPr>
            <a:xfrm>
              <a:off x="8950162" y="1025042"/>
              <a:ext cx="57678" cy="194760"/>
            </a:xfrm>
            <a:custGeom>
              <a:avLst/>
              <a:gdLst/>
              <a:ahLst/>
              <a:cxnLst/>
              <a:rect l="0" t="0" r="0" b="0"/>
              <a:pathLst>
                <a:path w="57678" h="194760">
                  <a:moveTo>
                    <a:pt x="47788" y="3658"/>
                  </a:moveTo>
                  <a:lnTo>
                    <a:pt x="47788" y="3658"/>
                  </a:lnTo>
                  <a:lnTo>
                    <a:pt x="47788" y="0"/>
                  </a:lnTo>
                  <a:lnTo>
                    <a:pt x="47788" y="1562"/>
                  </a:lnTo>
                  <a:lnTo>
                    <a:pt x="32208" y="31263"/>
                  </a:lnTo>
                  <a:lnTo>
                    <a:pt x="22990" y="53792"/>
                  </a:lnTo>
                  <a:lnTo>
                    <a:pt x="14189" y="79562"/>
                  </a:lnTo>
                  <a:lnTo>
                    <a:pt x="5574" y="105126"/>
                  </a:lnTo>
                  <a:lnTo>
                    <a:pt x="804" y="130599"/>
                  </a:lnTo>
                  <a:lnTo>
                    <a:pt x="0" y="161215"/>
                  </a:lnTo>
                  <a:lnTo>
                    <a:pt x="4230" y="177341"/>
                  </a:lnTo>
                  <a:lnTo>
                    <a:pt x="6049" y="180830"/>
                  </a:lnTo>
                  <a:lnTo>
                    <a:pt x="18722" y="192483"/>
                  </a:lnTo>
                  <a:lnTo>
                    <a:pt x="24178" y="194452"/>
                  </a:lnTo>
                  <a:lnTo>
                    <a:pt x="35883" y="194759"/>
                  </a:lnTo>
                  <a:lnTo>
                    <a:pt x="51003" y="190965"/>
                  </a:lnTo>
                  <a:lnTo>
                    <a:pt x="56273" y="187330"/>
                  </a:lnTo>
                  <a:lnTo>
                    <a:pt x="57677" y="185372"/>
                  </a:lnTo>
                  <a:lnTo>
                    <a:pt x="54138" y="156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1972"/>
            <p:cNvSpPr/>
            <p:nvPr>
              <p:custDataLst>
                <p:tags r:id="rId19"/>
              </p:custDataLst>
            </p:nvPr>
          </p:nvSpPr>
          <p:spPr>
            <a:xfrm>
              <a:off x="8773572" y="1143000"/>
              <a:ext cx="84679" cy="95251"/>
            </a:xfrm>
            <a:custGeom>
              <a:avLst/>
              <a:gdLst/>
              <a:ahLst/>
              <a:cxnLst/>
              <a:rect l="0" t="0" r="0" b="0"/>
              <a:pathLst>
                <a:path w="84679" h="95251">
                  <a:moveTo>
                    <a:pt x="27528" y="0"/>
                  </a:moveTo>
                  <a:lnTo>
                    <a:pt x="27528" y="0"/>
                  </a:lnTo>
                  <a:lnTo>
                    <a:pt x="27528" y="3371"/>
                  </a:lnTo>
                  <a:lnTo>
                    <a:pt x="13713" y="33588"/>
                  </a:lnTo>
                  <a:lnTo>
                    <a:pt x="1045" y="59238"/>
                  </a:lnTo>
                  <a:lnTo>
                    <a:pt x="0" y="68896"/>
                  </a:lnTo>
                  <a:lnTo>
                    <a:pt x="1888" y="77187"/>
                  </a:lnTo>
                  <a:lnTo>
                    <a:pt x="5079" y="83224"/>
                  </a:lnTo>
                  <a:lnTo>
                    <a:pt x="14213" y="90589"/>
                  </a:lnTo>
                  <a:lnTo>
                    <a:pt x="29227" y="93869"/>
                  </a:lnTo>
                  <a:lnTo>
                    <a:pt x="59501" y="95068"/>
                  </a:lnTo>
                  <a:lnTo>
                    <a:pt x="8467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1973"/>
            <p:cNvSpPr/>
            <p:nvPr>
              <p:custDataLst>
                <p:tags r:id="rId20"/>
              </p:custDataLst>
            </p:nvPr>
          </p:nvSpPr>
          <p:spPr>
            <a:xfrm>
              <a:off x="8655050" y="1030774"/>
              <a:ext cx="170527" cy="232877"/>
            </a:xfrm>
            <a:custGeom>
              <a:avLst/>
              <a:gdLst/>
              <a:ahLst/>
              <a:cxnLst/>
              <a:rect l="0" t="0" r="0" b="0"/>
              <a:pathLst>
                <a:path w="170527" h="232877">
                  <a:moveTo>
                    <a:pt x="0" y="232876"/>
                  </a:moveTo>
                  <a:lnTo>
                    <a:pt x="0" y="232876"/>
                  </a:lnTo>
                  <a:lnTo>
                    <a:pt x="17577" y="208390"/>
                  </a:lnTo>
                  <a:lnTo>
                    <a:pt x="41427" y="176702"/>
                  </a:lnTo>
                  <a:lnTo>
                    <a:pt x="61451" y="150054"/>
                  </a:lnTo>
                  <a:lnTo>
                    <a:pt x="84462" y="121748"/>
                  </a:lnTo>
                  <a:lnTo>
                    <a:pt x="106918" y="94586"/>
                  </a:lnTo>
                  <a:lnTo>
                    <a:pt x="127246" y="68403"/>
                  </a:lnTo>
                  <a:lnTo>
                    <a:pt x="143337" y="42654"/>
                  </a:lnTo>
                  <a:lnTo>
                    <a:pt x="164433" y="12615"/>
                  </a:lnTo>
                  <a:lnTo>
                    <a:pt x="170526" y="0"/>
                  </a:lnTo>
                  <a:lnTo>
                    <a:pt x="165100" y="106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1974"/>
            <p:cNvSpPr/>
            <p:nvPr>
              <p:custDataLst>
                <p:tags r:id="rId21"/>
              </p:custDataLst>
            </p:nvPr>
          </p:nvSpPr>
          <p:spPr>
            <a:xfrm>
              <a:off x="8655050" y="1022350"/>
              <a:ext cx="55774" cy="125236"/>
            </a:xfrm>
            <a:custGeom>
              <a:avLst/>
              <a:gdLst/>
              <a:ahLst/>
              <a:cxnLst/>
              <a:rect l="0" t="0" r="0" b="0"/>
              <a:pathLst>
                <a:path w="55774" h="125236">
                  <a:moveTo>
                    <a:pt x="38100" y="0"/>
                  </a:moveTo>
                  <a:lnTo>
                    <a:pt x="38100" y="0"/>
                  </a:lnTo>
                  <a:lnTo>
                    <a:pt x="25739" y="0"/>
                  </a:lnTo>
                  <a:lnTo>
                    <a:pt x="10224" y="15901"/>
                  </a:lnTo>
                  <a:lnTo>
                    <a:pt x="5014" y="23765"/>
                  </a:lnTo>
                  <a:lnTo>
                    <a:pt x="1486" y="39497"/>
                  </a:lnTo>
                  <a:lnTo>
                    <a:pt x="2542" y="49539"/>
                  </a:lnTo>
                  <a:lnTo>
                    <a:pt x="5362" y="58001"/>
                  </a:lnTo>
                  <a:lnTo>
                    <a:pt x="8968" y="64113"/>
                  </a:lnTo>
                  <a:lnTo>
                    <a:pt x="12329" y="65320"/>
                  </a:lnTo>
                  <a:lnTo>
                    <a:pt x="21707" y="64779"/>
                  </a:lnTo>
                  <a:lnTo>
                    <a:pt x="35516" y="60508"/>
                  </a:lnTo>
                  <a:lnTo>
                    <a:pt x="42361" y="52998"/>
                  </a:lnTo>
                  <a:lnTo>
                    <a:pt x="52504" y="27559"/>
                  </a:lnTo>
                  <a:lnTo>
                    <a:pt x="55773" y="13732"/>
                  </a:lnTo>
                  <a:lnTo>
                    <a:pt x="55527" y="11271"/>
                  </a:lnTo>
                  <a:lnTo>
                    <a:pt x="54656" y="9631"/>
                  </a:lnTo>
                  <a:lnTo>
                    <a:pt x="51561" y="6998"/>
                  </a:lnTo>
                  <a:lnTo>
                    <a:pt x="50867" y="27455"/>
                  </a:lnTo>
                  <a:lnTo>
                    <a:pt x="54472" y="56275"/>
                  </a:lnTo>
                  <a:lnTo>
                    <a:pt x="51734" y="87264"/>
                  </a:lnTo>
                  <a:lnTo>
                    <a:pt x="50984" y="110606"/>
                  </a:lnTo>
                  <a:lnTo>
                    <a:pt x="49512" y="114659"/>
                  </a:lnTo>
                  <a:lnTo>
                    <a:pt x="44113" y="121045"/>
                  </a:lnTo>
                  <a:lnTo>
                    <a:pt x="38891" y="124353"/>
                  </a:lnTo>
                  <a:lnTo>
                    <a:pt x="36511" y="125235"/>
                  </a:lnTo>
                  <a:lnTo>
                    <a:pt x="28222" y="122453"/>
                  </a:lnTo>
                  <a:lnTo>
                    <a:pt x="18893" y="116512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2" name="SMARTInkShape-1975"/>
          <p:cNvSpPr/>
          <p:nvPr>
            <p:custDataLst>
              <p:tags r:id="rId3"/>
            </p:custDataLst>
          </p:nvPr>
        </p:nvSpPr>
        <p:spPr>
          <a:xfrm>
            <a:off x="8013700" y="1504950"/>
            <a:ext cx="6351" cy="6351"/>
          </a:xfrm>
          <a:custGeom>
            <a:avLst/>
            <a:gdLst/>
            <a:ahLst/>
            <a:cxnLst/>
            <a:rect l="0" t="0" r="0" b="0"/>
            <a:pathLst>
              <a:path w="6351" h="6351">
                <a:moveTo>
                  <a:pt x="6350" y="0"/>
                </a:moveTo>
                <a:lnTo>
                  <a:pt x="6350" y="0"/>
                </a:lnTo>
                <a:lnTo>
                  <a:pt x="2979" y="0"/>
                </a:lnTo>
                <a:lnTo>
                  <a:pt x="1986" y="705"/>
                </a:lnTo>
                <a:lnTo>
                  <a:pt x="1324" y="1881"/>
                </a:lnTo>
                <a:lnTo>
                  <a:pt x="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7" name="SMARTInkShape-Group474"/>
          <p:cNvGrpSpPr/>
          <p:nvPr/>
        </p:nvGrpSpPr>
        <p:grpSpPr>
          <a:xfrm>
            <a:off x="8188445" y="1333500"/>
            <a:ext cx="917456" cy="287346"/>
            <a:chOff x="8188445" y="1333500"/>
            <a:chExt cx="917456" cy="287346"/>
          </a:xfrm>
        </p:grpSpPr>
        <p:sp>
          <p:nvSpPr>
            <p:cNvPr id="103" name="SMARTInkShape-1976"/>
            <p:cNvSpPr/>
            <p:nvPr>
              <p:custDataLst>
                <p:tags r:id="rId11"/>
              </p:custDataLst>
            </p:nvPr>
          </p:nvSpPr>
          <p:spPr>
            <a:xfrm>
              <a:off x="9005406" y="1333500"/>
              <a:ext cx="100495" cy="287346"/>
            </a:xfrm>
            <a:custGeom>
              <a:avLst/>
              <a:gdLst/>
              <a:ahLst/>
              <a:cxnLst/>
              <a:rect l="0" t="0" r="0" b="0"/>
              <a:pathLst>
                <a:path w="100495" h="287346">
                  <a:moveTo>
                    <a:pt x="56044" y="0"/>
                  </a:moveTo>
                  <a:lnTo>
                    <a:pt x="56044" y="0"/>
                  </a:lnTo>
                  <a:lnTo>
                    <a:pt x="52672" y="22322"/>
                  </a:lnTo>
                  <a:lnTo>
                    <a:pt x="45373" y="46139"/>
                  </a:lnTo>
                  <a:lnTo>
                    <a:pt x="35779" y="75540"/>
                  </a:lnTo>
                  <a:lnTo>
                    <a:pt x="31246" y="91282"/>
                  </a:lnTo>
                  <a:lnTo>
                    <a:pt x="22445" y="121709"/>
                  </a:lnTo>
                  <a:lnTo>
                    <a:pt x="13830" y="146991"/>
                  </a:lnTo>
                  <a:lnTo>
                    <a:pt x="7787" y="174316"/>
                  </a:lnTo>
                  <a:lnTo>
                    <a:pt x="0" y="200014"/>
                  </a:lnTo>
                  <a:lnTo>
                    <a:pt x="337" y="199665"/>
                  </a:lnTo>
                  <a:lnTo>
                    <a:pt x="14571" y="175131"/>
                  </a:lnTo>
                  <a:lnTo>
                    <a:pt x="25618" y="154741"/>
                  </a:lnTo>
                  <a:lnTo>
                    <a:pt x="41855" y="125107"/>
                  </a:lnTo>
                  <a:lnTo>
                    <a:pt x="56611" y="102872"/>
                  </a:lnTo>
                  <a:lnTo>
                    <a:pt x="57834" y="101743"/>
                  </a:lnTo>
                  <a:lnTo>
                    <a:pt x="57942" y="102401"/>
                  </a:lnTo>
                  <a:lnTo>
                    <a:pt x="49303" y="131948"/>
                  </a:lnTo>
                  <a:lnTo>
                    <a:pt x="41150" y="163569"/>
                  </a:lnTo>
                  <a:lnTo>
                    <a:pt x="26424" y="187485"/>
                  </a:lnTo>
                  <a:lnTo>
                    <a:pt x="25009" y="188490"/>
                  </a:lnTo>
                  <a:lnTo>
                    <a:pt x="19014" y="190235"/>
                  </a:lnTo>
                  <a:lnTo>
                    <a:pt x="20301" y="188501"/>
                  </a:lnTo>
                  <a:lnTo>
                    <a:pt x="21632" y="187051"/>
                  </a:lnTo>
                  <a:lnTo>
                    <a:pt x="28756" y="187321"/>
                  </a:lnTo>
                  <a:lnTo>
                    <a:pt x="33617" y="188380"/>
                  </a:lnTo>
                  <a:lnTo>
                    <a:pt x="42784" y="195202"/>
                  </a:lnTo>
                  <a:lnTo>
                    <a:pt x="63537" y="223571"/>
                  </a:lnTo>
                  <a:lnTo>
                    <a:pt x="82950" y="253006"/>
                  </a:lnTo>
                  <a:lnTo>
                    <a:pt x="96611" y="275441"/>
                  </a:lnTo>
                  <a:lnTo>
                    <a:pt x="99727" y="287085"/>
                  </a:lnTo>
                  <a:lnTo>
                    <a:pt x="99982" y="287345"/>
                  </a:lnTo>
                  <a:lnTo>
                    <a:pt x="100494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1977"/>
            <p:cNvSpPr/>
            <p:nvPr>
              <p:custDataLst>
                <p:tags r:id="rId12"/>
              </p:custDataLst>
            </p:nvPr>
          </p:nvSpPr>
          <p:spPr>
            <a:xfrm>
              <a:off x="8934751" y="1455033"/>
              <a:ext cx="51447" cy="109319"/>
            </a:xfrm>
            <a:custGeom>
              <a:avLst/>
              <a:gdLst/>
              <a:ahLst/>
              <a:cxnLst/>
              <a:rect l="0" t="0" r="0" b="0"/>
              <a:pathLst>
                <a:path w="51447" h="109319">
                  <a:moveTo>
                    <a:pt x="37799" y="5467"/>
                  </a:moveTo>
                  <a:lnTo>
                    <a:pt x="37799" y="5467"/>
                  </a:lnTo>
                  <a:lnTo>
                    <a:pt x="37799" y="2096"/>
                  </a:lnTo>
                  <a:lnTo>
                    <a:pt x="36388" y="1103"/>
                  </a:lnTo>
                  <a:lnTo>
                    <a:pt x="31057" y="0"/>
                  </a:lnTo>
                  <a:lnTo>
                    <a:pt x="20123" y="2750"/>
                  </a:lnTo>
                  <a:lnTo>
                    <a:pt x="11316" y="8033"/>
                  </a:lnTo>
                  <a:lnTo>
                    <a:pt x="10266" y="10705"/>
                  </a:lnTo>
                  <a:lnTo>
                    <a:pt x="10980" y="17438"/>
                  </a:lnTo>
                  <a:lnTo>
                    <a:pt x="19295" y="25134"/>
                  </a:lnTo>
                  <a:lnTo>
                    <a:pt x="25463" y="29161"/>
                  </a:lnTo>
                  <a:lnTo>
                    <a:pt x="34198" y="41163"/>
                  </a:lnTo>
                  <a:lnTo>
                    <a:pt x="48925" y="68492"/>
                  </a:lnTo>
                  <a:lnTo>
                    <a:pt x="51446" y="81456"/>
                  </a:lnTo>
                  <a:lnTo>
                    <a:pt x="50686" y="100283"/>
                  </a:lnTo>
                  <a:lnTo>
                    <a:pt x="48507" y="103250"/>
                  </a:lnTo>
                  <a:lnTo>
                    <a:pt x="40441" y="108428"/>
                  </a:lnTo>
                  <a:lnTo>
                    <a:pt x="29801" y="109318"/>
                  </a:lnTo>
                  <a:lnTo>
                    <a:pt x="19428" y="107362"/>
                  </a:lnTo>
                  <a:lnTo>
                    <a:pt x="12466" y="104141"/>
                  </a:lnTo>
                  <a:lnTo>
                    <a:pt x="1208" y="94989"/>
                  </a:lnTo>
                  <a:lnTo>
                    <a:pt x="0" y="89137"/>
                  </a:lnTo>
                  <a:lnTo>
                    <a:pt x="6049" y="56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1978"/>
            <p:cNvSpPr/>
            <p:nvPr>
              <p:custDataLst>
                <p:tags r:id="rId13"/>
              </p:custDataLst>
            </p:nvPr>
          </p:nvSpPr>
          <p:spPr>
            <a:xfrm>
              <a:off x="8896350" y="14351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0"/>
                  </a:moveTo>
                  <a:lnTo>
                    <a:pt x="6350" y="0"/>
                  </a:lnTo>
                  <a:lnTo>
                    <a:pt x="6350" y="3371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1979"/>
            <p:cNvSpPr/>
            <p:nvPr>
              <p:custDataLst>
                <p:tags r:id="rId14"/>
              </p:custDataLst>
            </p:nvPr>
          </p:nvSpPr>
          <p:spPr>
            <a:xfrm>
              <a:off x="8188445" y="1486722"/>
              <a:ext cx="701556" cy="117105"/>
            </a:xfrm>
            <a:custGeom>
              <a:avLst/>
              <a:gdLst/>
              <a:ahLst/>
              <a:cxnLst/>
              <a:rect l="0" t="0" r="0" b="0"/>
              <a:pathLst>
                <a:path w="701556" h="117105">
                  <a:moveTo>
                    <a:pt x="15755" y="11878"/>
                  </a:moveTo>
                  <a:lnTo>
                    <a:pt x="15755" y="11878"/>
                  </a:lnTo>
                  <a:lnTo>
                    <a:pt x="12383" y="8507"/>
                  </a:lnTo>
                  <a:lnTo>
                    <a:pt x="11391" y="8220"/>
                  </a:lnTo>
                  <a:lnTo>
                    <a:pt x="10728" y="8733"/>
                  </a:lnTo>
                  <a:lnTo>
                    <a:pt x="10287" y="9782"/>
                  </a:lnTo>
                  <a:lnTo>
                    <a:pt x="7639" y="36087"/>
                  </a:lnTo>
                  <a:lnTo>
                    <a:pt x="2532" y="62325"/>
                  </a:lnTo>
                  <a:lnTo>
                    <a:pt x="0" y="78749"/>
                  </a:lnTo>
                  <a:lnTo>
                    <a:pt x="2513" y="106344"/>
                  </a:lnTo>
                  <a:lnTo>
                    <a:pt x="3399" y="108722"/>
                  </a:lnTo>
                  <a:lnTo>
                    <a:pt x="4695" y="110307"/>
                  </a:lnTo>
                  <a:lnTo>
                    <a:pt x="6266" y="111364"/>
                  </a:lnTo>
                  <a:lnTo>
                    <a:pt x="8017" y="111363"/>
                  </a:lnTo>
                  <a:lnTo>
                    <a:pt x="11845" y="109481"/>
                  </a:lnTo>
                  <a:lnTo>
                    <a:pt x="22169" y="81539"/>
                  </a:lnTo>
                  <a:lnTo>
                    <a:pt x="34363" y="59772"/>
                  </a:lnTo>
                  <a:lnTo>
                    <a:pt x="47309" y="37868"/>
                  </a:lnTo>
                  <a:lnTo>
                    <a:pt x="64616" y="13229"/>
                  </a:lnTo>
                  <a:lnTo>
                    <a:pt x="76799" y="3341"/>
                  </a:lnTo>
                  <a:lnTo>
                    <a:pt x="83866" y="0"/>
                  </a:lnTo>
                  <a:lnTo>
                    <a:pt x="85090" y="12905"/>
                  </a:lnTo>
                  <a:lnTo>
                    <a:pt x="76775" y="43256"/>
                  </a:lnTo>
                  <a:lnTo>
                    <a:pt x="74052" y="70172"/>
                  </a:lnTo>
                  <a:lnTo>
                    <a:pt x="73415" y="82707"/>
                  </a:lnTo>
                  <a:lnTo>
                    <a:pt x="74656" y="87319"/>
                  </a:lnTo>
                  <a:lnTo>
                    <a:pt x="79798" y="94326"/>
                  </a:lnTo>
                  <a:lnTo>
                    <a:pt x="83145" y="95771"/>
                  </a:lnTo>
                  <a:lnTo>
                    <a:pt x="90626" y="95495"/>
                  </a:lnTo>
                  <a:lnTo>
                    <a:pt x="93891" y="93023"/>
                  </a:lnTo>
                  <a:lnTo>
                    <a:pt x="118826" y="61291"/>
                  </a:lnTo>
                  <a:lnTo>
                    <a:pt x="141164" y="32117"/>
                  </a:lnTo>
                  <a:lnTo>
                    <a:pt x="154619" y="13062"/>
                  </a:lnTo>
                  <a:lnTo>
                    <a:pt x="151836" y="18971"/>
                  </a:lnTo>
                  <a:lnTo>
                    <a:pt x="152200" y="25849"/>
                  </a:lnTo>
                  <a:lnTo>
                    <a:pt x="153285" y="29659"/>
                  </a:lnTo>
                  <a:lnTo>
                    <a:pt x="151368" y="60415"/>
                  </a:lnTo>
                  <a:lnTo>
                    <a:pt x="155342" y="84507"/>
                  </a:lnTo>
                  <a:lnTo>
                    <a:pt x="161519" y="96133"/>
                  </a:lnTo>
                  <a:lnTo>
                    <a:pt x="172931" y="107241"/>
                  </a:lnTo>
                  <a:lnTo>
                    <a:pt x="176278" y="108615"/>
                  </a:lnTo>
                  <a:lnTo>
                    <a:pt x="179215" y="108825"/>
                  </a:lnTo>
                  <a:lnTo>
                    <a:pt x="181878" y="108259"/>
                  </a:lnTo>
                  <a:lnTo>
                    <a:pt x="192368" y="100721"/>
                  </a:lnTo>
                  <a:lnTo>
                    <a:pt x="208556" y="74687"/>
                  </a:lnTo>
                  <a:lnTo>
                    <a:pt x="220420" y="47108"/>
                  </a:lnTo>
                  <a:lnTo>
                    <a:pt x="227307" y="23571"/>
                  </a:lnTo>
                  <a:lnTo>
                    <a:pt x="227345" y="19673"/>
                  </a:lnTo>
                  <a:lnTo>
                    <a:pt x="226212" y="16048"/>
                  </a:lnTo>
                  <a:lnTo>
                    <a:pt x="225910" y="16069"/>
                  </a:lnTo>
                  <a:lnTo>
                    <a:pt x="216502" y="44617"/>
                  </a:lnTo>
                  <a:lnTo>
                    <a:pt x="213760" y="69713"/>
                  </a:lnTo>
                  <a:lnTo>
                    <a:pt x="212947" y="92749"/>
                  </a:lnTo>
                  <a:lnTo>
                    <a:pt x="216519" y="104500"/>
                  </a:lnTo>
                  <a:lnTo>
                    <a:pt x="219448" y="109610"/>
                  </a:lnTo>
                  <a:lnTo>
                    <a:pt x="222811" y="113016"/>
                  </a:lnTo>
                  <a:lnTo>
                    <a:pt x="230312" y="116800"/>
                  </a:lnTo>
                  <a:lnTo>
                    <a:pt x="233582" y="117104"/>
                  </a:lnTo>
                  <a:lnTo>
                    <a:pt x="239096" y="115560"/>
                  </a:lnTo>
                  <a:lnTo>
                    <a:pt x="249539" y="103982"/>
                  </a:lnTo>
                  <a:lnTo>
                    <a:pt x="261570" y="80404"/>
                  </a:lnTo>
                  <a:lnTo>
                    <a:pt x="269881" y="59267"/>
                  </a:lnTo>
                  <a:lnTo>
                    <a:pt x="279971" y="28059"/>
                  </a:lnTo>
                  <a:lnTo>
                    <a:pt x="281719" y="21141"/>
                  </a:lnTo>
                  <a:lnTo>
                    <a:pt x="282670" y="20876"/>
                  </a:lnTo>
                  <a:lnTo>
                    <a:pt x="285608" y="22462"/>
                  </a:lnTo>
                  <a:lnTo>
                    <a:pt x="291228" y="30693"/>
                  </a:lnTo>
                  <a:lnTo>
                    <a:pt x="293992" y="45440"/>
                  </a:lnTo>
                  <a:lnTo>
                    <a:pt x="294925" y="73044"/>
                  </a:lnTo>
                  <a:lnTo>
                    <a:pt x="295146" y="93511"/>
                  </a:lnTo>
                  <a:lnTo>
                    <a:pt x="298523" y="90785"/>
                  </a:lnTo>
                  <a:lnTo>
                    <a:pt x="313046" y="62686"/>
                  </a:lnTo>
                  <a:lnTo>
                    <a:pt x="324636" y="37410"/>
                  </a:lnTo>
                  <a:lnTo>
                    <a:pt x="335352" y="28411"/>
                  </a:lnTo>
                  <a:lnTo>
                    <a:pt x="337475" y="27839"/>
                  </a:lnTo>
                  <a:lnTo>
                    <a:pt x="339596" y="28163"/>
                  </a:lnTo>
                  <a:lnTo>
                    <a:pt x="341716" y="29085"/>
                  </a:lnTo>
                  <a:lnTo>
                    <a:pt x="345952" y="35753"/>
                  </a:lnTo>
                  <a:lnTo>
                    <a:pt x="348070" y="40495"/>
                  </a:lnTo>
                  <a:lnTo>
                    <a:pt x="348541" y="51408"/>
                  </a:lnTo>
                  <a:lnTo>
                    <a:pt x="341931" y="80505"/>
                  </a:lnTo>
                  <a:lnTo>
                    <a:pt x="339911" y="92455"/>
                  </a:lnTo>
                  <a:lnTo>
                    <a:pt x="340515" y="92407"/>
                  </a:lnTo>
                  <a:lnTo>
                    <a:pt x="343067" y="90472"/>
                  </a:lnTo>
                  <a:lnTo>
                    <a:pt x="356246" y="65789"/>
                  </a:lnTo>
                  <a:lnTo>
                    <a:pt x="375113" y="37892"/>
                  </a:lnTo>
                  <a:lnTo>
                    <a:pt x="381406" y="25152"/>
                  </a:lnTo>
                  <a:lnTo>
                    <a:pt x="382994" y="23550"/>
                  </a:lnTo>
                  <a:lnTo>
                    <a:pt x="384759" y="23187"/>
                  </a:lnTo>
                  <a:lnTo>
                    <a:pt x="386641" y="23651"/>
                  </a:lnTo>
                  <a:lnTo>
                    <a:pt x="387895" y="26076"/>
                  </a:lnTo>
                  <a:lnTo>
                    <a:pt x="389290" y="34416"/>
                  </a:lnTo>
                  <a:lnTo>
                    <a:pt x="386526" y="61381"/>
                  </a:lnTo>
                  <a:lnTo>
                    <a:pt x="388211" y="74801"/>
                  </a:lnTo>
                  <a:lnTo>
                    <a:pt x="395074" y="87822"/>
                  </a:lnTo>
                  <a:lnTo>
                    <a:pt x="405181" y="99253"/>
                  </a:lnTo>
                  <a:lnTo>
                    <a:pt x="416727" y="106685"/>
                  </a:lnTo>
                  <a:lnTo>
                    <a:pt x="428915" y="108577"/>
                  </a:lnTo>
                  <a:lnTo>
                    <a:pt x="435128" y="108094"/>
                  </a:lnTo>
                  <a:lnTo>
                    <a:pt x="457357" y="97301"/>
                  </a:lnTo>
                  <a:lnTo>
                    <a:pt x="469785" y="82770"/>
                  </a:lnTo>
                  <a:lnTo>
                    <a:pt x="484716" y="56637"/>
                  </a:lnTo>
                  <a:lnTo>
                    <a:pt x="498077" y="31019"/>
                  </a:lnTo>
                  <a:lnTo>
                    <a:pt x="503876" y="16857"/>
                  </a:lnTo>
                  <a:lnTo>
                    <a:pt x="503446" y="13081"/>
                  </a:lnTo>
                  <a:lnTo>
                    <a:pt x="501749" y="10563"/>
                  </a:lnTo>
                  <a:lnTo>
                    <a:pt x="497090" y="11002"/>
                  </a:lnTo>
                  <a:lnTo>
                    <a:pt x="482506" y="17133"/>
                  </a:lnTo>
                  <a:lnTo>
                    <a:pt x="469909" y="28795"/>
                  </a:lnTo>
                  <a:lnTo>
                    <a:pt x="456765" y="51227"/>
                  </a:lnTo>
                  <a:lnTo>
                    <a:pt x="452354" y="66056"/>
                  </a:lnTo>
                  <a:lnTo>
                    <a:pt x="452745" y="77350"/>
                  </a:lnTo>
                  <a:lnTo>
                    <a:pt x="455248" y="81631"/>
                  </a:lnTo>
                  <a:lnTo>
                    <a:pt x="463674" y="88270"/>
                  </a:lnTo>
                  <a:lnTo>
                    <a:pt x="476947" y="92603"/>
                  </a:lnTo>
                  <a:lnTo>
                    <a:pt x="493188" y="90516"/>
                  </a:lnTo>
                  <a:lnTo>
                    <a:pt x="521518" y="75317"/>
                  </a:lnTo>
                  <a:lnTo>
                    <a:pt x="543240" y="66423"/>
                  </a:lnTo>
                  <a:lnTo>
                    <a:pt x="568734" y="63007"/>
                  </a:lnTo>
                  <a:lnTo>
                    <a:pt x="571380" y="64308"/>
                  </a:lnTo>
                  <a:lnTo>
                    <a:pt x="576201" y="69518"/>
                  </a:lnTo>
                  <a:lnTo>
                    <a:pt x="578814" y="76536"/>
                  </a:lnTo>
                  <a:lnTo>
                    <a:pt x="580783" y="92870"/>
                  </a:lnTo>
                  <a:lnTo>
                    <a:pt x="580902" y="63880"/>
                  </a:lnTo>
                  <a:lnTo>
                    <a:pt x="580904" y="34849"/>
                  </a:lnTo>
                  <a:lnTo>
                    <a:pt x="580905" y="26607"/>
                  </a:lnTo>
                  <a:lnTo>
                    <a:pt x="582316" y="26636"/>
                  </a:lnTo>
                  <a:lnTo>
                    <a:pt x="613543" y="35641"/>
                  </a:lnTo>
                  <a:lnTo>
                    <a:pt x="645227" y="36357"/>
                  </a:lnTo>
                  <a:lnTo>
                    <a:pt x="676736" y="30328"/>
                  </a:lnTo>
                  <a:lnTo>
                    <a:pt x="696652" y="25714"/>
                  </a:lnTo>
                  <a:lnTo>
                    <a:pt x="698286" y="26041"/>
                  </a:lnTo>
                  <a:lnTo>
                    <a:pt x="699377" y="26964"/>
                  </a:lnTo>
                  <a:lnTo>
                    <a:pt x="700102" y="28285"/>
                  </a:lnTo>
                  <a:lnTo>
                    <a:pt x="689242" y="58903"/>
                  </a:lnTo>
                  <a:lnTo>
                    <a:pt x="685969" y="70172"/>
                  </a:lnTo>
                  <a:lnTo>
                    <a:pt x="686226" y="74730"/>
                  </a:lnTo>
                  <a:lnTo>
                    <a:pt x="687807" y="78474"/>
                  </a:lnTo>
                  <a:lnTo>
                    <a:pt x="692623" y="83809"/>
                  </a:lnTo>
                  <a:lnTo>
                    <a:pt x="697115" y="86181"/>
                  </a:lnTo>
                  <a:lnTo>
                    <a:pt x="697889" y="86108"/>
                  </a:lnTo>
                  <a:lnTo>
                    <a:pt x="697699" y="85353"/>
                  </a:lnTo>
                  <a:lnTo>
                    <a:pt x="696868" y="84145"/>
                  </a:lnTo>
                  <a:lnTo>
                    <a:pt x="701555" y="563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" name="SMARTInkShape-Group475"/>
          <p:cNvGrpSpPr/>
          <p:nvPr/>
        </p:nvGrpSpPr>
        <p:grpSpPr>
          <a:xfrm>
            <a:off x="971550" y="3075775"/>
            <a:ext cx="400023" cy="790163"/>
            <a:chOff x="971550" y="3075775"/>
            <a:chExt cx="400023" cy="790163"/>
          </a:xfrm>
        </p:grpSpPr>
        <p:sp>
          <p:nvSpPr>
            <p:cNvPr id="108" name="SMARTInkShape-1980"/>
            <p:cNvSpPr/>
            <p:nvPr>
              <p:custDataLst>
                <p:tags r:id="rId5"/>
              </p:custDataLst>
            </p:nvPr>
          </p:nvSpPr>
          <p:spPr>
            <a:xfrm>
              <a:off x="976062" y="3075775"/>
              <a:ext cx="395511" cy="283376"/>
            </a:xfrm>
            <a:custGeom>
              <a:avLst/>
              <a:gdLst/>
              <a:ahLst/>
              <a:cxnLst/>
              <a:rect l="0" t="0" r="0" b="0"/>
              <a:pathLst>
                <a:path w="395511" h="283376">
                  <a:moveTo>
                    <a:pt x="198688" y="283375"/>
                  </a:moveTo>
                  <a:lnTo>
                    <a:pt x="198688" y="283375"/>
                  </a:lnTo>
                  <a:lnTo>
                    <a:pt x="198688" y="276633"/>
                  </a:lnTo>
                  <a:lnTo>
                    <a:pt x="188575" y="262327"/>
                  </a:lnTo>
                  <a:lnTo>
                    <a:pt x="165431" y="241312"/>
                  </a:lnTo>
                  <a:lnTo>
                    <a:pt x="144396" y="221641"/>
                  </a:lnTo>
                  <a:lnTo>
                    <a:pt x="118819" y="199493"/>
                  </a:lnTo>
                  <a:lnTo>
                    <a:pt x="103109" y="188648"/>
                  </a:lnTo>
                  <a:lnTo>
                    <a:pt x="86285" y="177890"/>
                  </a:lnTo>
                  <a:lnTo>
                    <a:pt x="69425" y="168602"/>
                  </a:lnTo>
                  <a:lnTo>
                    <a:pt x="52541" y="160293"/>
                  </a:lnTo>
                  <a:lnTo>
                    <a:pt x="22962" y="146828"/>
                  </a:lnTo>
                  <a:lnTo>
                    <a:pt x="0" y="136197"/>
                  </a:lnTo>
                  <a:lnTo>
                    <a:pt x="21701" y="150586"/>
                  </a:lnTo>
                  <a:lnTo>
                    <a:pt x="52529" y="170500"/>
                  </a:lnTo>
                  <a:lnTo>
                    <a:pt x="71615" y="182725"/>
                  </a:lnTo>
                  <a:lnTo>
                    <a:pt x="92101" y="195814"/>
                  </a:lnTo>
                  <a:lnTo>
                    <a:pt x="113519" y="209479"/>
                  </a:lnTo>
                  <a:lnTo>
                    <a:pt x="135559" y="223527"/>
                  </a:lnTo>
                  <a:lnTo>
                    <a:pt x="155896" y="235010"/>
                  </a:lnTo>
                  <a:lnTo>
                    <a:pt x="175099" y="244782"/>
                  </a:lnTo>
                  <a:lnTo>
                    <a:pt x="193545" y="253413"/>
                  </a:lnTo>
                  <a:lnTo>
                    <a:pt x="223449" y="257358"/>
                  </a:lnTo>
                  <a:lnTo>
                    <a:pt x="236362" y="255447"/>
                  </a:lnTo>
                  <a:lnTo>
                    <a:pt x="245676" y="250645"/>
                  </a:lnTo>
                  <a:lnTo>
                    <a:pt x="257907" y="235903"/>
                  </a:lnTo>
                  <a:lnTo>
                    <a:pt x="261932" y="217591"/>
                  </a:lnTo>
                  <a:lnTo>
                    <a:pt x="262017" y="207769"/>
                  </a:lnTo>
                  <a:lnTo>
                    <a:pt x="254586" y="187448"/>
                  </a:lnTo>
                  <a:lnTo>
                    <a:pt x="234536" y="159937"/>
                  </a:lnTo>
                  <a:lnTo>
                    <a:pt x="210721" y="140262"/>
                  </a:lnTo>
                  <a:lnTo>
                    <a:pt x="194864" y="132280"/>
                  </a:lnTo>
                  <a:lnTo>
                    <a:pt x="180761" y="131085"/>
                  </a:lnTo>
                  <a:lnTo>
                    <a:pt x="173081" y="132905"/>
                  </a:lnTo>
                  <a:lnTo>
                    <a:pt x="171034" y="134378"/>
                  </a:lnTo>
                  <a:lnTo>
                    <a:pt x="169668" y="136772"/>
                  </a:lnTo>
                  <a:lnTo>
                    <a:pt x="168152" y="143194"/>
                  </a:lnTo>
                  <a:lnTo>
                    <a:pt x="171240" y="152633"/>
                  </a:lnTo>
                  <a:lnTo>
                    <a:pt x="174040" y="158114"/>
                  </a:lnTo>
                  <a:lnTo>
                    <a:pt x="184676" y="167966"/>
                  </a:lnTo>
                  <a:lnTo>
                    <a:pt x="211129" y="182418"/>
                  </a:lnTo>
                  <a:lnTo>
                    <a:pt x="230361" y="186434"/>
                  </a:lnTo>
                  <a:lnTo>
                    <a:pt x="235326" y="184881"/>
                  </a:lnTo>
                  <a:lnTo>
                    <a:pt x="239341" y="181729"/>
                  </a:lnTo>
                  <a:lnTo>
                    <a:pt x="242723" y="177511"/>
                  </a:lnTo>
                  <a:lnTo>
                    <a:pt x="246482" y="167180"/>
                  </a:lnTo>
                  <a:lnTo>
                    <a:pt x="247484" y="161462"/>
                  </a:lnTo>
                  <a:lnTo>
                    <a:pt x="244834" y="147582"/>
                  </a:lnTo>
                  <a:lnTo>
                    <a:pt x="238248" y="133417"/>
                  </a:lnTo>
                  <a:lnTo>
                    <a:pt x="216772" y="112825"/>
                  </a:lnTo>
                  <a:lnTo>
                    <a:pt x="203198" y="104564"/>
                  </a:lnTo>
                  <a:lnTo>
                    <a:pt x="178544" y="97357"/>
                  </a:lnTo>
                  <a:lnTo>
                    <a:pt x="163092" y="98840"/>
                  </a:lnTo>
                  <a:lnTo>
                    <a:pt x="163669" y="100379"/>
                  </a:lnTo>
                  <a:lnTo>
                    <a:pt x="168072" y="105853"/>
                  </a:lnTo>
                  <a:lnTo>
                    <a:pt x="191830" y="120159"/>
                  </a:lnTo>
                  <a:lnTo>
                    <a:pt x="204812" y="125698"/>
                  </a:lnTo>
                  <a:lnTo>
                    <a:pt x="217638" y="126748"/>
                  </a:lnTo>
                  <a:lnTo>
                    <a:pt x="229688" y="124157"/>
                  </a:lnTo>
                  <a:lnTo>
                    <a:pt x="239747" y="118302"/>
                  </a:lnTo>
                  <a:lnTo>
                    <a:pt x="242994" y="113354"/>
                  </a:lnTo>
                  <a:lnTo>
                    <a:pt x="246602" y="100331"/>
                  </a:lnTo>
                  <a:lnTo>
                    <a:pt x="245262" y="80502"/>
                  </a:lnTo>
                  <a:lnTo>
                    <a:pt x="238438" y="67621"/>
                  </a:lnTo>
                  <a:lnTo>
                    <a:pt x="222695" y="50350"/>
                  </a:lnTo>
                  <a:lnTo>
                    <a:pt x="210064" y="41519"/>
                  </a:lnTo>
                  <a:lnTo>
                    <a:pt x="195042" y="35243"/>
                  </a:lnTo>
                  <a:lnTo>
                    <a:pt x="182721" y="33864"/>
                  </a:lnTo>
                  <a:lnTo>
                    <a:pt x="177460" y="34485"/>
                  </a:lnTo>
                  <a:lnTo>
                    <a:pt x="174658" y="35603"/>
                  </a:lnTo>
                  <a:lnTo>
                    <a:pt x="173496" y="37055"/>
                  </a:lnTo>
                  <a:lnTo>
                    <a:pt x="173427" y="38728"/>
                  </a:lnTo>
                  <a:lnTo>
                    <a:pt x="180071" y="47825"/>
                  </a:lnTo>
                  <a:lnTo>
                    <a:pt x="194348" y="56087"/>
                  </a:lnTo>
                  <a:lnTo>
                    <a:pt x="222471" y="65487"/>
                  </a:lnTo>
                  <a:lnTo>
                    <a:pt x="231131" y="65886"/>
                  </a:lnTo>
                  <a:lnTo>
                    <a:pt x="237331" y="63711"/>
                  </a:lnTo>
                  <a:lnTo>
                    <a:pt x="238561" y="61438"/>
                  </a:lnTo>
                  <a:lnTo>
                    <a:pt x="238676" y="58512"/>
                  </a:lnTo>
                  <a:lnTo>
                    <a:pt x="238046" y="55149"/>
                  </a:lnTo>
                  <a:lnTo>
                    <a:pt x="230419" y="43675"/>
                  </a:lnTo>
                  <a:lnTo>
                    <a:pt x="204355" y="27156"/>
                  </a:lnTo>
                  <a:lnTo>
                    <a:pt x="178887" y="14528"/>
                  </a:lnTo>
                  <a:lnTo>
                    <a:pt x="163137" y="129"/>
                  </a:lnTo>
                  <a:lnTo>
                    <a:pt x="163699" y="0"/>
                  </a:lnTo>
                  <a:lnTo>
                    <a:pt x="191972" y="6683"/>
                  </a:lnTo>
                  <a:lnTo>
                    <a:pt x="217811" y="12469"/>
                  </a:lnTo>
                  <a:lnTo>
                    <a:pt x="248815" y="19745"/>
                  </a:lnTo>
                  <a:lnTo>
                    <a:pt x="265972" y="23660"/>
                  </a:lnTo>
                  <a:lnTo>
                    <a:pt x="283761" y="27682"/>
                  </a:lnTo>
                  <a:lnTo>
                    <a:pt x="300559" y="31774"/>
                  </a:lnTo>
                  <a:lnTo>
                    <a:pt x="316696" y="35913"/>
                  </a:lnTo>
                  <a:lnTo>
                    <a:pt x="346386" y="44981"/>
                  </a:lnTo>
                  <a:lnTo>
                    <a:pt x="371341" y="56066"/>
                  </a:lnTo>
                  <a:lnTo>
                    <a:pt x="380112" y="64103"/>
                  </a:lnTo>
                  <a:lnTo>
                    <a:pt x="391740" y="84320"/>
                  </a:lnTo>
                  <a:lnTo>
                    <a:pt x="395496" y="107417"/>
                  </a:lnTo>
                  <a:lnTo>
                    <a:pt x="395510" y="119503"/>
                  </a:lnTo>
                  <a:lnTo>
                    <a:pt x="388000" y="142339"/>
                  </a:lnTo>
                  <a:lnTo>
                    <a:pt x="367905" y="173148"/>
                  </a:lnTo>
                  <a:lnTo>
                    <a:pt x="350801" y="189935"/>
                  </a:lnTo>
                  <a:lnTo>
                    <a:pt x="319488" y="206614"/>
                  </a:lnTo>
                  <a:lnTo>
                    <a:pt x="287588" y="2198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1981"/>
            <p:cNvSpPr/>
            <p:nvPr>
              <p:custDataLst>
                <p:tags r:id="rId6"/>
              </p:custDataLst>
            </p:nvPr>
          </p:nvSpPr>
          <p:spPr>
            <a:xfrm>
              <a:off x="1107592" y="3388975"/>
              <a:ext cx="138377" cy="98999"/>
            </a:xfrm>
            <a:custGeom>
              <a:avLst/>
              <a:gdLst/>
              <a:ahLst/>
              <a:cxnLst/>
              <a:rect l="0" t="0" r="0" b="0"/>
              <a:pathLst>
                <a:path w="138377" h="98999">
                  <a:moveTo>
                    <a:pt x="3658" y="20975"/>
                  </a:moveTo>
                  <a:lnTo>
                    <a:pt x="3658" y="20975"/>
                  </a:lnTo>
                  <a:lnTo>
                    <a:pt x="0" y="42664"/>
                  </a:lnTo>
                  <a:lnTo>
                    <a:pt x="3672" y="72321"/>
                  </a:lnTo>
                  <a:lnTo>
                    <a:pt x="9779" y="88246"/>
                  </a:lnTo>
                  <a:lnTo>
                    <a:pt x="13383" y="93339"/>
                  </a:lnTo>
                  <a:lnTo>
                    <a:pt x="21151" y="98998"/>
                  </a:lnTo>
                  <a:lnTo>
                    <a:pt x="25903" y="97685"/>
                  </a:lnTo>
                  <a:lnTo>
                    <a:pt x="43410" y="81647"/>
                  </a:lnTo>
                  <a:lnTo>
                    <a:pt x="65453" y="54866"/>
                  </a:lnTo>
                  <a:lnTo>
                    <a:pt x="85703" y="25999"/>
                  </a:lnTo>
                  <a:lnTo>
                    <a:pt x="98683" y="10508"/>
                  </a:lnTo>
                  <a:lnTo>
                    <a:pt x="111508" y="2212"/>
                  </a:lnTo>
                  <a:lnTo>
                    <a:pt x="117892" y="0"/>
                  </a:lnTo>
                  <a:lnTo>
                    <a:pt x="122852" y="1347"/>
                  </a:lnTo>
                  <a:lnTo>
                    <a:pt x="126865" y="5067"/>
                  </a:lnTo>
                  <a:lnTo>
                    <a:pt x="133206" y="17433"/>
                  </a:lnTo>
                  <a:lnTo>
                    <a:pt x="138376" y="34687"/>
                  </a:lnTo>
                  <a:lnTo>
                    <a:pt x="137381" y="52234"/>
                  </a:lnTo>
                  <a:lnTo>
                    <a:pt x="135140" y="60864"/>
                  </a:lnTo>
                  <a:lnTo>
                    <a:pt x="125124" y="76098"/>
                  </a:lnTo>
                  <a:lnTo>
                    <a:pt x="118502" y="83124"/>
                  </a:lnTo>
                  <a:lnTo>
                    <a:pt x="111971" y="87102"/>
                  </a:lnTo>
                  <a:lnTo>
                    <a:pt x="86208" y="908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1982"/>
            <p:cNvSpPr/>
            <p:nvPr>
              <p:custDataLst>
                <p:tags r:id="rId7"/>
              </p:custDataLst>
            </p:nvPr>
          </p:nvSpPr>
          <p:spPr>
            <a:xfrm>
              <a:off x="1130300" y="3492500"/>
              <a:ext cx="25401" cy="158751"/>
            </a:xfrm>
            <a:custGeom>
              <a:avLst/>
              <a:gdLst/>
              <a:ahLst/>
              <a:cxnLst/>
              <a:rect l="0" t="0" r="0" b="0"/>
              <a:pathLst>
                <a:path w="25401" h="158751">
                  <a:moveTo>
                    <a:pt x="25400" y="158750"/>
                  </a:moveTo>
                  <a:lnTo>
                    <a:pt x="25400" y="158750"/>
                  </a:lnTo>
                  <a:lnTo>
                    <a:pt x="25400" y="136428"/>
                  </a:lnTo>
                  <a:lnTo>
                    <a:pt x="23519" y="114492"/>
                  </a:lnTo>
                  <a:lnTo>
                    <a:pt x="20331" y="88985"/>
                  </a:lnTo>
                  <a:lnTo>
                    <a:pt x="16562" y="63538"/>
                  </a:lnTo>
                  <a:lnTo>
                    <a:pt x="10473" y="3215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1983"/>
            <p:cNvSpPr/>
            <p:nvPr>
              <p:custDataLst>
                <p:tags r:id="rId8"/>
              </p:custDataLst>
            </p:nvPr>
          </p:nvSpPr>
          <p:spPr>
            <a:xfrm>
              <a:off x="971550" y="3524250"/>
              <a:ext cx="312523" cy="92536"/>
            </a:xfrm>
            <a:custGeom>
              <a:avLst/>
              <a:gdLst/>
              <a:ahLst/>
              <a:cxnLst/>
              <a:rect l="0" t="0" r="0" b="0"/>
              <a:pathLst>
                <a:path w="312523" h="92536">
                  <a:moveTo>
                    <a:pt x="0" y="38100"/>
                  </a:moveTo>
                  <a:lnTo>
                    <a:pt x="0" y="38100"/>
                  </a:lnTo>
                  <a:lnTo>
                    <a:pt x="25693" y="41471"/>
                  </a:lnTo>
                  <a:lnTo>
                    <a:pt x="51166" y="46889"/>
                  </a:lnTo>
                  <a:lnTo>
                    <a:pt x="82713" y="54001"/>
                  </a:lnTo>
                  <a:lnTo>
                    <a:pt x="101003" y="57872"/>
                  </a:lnTo>
                  <a:lnTo>
                    <a:pt x="120252" y="61865"/>
                  </a:lnTo>
                  <a:lnTo>
                    <a:pt x="139435" y="66643"/>
                  </a:lnTo>
                  <a:lnTo>
                    <a:pt x="158573" y="71946"/>
                  </a:lnTo>
                  <a:lnTo>
                    <a:pt x="177682" y="77597"/>
                  </a:lnTo>
                  <a:lnTo>
                    <a:pt x="196066" y="82070"/>
                  </a:lnTo>
                  <a:lnTo>
                    <a:pt x="213966" y="85758"/>
                  </a:lnTo>
                  <a:lnTo>
                    <a:pt x="231544" y="88922"/>
                  </a:lnTo>
                  <a:lnTo>
                    <a:pt x="260483" y="92437"/>
                  </a:lnTo>
                  <a:lnTo>
                    <a:pt x="290963" y="92535"/>
                  </a:lnTo>
                  <a:lnTo>
                    <a:pt x="297692" y="91323"/>
                  </a:lnTo>
                  <a:lnTo>
                    <a:pt x="302884" y="87693"/>
                  </a:lnTo>
                  <a:lnTo>
                    <a:pt x="310534" y="76134"/>
                  </a:lnTo>
                  <a:lnTo>
                    <a:pt x="312522" y="61589"/>
                  </a:lnTo>
                  <a:lnTo>
                    <a:pt x="308050" y="32627"/>
                  </a:lnTo>
                  <a:lnTo>
                    <a:pt x="295650" y="12960"/>
                  </a:lnTo>
                  <a:lnTo>
                    <a:pt x="286387" y="5760"/>
                  </a:lnTo>
                  <a:lnTo>
                    <a:pt x="273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1984"/>
            <p:cNvSpPr/>
            <p:nvPr>
              <p:custDataLst>
                <p:tags r:id="rId9"/>
              </p:custDataLst>
            </p:nvPr>
          </p:nvSpPr>
          <p:spPr>
            <a:xfrm>
              <a:off x="1100315" y="3564140"/>
              <a:ext cx="123317" cy="66477"/>
            </a:xfrm>
            <a:custGeom>
              <a:avLst/>
              <a:gdLst/>
              <a:ahLst/>
              <a:cxnLst/>
              <a:rect l="0" t="0" r="0" b="0"/>
              <a:pathLst>
                <a:path w="123317" h="66477">
                  <a:moveTo>
                    <a:pt x="10935" y="29960"/>
                  </a:moveTo>
                  <a:lnTo>
                    <a:pt x="10935" y="29960"/>
                  </a:lnTo>
                  <a:lnTo>
                    <a:pt x="4193" y="33331"/>
                  </a:lnTo>
                  <a:lnTo>
                    <a:pt x="2207" y="35735"/>
                  </a:lnTo>
                  <a:lnTo>
                    <a:pt x="0" y="42169"/>
                  </a:lnTo>
                  <a:lnTo>
                    <a:pt x="823" y="45861"/>
                  </a:lnTo>
                  <a:lnTo>
                    <a:pt x="5500" y="53725"/>
                  </a:lnTo>
                  <a:lnTo>
                    <a:pt x="16067" y="62715"/>
                  </a:lnTo>
                  <a:lnTo>
                    <a:pt x="24764" y="66476"/>
                  </a:lnTo>
                  <a:lnTo>
                    <a:pt x="38551" y="64220"/>
                  </a:lnTo>
                  <a:lnTo>
                    <a:pt x="56042" y="52341"/>
                  </a:lnTo>
                  <a:lnTo>
                    <a:pt x="80209" y="25705"/>
                  </a:lnTo>
                  <a:lnTo>
                    <a:pt x="95509" y="10747"/>
                  </a:lnTo>
                  <a:lnTo>
                    <a:pt x="115522" y="895"/>
                  </a:lnTo>
                  <a:lnTo>
                    <a:pt x="118760" y="0"/>
                  </a:lnTo>
                  <a:lnTo>
                    <a:pt x="120918" y="814"/>
                  </a:lnTo>
                  <a:lnTo>
                    <a:pt x="122357" y="2769"/>
                  </a:lnTo>
                  <a:lnTo>
                    <a:pt x="123316" y="5482"/>
                  </a:lnTo>
                  <a:lnTo>
                    <a:pt x="118885" y="299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1985"/>
            <p:cNvSpPr/>
            <p:nvPr>
              <p:custDataLst>
                <p:tags r:id="rId10"/>
              </p:custDataLst>
            </p:nvPr>
          </p:nvSpPr>
          <p:spPr>
            <a:xfrm>
              <a:off x="1078857" y="3689350"/>
              <a:ext cx="182601" cy="176588"/>
            </a:xfrm>
            <a:custGeom>
              <a:avLst/>
              <a:gdLst/>
              <a:ahLst/>
              <a:cxnLst/>
              <a:rect l="0" t="0" r="0" b="0"/>
              <a:pathLst>
                <a:path w="182601" h="176588">
                  <a:moveTo>
                    <a:pt x="26043" y="171450"/>
                  </a:moveTo>
                  <a:lnTo>
                    <a:pt x="26043" y="171450"/>
                  </a:lnTo>
                  <a:lnTo>
                    <a:pt x="736" y="161324"/>
                  </a:lnTo>
                  <a:lnTo>
                    <a:pt x="0" y="160466"/>
                  </a:lnTo>
                  <a:lnTo>
                    <a:pt x="214" y="159894"/>
                  </a:lnTo>
                  <a:lnTo>
                    <a:pt x="31766" y="167688"/>
                  </a:lnTo>
                  <a:lnTo>
                    <a:pt x="55868" y="171660"/>
                  </a:lnTo>
                  <a:lnTo>
                    <a:pt x="83043" y="175071"/>
                  </a:lnTo>
                  <a:lnTo>
                    <a:pt x="111584" y="176587"/>
                  </a:lnTo>
                  <a:lnTo>
                    <a:pt x="135087" y="173498"/>
                  </a:lnTo>
                  <a:lnTo>
                    <a:pt x="154235" y="166716"/>
                  </a:lnTo>
                  <a:lnTo>
                    <a:pt x="169801" y="156646"/>
                  </a:lnTo>
                  <a:lnTo>
                    <a:pt x="174092" y="150292"/>
                  </a:lnTo>
                  <a:lnTo>
                    <a:pt x="176980" y="135706"/>
                  </a:lnTo>
                  <a:lnTo>
                    <a:pt x="171268" y="111627"/>
                  </a:lnTo>
                  <a:lnTo>
                    <a:pt x="156910" y="96884"/>
                  </a:lnTo>
                  <a:lnTo>
                    <a:pt x="136417" y="83982"/>
                  </a:lnTo>
                  <a:lnTo>
                    <a:pt x="113198" y="73544"/>
                  </a:lnTo>
                  <a:lnTo>
                    <a:pt x="90649" y="66082"/>
                  </a:lnTo>
                  <a:lnTo>
                    <a:pt x="70279" y="61825"/>
                  </a:lnTo>
                  <a:lnTo>
                    <a:pt x="47481" y="62960"/>
                  </a:lnTo>
                  <a:lnTo>
                    <a:pt x="46685" y="63140"/>
                  </a:lnTo>
                  <a:lnTo>
                    <a:pt x="55678" y="66764"/>
                  </a:lnTo>
                  <a:lnTo>
                    <a:pt x="81861" y="72307"/>
                  </a:lnTo>
                  <a:lnTo>
                    <a:pt x="109688" y="75046"/>
                  </a:lnTo>
                  <a:lnTo>
                    <a:pt x="139178" y="72487"/>
                  </a:lnTo>
                  <a:lnTo>
                    <a:pt x="156053" y="65377"/>
                  </a:lnTo>
                  <a:lnTo>
                    <a:pt x="169197" y="55162"/>
                  </a:lnTo>
                  <a:lnTo>
                    <a:pt x="177391" y="43566"/>
                  </a:lnTo>
                  <a:lnTo>
                    <a:pt x="182600" y="25138"/>
                  </a:lnTo>
                  <a:lnTo>
                    <a:pt x="181920" y="19581"/>
                  </a:lnTo>
                  <a:lnTo>
                    <a:pt x="17209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5" name="SMARTInkShape-1986"/>
          <p:cNvSpPr/>
          <p:nvPr>
            <p:custDataLst>
              <p:tags r:id="rId4"/>
            </p:custDataLst>
          </p:nvPr>
        </p:nvSpPr>
        <p:spPr>
          <a:xfrm>
            <a:off x="1712819" y="1182427"/>
            <a:ext cx="561076" cy="589902"/>
          </a:xfrm>
          <a:custGeom>
            <a:avLst/>
            <a:gdLst/>
            <a:ahLst/>
            <a:cxnLst/>
            <a:rect l="0" t="0" r="0" b="0"/>
            <a:pathLst>
              <a:path w="561076" h="589902">
                <a:moveTo>
                  <a:pt x="96931" y="24073"/>
                </a:moveTo>
                <a:lnTo>
                  <a:pt x="96931" y="24073"/>
                </a:lnTo>
                <a:lnTo>
                  <a:pt x="69963" y="44299"/>
                </a:lnTo>
                <a:lnTo>
                  <a:pt x="57786" y="58724"/>
                </a:lnTo>
                <a:lnTo>
                  <a:pt x="45434" y="76807"/>
                </a:lnTo>
                <a:lnTo>
                  <a:pt x="32966" y="97329"/>
                </a:lnTo>
                <a:lnTo>
                  <a:pt x="22538" y="123005"/>
                </a:lnTo>
                <a:lnTo>
                  <a:pt x="13469" y="152116"/>
                </a:lnTo>
                <a:lnTo>
                  <a:pt x="5307" y="183519"/>
                </a:lnTo>
                <a:lnTo>
                  <a:pt x="1276" y="219270"/>
                </a:lnTo>
                <a:lnTo>
                  <a:pt x="0" y="257921"/>
                </a:lnTo>
                <a:lnTo>
                  <a:pt x="560" y="298505"/>
                </a:lnTo>
                <a:lnTo>
                  <a:pt x="7990" y="339672"/>
                </a:lnTo>
                <a:lnTo>
                  <a:pt x="19998" y="381228"/>
                </a:lnTo>
                <a:lnTo>
                  <a:pt x="35059" y="423043"/>
                </a:lnTo>
                <a:lnTo>
                  <a:pt x="56389" y="460092"/>
                </a:lnTo>
                <a:lnTo>
                  <a:pt x="81897" y="493963"/>
                </a:lnTo>
                <a:lnTo>
                  <a:pt x="110192" y="525717"/>
                </a:lnTo>
                <a:lnTo>
                  <a:pt x="141049" y="549708"/>
                </a:lnTo>
                <a:lnTo>
                  <a:pt x="173615" y="568524"/>
                </a:lnTo>
                <a:lnTo>
                  <a:pt x="207321" y="583890"/>
                </a:lnTo>
                <a:lnTo>
                  <a:pt x="241785" y="589901"/>
                </a:lnTo>
                <a:lnTo>
                  <a:pt x="276756" y="589675"/>
                </a:lnTo>
                <a:lnTo>
                  <a:pt x="312064" y="585291"/>
                </a:lnTo>
                <a:lnTo>
                  <a:pt x="346187" y="574607"/>
                </a:lnTo>
                <a:lnTo>
                  <a:pt x="379518" y="559724"/>
                </a:lnTo>
                <a:lnTo>
                  <a:pt x="412323" y="542040"/>
                </a:lnTo>
                <a:lnTo>
                  <a:pt x="441248" y="518962"/>
                </a:lnTo>
                <a:lnTo>
                  <a:pt x="467586" y="492288"/>
                </a:lnTo>
                <a:lnTo>
                  <a:pt x="492201" y="463216"/>
                </a:lnTo>
                <a:lnTo>
                  <a:pt x="512139" y="431135"/>
                </a:lnTo>
                <a:lnTo>
                  <a:pt x="528959" y="397048"/>
                </a:lnTo>
                <a:lnTo>
                  <a:pt x="543699" y="361623"/>
                </a:lnTo>
                <a:lnTo>
                  <a:pt x="552821" y="324601"/>
                </a:lnTo>
                <a:lnTo>
                  <a:pt x="558197" y="286514"/>
                </a:lnTo>
                <a:lnTo>
                  <a:pt x="561075" y="247717"/>
                </a:lnTo>
                <a:lnTo>
                  <a:pt x="558055" y="211269"/>
                </a:lnTo>
                <a:lnTo>
                  <a:pt x="551103" y="176387"/>
                </a:lnTo>
                <a:lnTo>
                  <a:pt x="541529" y="142549"/>
                </a:lnTo>
                <a:lnTo>
                  <a:pt x="526680" y="112229"/>
                </a:lnTo>
                <a:lnTo>
                  <a:pt x="508313" y="84255"/>
                </a:lnTo>
                <a:lnTo>
                  <a:pt x="487603" y="57844"/>
                </a:lnTo>
                <a:lnTo>
                  <a:pt x="463212" y="38120"/>
                </a:lnTo>
                <a:lnTo>
                  <a:pt x="436368" y="22855"/>
                </a:lnTo>
                <a:lnTo>
                  <a:pt x="407889" y="10561"/>
                </a:lnTo>
                <a:lnTo>
                  <a:pt x="377614" y="3776"/>
                </a:lnTo>
                <a:lnTo>
                  <a:pt x="346142" y="664"/>
                </a:lnTo>
                <a:lnTo>
                  <a:pt x="313872" y="0"/>
                </a:lnTo>
                <a:lnTo>
                  <a:pt x="281775" y="5908"/>
                </a:lnTo>
                <a:lnTo>
                  <a:pt x="249794" y="16196"/>
                </a:lnTo>
                <a:lnTo>
                  <a:pt x="217890" y="29405"/>
                </a:lnTo>
                <a:lnTo>
                  <a:pt x="189564" y="48089"/>
                </a:lnTo>
                <a:lnTo>
                  <a:pt x="163626" y="70422"/>
                </a:lnTo>
                <a:lnTo>
                  <a:pt x="139278" y="95189"/>
                </a:lnTo>
                <a:lnTo>
                  <a:pt x="120223" y="120873"/>
                </a:lnTo>
                <a:lnTo>
                  <a:pt x="104698" y="147167"/>
                </a:lnTo>
                <a:lnTo>
                  <a:pt x="91526" y="173869"/>
                </a:lnTo>
                <a:lnTo>
                  <a:pt x="65181" y="22727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0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Pendel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666" y="1303251"/>
            <a:ext cx="6396668" cy="425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0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Pendel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666" y="1303251"/>
            <a:ext cx="6396668" cy="425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3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Pendel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666" y="1303251"/>
            <a:ext cx="6396668" cy="425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7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Pendel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666" y="1303251"/>
            <a:ext cx="6396668" cy="425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3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Dempede</a:t>
            </a:r>
            <a:r>
              <a:rPr lang="en-US" dirty="0" smtClean="0"/>
              <a:t> </a:t>
            </a:r>
            <a:r>
              <a:rPr lang="en-US" dirty="0" err="1"/>
              <a:t>svingninger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74103" y="1644650"/>
            <a:ext cx="6395794" cy="3370264"/>
            <a:chOff x="112956" y="1644650"/>
            <a:chExt cx="6395794" cy="3370264"/>
          </a:xfrm>
        </p:grpSpPr>
        <p:sp>
          <p:nvSpPr>
            <p:cNvPr id="5" name="Rectangle 4"/>
            <p:cNvSpPr/>
            <p:nvPr/>
          </p:nvSpPr>
          <p:spPr>
            <a:xfrm>
              <a:off x="112956" y="1777977"/>
              <a:ext cx="604594" cy="3071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3253703" y="1708799"/>
              <a:ext cx="604594" cy="5676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717550" y="1644650"/>
              <a:ext cx="0" cy="2600300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17550" y="4244950"/>
              <a:ext cx="5791200" cy="1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550" y="2326258"/>
              <a:ext cx="3798573" cy="189854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4511915" y="2326256"/>
              <a:ext cx="1071877" cy="189854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3366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47853" y="4229561"/>
              <a:ext cx="0" cy="78535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7590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SMARTInkShape-Group477"/>
          <p:cNvGrpSpPr/>
          <p:nvPr/>
        </p:nvGrpSpPr>
        <p:grpSpPr>
          <a:xfrm>
            <a:off x="5780841" y="3314700"/>
            <a:ext cx="2461460" cy="1060451"/>
            <a:chOff x="5780841" y="3314700"/>
            <a:chExt cx="2461460" cy="1060451"/>
          </a:xfrm>
        </p:grpSpPr>
        <p:sp>
          <p:nvSpPr>
            <p:cNvPr id="6" name="SMARTInkShape-1987"/>
            <p:cNvSpPr/>
            <p:nvPr>
              <p:custDataLst>
                <p:tags r:id="rId44"/>
              </p:custDataLst>
            </p:nvPr>
          </p:nvSpPr>
          <p:spPr>
            <a:xfrm>
              <a:off x="8093749" y="3494167"/>
              <a:ext cx="148552" cy="147217"/>
            </a:xfrm>
            <a:custGeom>
              <a:avLst/>
              <a:gdLst/>
              <a:ahLst/>
              <a:cxnLst/>
              <a:rect l="0" t="0" r="0" b="0"/>
              <a:pathLst>
                <a:path w="148552" h="147217">
                  <a:moveTo>
                    <a:pt x="2501" y="23733"/>
                  </a:moveTo>
                  <a:lnTo>
                    <a:pt x="2501" y="23733"/>
                  </a:lnTo>
                  <a:lnTo>
                    <a:pt x="9408" y="6774"/>
                  </a:lnTo>
                  <a:lnTo>
                    <a:pt x="14057" y="0"/>
                  </a:lnTo>
                  <a:lnTo>
                    <a:pt x="14438" y="855"/>
                  </a:lnTo>
                  <a:lnTo>
                    <a:pt x="14861" y="5569"/>
                  </a:lnTo>
                  <a:lnTo>
                    <a:pt x="5700" y="35301"/>
                  </a:lnTo>
                  <a:lnTo>
                    <a:pt x="0" y="63457"/>
                  </a:lnTo>
                  <a:lnTo>
                    <a:pt x="2033" y="92569"/>
                  </a:lnTo>
                  <a:lnTo>
                    <a:pt x="2894" y="95024"/>
                  </a:lnTo>
                  <a:lnTo>
                    <a:pt x="4174" y="96660"/>
                  </a:lnTo>
                  <a:lnTo>
                    <a:pt x="5733" y="97751"/>
                  </a:lnTo>
                  <a:lnTo>
                    <a:pt x="8183" y="97067"/>
                  </a:lnTo>
                  <a:lnTo>
                    <a:pt x="29625" y="78694"/>
                  </a:lnTo>
                  <a:lnTo>
                    <a:pt x="52936" y="47028"/>
                  </a:lnTo>
                  <a:lnTo>
                    <a:pt x="72886" y="23708"/>
                  </a:lnTo>
                  <a:lnTo>
                    <a:pt x="75531" y="22305"/>
                  </a:lnTo>
                  <a:lnTo>
                    <a:pt x="77998" y="22076"/>
                  </a:lnTo>
                  <a:lnTo>
                    <a:pt x="80349" y="22628"/>
                  </a:lnTo>
                  <a:lnTo>
                    <a:pt x="81211" y="25113"/>
                  </a:lnTo>
                  <a:lnTo>
                    <a:pt x="79406" y="48073"/>
                  </a:lnTo>
                  <a:lnTo>
                    <a:pt x="80792" y="76100"/>
                  </a:lnTo>
                  <a:lnTo>
                    <a:pt x="87552" y="104866"/>
                  </a:lnTo>
                  <a:lnTo>
                    <a:pt x="95335" y="121881"/>
                  </a:lnTo>
                  <a:lnTo>
                    <a:pt x="105850" y="136499"/>
                  </a:lnTo>
                  <a:lnTo>
                    <a:pt x="117578" y="144407"/>
                  </a:lnTo>
                  <a:lnTo>
                    <a:pt x="129141" y="147216"/>
                  </a:lnTo>
                  <a:lnTo>
                    <a:pt x="148551" y="1443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988"/>
            <p:cNvSpPr/>
            <p:nvPr>
              <p:custDataLst>
                <p:tags r:id="rId45"/>
              </p:custDataLst>
            </p:nvPr>
          </p:nvSpPr>
          <p:spPr>
            <a:xfrm>
              <a:off x="7950462" y="3498850"/>
              <a:ext cx="105000" cy="121587"/>
            </a:xfrm>
            <a:custGeom>
              <a:avLst/>
              <a:gdLst/>
              <a:ahLst/>
              <a:cxnLst/>
              <a:rect l="0" t="0" r="0" b="0"/>
              <a:pathLst>
                <a:path w="105000" h="121587">
                  <a:moveTo>
                    <a:pt x="63238" y="19050"/>
                  </a:moveTo>
                  <a:lnTo>
                    <a:pt x="63238" y="19050"/>
                  </a:lnTo>
                  <a:lnTo>
                    <a:pt x="53099" y="14686"/>
                  </a:lnTo>
                  <a:lnTo>
                    <a:pt x="45562" y="13583"/>
                  </a:lnTo>
                  <a:lnTo>
                    <a:pt x="35626" y="16855"/>
                  </a:lnTo>
                  <a:lnTo>
                    <a:pt x="18132" y="28513"/>
                  </a:lnTo>
                  <a:lnTo>
                    <a:pt x="7207" y="40189"/>
                  </a:lnTo>
                  <a:lnTo>
                    <a:pt x="0" y="54786"/>
                  </a:lnTo>
                  <a:lnTo>
                    <a:pt x="90" y="70680"/>
                  </a:lnTo>
                  <a:lnTo>
                    <a:pt x="5539" y="87152"/>
                  </a:lnTo>
                  <a:lnTo>
                    <a:pt x="15016" y="103880"/>
                  </a:lnTo>
                  <a:lnTo>
                    <a:pt x="28166" y="115079"/>
                  </a:lnTo>
                  <a:lnTo>
                    <a:pt x="35623" y="119052"/>
                  </a:lnTo>
                  <a:lnTo>
                    <a:pt x="51435" y="121586"/>
                  </a:lnTo>
                  <a:lnTo>
                    <a:pt x="67164" y="119655"/>
                  </a:lnTo>
                  <a:lnTo>
                    <a:pt x="81211" y="114093"/>
                  </a:lnTo>
                  <a:lnTo>
                    <a:pt x="92628" y="101273"/>
                  </a:lnTo>
                  <a:lnTo>
                    <a:pt x="100995" y="83816"/>
                  </a:lnTo>
                  <a:lnTo>
                    <a:pt x="104999" y="54154"/>
                  </a:lnTo>
                  <a:lnTo>
                    <a:pt x="101326" y="25139"/>
                  </a:lnTo>
                  <a:lnTo>
                    <a:pt x="95217" y="12114"/>
                  </a:lnTo>
                  <a:lnTo>
                    <a:pt x="89497" y="8076"/>
                  </a:lnTo>
                  <a:lnTo>
                    <a:pt x="568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1989"/>
            <p:cNvSpPr/>
            <p:nvPr>
              <p:custDataLst>
                <p:tags r:id="rId46"/>
              </p:custDataLst>
            </p:nvPr>
          </p:nvSpPr>
          <p:spPr>
            <a:xfrm>
              <a:off x="7908441" y="3435350"/>
              <a:ext cx="3660" cy="6351"/>
            </a:xfrm>
            <a:custGeom>
              <a:avLst/>
              <a:gdLst/>
              <a:ahLst/>
              <a:cxnLst/>
              <a:rect l="0" t="0" r="0" b="0"/>
              <a:pathLst>
                <a:path w="3660" h="6351">
                  <a:moveTo>
                    <a:pt x="3659" y="6350"/>
                  </a:moveTo>
                  <a:lnTo>
                    <a:pt x="3659" y="6350"/>
                  </a:lnTo>
                  <a:lnTo>
                    <a:pt x="3659" y="2979"/>
                  </a:lnTo>
                  <a:lnTo>
                    <a:pt x="2954" y="1986"/>
                  </a:lnTo>
                  <a:lnTo>
                    <a:pt x="1777" y="1324"/>
                  </a:lnTo>
                  <a:lnTo>
                    <a:pt x="288" y="883"/>
                  </a:lnTo>
                  <a:lnTo>
                    <a:pt x="0" y="588"/>
                  </a:lnTo>
                  <a:lnTo>
                    <a:pt x="514" y="392"/>
                  </a:lnTo>
                  <a:lnTo>
                    <a:pt x="36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990"/>
            <p:cNvSpPr/>
            <p:nvPr>
              <p:custDataLst>
                <p:tags r:id="rId47"/>
              </p:custDataLst>
            </p:nvPr>
          </p:nvSpPr>
          <p:spPr>
            <a:xfrm>
              <a:off x="7791450" y="3524250"/>
              <a:ext cx="85845" cy="318058"/>
            </a:xfrm>
            <a:custGeom>
              <a:avLst/>
              <a:gdLst/>
              <a:ahLst/>
              <a:cxnLst/>
              <a:rect l="0" t="0" r="0" b="0"/>
              <a:pathLst>
                <a:path w="85845" h="318058">
                  <a:moveTo>
                    <a:pt x="76200" y="0"/>
                  </a:moveTo>
                  <a:lnTo>
                    <a:pt x="76200" y="0"/>
                  </a:lnTo>
                  <a:lnTo>
                    <a:pt x="76905" y="26053"/>
                  </a:lnTo>
                  <a:lnTo>
                    <a:pt x="79571" y="47563"/>
                  </a:lnTo>
                  <a:lnTo>
                    <a:pt x="81226" y="78759"/>
                  </a:lnTo>
                  <a:lnTo>
                    <a:pt x="81668" y="96956"/>
                  </a:lnTo>
                  <a:lnTo>
                    <a:pt x="81962" y="117554"/>
                  </a:lnTo>
                  <a:lnTo>
                    <a:pt x="82158" y="139753"/>
                  </a:lnTo>
                  <a:lnTo>
                    <a:pt x="82289" y="163018"/>
                  </a:lnTo>
                  <a:lnTo>
                    <a:pt x="83081" y="184173"/>
                  </a:lnTo>
                  <a:lnTo>
                    <a:pt x="84315" y="203921"/>
                  </a:lnTo>
                  <a:lnTo>
                    <a:pt x="85844" y="222731"/>
                  </a:lnTo>
                  <a:lnTo>
                    <a:pt x="85451" y="239504"/>
                  </a:lnTo>
                  <a:lnTo>
                    <a:pt x="81252" y="269429"/>
                  </a:lnTo>
                  <a:lnTo>
                    <a:pt x="70955" y="299964"/>
                  </a:lnTo>
                  <a:lnTo>
                    <a:pt x="63050" y="311588"/>
                  </a:lnTo>
                  <a:lnTo>
                    <a:pt x="58967" y="315675"/>
                  </a:lnTo>
                  <a:lnTo>
                    <a:pt x="54128" y="317695"/>
                  </a:lnTo>
                  <a:lnTo>
                    <a:pt x="43107" y="318057"/>
                  </a:lnTo>
                  <a:lnTo>
                    <a:pt x="37910" y="314343"/>
                  </a:lnTo>
                  <a:lnTo>
                    <a:pt x="28373" y="300810"/>
                  </a:lnTo>
                  <a:lnTo>
                    <a:pt x="21312" y="275510"/>
                  </a:lnTo>
                  <a:lnTo>
                    <a:pt x="18442" y="259873"/>
                  </a:lnTo>
                  <a:lnTo>
                    <a:pt x="15117" y="243099"/>
                  </a:lnTo>
                  <a:lnTo>
                    <a:pt x="11489" y="225566"/>
                  </a:lnTo>
                  <a:lnTo>
                    <a:pt x="5106" y="195501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991"/>
            <p:cNvSpPr/>
            <p:nvPr>
              <p:custDataLst>
                <p:tags r:id="rId48"/>
              </p:custDataLst>
            </p:nvPr>
          </p:nvSpPr>
          <p:spPr>
            <a:xfrm>
              <a:off x="7721600" y="3510514"/>
              <a:ext cx="85088" cy="111016"/>
            </a:xfrm>
            <a:custGeom>
              <a:avLst/>
              <a:gdLst/>
              <a:ahLst/>
              <a:cxnLst/>
              <a:rect l="0" t="0" r="0" b="0"/>
              <a:pathLst>
                <a:path w="85088" h="111016">
                  <a:moveTo>
                    <a:pt x="63500" y="20086"/>
                  </a:moveTo>
                  <a:lnTo>
                    <a:pt x="63500" y="20086"/>
                  </a:lnTo>
                  <a:lnTo>
                    <a:pt x="66871" y="13344"/>
                  </a:lnTo>
                  <a:lnTo>
                    <a:pt x="66644" y="6271"/>
                  </a:lnTo>
                  <a:lnTo>
                    <a:pt x="65596" y="2410"/>
                  </a:lnTo>
                  <a:lnTo>
                    <a:pt x="63486" y="540"/>
                  </a:lnTo>
                  <a:lnTo>
                    <a:pt x="60668" y="0"/>
                  </a:lnTo>
                  <a:lnTo>
                    <a:pt x="42636" y="4202"/>
                  </a:lnTo>
                  <a:lnTo>
                    <a:pt x="21492" y="16556"/>
                  </a:lnTo>
                  <a:lnTo>
                    <a:pt x="7465" y="30250"/>
                  </a:lnTo>
                  <a:lnTo>
                    <a:pt x="5683" y="34623"/>
                  </a:lnTo>
                  <a:lnTo>
                    <a:pt x="5583" y="43245"/>
                  </a:lnTo>
                  <a:lnTo>
                    <a:pt x="11654" y="51781"/>
                  </a:lnTo>
                  <a:lnTo>
                    <a:pt x="36168" y="68759"/>
                  </a:lnTo>
                  <a:lnTo>
                    <a:pt x="63119" y="81337"/>
                  </a:lnTo>
                  <a:lnTo>
                    <a:pt x="80321" y="91935"/>
                  </a:lnTo>
                  <a:lnTo>
                    <a:pt x="85087" y="97409"/>
                  </a:lnTo>
                  <a:lnTo>
                    <a:pt x="84947" y="99857"/>
                  </a:lnTo>
                  <a:lnTo>
                    <a:pt x="83442" y="102195"/>
                  </a:lnTo>
                  <a:lnTo>
                    <a:pt x="81028" y="104458"/>
                  </a:lnTo>
                  <a:lnTo>
                    <a:pt x="64146" y="111015"/>
                  </a:lnTo>
                  <a:lnTo>
                    <a:pt x="41271" y="110685"/>
                  </a:lnTo>
                  <a:lnTo>
                    <a:pt x="28691" y="105978"/>
                  </a:lnTo>
                  <a:lnTo>
                    <a:pt x="0" y="899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992"/>
            <p:cNvSpPr/>
            <p:nvPr>
              <p:custDataLst>
                <p:tags r:id="rId49"/>
              </p:custDataLst>
            </p:nvPr>
          </p:nvSpPr>
          <p:spPr>
            <a:xfrm>
              <a:off x="7564167" y="3314700"/>
              <a:ext cx="151084" cy="325736"/>
            </a:xfrm>
            <a:custGeom>
              <a:avLst/>
              <a:gdLst/>
              <a:ahLst/>
              <a:cxnLst/>
              <a:rect l="0" t="0" r="0" b="0"/>
              <a:pathLst>
                <a:path w="151084" h="325736">
                  <a:moveTo>
                    <a:pt x="74883" y="0"/>
                  </a:moveTo>
                  <a:lnTo>
                    <a:pt x="74883" y="0"/>
                  </a:lnTo>
                  <a:lnTo>
                    <a:pt x="74883" y="10113"/>
                  </a:lnTo>
                  <a:lnTo>
                    <a:pt x="69238" y="30130"/>
                  </a:lnTo>
                  <a:lnTo>
                    <a:pt x="59674" y="59958"/>
                  </a:lnTo>
                  <a:lnTo>
                    <a:pt x="54160" y="78777"/>
                  </a:lnTo>
                  <a:lnTo>
                    <a:pt x="48368" y="99085"/>
                  </a:lnTo>
                  <a:lnTo>
                    <a:pt x="42390" y="118973"/>
                  </a:lnTo>
                  <a:lnTo>
                    <a:pt x="36288" y="138582"/>
                  </a:lnTo>
                  <a:lnTo>
                    <a:pt x="30103" y="158005"/>
                  </a:lnTo>
                  <a:lnTo>
                    <a:pt x="25274" y="175892"/>
                  </a:lnTo>
                  <a:lnTo>
                    <a:pt x="21349" y="192756"/>
                  </a:lnTo>
                  <a:lnTo>
                    <a:pt x="15107" y="223252"/>
                  </a:lnTo>
                  <a:lnTo>
                    <a:pt x="9981" y="248566"/>
                  </a:lnTo>
                  <a:lnTo>
                    <a:pt x="1646" y="277647"/>
                  </a:lnTo>
                  <a:lnTo>
                    <a:pt x="0" y="285206"/>
                  </a:lnTo>
                  <a:lnTo>
                    <a:pt x="267" y="286093"/>
                  </a:lnTo>
                  <a:lnTo>
                    <a:pt x="1150" y="285273"/>
                  </a:lnTo>
                  <a:lnTo>
                    <a:pt x="16071" y="258484"/>
                  </a:lnTo>
                  <a:lnTo>
                    <a:pt x="36683" y="227576"/>
                  </a:lnTo>
                  <a:lnTo>
                    <a:pt x="59958" y="201329"/>
                  </a:lnTo>
                  <a:lnTo>
                    <a:pt x="79868" y="185399"/>
                  </a:lnTo>
                  <a:lnTo>
                    <a:pt x="90269" y="181177"/>
                  </a:lnTo>
                  <a:lnTo>
                    <a:pt x="94312" y="182168"/>
                  </a:lnTo>
                  <a:lnTo>
                    <a:pt x="97713" y="184945"/>
                  </a:lnTo>
                  <a:lnTo>
                    <a:pt x="100687" y="188913"/>
                  </a:lnTo>
                  <a:lnTo>
                    <a:pt x="102108" y="202730"/>
                  </a:lnTo>
                  <a:lnTo>
                    <a:pt x="101500" y="211353"/>
                  </a:lnTo>
                  <a:lnTo>
                    <a:pt x="87160" y="240345"/>
                  </a:lnTo>
                  <a:lnTo>
                    <a:pt x="61666" y="267906"/>
                  </a:lnTo>
                  <a:lnTo>
                    <a:pt x="31769" y="290576"/>
                  </a:lnTo>
                  <a:lnTo>
                    <a:pt x="17423" y="300586"/>
                  </a:lnTo>
                  <a:lnTo>
                    <a:pt x="15410" y="301285"/>
                  </a:lnTo>
                  <a:lnTo>
                    <a:pt x="14067" y="301045"/>
                  </a:lnTo>
                  <a:lnTo>
                    <a:pt x="13173" y="300180"/>
                  </a:lnTo>
                  <a:lnTo>
                    <a:pt x="22026" y="285479"/>
                  </a:lnTo>
                  <a:lnTo>
                    <a:pt x="42570" y="262413"/>
                  </a:lnTo>
                  <a:lnTo>
                    <a:pt x="49467" y="257739"/>
                  </a:lnTo>
                  <a:lnTo>
                    <a:pt x="53001" y="257198"/>
                  </a:lnTo>
                  <a:lnTo>
                    <a:pt x="60689" y="258479"/>
                  </a:lnTo>
                  <a:lnTo>
                    <a:pt x="66928" y="263281"/>
                  </a:lnTo>
                  <a:lnTo>
                    <a:pt x="72053" y="270825"/>
                  </a:lnTo>
                  <a:lnTo>
                    <a:pt x="84855" y="292915"/>
                  </a:lnTo>
                  <a:lnTo>
                    <a:pt x="109096" y="318182"/>
                  </a:lnTo>
                  <a:lnTo>
                    <a:pt x="120428" y="324388"/>
                  </a:lnTo>
                  <a:lnTo>
                    <a:pt x="132520" y="325735"/>
                  </a:lnTo>
                  <a:lnTo>
                    <a:pt x="151083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993"/>
            <p:cNvSpPr/>
            <p:nvPr>
              <p:custDataLst>
                <p:tags r:id="rId50"/>
              </p:custDataLst>
            </p:nvPr>
          </p:nvSpPr>
          <p:spPr>
            <a:xfrm>
              <a:off x="7502041" y="3454400"/>
              <a:ext cx="3660" cy="12701"/>
            </a:xfrm>
            <a:custGeom>
              <a:avLst/>
              <a:gdLst/>
              <a:ahLst/>
              <a:cxnLst/>
              <a:rect l="0" t="0" r="0" b="0"/>
              <a:pathLst>
                <a:path w="3660" h="12701">
                  <a:moveTo>
                    <a:pt x="3659" y="12700"/>
                  </a:moveTo>
                  <a:lnTo>
                    <a:pt x="3659" y="12700"/>
                  </a:lnTo>
                  <a:lnTo>
                    <a:pt x="288" y="9329"/>
                  </a:lnTo>
                  <a:lnTo>
                    <a:pt x="0" y="7631"/>
                  </a:lnTo>
                  <a:lnTo>
                    <a:pt x="514" y="5793"/>
                  </a:lnTo>
                  <a:lnTo>
                    <a:pt x="36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994"/>
            <p:cNvSpPr/>
            <p:nvPr>
              <p:custDataLst>
                <p:tags r:id="rId51"/>
              </p:custDataLst>
            </p:nvPr>
          </p:nvSpPr>
          <p:spPr>
            <a:xfrm>
              <a:off x="7218527" y="3426110"/>
              <a:ext cx="274066" cy="247240"/>
            </a:xfrm>
            <a:custGeom>
              <a:avLst/>
              <a:gdLst/>
              <a:ahLst/>
              <a:cxnLst/>
              <a:rect l="0" t="0" r="0" b="0"/>
              <a:pathLst>
                <a:path w="274066" h="247240">
                  <a:moveTo>
                    <a:pt x="103023" y="72740"/>
                  </a:moveTo>
                  <a:lnTo>
                    <a:pt x="103023" y="72740"/>
                  </a:lnTo>
                  <a:lnTo>
                    <a:pt x="103023" y="47392"/>
                  </a:lnTo>
                  <a:lnTo>
                    <a:pt x="103023" y="20701"/>
                  </a:lnTo>
                  <a:lnTo>
                    <a:pt x="103023" y="8219"/>
                  </a:lnTo>
                  <a:lnTo>
                    <a:pt x="101611" y="4326"/>
                  </a:lnTo>
                  <a:lnTo>
                    <a:pt x="99260" y="1731"/>
                  </a:lnTo>
                  <a:lnTo>
                    <a:pt x="96281" y="0"/>
                  </a:lnTo>
                  <a:lnTo>
                    <a:pt x="92179" y="964"/>
                  </a:lnTo>
                  <a:lnTo>
                    <a:pt x="81975" y="7678"/>
                  </a:lnTo>
                  <a:lnTo>
                    <a:pt x="68504" y="27125"/>
                  </a:lnTo>
                  <a:lnTo>
                    <a:pt x="53814" y="55289"/>
                  </a:lnTo>
                  <a:lnTo>
                    <a:pt x="46934" y="71690"/>
                  </a:lnTo>
                  <a:lnTo>
                    <a:pt x="40231" y="88973"/>
                  </a:lnTo>
                  <a:lnTo>
                    <a:pt x="35056" y="106845"/>
                  </a:lnTo>
                  <a:lnTo>
                    <a:pt x="30900" y="125110"/>
                  </a:lnTo>
                  <a:lnTo>
                    <a:pt x="27425" y="143636"/>
                  </a:lnTo>
                  <a:lnTo>
                    <a:pt x="24401" y="160221"/>
                  </a:lnTo>
                  <a:lnTo>
                    <a:pt x="19161" y="189937"/>
                  </a:lnTo>
                  <a:lnTo>
                    <a:pt x="15616" y="220354"/>
                  </a:lnTo>
                  <a:lnTo>
                    <a:pt x="14253" y="247239"/>
                  </a:lnTo>
                  <a:lnTo>
                    <a:pt x="13504" y="246929"/>
                  </a:lnTo>
                  <a:lnTo>
                    <a:pt x="1925" y="229203"/>
                  </a:lnTo>
                  <a:lnTo>
                    <a:pt x="0" y="214010"/>
                  </a:lnTo>
                  <a:lnTo>
                    <a:pt x="2883" y="187505"/>
                  </a:lnTo>
                  <a:lnTo>
                    <a:pt x="10088" y="163660"/>
                  </a:lnTo>
                  <a:lnTo>
                    <a:pt x="17974" y="150543"/>
                  </a:lnTo>
                  <a:lnTo>
                    <a:pt x="28535" y="140010"/>
                  </a:lnTo>
                  <a:lnTo>
                    <a:pt x="49752" y="129518"/>
                  </a:lnTo>
                  <a:lnTo>
                    <a:pt x="77282" y="128682"/>
                  </a:lnTo>
                  <a:lnTo>
                    <a:pt x="104411" y="136274"/>
                  </a:lnTo>
                  <a:lnTo>
                    <a:pt x="117986" y="147308"/>
                  </a:lnTo>
                  <a:lnTo>
                    <a:pt x="128018" y="162326"/>
                  </a:lnTo>
                  <a:lnTo>
                    <a:pt x="137632" y="189203"/>
                  </a:lnTo>
                  <a:lnTo>
                    <a:pt x="143538" y="210494"/>
                  </a:lnTo>
                  <a:lnTo>
                    <a:pt x="141580" y="228446"/>
                  </a:lnTo>
                  <a:lnTo>
                    <a:pt x="141428" y="228755"/>
                  </a:lnTo>
                  <a:lnTo>
                    <a:pt x="141149" y="204566"/>
                  </a:lnTo>
                  <a:lnTo>
                    <a:pt x="141131" y="176867"/>
                  </a:lnTo>
                  <a:lnTo>
                    <a:pt x="141831" y="147729"/>
                  </a:lnTo>
                  <a:lnTo>
                    <a:pt x="146193" y="126474"/>
                  </a:lnTo>
                  <a:lnTo>
                    <a:pt x="149961" y="118259"/>
                  </a:lnTo>
                  <a:lnTo>
                    <a:pt x="153988" y="114137"/>
                  </a:lnTo>
                  <a:lnTo>
                    <a:pt x="156049" y="113038"/>
                  </a:lnTo>
                  <a:lnTo>
                    <a:pt x="163984" y="113698"/>
                  </a:lnTo>
                  <a:lnTo>
                    <a:pt x="174567" y="117049"/>
                  </a:lnTo>
                  <a:lnTo>
                    <a:pt x="204846" y="134662"/>
                  </a:lnTo>
                  <a:lnTo>
                    <a:pt x="234521" y="148454"/>
                  </a:lnTo>
                  <a:lnTo>
                    <a:pt x="262526" y="163728"/>
                  </a:lnTo>
                  <a:lnTo>
                    <a:pt x="269836" y="170098"/>
                  </a:lnTo>
                  <a:lnTo>
                    <a:pt x="272413" y="176217"/>
                  </a:lnTo>
                  <a:lnTo>
                    <a:pt x="274065" y="191644"/>
                  </a:lnTo>
                  <a:lnTo>
                    <a:pt x="268373" y="222641"/>
                  </a:lnTo>
                  <a:lnTo>
                    <a:pt x="268197" y="224399"/>
                  </a:lnTo>
                  <a:lnTo>
                    <a:pt x="268123" y="2124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995"/>
            <p:cNvSpPr/>
            <p:nvPr>
              <p:custDataLst>
                <p:tags r:id="rId52"/>
              </p:custDataLst>
            </p:nvPr>
          </p:nvSpPr>
          <p:spPr>
            <a:xfrm>
              <a:off x="6781800" y="3706433"/>
              <a:ext cx="334080" cy="478218"/>
            </a:xfrm>
            <a:custGeom>
              <a:avLst/>
              <a:gdLst/>
              <a:ahLst/>
              <a:cxnLst/>
              <a:rect l="0" t="0" r="0" b="0"/>
              <a:pathLst>
                <a:path w="334080" h="478218">
                  <a:moveTo>
                    <a:pt x="317500" y="21017"/>
                  </a:moveTo>
                  <a:lnTo>
                    <a:pt x="317500" y="21017"/>
                  </a:lnTo>
                  <a:lnTo>
                    <a:pt x="330592" y="7219"/>
                  </a:lnTo>
                  <a:lnTo>
                    <a:pt x="333902" y="1244"/>
                  </a:lnTo>
                  <a:lnTo>
                    <a:pt x="334079" y="74"/>
                  </a:lnTo>
                  <a:lnTo>
                    <a:pt x="333491" y="0"/>
                  </a:lnTo>
                  <a:lnTo>
                    <a:pt x="328135" y="4620"/>
                  </a:lnTo>
                  <a:lnTo>
                    <a:pt x="303169" y="29172"/>
                  </a:lnTo>
                  <a:lnTo>
                    <a:pt x="276088" y="56157"/>
                  </a:lnTo>
                  <a:lnTo>
                    <a:pt x="260259" y="71960"/>
                  </a:lnTo>
                  <a:lnTo>
                    <a:pt x="243356" y="88845"/>
                  </a:lnTo>
                  <a:lnTo>
                    <a:pt x="225737" y="106453"/>
                  </a:lnTo>
                  <a:lnTo>
                    <a:pt x="210464" y="123835"/>
                  </a:lnTo>
                  <a:lnTo>
                    <a:pt x="196754" y="141068"/>
                  </a:lnTo>
                  <a:lnTo>
                    <a:pt x="184086" y="158201"/>
                  </a:lnTo>
                  <a:lnTo>
                    <a:pt x="168128" y="186645"/>
                  </a:lnTo>
                  <a:lnTo>
                    <a:pt x="160802" y="208930"/>
                  </a:lnTo>
                  <a:lnTo>
                    <a:pt x="162249" y="223537"/>
                  </a:lnTo>
                  <a:lnTo>
                    <a:pt x="166021" y="227292"/>
                  </a:lnTo>
                  <a:lnTo>
                    <a:pt x="171359" y="229089"/>
                  </a:lnTo>
                  <a:lnTo>
                    <a:pt x="177740" y="229582"/>
                  </a:lnTo>
                  <a:lnTo>
                    <a:pt x="194236" y="222603"/>
                  </a:lnTo>
                  <a:lnTo>
                    <a:pt x="221476" y="204689"/>
                  </a:lnTo>
                  <a:lnTo>
                    <a:pt x="252592" y="179672"/>
                  </a:lnTo>
                  <a:lnTo>
                    <a:pt x="271935" y="165193"/>
                  </a:lnTo>
                  <a:lnTo>
                    <a:pt x="273013" y="163701"/>
                  </a:lnTo>
                  <a:lnTo>
                    <a:pt x="273025" y="162706"/>
                  </a:lnTo>
                  <a:lnTo>
                    <a:pt x="253588" y="190490"/>
                  </a:lnTo>
                  <a:lnTo>
                    <a:pt x="234766" y="211344"/>
                  </a:lnTo>
                  <a:lnTo>
                    <a:pt x="209939" y="239427"/>
                  </a:lnTo>
                  <a:lnTo>
                    <a:pt x="194287" y="255524"/>
                  </a:lnTo>
                  <a:lnTo>
                    <a:pt x="176797" y="272605"/>
                  </a:lnTo>
                  <a:lnTo>
                    <a:pt x="158081" y="290342"/>
                  </a:lnTo>
                  <a:lnTo>
                    <a:pt x="138548" y="309223"/>
                  </a:lnTo>
                  <a:lnTo>
                    <a:pt x="118471" y="328865"/>
                  </a:lnTo>
                  <a:lnTo>
                    <a:pt x="98030" y="349016"/>
                  </a:lnTo>
                  <a:lnTo>
                    <a:pt x="80876" y="366683"/>
                  </a:lnTo>
                  <a:lnTo>
                    <a:pt x="52408" y="397602"/>
                  </a:lnTo>
                  <a:lnTo>
                    <a:pt x="31759" y="421691"/>
                  </a:lnTo>
                  <a:lnTo>
                    <a:pt x="7998" y="453410"/>
                  </a:lnTo>
                  <a:lnTo>
                    <a:pt x="2370" y="465301"/>
                  </a:lnTo>
                  <a:lnTo>
                    <a:pt x="0" y="478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996"/>
            <p:cNvSpPr/>
            <p:nvPr>
              <p:custDataLst>
                <p:tags r:id="rId53"/>
              </p:custDataLst>
            </p:nvPr>
          </p:nvSpPr>
          <p:spPr>
            <a:xfrm>
              <a:off x="5780841" y="4083050"/>
              <a:ext cx="962860" cy="292101"/>
            </a:xfrm>
            <a:custGeom>
              <a:avLst/>
              <a:gdLst/>
              <a:ahLst/>
              <a:cxnLst/>
              <a:rect l="0" t="0" r="0" b="0"/>
              <a:pathLst>
                <a:path w="962860" h="292101">
                  <a:moveTo>
                    <a:pt x="29409" y="0"/>
                  </a:moveTo>
                  <a:lnTo>
                    <a:pt x="29409" y="0"/>
                  </a:lnTo>
                  <a:lnTo>
                    <a:pt x="19270" y="18736"/>
                  </a:lnTo>
                  <a:lnTo>
                    <a:pt x="11732" y="43369"/>
                  </a:lnTo>
                  <a:lnTo>
                    <a:pt x="5560" y="75014"/>
                  </a:lnTo>
                  <a:lnTo>
                    <a:pt x="2926" y="92343"/>
                  </a:lnTo>
                  <a:lnTo>
                    <a:pt x="1170" y="109540"/>
                  </a:lnTo>
                  <a:lnTo>
                    <a:pt x="0" y="126648"/>
                  </a:lnTo>
                  <a:lnTo>
                    <a:pt x="111" y="157888"/>
                  </a:lnTo>
                  <a:lnTo>
                    <a:pt x="4863" y="181180"/>
                  </a:lnTo>
                  <a:lnTo>
                    <a:pt x="12102" y="203417"/>
                  </a:lnTo>
                  <a:lnTo>
                    <a:pt x="15049" y="207578"/>
                  </a:lnTo>
                  <a:lnTo>
                    <a:pt x="22085" y="212201"/>
                  </a:lnTo>
                  <a:lnTo>
                    <a:pt x="25233" y="212023"/>
                  </a:lnTo>
                  <a:lnTo>
                    <a:pt x="28036" y="210493"/>
                  </a:lnTo>
                  <a:lnTo>
                    <a:pt x="30610" y="208062"/>
                  </a:lnTo>
                  <a:lnTo>
                    <a:pt x="44346" y="181044"/>
                  </a:lnTo>
                  <a:lnTo>
                    <a:pt x="55804" y="155488"/>
                  </a:lnTo>
                  <a:lnTo>
                    <a:pt x="67951" y="129078"/>
                  </a:lnTo>
                  <a:lnTo>
                    <a:pt x="80405" y="105581"/>
                  </a:lnTo>
                  <a:lnTo>
                    <a:pt x="99167" y="79077"/>
                  </a:lnTo>
                  <a:lnTo>
                    <a:pt x="101315" y="77412"/>
                  </a:lnTo>
                  <a:lnTo>
                    <a:pt x="102746" y="77008"/>
                  </a:lnTo>
                  <a:lnTo>
                    <a:pt x="104336" y="84085"/>
                  </a:lnTo>
                  <a:lnTo>
                    <a:pt x="103350" y="107699"/>
                  </a:lnTo>
                  <a:lnTo>
                    <a:pt x="101077" y="129711"/>
                  </a:lnTo>
                  <a:lnTo>
                    <a:pt x="100067" y="153605"/>
                  </a:lnTo>
                  <a:lnTo>
                    <a:pt x="102870" y="184115"/>
                  </a:lnTo>
                  <a:lnTo>
                    <a:pt x="108154" y="198481"/>
                  </a:lnTo>
                  <a:lnTo>
                    <a:pt x="119674" y="215830"/>
                  </a:lnTo>
                  <a:lnTo>
                    <a:pt x="122747" y="217265"/>
                  </a:lnTo>
                  <a:lnTo>
                    <a:pt x="129924" y="216977"/>
                  </a:lnTo>
                  <a:lnTo>
                    <a:pt x="139699" y="206971"/>
                  </a:lnTo>
                  <a:lnTo>
                    <a:pt x="155221" y="179623"/>
                  </a:lnTo>
                  <a:lnTo>
                    <a:pt x="165759" y="153916"/>
                  </a:lnTo>
                  <a:lnTo>
                    <a:pt x="172520" y="137182"/>
                  </a:lnTo>
                  <a:lnTo>
                    <a:pt x="179850" y="118972"/>
                  </a:lnTo>
                  <a:lnTo>
                    <a:pt x="189875" y="93093"/>
                  </a:lnTo>
                  <a:lnTo>
                    <a:pt x="198689" y="69345"/>
                  </a:lnTo>
                  <a:lnTo>
                    <a:pt x="199413" y="69514"/>
                  </a:lnTo>
                  <a:lnTo>
                    <a:pt x="200216" y="75345"/>
                  </a:lnTo>
                  <a:lnTo>
                    <a:pt x="193926" y="100641"/>
                  </a:lnTo>
                  <a:lnTo>
                    <a:pt x="190722" y="124927"/>
                  </a:lnTo>
                  <a:lnTo>
                    <a:pt x="190709" y="151479"/>
                  </a:lnTo>
                  <a:lnTo>
                    <a:pt x="195407" y="177390"/>
                  </a:lnTo>
                  <a:lnTo>
                    <a:pt x="209357" y="205666"/>
                  </a:lnTo>
                  <a:lnTo>
                    <a:pt x="226895" y="224078"/>
                  </a:lnTo>
                  <a:lnTo>
                    <a:pt x="239242" y="230118"/>
                  </a:lnTo>
                  <a:lnTo>
                    <a:pt x="245497" y="231729"/>
                  </a:lnTo>
                  <a:lnTo>
                    <a:pt x="252490" y="229274"/>
                  </a:lnTo>
                  <a:lnTo>
                    <a:pt x="267786" y="217140"/>
                  </a:lnTo>
                  <a:lnTo>
                    <a:pt x="283991" y="196225"/>
                  </a:lnTo>
                  <a:lnTo>
                    <a:pt x="301306" y="168350"/>
                  </a:lnTo>
                  <a:lnTo>
                    <a:pt x="310863" y="151039"/>
                  </a:lnTo>
                  <a:lnTo>
                    <a:pt x="320762" y="132442"/>
                  </a:lnTo>
                  <a:lnTo>
                    <a:pt x="337405" y="102373"/>
                  </a:lnTo>
                  <a:lnTo>
                    <a:pt x="355223" y="71179"/>
                  </a:lnTo>
                  <a:lnTo>
                    <a:pt x="356685" y="69324"/>
                  </a:lnTo>
                  <a:lnTo>
                    <a:pt x="357660" y="68794"/>
                  </a:lnTo>
                  <a:lnTo>
                    <a:pt x="358309" y="69146"/>
                  </a:lnTo>
                  <a:lnTo>
                    <a:pt x="352482" y="93238"/>
                  </a:lnTo>
                  <a:lnTo>
                    <a:pt x="347504" y="118109"/>
                  </a:lnTo>
                  <a:lnTo>
                    <a:pt x="345056" y="144921"/>
                  </a:lnTo>
                  <a:lnTo>
                    <a:pt x="348672" y="170948"/>
                  </a:lnTo>
                  <a:lnTo>
                    <a:pt x="356865" y="190983"/>
                  </a:lnTo>
                  <a:lnTo>
                    <a:pt x="362013" y="199288"/>
                  </a:lnTo>
                  <a:lnTo>
                    <a:pt x="375259" y="210398"/>
                  </a:lnTo>
                  <a:lnTo>
                    <a:pt x="389847" y="216277"/>
                  </a:lnTo>
                  <a:lnTo>
                    <a:pt x="403387" y="216538"/>
                  </a:lnTo>
                  <a:lnTo>
                    <a:pt x="418342" y="206776"/>
                  </a:lnTo>
                  <a:lnTo>
                    <a:pt x="434396" y="188561"/>
                  </a:lnTo>
                  <a:lnTo>
                    <a:pt x="450938" y="161651"/>
                  </a:lnTo>
                  <a:lnTo>
                    <a:pt x="467698" y="130876"/>
                  </a:lnTo>
                  <a:lnTo>
                    <a:pt x="483143" y="101206"/>
                  </a:lnTo>
                  <a:lnTo>
                    <a:pt x="499066" y="71458"/>
                  </a:lnTo>
                  <a:lnTo>
                    <a:pt x="505786" y="63509"/>
                  </a:lnTo>
                  <a:lnTo>
                    <a:pt x="507155" y="62800"/>
                  </a:lnTo>
                  <a:lnTo>
                    <a:pt x="507362" y="63740"/>
                  </a:lnTo>
                  <a:lnTo>
                    <a:pt x="499254" y="85497"/>
                  </a:lnTo>
                  <a:lnTo>
                    <a:pt x="491994" y="107614"/>
                  </a:lnTo>
                  <a:lnTo>
                    <a:pt x="486180" y="131084"/>
                  </a:lnTo>
                  <a:lnTo>
                    <a:pt x="485948" y="148570"/>
                  </a:lnTo>
                  <a:lnTo>
                    <a:pt x="491960" y="163398"/>
                  </a:lnTo>
                  <a:lnTo>
                    <a:pt x="500981" y="174927"/>
                  </a:lnTo>
                  <a:lnTo>
                    <a:pt x="509695" y="180051"/>
                  </a:lnTo>
                  <a:lnTo>
                    <a:pt x="514700" y="180006"/>
                  </a:lnTo>
                  <a:lnTo>
                    <a:pt x="525905" y="176193"/>
                  </a:lnTo>
                  <a:lnTo>
                    <a:pt x="536059" y="166032"/>
                  </a:lnTo>
                  <a:lnTo>
                    <a:pt x="553472" y="138800"/>
                  </a:lnTo>
                  <a:lnTo>
                    <a:pt x="568537" y="113195"/>
                  </a:lnTo>
                  <a:lnTo>
                    <a:pt x="584639" y="85351"/>
                  </a:lnTo>
                  <a:lnTo>
                    <a:pt x="596088" y="65506"/>
                  </a:lnTo>
                  <a:lnTo>
                    <a:pt x="596990" y="65543"/>
                  </a:lnTo>
                  <a:lnTo>
                    <a:pt x="596110" y="73109"/>
                  </a:lnTo>
                  <a:lnTo>
                    <a:pt x="584905" y="99979"/>
                  </a:lnTo>
                  <a:lnTo>
                    <a:pt x="577803" y="122751"/>
                  </a:lnTo>
                  <a:lnTo>
                    <a:pt x="573707" y="146984"/>
                  </a:lnTo>
                  <a:lnTo>
                    <a:pt x="574237" y="171865"/>
                  </a:lnTo>
                  <a:lnTo>
                    <a:pt x="580588" y="191390"/>
                  </a:lnTo>
                  <a:lnTo>
                    <a:pt x="598542" y="217800"/>
                  </a:lnTo>
                  <a:lnTo>
                    <a:pt x="603564" y="220695"/>
                  </a:lnTo>
                  <a:lnTo>
                    <a:pt x="614789" y="222029"/>
                  </a:lnTo>
                  <a:lnTo>
                    <a:pt x="626833" y="216507"/>
                  </a:lnTo>
                  <a:lnTo>
                    <a:pt x="640653" y="204175"/>
                  </a:lnTo>
                  <a:lnTo>
                    <a:pt x="658554" y="182232"/>
                  </a:lnTo>
                  <a:lnTo>
                    <a:pt x="668267" y="167349"/>
                  </a:lnTo>
                  <a:lnTo>
                    <a:pt x="678270" y="150371"/>
                  </a:lnTo>
                  <a:lnTo>
                    <a:pt x="688466" y="131998"/>
                  </a:lnTo>
                  <a:lnTo>
                    <a:pt x="698086" y="114809"/>
                  </a:lnTo>
                  <a:lnTo>
                    <a:pt x="707322" y="98412"/>
                  </a:lnTo>
                  <a:lnTo>
                    <a:pt x="722287" y="71961"/>
                  </a:lnTo>
                  <a:lnTo>
                    <a:pt x="728938" y="60205"/>
                  </a:lnTo>
                  <a:lnTo>
                    <a:pt x="730006" y="59186"/>
                  </a:lnTo>
                  <a:lnTo>
                    <a:pt x="730013" y="60624"/>
                  </a:lnTo>
                  <a:lnTo>
                    <a:pt x="722888" y="82168"/>
                  </a:lnTo>
                  <a:lnTo>
                    <a:pt x="713683" y="109897"/>
                  </a:lnTo>
                  <a:lnTo>
                    <a:pt x="709253" y="126181"/>
                  </a:lnTo>
                  <a:lnTo>
                    <a:pt x="704888" y="143387"/>
                  </a:lnTo>
                  <a:lnTo>
                    <a:pt x="701978" y="159797"/>
                  </a:lnTo>
                  <a:lnTo>
                    <a:pt x="698746" y="191201"/>
                  </a:lnTo>
                  <a:lnTo>
                    <a:pt x="701071" y="215976"/>
                  </a:lnTo>
                  <a:lnTo>
                    <a:pt x="703667" y="226534"/>
                  </a:lnTo>
                  <a:lnTo>
                    <a:pt x="708926" y="234984"/>
                  </a:lnTo>
                  <a:lnTo>
                    <a:pt x="724176" y="248135"/>
                  </a:lnTo>
                  <a:lnTo>
                    <a:pt x="740831" y="253040"/>
                  </a:lnTo>
                  <a:lnTo>
                    <a:pt x="749224" y="253360"/>
                  </a:lnTo>
                  <a:lnTo>
                    <a:pt x="767956" y="242426"/>
                  </a:lnTo>
                  <a:lnTo>
                    <a:pt x="788041" y="221340"/>
                  </a:lnTo>
                  <a:lnTo>
                    <a:pt x="808727" y="190801"/>
                  </a:lnTo>
                  <a:lnTo>
                    <a:pt x="829680" y="159824"/>
                  </a:lnTo>
                  <a:lnTo>
                    <a:pt x="847223" y="133122"/>
                  </a:lnTo>
                  <a:lnTo>
                    <a:pt x="856394" y="112272"/>
                  </a:lnTo>
                  <a:lnTo>
                    <a:pt x="856605" y="110126"/>
                  </a:lnTo>
                  <a:lnTo>
                    <a:pt x="856040" y="109401"/>
                  </a:lnTo>
                  <a:lnTo>
                    <a:pt x="845131" y="125235"/>
                  </a:lnTo>
                  <a:lnTo>
                    <a:pt x="836217" y="146441"/>
                  </a:lnTo>
                  <a:lnTo>
                    <a:pt x="828256" y="171624"/>
                  </a:lnTo>
                  <a:lnTo>
                    <a:pt x="822367" y="196927"/>
                  </a:lnTo>
                  <a:lnTo>
                    <a:pt x="821827" y="228231"/>
                  </a:lnTo>
                  <a:lnTo>
                    <a:pt x="826329" y="240901"/>
                  </a:lnTo>
                  <a:lnTo>
                    <a:pt x="829506" y="245267"/>
                  </a:lnTo>
                  <a:lnTo>
                    <a:pt x="833741" y="247472"/>
                  </a:lnTo>
                  <a:lnTo>
                    <a:pt x="844090" y="248041"/>
                  </a:lnTo>
                  <a:lnTo>
                    <a:pt x="855745" y="240298"/>
                  </a:lnTo>
                  <a:lnTo>
                    <a:pt x="868686" y="224627"/>
                  </a:lnTo>
                  <a:lnTo>
                    <a:pt x="883845" y="198847"/>
                  </a:lnTo>
                  <a:lnTo>
                    <a:pt x="892544" y="182659"/>
                  </a:lnTo>
                  <a:lnTo>
                    <a:pt x="901870" y="164812"/>
                  </a:lnTo>
                  <a:lnTo>
                    <a:pt x="911617" y="145858"/>
                  </a:lnTo>
                  <a:lnTo>
                    <a:pt x="928091" y="115390"/>
                  </a:lnTo>
                  <a:lnTo>
                    <a:pt x="943620" y="85930"/>
                  </a:lnTo>
                  <a:lnTo>
                    <a:pt x="945800" y="80570"/>
                  </a:lnTo>
                  <a:lnTo>
                    <a:pt x="946547" y="80525"/>
                  </a:lnTo>
                  <a:lnTo>
                    <a:pt x="940796" y="111444"/>
                  </a:lnTo>
                  <a:lnTo>
                    <a:pt x="934709" y="139841"/>
                  </a:lnTo>
                  <a:lnTo>
                    <a:pt x="929651" y="171278"/>
                  </a:lnTo>
                  <a:lnTo>
                    <a:pt x="928815" y="200301"/>
                  </a:lnTo>
                  <a:lnTo>
                    <a:pt x="930795" y="226606"/>
                  </a:lnTo>
                  <a:lnTo>
                    <a:pt x="934027" y="250056"/>
                  </a:lnTo>
                  <a:lnTo>
                    <a:pt x="943459" y="268475"/>
                  </a:lnTo>
                  <a:lnTo>
                    <a:pt x="962859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SMARTInkShape-Group478"/>
          <p:cNvGrpSpPr/>
          <p:nvPr/>
        </p:nvGrpSpPr>
        <p:grpSpPr>
          <a:xfrm>
            <a:off x="5292529" y="1143339"/>
            <a:ext cx="279731" cy="259366"/>
            <a:chOff x="5292529" y="1143339"/>
            <a:chExt cx="279731" cy="259366"/>
          </a:xfrm>
        </p:grpSpPr>
        <p:sp>
          <p:nvSpPr>
            <p:cNvPr id="24" name="SMARTInkShape-1997"/>
            <p:cNvSpPr/>
            <p:nvPr>
              <p:custDataLst>
                <p:tags r:id="rId41"/>
              </p:custDataLst>
            </p:nvPr>
          </p:nvSpPr>
          <p:spPr>
            <a:xfrm>
              <a:off x="5334000" y="1251605"/>
              <a:ext cx="190501" cy="18396"/>
            </a:xfrm>
            <a:custGeom>
              <a:avLst/>
              <a:gdLst/>
              <a:ahLst/>
              <a:cxnLst/>
              <a:rect l="0" t="0" r="0" b="0"/>
              <a:pathLst>
                <a:path w="190501" h="18396">
                  <a:moveTo>
                    <a:pt x="0" y="18395"/>
                  </a:moveTo>
                  <a:lnTo>
                    <a:pt x="0" y="18395"/>
                  </a:lnTo>
                  <a:lnTo>
                    <a:pt x="27790" y="15024"/>
                  </a:lnTo>
                  <a:lnTo>
                    <a:pt x="52998" y="9557"/>
                  </a:lnTo>
                  <a:lnTo>
                    <a:pt x="78341" y="6839"/>
                  </a:lnTo>
                  <a:lnTo>
                    <a:pt x="99023" y="4322"/>
                  </a:lnTo>
                  <a:lnTo>
                    <a:pt x="121622" y="1557"/>
                  </a:lnTo>
                  <a:lnTo>
                    <a:pt x="152766" y="0"/>
                  </a:lnTo>
                  <a:lnTo>
                    <a:pt x="173910" y="245"/>
                  </a:lnTo>
                  <a:lnTo>
                    <a:pt x="177323" y="1356"/>
                  </a:lnTo>
                  <a:lnTo>
                    <a:pt x="181821" y="3766"/>
                  </a:lnTo>
                  <a:lnTo>
                    <a:pt x="190500" y="56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998"/>
            <p:cNvSpPr/>
            <p:nvPr>
              <p:custDataLst>
                <p:tags r:id="rId42"/>
              </p:custDataLst>
            </p:nvPr>
          </p:nvSpPr>
          <p:spPr>
            <a:xfrm>
              <a:off x="5292529" y="1143339"/>
              <a:ext cx="279731" cy="15796"/>
            </a:xfrm>
            <a:custGeom>
              <a:avLst/>
              <a:gdLst/>
              <a:ahLst/>
              <a:cxnLst/>
              <a:rect l="0" t="0" r="0" b="0"/>
              <a:pathLst>
                <a:path w="279731" h="15796">
                  <a:moveTo>
                    <a:pt x="3371" y="12361"/>
                  </a:moveTo>
                  <a:lnTo>
                    <a:pt x="3371" y="12361"/>
                  </a:lnTo>
                  <a:lnTo>
                    <a:pt x="3371" y="8990"/>
                  </a:lnTo>
                  <a:lnTo>
                    <a:pt x="1489" y="5453"/>
                  </a:lnTo>
                  <a:lnTo>
                    <a:pt x="0" y="3523"/>
                  </a:lnTo>
                  <a:lnTo>
                    <a:pt x="418" y="2235"/>
                  </a:lnTo>
                  <a:lnTo>
                    <a:pt x="2108" y="1377"/>
                  </a:lnTo>
                  <a:lnTo>
                    <a:pt x="21701" y="0"/>
                  </a:lnTo>
                  <a:lnTo>
                    <a:pt x="42327" y="1693"/>
                  </a:lnTo>
                  <a:lnTo>
                    <a:pt x="69368" y="4798"/>
                  </a:lnTo>
                  <a:lnTo>
                    <a:pt x="85469" y="6613"/>
                  </a:lnTo>
                  <a:lnTo>
                    <a:pt x="102553" y="8529"/>
                  </a:lnTo>
                  <a:lnTo>
                    <a:pt x="120998" y="9806"/>
                  </a:lnTo>
                  <a:lnTo>
                    <a:pt x="140350" y="10658"/>
                  </a:lnTo>
                  <a:lnTo>
                    <a:pt x="160307" y="11226"/>
                  </a:lnTo>
                  <a:lnTo>
                    <a:pt x="178550" y="12310"/>
                  </a:lnTo>
                  <a:lnTo>
                    <a:pt x="195652" y="13738"/>
                  </a:lnTo>
                  <a:lnTo>
                    <a:pt x="226412" y="15795"/>
                  </a:lnTo>
                  <a:lnTo>
                    <a:pt x="251843" y="14358"/>
                  </a:lnTo>
                  <a:lnTo>
                    <a:pt x="279730" y="12536"/>
                  </a:lnTo>
                  <a:lnTo>
                    <a:pt x="270071" y="123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999"/>
            <p:cNvSpPr/>
            <p:nvPr>
              <p:custDataLst>
                <p:tags r:id="rId43"/>
              </p:custDataLst>
            </p:nvPr>
          </p:nvSpPr>
          <p:spPr>
            <a:xfrm>
              <a:off x="5387566" y="1150233"/>
              <a:ext cx="41685" cy="252472"/>
            </a:xfrm>
            <a:custGeom>
              <a:avLst/>
              <a:gdLst/>
              <a:ahLst/>
              <a:cxnLst/>
              <a:rect l="0" t="0" r="0" b="0"/>
              <a:pathLst>
                <a:path w="41685" h="252472">
                  <a:moveTo>
                    <a:pt x="41684" y="5467"/>
                  </a:moveTo>
                  <a:lnTo>
                    <a:pt x="41684" y="5467"/>
                  </a:lnTo>
                  <a:lnTo>
                    <a:pt x="36216" y="0"/>
                  </a:lnTo>
                  <a:lnTo>
                    <a:pt x="35922" y="411"/>
                  </a:lnTo>
                  <a:lnTo>
                    <a:pt x="34097" y="6478"/>
                  </a:lnTo>
                  <a:lnTo>
                    <a:pt x="25952" y="27325"/>
                  </a:lnTo>
                  <a:lnTo>
                    <a:pt x="21051" y="50695"/>
                  </a:lnTo>
                  <a:lnTo>
                    <a:pt x="16521" y="77544"/>
                  </a:lnTo>
                  <a:lnTo>
                    <a:pt x="12156" y="105940"/>
                  </a:lnTo>
                  <a:lnTo>
                    <a:pt x="7864" y="135024"/>
                  </a:lnTo>
                  <a:lnTo>
                    <a:pt x="5486" y="162531"/>
                  </a:lnTo>
                  <a:lnTo>
                    <a:pt x="4429" y="187457"/>
                  </a:lnTo>
                  <a:lnTo>
                    <a:pt x="3129" y="216650"/>
                  </a:lnTo>
                  <a:lnTo>
                    <a:pt x="0" y="237608"/>
                  </a:lnTo>
                  <a:lnTo>
                    <a:pt x="3403" y="252471"/>
                  </a:lnTo>
                  <a:lnTo>
                    <a:pt x="3584" y="240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SMARTInkShape-Group479"/>
          <p:cNvGrpSpPr/>
          <p:nvPr/>
        </p:nvGrpSpPr>
        <p:grpSpPr>
          <a:xfrm>
            <a:off x="1982083" y="5398383"/>
            <a:ext cx="742068" cy="400502"/>
            <a:chOff x="1982083" y="5398383"/>
            <a:chExt cx="742068" cy="400502"/>
          </a:xfrm>
        </p:grpSpPr>
        <p:sp>
          <p:nvSpPr>
            <p:cNvPr id="28" name="SMARTInkShape-2000"/>
            <p:cNvSpPr/>
            <p:nvPr>
              <p:custDataLst>
                <p:tags r:id="rId36"/>
              </p:custDataLst>
            </p:nvPr>
          </p:nvSpPr>
          <p:spPr>
            <a:xfrm>
              <a:off x="2562029" y="5619750"/>
              <a:ext cx="143072" cy="19051"/>
            </a:xfrm>
            <a:custGeom>
              <a:avLst/>
              <a:gdLst/>
              <a:ahLst/>
              <a:cxnLst/>
              <a:rect l="0" t="0" r="0" b="0"/>
              <a:pathLst>
                <a:path w="143072" h="1905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5069"/>
                  </a:lnTo>
                  <a:lnTo>
                    <a:pt x="4646" y="8838"/>
                  </a:lnTo>
                  <a:lnTo>
                    <a:pt x="28443" y="11556"/>
                  </a:lnTo>
                  <a:lnTo>
                    <a:pt x="50498" y="12191"/>
                  </a:lnTo>
                  <a:lnTo>
                    <a:pt x="73705" y="13179"/>
                  </a:lnTo>
                  <a:lnTo>
                    <a:pt x="95779" y="15970"/>
                  </a:lnTo>
                  <a:lnTo>
                    <a:pt x="124669" y="18137"/>
                  </a:lnTo>
                  <a:lnTo>
                    <a:pt x="143071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2001"/>
            <p:cNvSpPr/>
            <p:nvPr>
              <p:custDataLst>
                <p:tags r:id="rId37"/>
              </p:custDataLst>
            </p:nvPr>
          </p:nvSpPr>
          <p:spPr>
            <a:xfrm>
              <a:off x="2559050" y="5562600"/>
              <a:ext cx="165101" cy="18426"/>
            </a:xfrm>
            <a:custGeom>
              <a:avLst/>
              <a:gdLst/>
              <a:ahLst/>
              <a:cxnLst/>
              <a:rect l="0" t="0" r="0" b="0"/>
              <a:pathLst>
                <a:path w="165101" h="18426">
                  <a:moveTo>
                    <a:pt x="0" y="0"/>
                  </a:moveTo>
                  <a:lnTo>
                    <a:pt x="0" y="0"/>
                  </a:lnTo>
                  <a:lnTo>
                    <a:pt x="17677" y="0"/>
                  </a:lnTo>
                  <a:lnTo>
                    <a:pt x="39967" y="6742"/>
                  </a:lnTo>
                  <a:lnTo>
                    <a:pt x="60802" y="11933"/>
                  </a:lnTo>
                  <a:lnTo>
                    <a:pt x="83467" y="15887"/>
                  </a:lnTo>
                  <a:lnTo>
                    <a:pt x="105301" y="17644"/>
                  </a:lnTo>
                  <a:lnTo>
                    <a:pt x="126763" y="18425"/>
                  </a:lnTo>
                  <a:lnTo>
                    <a:pt x="151154" y="16983"/>
                  </a:lnTo>
                  <a:lnTo>
                    <a:pt x="1651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2002"/>
            <p:cNvSpPr/>
            <p:nvPr>
              <p:custDataLst>
                <p:tags r:id="rId38"/>
              </p:custDataLst>
            </p:nvPr>
          </p:nvSpPr>
          <p:spPr>
            <a:xfrm>
              <a:off x="2032000" y="5588000"/>
              <a:ext cx="317501" cy="6351"/>
            </a:xfrm>
            <a:custGeom>
              <a:avLst/>
              <a:gdLst/>
              <a:ahLst/>
              <a:cxnLst/>
              <a:rect l="0" t="0" r="0" b="0"/>
              <a:pathLst>
                <a:path w="317501" h="6351">
                  <a:moveTo>
                    <a:pt x="0" y="0"/>
                  </a:moveTo>
                  <a:lnTo>
                    <a:pt x="0" y="0"/>
                  </a:lnTo>
                  <a:lnTo>
                    <a:pt x="25104" y="0"/>
                  </a:lnTo>
                  <a:lnTo>
                    <a:pt x="53491" y="0"/>
                  </a:lnTo>
                  <a:lnTo>
                    <a:pt x="70938" y="0"/>
                  </a:lnTo>
                  <a:lnTo>
                    <a:pt x="89626" y="0"/>
                  </a:lnTo>
                  <a:lnTo>
                    <a:pt x="108434" y="705"/>
                  </a:lnTo>
                  <a:lnTo>
                    <a:pt x="127322" y="1881"/>
                  </a:lnTo>
                  <a:lnTo>
                    <a:pt x="146265" y="3371"/>
                  </a:lnTo>
                  <a:lnTo>
                    <a:pt x="165949" y="4364"/>
                  </a:lnTo>
                  <a:lnTo>
                    <a:pt x="186127" y="5026"/>
                  </a:lnTo>
                  <a:lnTo>
                    <a:pt x="206635" y="5467"/>
                  </a:lnTo>
                  <a:lnTo>
                    <a:pt x="225246" y="5762"/>
                  </a:lnTo>
                  <a:lnTo>
                    <a:pt x="242591" y="5957"/>
                  </a:lnTo>
                  <a:lnTo>
                    <a:pt x="272213" y="6176"/>
                  </a:lnTo>
                  <a:lnTo>
                    <a:pt x="299378" y="6298"/>
                  </a:lnTo>
                  <a:lnTo>
                    <a:pt x="317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2003"/>
            <p:cNvSpPr/>
            <p:nvPr>
              <p:custDataLst>
                <p:tags r:id="rId39"/>
              </p:custDataLst>
            </p:nvPr>
          </p:nvSpPr>
          <p:spPr>
            <a:xfrm>
              <a:off x="1982083" y="5398383"/>
              <a:ext cx="437252" cy="43568"/>
            </a:xfrm>
            <a:custGeom>
              <a:avLst/>
              <a:gdLst/>
              <a:ahLst/>
              <a:cxnLst/>
              <a:rect l="0" t="0" r="0" b="0"/>
              <a:pathLst>
                <a:path w="437252" h="43568">
                  <a:moveTo>
                    <a:pt x="5467" y="5467"/>
                  </a:moveTo>
                  <a:lnTo>
                    <a:pt x="5467" y="5467"/>
                  </a:lnTo>
                  <a:lnTo>
                    <a:pt x="0" y="0"/>
                  </a:lnTo>
                  <a:lnTo>
                    <a:pt x="23803" y="9430"/>
                  </a:lnTo>
                  <a:lnTo>
                    <a:pt x="54774" y="16871"/>
                  </a:lnTo>
                  <a:lnTo>
                    <a:pt x="75733" y="20125"/>
                  </a:lnTo>
                  <a:lnTo>
                    <a:pt x="99583" y="23000"/>
                  </a:lnTo>
                  <a:lnTo>
                    <a:pt x="125361" y="25622"/>
                  </a:lnTo>
                  <a:lnTo>
                    <a:pt x="153130" y="28076"/>
                  </a:lnTo>
                  <a:lnTo>
                    <a:pt x="182226" y="30417"/>
                  </a:lnTo>
                  <a:lnTo>
                    <a:pt x="212206" y="32684"/>
                  </a:lnTo>
                  <a:lnTo>
                    <a:pt x="242071" y="34900"/>
                  </a:lnTo>
                  <a:lnTo>
                    <a:pt x="271858" y="37084"/>
                  </a:lnTo>
                  <a:lnTo>
                    <a:pt x="301595" y="39245"/>
                  </a:lnTo>
                  <a:lnTo>
                    <a:pt x="327769" y="40686"/>
                  </a:lnTo>
                  <a:lnTo>
                    <a:pt x="351568" y="41646"/>
                  </a:lnTo>
                  <a:lnTo>
                    <a:pt x="373784" y="42286"/>
                  </a:lnTo>
                  <a:lnTo>
                    <a:pt x="391418" y="42713"/>
                  </a:lnTo>
                  <a:lnTo>
                    <a:pt x="418536" y="43187"/>
                  </a:lnTo>
                  <a:lnTo>
                    <a:pt x="437251" y="43492"/>
                  </a:lnTo>
                  <a:lnTo>
                    <a:pt x="430917" y="43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2004"/>
            <p:cNvSpPr/>
            <p:nvPr>
              <p:custDataLst>
                <p:tags r:id="rId40"/>
              </p:custDataLst>
            </p:nvPr>
          </p:nvSpPr>
          <p:spPr>
            <a:xfrm>
              <a:off x="2203450" y="5429772"/>
              <a:ext cx="16181" cy="369113"/>
            </a:xfrm>
            <a:custGeom>
              <a:avLst/>
              <a:gdLst/>
              <a:ahLst/>
              <a:cxnLst/>
              <a:rect l="0" t="0" r="0" b="0"/>
              <a:pathLst>
                <a:path w="16181" h="369113">
                  <a:moveTo>
                    <a:pt x="0" y="12178"/>
                  </a:moveTo>
                  <a:lnTo>
                    <a:pt x="0" y="12178"/>
                  </a:lnTo>
                  <a:lnTo>
                    <a:pt x="6089" y="0"/>
                  </a:lnTo>
                  <a:lnTo>
                    <a:pt x="9644" y="9746"/>
                  </a:lnTo>
                  <a:lnTo>
                    <a:pt x="11794" y="36152"/>
                  </a:lnTo>
                  <a:lnTo>
                    <a:pt x="14179" y="66343"/>
                  </a:lnTo>
                  <a:lnTo>
                    <a:pt x="15803" y="84271"/>
                  </a:lnTo>
                  <a:lnTo>
                    <a:pt x="16180" y="104689"/>
                  </a:lnTo>
                  <a:lnTo>
                    <a:pt x="15725" y="126769"/>
                  </a:lnTo>
                  <a:lnTo>
                    <a:pt x="14717" y="149956"/>
                  </a:lnTo>
                  <a:lnTo>
                    <a:pt x="14044" y="171763"/>
                  </a:lnTo>
                  <a:lnTo>
                    <a:pt x="13596" y="192651"/>
                  </a:lnTo>
                  <a:lnTo>
                    <a:pt x="13298" y="212927"/>
                  </a:lnTo>
                  <a:lnTo>
                    <a:pt x="13098" y="231382"/>
                  </a:lnTo>
                  <a:lnTo>
                    <a:pt x="12966" y="248626"/>
                  </a:lnTo>
                  <a:lnTo>
                    <a:pt x="12818" y="279543"/>
                  </a:lnTo>
                  <a:lnTo>
                    <a:pt x="12752" y="305044"/>
                  </a:lnTo>
                  <a:lnTo>
                    <a:pt x="9345" y="332492"/>
                  </a:lnTo>
                  <a:lnTo>
                    <a:pt x="6745" y="363550"/>
                  </a:lnTo>
                  <a:lnTo>
                    <a:pt x="6467" y="369112"/>
                  </a:lnTo>
                  <a:lnTo>
                    <a:pt x="0" y="3423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SMARTInkShape-Group480"/>
          <p:cNvGrpSpPr/>
          <p:nvPr/>
        </p:nvGrpSpPr>
        <p:grpSpPr>
          <a:xfrm>
            <a:off x="2870323" y="5429250"/>
            <a:ext cx="527704" cy="323851"/>
            <a:chOff x="2870323" y="5429250"/>
            <a:chExt cx="527704" cy="323851"/>
          </a:xfrm>
        </p:grpSpPr>
        <p:sp>
          <p:nvSpPr>
            <p:cNvPr id="34" name="SMARTInkShape-2005"/>
            <p:cNvSpPr/>
            <p:nvPr>
              <p:custDataLst>
                <p:tags r:id="rId32"/>
              </p:custDataLst>
            </p:nvPr>
          </p:nvSpPr>
          <p:spPr>
            <a:xfrm>
              <a:off x="3361255" y="5429250"/>
              <a:ext cx="36772" cy="34369"/>
            </a:xfrm>
            <a:custGeom>
              <a:avLst/>
              <a:gdLst/>
              <a:ahLst/>
              <a:cxnLst/>
              <a:rect l="0" t="0" r="0" b="0"/>
              <a:pathLst>
                <a:path w="36772" h="34369">
                  <a:moveTo>
                    <a:pt x="23295" y="0"/>
                  </a:moveTo>
                  <a:lnTo>
                    <a:pt x="23295" y="0"/>
                  </a:lnTo>
                  <a:lnTo>
                    <a:pt x="19924" y="0"/>
                  </a:lnTo>
                  <a:lnTo>
                    <a:pt x="16388" y="3763"/>
                  </a:lnTo>
                  <a:lnTo>
                    <a:pt x="0" y="26482"/>
                  </a:lnTo>
                  <a:lnTo>
                    <a:pt x="3" y="28944"/>
                  </a:lnTo>
                  <a:lnTo>
                    <a:pt x="1889" y="33560"/>
                  </a:lnTo>
                  <a:lnTo>
                    <a:pt x="4086" y="34368"/>
                  </a:lnTo>
                  <a:lnTo>
                    <a:pt x="10289" y="33384"/>
                  </a:lnTo>
                  <a:lnTo>
                    <a:pt x="21715" y="28863"/>
                  </a:lnTo>
                  <a:lnTo>
                    <a:pt x="34037" y="19684"/>
                  </a:lnTo>
                  <a:lnTo>
                    <a:pt x="36101" y="16650"/>
                  </a:lnTo>
                  <a:lnTo>
                    <a:pt x="36771" y="13922"/>
                  </a:lnTo>
                  <a:lnTo>
                    <a:pt x="36513" y="11398"/>
                  </a:lnTo>
                  <a:lnTo>
                    <a:pt x="35635" y="9716"/>
                  </a:lnTo>
                  <a:lnTo>
                    <a:pt x="34344" y="8594"/>
                  </a:lnTo>
                  <a:lnTo>
                    <a:pt x="32777" y="7845"/>
                  </a:lnTo>
                  <a:lnTo>
                    <a:pt x="27274" y="8896"/>
                  </a:lnTo>
                  <a:lnTo>
                    <a:pt x="1694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006"/>
            <p:cNvSpPr/>
            <p:nvPr>
              <p:custDataLst>
                <p:tags r:id="rId33"/>
              </p:custDataLst>
            </p:nvPr>
          </p:nvSpPr>
          <p:spPr>
            <a:xfrm>
              <a:off x="3296533" y="5435600"/>
              <a:ext cx="30868" cy="18450"/>
            </a:xfrm>
            <a:custGeom>
              <a:avLst/>
              <a:gdLst/>
              <a:ahLst/>
              <a:cxnLst/>
              <a:rect l="0" t="0" r="0" b="0"/>
              <a:pathLst>
                <a:path w="30868" h="18450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705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4662" y="17023"/>
                  </a:lnTo>
                  <a:lnTo>
                    <a:pt x="8872" y="18149"/>
                  </a:lnTo>
                  <a:lnTo>
                    <a:pt x="11970" y="18449"/>
                  </a:lnTo>
                  <a:lnTo>
                    <a:pt x="17294" y="16901"/>
                  </a:lnTo>
                  <a:lnTo>
                    <a:pt x="19702" y="15501"/>
                  </a:lnTo>
                  <a:lnTo>
                    <a:pt x="21307" y="13862"/>
                  </a:lnTo>
                  <a:lnTo>
                    <a:pt x="23090" y="10159"/>
                  </a:lnTo>
                  <a:lnTo>
                    <a:pt x="24094" y="4108"/>
                  </a:lnTo>
                  <a:lnTo>
                    <a:pt x="23529" y="2739"/>
                  </a:lnTo>
                  <a:lnTo>
                    <a:pt x="22447" y="1825"/>
                  </a:lnTo>
                  <a:lnTo>
                    <a:pt x="18417" y="107"/>
                  </a:lnTo>
                  <a:lnTo>
                    <a:pt x="21613" y="3402"/>
                  </a:lnTo>
                  <a:lnTo>
                    <a:pt x="25108" y="5040"/>
                  </a:lnTo>
                  <a:lnTo>
                    <a:pt x="3086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2007"/>
            <p:cNvSpPr/>
            <p:nvPr>
              <p:custDataLst>
                <p:tags r:id="rId34"/>
              </p:custDataLst>
            </p:nvPr>
          </p:nvSpPr>
          <p:spPr>
            <a:xfrm>
              <a:off x="3196025" y="5607050"/>
              <a:ext cx="137726" cy="100817"/>
            </a:xfrm>
            <a:custGeom>
              <a:avLst/>
              <a:gdLst/>
              <a:ahLst/>
              <a:cxnLst/>
              <a:rect l="0" t="0" r="0" b="0"/>
              <a:pathLst>
                <a:path w="137726" h="100817">
                  <a:moveTo>
                    <a:pt x="36125" y="82550"/>
                  </a:moveTo>
                  <a:lnTo>
                    <a:pt x="36125" y="82550"/>
                  </a:lnTo>
                  <a:lnTo>
                    <a:pt x="7232" y="97628"/>
                  </a:lnTo>
                  <a:lnTo>
                    <a:pt x="0" y="99835"/>
                  </a:lnTo>
                  <a:lnTo>
                    <a:pt x="48" y="100423"/>
                  </a:lnTo>
                  <a:lnTo>
                    <a:pt x="1490" y="100816"/>
                  </a:lnTo>
                  <a:lnTo>
                    <a:pt x="23746" y="94625"/>
                  </a:lnTo>
                  <a:lnTo>
                    <a:pt x="45440" y="82037"/>
                  </a:lnTo>
                  <a:lnTo>
                    <a:pt x="68487" y="65389"/>
                  </a:lnTo>
                  <a:lnTo>
                    <a:pt x="99885" y="40855"/>
                  </a:lnTo>
                  <a:lnTo>
                    <a:pt x="130181" y="10084"/>
                  </a:lnTo>
                  <a:lnTo>
                    <a:pt x="13772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2008"/>
            <p:cNvSpPr/>
            <p:nvPr>
              <p:custDataLst>
                <p:tags r:id="rId35"/>
              </p:custDataLst>
            </p:nvPr>
          </p:nvSpPr>
          <p:spPr>
            <a:xfrm>
              <a:off x="2870323" y="5540179"/>
              <a:ext cx="228478" cy="212922"/>
            </a:xfrm>
            <a:custGeom>
              <a:avLst/>
              <a:gdLst/>
              <a:ahLst/>
              <a:cxnLst/>
              <a:rect l="0" t="0" r="0" b="0"/>
              <a:pathLst>
                <a:path w="228478" h="212922">
                  <a:moveTo>
                    <a:pt x="18927" y="3371"/>
                  </a:moveTo>
                  <a:lnTo>
                    <a:pt x="18927" y="3371"/>
                  </a:lnTo>
                  <a:lnTo>
                    <a:pt x="18927" y="0"/>
                  </a:lnTo>
                  <a:lnTo>
                    <a:pt x="15164" y="27543"/>
                  </a:lnTo>
                  <a:lnTo>
                    <a:pt x="9493" y="54331"/>
                  </a:lnTo>
                  <a:lnTo>
                    <a:pt x="4621" y="82699"/>
                  </a:lnTo>
                  <a:lnTo>
                    <a:pt x="1986" y="111770"/>
                  </a:lnTo>
                  <a:lnTo>
                    <a:pt x="814" y="138332"/>
                  </a:lnTo>
                  <a:lnTo>
                    <a:pt x="62" y="168867"/>
                  </a:lnTo>
                  <a:lnTo>
                    <a:pt x="0" y="172969"/>
                  </a:lnTo>
                  <a:lnTo>
                    <a:pt x="1370" y="174292"/>
                  </a:lnTo>
                  <a:lnTo>
                    <a:pt x="3695" y="173762"/>
                  </a:lnTo>
                  <a:lnTo>
                    <a:pt x="6656" y="171999"/>
                  </a:lnTo>
                  <a:lnTo>
                    <a:pt x="26616" y="142409"/>
                  </a:lnTo>
                  <a:lnTo>
                    <a:pt x="38572" y="117847"/>
                  </a:lnTo>
                  <a:lnTo>
                    <a:pt x="54704" y="90467"/>
                  </a:lnTo>
                  <a:lnTo>
                    <a:pt x="71517" y="63953"/>
                  </a:lnTo>
                  <a:lnTo>
                    <a:pt x="88916" y="35275"/>
                  </a:lnTo>
                  <a:lnTo>
                    <a:pt x="98481" y="25077"/>
                  </a:lnTo>
                  <a:lnTo>
                    <a:pt x="102302" y="22780"/>
                  </a:lnTo>
                  <a:lnTo>
                    <a:pt x="105555" y="21955"/>
                  </a:lnTo>
                  <a:lnTo>
                    <a:pt x="108429" y="22110"/>
                  </a:lnTo>
                  <a:lnTo>
                    <a:pt x="115385" y="29808"/>
                  </a:lnTo>
                  <a:lnTo>
                    <a:pt x="119216" y="35812"/>
                  </a:lnTo>
                  <a:lnTo>
                    <a:pt x="124607" y="61117"/>
                  </a:lnTo>
                  <a:lnTo>
                    <a:pt x="126204" y="90958"/>
                  </a:lnTo>
                  <a:lnTo>
                    <a:pt x="126678" y="118772"/>
                  </a:lnTo>
                  <a:lnTo>
                    <a:pt x="126860" y="135145"/>
                  </a:lnTo>
                  <a:lnTo>
                    <a:pt x="149479" y="105121"/>
                  </a:lnTo>
                  <a:lnTo>
                    <a:pt x="164439" y="83165"/>
                  </a:lnTo>
                  <a:lnTo>
                    <a:pt x="180495" y="59296"/>
                  </a:lnTo>
                  <a:lnTo>
                    <a:pt x="197039" y="36458"/>
                  </a:lnTo>
                  <a:lnTo>
                    <a:pt x="216575" y="13174"/>
                  </a:lnTo>
                  <a:lnTo>
                    <a:pt x="220542" y="9907"/>
                  </a:lnTo>
                  <a:lnTo>
                    <a:pt x="223187" y="11256"/>
                  </a:lnTo>
                  <a:lnTo>
                    <a:pt x="226126" y="22162"/>
                  </a:lnTo>
                  <a:lnTo>
                    <a:pt x="225551" y="42532"/>
                  </a:lnTo>
                  <a:lnTo>
                    <a:pt x="222238" y="68754"/>
                  </a:lnTo>
                  <a:lnTo>
                    <a:pt x="216061" y="99222"/>
                  </a:lnTo>
                  <a:lnTo>
                    <a:pt x="210494" y="127816"/>
                  </a:lnTo>
                  <a:lnTo>
                    <a:pt x="207079" y="153930"/>
                  </a:lnTo>
                  <a:lnTo>
                    <a:pt x="207913" y="177295"/>
                  </a:lnTo>
                  <a:lnTo>
                    <a:pt x="214399" y="193795"/>
                  </a:lnTo>
                  <a:lnTo>
                    <a:pt x="228477" y="212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9" name="SMARTInkShape-2009"/>
          <p:cNvSpPr/>
          <p:nvPr>
            <p:custDataLst>
              <p:tags r:id="rId1"/>
            </p:custDataLst>
          </p:nvPr>
        </p:nvSpPr>
        <p:spPr>
          <a:xfrm>
            <a:off x="3251200" y="5548079"/>
            <a:ext cx="152401" cy="195989"/>
          </a:xfrm>
          <a:custGeom>
            <a:avLst/>
            <a:gdLst/>
            <a:ahLst/>
            <a:cxnLst/>
            <a:rect l="0" t="0" r="0" b="0"/>
            <a:pathLst>
              <a:path w="152401" h="195989">
                <a:moveTo>
                  <a:pt x="0" y="8171"/>
                </a:moveTo>
                <a:lnTo>
                  <a:pt x="0" y="8171"/>
                </a:lnTo>
                <a:lnTo>
                  <a:pt x="6742" y="1429"/>
                </a:lnTo>
                <a:lnTo>
                  <a:pt x="9434" y="149"/>
                </a:lnTo>
                <a:lnTo>
                  <a:pt x="11933" y="0"/>
                </a:lnTo>
                <a:lnTo>
                  <a:pt x="14306" y="607"/>
                </a:lnTo>
                <a:lnTo>
                  <a:pt x="16941" y="12570"/>
                </a:lnTo>
                <a:lnTo>
                  <a:pt x="18425" y="43106"/>
                </a:lnTo>
                <a:lnTo>
                  <a:pt x="20183" y="68147"/>
                </a:lnTo>
                <a:lnTo>
                  <a:pt x="25669" y="98092"/>
                </a:lnTo>
                <a:lnTo>
                  <a:pt x="32810" y="126453"/>
                </a:lnTo>
                <a:lnTo>
                  <a:pt x="42804" y="151757"/>
                </a:lnTo>
                <a:lnTo>
                  <a:pt x="59006" y="172411"/>
                </a:lnTo>
                <a:lnTo>
                  <a:pt x="87961" y="193164"/>
                </a:lnTo>
                <a:lnTo>
                  <a:pt x="110355" y="195988"/>
                </a:lnTo>
                <a:lnTo>
                  <a:pt x="131597" y="191834"/>
                </a:lnTo>
                <a:lnTo>
                  <a:pt x="145741" y="182932"/>
                </a:lnTo>
                <a:lnTo>
                  <a:pt x="149372" y="176889"/>
                </a:lnTo>
                <a:lnTo>
                  <a:pt x="152400" y="1478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SMARTInkShape-2010"/>
          <p:cNvSpPr/>
          <p:nvPr>
            <p:custDataLst>
              <p:tags r:id="rId2"/>
            </p:custDataLst>
          </p:nvPr>
        </p:nvSpPr>
        <p:spPr>
          <a:xfrm>
            <a:off x="1897323" y="5918310"/>
            <a:ext cx="454391" cy="112761"/>
          </a:xfrm>
          <a:custGeom>
            <a:avLst/>
            <a:gdLst/>
            <a:ahLst/>
            <a:cxnLst/>
            <a:rect l="0" t="0" r="0" b="0"/>
            <a:pathLst>
              <a:path w="454391" h="112761">
                <a:moveTo>
                  <a:pt x="109277" y="31640"/>
                </a:moveTo>
                <a:lnTo>
                  <a:pt x="109277" y="31640"/>
                </a:lnTo>
                <a:lnTo>
                  <a:pt x="133696" y="31640"/>
                </a:lnTo>
                <a:lnTo>
                  <a:pt x="158230" y="29758"/>
                </a:lnTo>
                <a:lnTo>
                  <a:pt x="173662" y="28269"/>
                </a:lnTo>
                <a:lnTo>
                  <a:pt x="192417" y="26570"/>
                </a:lnTo>
                <a:lnTo>
                  <a:pt x="213387" y="24733"/>
                </a:lnTo>
                <a:lnTo>
                  <a:pt x="235834" y="22802"/>
                </a:lnTo>
                <a:lnTo>
                  <a:pt x="258559" y="20809"/>
                </a:lnTo>
                <a:lnTo>
                  <a:pt x="281471" y="18775"/>
                </a:lnTo>
                <a:lnTo>
                  <a:pt x="304506" y="16713"/>
                </a:lnTo>
                <a:lnTo>
                  <a:pt x="325508" y="14633"/>
                </a:lnTo>
                <a:lnTo>
                  <a:pt x="345153" y="12541"/>
                </a:lnTo>
                <a:lnTo>
                  <a:pt x="363894" y="10441"/>
                </a:lnTo>
                <a:lnTo>
                  <a:pt x="392244" y="6225"/>
                </a:lnTo>
                <a:lnTo>
                  <a:pt x="423327" y="1141"/>
                </a:lnTo>
                <a:lnTo>
                  <a:pt x="432267" y="0"/>
                </a:lnTo>
                <a:lnTo>
                  <a:pt x="432554" y="669"/>
                </a:lnTo>
                <a:lnTo>
                  <a:pt x="432872" y="3293"/>
                </a:lnTo>
                <a:lnTo>
                  <a:pt x="425488" y="6811"/>
                </a:lnTo>
                <a:lnTo>
                  <a:pt x="397938" y="12759"/>
                </a:lnTo>
                <a:lnTo>
                  <a:pt x="368098" y="16193"/>
                </a:lnTo>
                <a:lnTo>
                  <a:pt x="350263" y="17108"/>
                </a:lnTo>
                <a:lnTo>
                  <a:pt x="331318" y="17719"/>
                </a:lnTo>
                <a:lnTo>
                  <a:pt x="308104" y="18831"/>
                </a:lnTo>
                <a:lnTo>
                  <a:pt x="282045" y="20279"/>
                </a:lnTo>
                <a:lnTo>
                  <a:pt x="254089" y="21949"/>
                </a:lnTo>
                <a:lnTo>
                  <a:pt x="226280" y="23768"/>
                </a:lnTo>
                <a:lnTo>
                  <a:pt x="198568" y="25686"/>
                </a:lnTo>
                <a:lnTo>
                  <a:pt x="170921" y="27671"/>
                </a:lnTo>
                <a:lnTo>
                  <a:pt x="145434" y="30405"/>
                </a:lnTo>
                <a:lnTo>
                  <a:pt x="121387" y="33639"/>
                </a:lnTo>
                <a:lnTo>
                  <a:pt x="98301" y="37206"/>
                </a:lnTo>
                <a:lnTo>
                  <a:pt x="78676" y="40995"/>
                </a:lnTo>
                <a:lnTo>
                  <a:pt x="61360" y="44932"/>
                </a:lnTo>
                <a:lnTo>
                  <a:pt x="32947" y="52364"/>
                </a:lnTo>
                <a:lnTo>
                  <a:pt x="3104" y="61003"/>
                </a:lnTo>
                <a:lnTo>
                  <a:pt x="395" y="61799"/>
                </a:lnTo>
                <a:lnTo>
                  <a:pt x="0" y="62329"/>
                </a:lnTo>
                <a:lnTo>
                  <a:pt x="3325" y="62919"/>
                </a:lnTo>
                <a:lnTo>
                  <a:pt x="22676" y="61299"/>
                </a:lnTo>
                <a:lnTo>
                  <a:pt x="36726" y="59879"/>
                </a:lnTo>
                <a:lnTo>
                  <a:pt x="54560" y="58227"/>
                </a:lnTo>
                <a:lnTo>
                  <a:pt x="74916" y="56421"/>
                </a:lnTo>
                <a:lnTo>
                  <a:pt x="96953" y="54510"/>
                </a:lnTo>
                <a:lnTo>
                  <a:pt x="122933" y="52531"/>
                </a:lnTo>
                <a:lnTo>
                  <a:pt x="151542" y="50506"/>
                </a:lnTo>
                <a:lnTo>
                  <a:pt x="181904" y="48451"/>
                </a:lnTo>
                <a:lnTo>
                  <a:pt x="211317" y="47786"/>
                </a:lnTo>
                <a:lnTo>
                  <a:pt x="240098" y="48049"/>
                </a:lnTo>
                <a:lnTo>
                  <a:pt x="268458" y="48929"/>
                </a:lnTo>
                <a:lnTo>
                  <a:pt x="295125" y="49516"/>
                </a:lnTo>
                <a:lnTo>
                  <a:pt x="320665" y="49907"/>
                </a:lnTo>
                <a:lnTo>
                  <a:pt x="345452" y="50168"/>
                </a:lnTo>
                <a:lnTo>
                  <a:pt x="367622" y="50342"/>
                </a:lnTo>
                <a:lnTo>
                  <a:pt x="388046" y="50457"/>
                </a:lnTo>
                <a:lnTo>
                  <a:pt x="407306" y="50535"/>
                </a:lnTo>
                <a:lnTo>
                  <a:pt x="432470" y="50621"/>
                </a:lnTo>
                <a:lnTo>
                  <a:pt x="453380" y="50676"/>
                </a:lnTo>
                <a:lnTo>
                  <a:pt x="454390" y="51386"/>
                </a:lnTo>
                <a:lnTo>
                  <a:pt x="454358" y="52565"/>
                </a:lnTo>
                <a:lnTo>
                  <a:pt x="453631" y="54057"/>
                </a:lnTo>
                <a:lnTo>
                  <a:pt x="447179" y="55714"/>
                </a:lnTo>
                <a:lnTo>
                  <a:pt x="417652" y="61229"/>
                </a:lnTo>
                <a:lnTo>
                  <a:pt x="397321" y="62430"/>
                </a:lnTo>
                <a:lnTo>
                  <a:pt x="382446" y="62750"/>
                </a:lnTo>
                <a:lnTo>
                  <a:pt x="364767" y="62963"/>
                </a:lnTo>
                <a:lnTo>
                  <a:pt x="345220" y="63106"/>
                </a:lnTo>
                <a:lnTo>
                  <a:pt x="321606" y="63905"/>
                </a:lnTo>
                <a:lnTo>
                  <a:pt x="295280" y="65145"/>
                </a:lnTo>
                <a:lnTo>
                  <a:pt x="267145" y="66677"/>
                </a:lnTo>
                <a:lnTo>
                  <a:pt x="237100" y="69109"/>
                </a:lnTo>
                <a:lnTo>
                  <a:pt x="205782" y="72141"/>
                </a:lnTo>
                <a:lnTo>
                  <a:pt x="173613" y="75574"/>
                </a:lnTo>
                <a:lnTo>
                  <a:pt x="145112" y="79979"/>
                </a:lnTo>
                <a:lnTo>
                  <a:pt x="119056" y="85033"/>
                </a:lnTo>
                <a:lnTo>
                  <a:pt x="94630" y="90519"/>
                </a:lnTo>
                <a:lnTo>
                  <a:pt x="74818" y="94881"/>
                </a:lnTo>
                <a:lnTo>
                  <a:pt x="43397" y="101610"/>
                </a:lnTo>
                <a:lnTo>
                  <a:pt x="12869" y="112046"/>
                </a:lnTo>
                <a:lnTo>
                  <a:pt x="11138" y="112760"/>
                </a:lnTo>
                <a:lnTo>
                  <a:pt x="32872" y="108132"/>
                </a:lnTo>
                <a:lnTo>
                  <a:pt x="63560" y="101855"/>
                </a:lnTo>
                <a:lnTo>
                  <a:pt x="84444" y="98911"/>
                </a:lnTo>
                <a:lnTo>
                  <a:pt x="108244" y="96243"/>
                </a:lnTo>
                <a:lnTo>
                  <a:pt x="133988" y="93759"/>
                </a:lnTo>
                <a:lnTo>
                  <a:pt x="161029" y="90691"/>
                </a:lnTo>
                <a:lnTo>
                  <a:pt x="188934" y="87236"/>
                </a:lnTo>
                <a:lnTo>
                  <a:pt x="217415" y="83520"/>
                </a:lnTo>
                <a:lnTo>
                  <a:pt x="243458" y="81044"/>
                </a:lnTo>
                <a:lnTo>
                  <a:pt x="267875" y="79393"/>
                </a:lnTo>
                <a:lnTo>
                  <a:pt x="291209" y="78291"/>
                </a:lnTo>
                <a:lnTo>
                  <a:pt x="310293" y="77558"/>
                </a:lnTo>
                <a:lnTo>
                  <a:pt x="340905" y="76742"/>
                </a:lnTo>
                <a:lnTo>
                  <a:pt x="367859" y="76283"/>
                </a:lnTo>
                <a:lnTo>
                  <a:pt x="378040" y="76147"/>
                </a:lnTo>
                <a:lnTo>
                  <a:pt x="377352" y="76833"/>
                </a:lnTo>
                <a:lnTo>
                  <a:pt x="363277" y="8244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" name="SMARTInkShape-Group483"/>
          <p:cNvGrpSpPr/>
          <p:nvPr/>
        </p:nvGrpSpPr>
        <p:grpSpPr>
          <a:xfrm>
            <a:off x="5454650" y="1375643"/>
            <a:ext cx="127001" cy="165549"/>
            <a:chOff x="5454650" y="1375643"/>
            <a:chExt cx="127001" cy="165549"/>
          </a:xfrm>
        </p:grpSpPr>
        <p:sp>
          <p:nvSpPr>
            <p:cNvPr id="41" name="SMARTInkShape-2011"/>
            <p:cNvSpPr/>
            <p:nvPr>
              <p:custDataLst>
                <p:tags r:id="rId30"/>
              </p:custDataLst>
            </p:nvPr>
          </p:nvSpPr>
          <p:spPr>
            <a:xfrm>
              <a:off x="5499100" y="1375643"/>
              <a:ext cx="82551" cy="165549"/>
            </a:xfrm>
            <a:custGeom>
              <a:avLst/>
              <a:gdLst/>
              <a:ahLst/>
              <a:cxnLst/>
              <a:rect l="0" t="0" r="0" b="0"/>
              <a:pathLst>
                <a:path w="82551" h="165549">
                  <a:moveTo>
                    <a:pt x="82550" y="21357"/>
                  </a:moveTo>
                  <a:lnTo>
                    <a:pt x="82550" y="21357"/>
                  </a:lnTo>
                  <a:lnTo>
                    <a:pt x="77481" y="15582"/>
                  </a:lnTo>
                  <a:lnTo>
                    <a:pt x="71013" y="6162"/>
                  </a:lnTo>
                  <a:lnTo>
                    <a:pt x="64252" y="963"/>
                  </a:lnTo>
                  <a:lnTo>
                    <a:pt x="60474" y="0"/>
                  </a:lnTo>
                  <a:lnTo>
                    <a:pt x="52512" y="811"/>
                  </a:lnTo>
                  <a:lnTo>
                    <a:pt x="40097" y="5235"/>
                  </a:lnTo>
                  <a:lnTo>
                    <a:pt x="33578" y="14662"/>
                  </a:lnTo>
                  <a:lnTo>
                    <a:pt x="23644" y="43710"/>
                  </a:lnTo>
                  <a:lnTo>
                    <a:pt x="17040" y="75017"/>
                  </a:lnTo>
                  <a:lnTo>
                    <a:pt x="13986" y="104362"/>
                  </a:lnTo>
                  <a:lnTo>
                    <a:pt x="13081" y="130932"/>
                  </a:lnTo>
                  <a:lnTo>
                    <a:pt x="12070" y="154348"/>
                  </a:lnTo>
                  <a:lnTo>
                    <a:pt x="7242" y="165548"/>
                  </a:lnTo>
                  <a:lnTo>
                    <a:pt x="6945" y="165462"/>
                  </a:lnTo>
                  <a:lnTo>
                    <a:pt x="0" y="1483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2012"/>
            <p:cNvSpPr/>
            <p:nvPr>
              <p:custDataLst>
                <p:tags r:id="rId31"/>
              </p:custDataLst>
            </p:nvPr>
          </p:nvSpPr>
          <p:spPr>
            <a:xfrm>
              <a:off x="5454650" y="1476179"/>
              <a:ext cx="95251" cy="3372"/>
            </a:xfrm>
            <a:custGeom>
              <a:avLst/>
              <a:gdLst/>
              <a:ahLst/>
              <a:cxnLst/>
              <a:rect l="0" t="0" r="0" b="0"/>
              <a:pathLst>
                <a:path w="95251" h="3372">
                  <a:moveTo>
                    <a:pt x="0" y="3371"/>
                  </a:moveTo>
                  <a:lnTo>
                    <a:pt x="0" y="3371"/>
                  </a:lnTo>
                  <a:lnTo>
                    <a:pt x="10139" y="2665"/>
                  </a:lnTo>
                  <a:lnTo>
                    <a:pt x="17676" y="0"/>
                  </a:lnTo>
                  <a:lnTo>
                    <a:pt x="27612" y="226"/>
                  </a:lnTo>
                  <a:lnTo>
                    <a:pt x="56736" y="2957"/>
                  </a:lnTo>
                  <a:lnTo>
                    <a:pt x="86870" y="3347"/>
                  </a:lnTo>
                  <a:lnTo>
                    <a:pt x="952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4" name="SMARTInkShape-2013"/>
          <p:cNvSpPr/>
          <p:nvPr>
            <p:custDataLst>
              <p:tags r:id="rId3"/>
            </p:custDataLst>
          </p:nvPr>
        </p:nvSpPr>
        <p:spPr>
          <a:xfrm>
            <a:off x="5813584" y="1174750"/>
            <a:ext cx="136367" cy="157338"/>
          </a:xfrm>
          <a:custGeom>
            <a:avLst/>
            <a:gdLst/>
            <a:ahLst/>
            <a:cxnLst/>
            <a:rect l="0" t="0" r="0" b="0"/>
            <a:pathLst>
              <a:path w="136367" h="157338">
                <a:moveTo>
                  <a:pt x="130016" y="0"/>
                </a:moveTo>
                <a:lnTo>
                  <a:pt x="130016" y="0"/>
                </a:lnTo>
                <a:lnTo>
                  <a:pt x="118466" y="7186"/>
                </a:lnTo>
                <a:lnTo>
                  <a:pt x="90471" y="37351"/>
                </a:lnTo>
                <a:lnTo>
                  <a:pt x="74340" y="58934"/>
                </a:lnTo>
                <a:lnTo>
                  <a:pt x="50098" y="90212"/>
                </a:lnTo>
                <a:lnTo>
                  <a:pt x="30607" y="116257"/>
                </a:lnTo>
                <a:lnTo>
                  <a:pt x="18866" y="136533"/>
                </a:lnTo>
                <a:lnTo>
                  <a:pt x="17816" y="139705"/>
                </a:lnTo>
                <a:lnTo>
                  <a:pt x="16411" y="141114"/>
                </a:lnTo>
                <a:lnTo>
                  <a:pt x="14768" y="141349"/>
                </a:lnTo>
                <a:lnTo>
                  <a:pt x="12967" y="140799"/>
                </a:lnTo>
                <a:lnTo>
                  <a:pt x="9085" y="136425"/>
                </a:lnTo>
                <a:lnTo>
                  <a:pt x="7062" y="133284"/>
                </a:lnTo>
                <a:lnTo>
                  <a:pt x="3110" y="102188"/>
                </a:lnTo>
                <a:lnTo>
                  <a:pt x="0" y="79989"/>
                </a:lnTo>
                <a:lnTo>
                  <a:pt x="29" y="57893"/>
                </a:lnTo>
                <a:lnTo>
                  <a:pt x="2426" y="28447"/>
                </a:lnTo>
                <a:lnTo>
                  <a:pt x="2841" y="21834"/>
                </a:lnTo>
                <a:lnTo>
                  <a:pt x="4311" y="22317"/>
                </a:lnTo>
                <a:lnTo>
                  <a:pt x="13826" y="31150"/>
                </a:lnTo>
                <a:lnTo>
                  <a:pt x="35647" y="58704"/>
                </a:lnTo>
                <a:lnTo>
                  <a:pt x="55959" y="84892"/>
                </a:lnTo>
                <a:lnTo>
                  <a:pt x="79850" y="111231"/>
                </a:lnTo>
                <a:lnTo>
                  <a:pt x="109837" y="135723"/>
                </a:lnTo>
                <a:lnTo>
                  <a:pt x="134862" y="157337"/>
                </a:lnTo>
                <a:lnTo>
                  <a:pt x="135363" y="157103"/>
                </a:lnTo>
                <a:lnTo>
                  <a:pt x="136366" y="152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SMARTInkShape-2014"/>
          <p:cNvSpPr/>
          <p:nvPr>
            <p:custDataLst>
              <p:tags r:id="rId4"/>
            </p:custDataLst>
          </p:nvPr>
        </p:nvSpPr>
        <p:spPr>
          <a:xfrm>
            <a:off x="6197600" y="1187899"/>
            <a:ext cx="158751" cy="182901"/>
          </a:xfrm>
          <a:custGeom>
            <a:avLst/>
            <a:gdLst/>
            <a:ahLst/>
            <a:cxnLst/>
            <a:rect l="0" t="0" r="0" b="0"/>
            <a:pathLst>
              <a:path w="158751" h="182901">
                <a:moveTo>
                  <a:pt x="0" y="31301"/>
                </a:moveTo>
                <a:lnTo>
                  <a:pt x="0" y="31301"/>
                </a:lnTo>
                <a:lnTo>
                  <a:pt x="0" y="27643"/>
                </a:lnTo>
                <a:lnTo>
                  <a:pt x="0" y="29205"/>
                </a:lnTo>
                <a:lnTo>
                  <a:pt x="5027" y="46721"/>
                </a:lnTo>
                <a:lnTo>
                  <a:pt x="7173" y="58616"/>
                </a:lnTo>
                <a:lnTo>
                  <a:pt x="20048" y="89247"/>
                </a:lnTo>
                <a:lnTo>
                  <a:pt x="36181" y="119104"/>
                </a:lnTo>
                <a:lnTo>
                  <a:pt x="49297" y="149043"/>
                </a:lnTo>
                <a:lnTo>
                  <a:pt x="75368" y="179644"/>
                </a:lnTo>
                <a:lnTo>
                  <a:pt x="80064" y="181898"/>
                </a:lnTo>
                <a:lnTo>
                  <a:pt x="84502" y="182900"/>
                </a:lnTo>
                <a:lnTo>
                  <a:pt x="90708" y="179582"/>
                </a:lnTo>
                <a:lnTo>
                  <a:pt x="94339" y="176721"/>
                </a:lnTo>
                <a:lnTo>
                  <a:pt x="111314" y="147269"/>
                </a:lnTo>
                <a:lnTo>
                  <a:pt x="124234" y="118814"/>
                </a:lnTo>
                <a:lnTo>
                  <a:pt x="132530" y="88040"/>
                </a:lnTo>
                <a:lnTo>
                  <a:pt x="141339" y="58461"/>
                </a:lnTo>
                <a:lnTo>
                  <a:pt x="149123" y="33704"/>
                </a:lnTo>
                <a:lnTo>
                  <a:pt x="152209" y="4668"/>
                </a:lnTo>
                <a:lnTo>
                  <a:pt x="152978" y="2962"/>
                </a:lnTo>
                <a:lnTo>
                  <a:pt x="154196" y="1825"/>
                </a:lnTo>
                <a:lnTo>
                  <a:pt x="155714" y="1067"/>
                </a:lnTo>
                <a:lnTo>
                  <a:pt x="156020" y="562"/>
                </a:lnTo>
                <a:lnTo>
                  <a:pt x="155519" y="225"/>
                </a:lnTo>
                <a:lnTo>
                  <a:pt x="154479" y="0"/>
                </a:lnTo>
                <a:lnTo>
                  <a:pt x="154492" y="1262"/>
                </a:lnTo>
                <a:lnTo>
                  <a:pt x="158750" y="1225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1" name="SMARTInkShape-Group486"/>
          <p:cNvGrpSpPr/>
          <p:nvPr/>
        </p:nvGrpSpPr>
        <p:grpSpPr>
          <a:xfrm>
            <a:off x="7076878" y="1353451"/>
            <a:ext cx="384373" cy="365255"/>
            <a:chOff x="7076878" y="1353451"/>
            <a:chExt cx="384373" cy="365255"/>
          </a:xfrm>
        </p:grpSpPr>
        <p:sp>
          <p:nvSpPr>
            <p:cNvPr id="46" name="SMARTInkShape-2015"/>
            <p:cNvSpPr/>
            <p:nvPr>
              <p:custDataLst>
                <p:tags r:id="rId25"/>
              </p:custDataLst>
            </p:nvPr>
          </p:nvSpPr>
          <p:spPr>
            <a:xfrm>
              <a:off x="7076878" y="1353451"/>
              <a:ext cx="308173" cy="18150"/>
            </a:xfrm>
            <a:custGeom>
              <a:avLst/>
              <a:gdLst/>
              <a:ahLst/>
              <a:cxnLst/>
              <a:rect l="0" t="0" r="0" b="0"/>
              <a:pathLst>
                <a:path w="308173" h="18150">
                  <a:moveTo>
                    <a:pt x="3372" y="18149"/>
                  </a:moveTo>
                  <a:lnTo>
                    <a:pt x="3372" y="18149"/>
                  </a:lnTo>
                  <a:lnTo>
                    <a:pt x="0" y="14778"/>
                  </a:lnTo>
                  <a:lnTo>
                    <a:pt x="419" y="12374"/>
                  </a:lnTo>
                  <a:lnTo>
                    <a:pt x="4646" y="5940"/>
                  </a:lnTo>
                  <a:lnTo>
                    <a:pt x="16874" y="2139"/>
                  </a:lnTo>
                  <a:lnTo>
                    <a:pt x="47354" y="0"/>
                  </a:lnTo>
                  <a:lnTo>
                    <a:pt x="75130" y="205"/>
                  </a:lnTo>
                  <a:lnTo>
                    <a:pt x="91428" y="1247"/>
                  </a:lnTo>
                  <a:lnTo>
                    <a:pt x="108643" y="2648"/>
                  </a:lnTo>
                  <a:lnTo>
                    <a:pt x="127175" y="3582"/>
                  </a:lnTo>
                  <a:lnTo>
                    <a:pt x="146585" y="4204"/>
                  </a:lnTo>
                  <a:lnTo>
                    <a:pt x="166581" y="4619"/>
                  </a:lnTo>
                  <a:lnTo>
                    <a:pt x="185555" y="4896"/>
                  </a:lnTo>
                  <a:lnTo>
                    <a:pt x="203850" y="5080"/>
                  </a:lnTo>
                  <a:lnTo>
                    <a:pt x="221690" y="5203"/>
                  </a:lnTo>
                  <a:lnTo>
                    <a:pt x="252803" y="7221"/>
                  </a:lnTo>
                  <a:lnTo>
                    <a:pt x="277919" y="9764"/>
                  </a:lnTo>
                  <a:lnTo>
                    <a:pt x="308172" y="117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2016"/>
            <p:cNvSpPr/>
            <p:nvPr>
              <p:custDataLst>
                <p:tags r:id="rId26"/>
              </p:custDataLst>
            </p:nvPr>
          </p:nvSpPr>
          <p:spPr>
            <a:xfrm>
              <a:off x="7137400" y="1460761"/>
              <a:ext cx="190501" cy="6090"/>
            </a:xfrm>
            <a:custGeom>
              <a:avLst/>
              <a:gdLst/>
              <a:ahLst/>
              <a:cxnLst/>
              <a:rect l="0" t="0" r="0" b="0"/>
              <a:pathLst>
                <a:path w="190501" h="6090">
                  <a:moveTo>
                    <a:pt x="0" y="6089"/>
                  </a:moveTo>
                  <a:lnTo>
                    <a:pt x="0" y="6089"/>
                  </a:lnTo>
                  <a:lnTo>
                    <a:pt x="27789" y="6089"/>
                  </a:lnTo>
                  <a:lnTo>
                    <a:pt x="48334" y="6089"/>
                  </a:lnTo>
                  <a:lnTo>
                    <a:pt x="71576" y="5383"/>
                  </a:lnTo>
                  <a:lnTo>
                    <a:pt x="96017" y="2718"/>
                  </a:lnTo>
                  <a:lnTo>
                    <a:pt x="123465" y="622"/>
                  </a:lnTo>
                  <a:lnTo>
                    <a:pt x="148373" y="0"/>
                  </a:lnTo>
                  <a:lnTo>
                    <a:pt x="175594" y="496"/>
                  </a:lnTo>
                  <a:lnTo>
                    <a:pt x="19050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2017"/>
            <p:cNvSpPr/>
            <p:nvPr>
              <p:custDataLst>
                <p:tags r:id="rId27"/>
              </p:custDataLst>
            </p:nvPr>
          </p:nvSpPr>
          <p:spPr>
            <a:xfrm>
              <a:off x="7359650" y="1563743"/>
              <a:ext cx="101601" cy="154963"/>
            </a:xfrm>
            <a:custGeom>
              <a:avLst/>
              <a:gdLst/>
              <a:ahLst/>
              <a:cxnLst/>
              <a:rect l="0" t="0" r="0" b="0"/>
              <a:pathLst>
                <a:path w="101601" h="154963">
                  <a:moveTo>
                    <a:pt x="101600" y="17407"/>
                  </a:moveTo>
                  <a:lnTo>
                    <a:pt x="101600" y="17407"/>
                  </a:lnTo>
                  <a:lnTo>
                    <a:pt x="101600" y="10665"/>
                  </a:lnTo>
                  <a:lnTo>
                    <a:pt x="100189" y="7973"/>
                  </a:lnTo>
                  <a:lnTo>
                    <a:pt x="94859" y="3101"/>
                  </a:lnTo>
                  <a:lnTo>
                    <a:pt x="85903" y="466"/>
                  </a:lnTo>
                  <a:lnTo>
                    <a:pt x="74163" y="0"/>
                  </a:lnTo>
                  <a:lnTo>
                    <a:pt x="59537" y="2145"/>
                  </a:lnTo>
                  <a:lnTo>
                    <a:pt x="43630" y="12976"/>
                  </a:lnTo>
                  <a:lnTo>
                    <a:pt x="29269" y="29549"/>
                  </a:lnTo>
                  <a:lnTo>
                    <a:pt x="17218" y="59418"/>
                  </a:lnTo>
                  <a:lnTo>
                    <a:pt x="11650" y="82645"/>
                  </a:lnTo>
                  <a:lnTo>
                    <a:pt x="7920" y="112780"/>
                  </a:lnTo>
                  <a:lnTo>
                    <a:pt x="10186" y="136212"/>
                  </a:lnTo>
                  <a:lnTo>
                    <a:pt x="17947" y="154947"/>
                  </a:lnTo>
                  <a:lnTo>
                    <a:pt x="18314" y="154962"/>
                  </a:lnTo>
                  <a:lnTo>
                    <a:pt x="18723" y="153096"/>
                  </a:lnTo>
                  <a:lnTo>
                    <a:pt x="0" y="1317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2018"/>
            <p:cNvSpPr/>
            <p:nvPr>
              <p:custDataLst>
                <p:tags r:id="rId28"/>
              </p:custDataLst>
            </p:nvPr>
          </p:nvSpPr>
          <p:spPr>
            <a:xfrm>
              <a:off x="7213600" y="1390650"/>
              <a:ext cx="6351" cy="254001"/>
            </a:xfrm>
            <a:custGeom>
              <a:avLst/>
              <a:gdLst/>
              <a:ahLst/>
              <a:cxnLst/>
              <a:rect l="0" t="0" r="0" b="0"/>
              <a:pathLst>
                <a:path w="6351" h="254001">
                  <a:moveTo>
                    <a:pt x="6350" y="0"/>
                  </a:moveTo>
                  <a:lnTo>
                    <a:pt x="6350" y="0"/>
                  </a:lnTo>
                  <a:lnTo>
                    <a:pt x="2979" y="29886"/>
                  </a:lnTo>
                  <a:lnTo>
                    <a:pt x="882" y="53619"/>
                  </a:lnTo>
                  <a:lnTo>
                    <a:pt x="392" y="75806"/>
                  </a:lnTo>
                  <a:lnTo>
                    <a:pt x="880" y="101425"/>
                  </a:lnTo>
                  <a:lnTo>
                    <a:pt x="3449" y="126922"/>
                  </a:lnTo>
                  <a:lnTo>
                    <a:pt x="5060" y="152365"/>
                  </a:lnTo>
                  <a:lnTo>
                    <a:pt x="5071" y="177079"/>
                  </a:lnTo>
                  <a:lnTo>
                    <a:pt x="2724" y="199822"/>
                  </a:lnTo>
                  <a:lnTo>
                    <a:pt x="4178" y="225718"/>
                  </a:lnTo>
                  <a:lnTo>
                    <a:pt x="6159" y="250867"/>
                  </a:lnTo>
                  <a:lnTo>
                    <a:pt x="5517" y="251911"/>
                  </a:lnTo>
                  <a:lnTo>
                    <a:pt x="4383" y="252607"/>
                  </a:lnTo>
                  <a:lnTo>
                    <a:pt x="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2019"/>
            <p:cNvSpPr/>
            <p:nvPr>
              <p:custDataLst>
                <p:tags r:id="rId29"/>
              </p:custDataLst>
            </p:nvPr>
          </p:nvSpPr>
          <p:spPr>
            <a:xfrm>
              <a:off x="7334250" y="16700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5467"/>
                  </a:lnTo>
                  <a:lnTo>
                    <a:pt x="61455" y="6234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SMARTInkShape-Group487"/>
          <p:cNvGrpSpPr/>
          <p:nvPr/>
        </p:nvGrpSpPr>
        <p:grpSpPr>
          <a:xfrm>
            <a:off x="7620000" y="1492250"/>
            <a:ext cx="76201" cy="44451"/>
            <a:chOff x="7620000" y="1492250"/>
            <a:chExt cx="76201" cy="44451"/>
          </a:xfrm>
        </p:grpSpPr>
        <p:sp>
          <p:nvSpPr>
            <p:cNvPr id="52" name="SMARTInkShape-2020"/>
            <p:cNvSpPr/>
            <p:nvPr>
              <p:custDataLst>
                <p:tags r:id="rId23"/>
              </p:custDataLst>
            </p:nvPr>
          </p:nvSpPr>
          <p:spPr>
            <a:xfrm>
              <a:off x="7620000" y="14922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10844" y="706"/>
                  </a:lnTo>
                  <a:lnTo>
                    <a:pt x="38692" y="5467"/>
                  </a:lnTo>
                  <a:lnTo>
                    <a:pt x="70342" y="12060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2021"/>
            <p:cNvSpPr/>
            <p:nvPr>
              <p:custDataLst>
                <p:tags r:id="rId24"/>
              </p:custDataLst>
            </p:nvPr>
          </p:nvSpPr>
          <p:spPr>
            <a:xfrm>
              <a:off x="7626350" y="15240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37922" y="8115"/>
                  </a:lnTo>
                  <a:lnTo>
                    <a:pt x="50747" y="11342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SMARTInkShape-Group488"/>
          <p:cNvGrpSpPr/>
          <p:nvPr/>
        </p:nvGrpSpPr>
        <p:grpSpPr>
          <a:xfrm>
            <a:off x="7570231" y="1317142"/>
            <a:ext cx="1472170" cy="1053701"/>
            <a:chOff x="7570231" y="1317142"/>
            <a:chExt cx="1472170" cy="1053701"/>
          </a:xfrm>
        </p:grpSpPr>
        <p:sp>
          <p:nvSpPr>
            <p:cNvPr id="55" name="SMARTInkShape-2022"/>
            <p:cNvSpPr/>
            <p:nvPr>
              <p:custDataLst>
                <p:tags r:id="rId6"/>
              </p:custDataLst>
            </p:nvPr>
          </p:nvSpPr>
          <p:spPr>
            <a:xfrm>
              <a:off x="7950200" y="1317142"/>
              <a:ext cx="130404" cy="258880"/>
            </a:xfrm>
            <a:custGeom>
              <a:avLst/>
              <a:gdLst/>
              <a:ahLst/>
              <a:cxnLst/>
              <a:rect l="0" t="0" r="0" b="0"/>
              <a:pathLst>
                <a:path w="130404" h="258880">
                  <a:moveTo>
                    <a:pt x="69850" y="3658"/>
                  </a:moveTo>
                  <a:lnTo>
                    <a:pt x="69850" y="3658"/>
                  </a:lnTo>
                  <a:lnTo>
                    <a:pt x="66479" y="287"/>
                  </a:lnTo>
                  <a:lnTo>
                    <a:pt x="65486" y="0"/>
                  </a:lnTo>
                  <a:lnTo>
                    <a:pt x="64824" y="513"/>
                  </a:lnTo>
                  <a:lnTo>
                    <a:pt x="57020" y="23263"/>
                  </a:lnTo>
                  <a:lnTo>
                    <a:pt x="53564" y="46708"/>
                  </a:lnTo>
                  <a:lnTo>
                    <a:pt x="52029" y="75002"/>
                  </a:lnTo>
                  <a:lnTo>
                    <a:pt x="51619" y="91438"/>
                  </a:lnTo>
                  <a:lnTo>
                    <a:pt x="51346" y="108745"/>
                  </a:lnTo>
                  <a:lnTo>
                    <a:pt x="49753" y="125927"/>
                  </a:lnTo>
                  <a:lnTo>
                    <a:pt x="47280" y="143026"/>
                  </a:lnTo>
                  <a:lnTo>
                    <a:pt x="44220" y="160070"/>
                  </a:lnTo>
                  <a:lnTo>
                    <a:pt x="38939" y="188415"/>
                  </a:lnTo>
                  <a:lnTo>
                    <a:pt x="31999" y="218562"/>
                  </a:lnTo>
                  <a:lnTo>
                    <a:pt x="25786" y="237435"/>
                  </a:lnTo>
                  <a:lnTo>
                    <a:pt x="34240" y="213968"/>
                  </a:lnTo>
                  <a:lnTo>
                    <a:pt x="49175" y="182862"/>
                  </a:lnTo>
                  <a:lnTo>
                    <a:pt x="64900" y="166195"/>
                  </a:lnTo>
                  <a:lnTo>
                    <a:pt x="78704" y="160563"/>
                  </a:lnTo>
                  <a:lnTo>
                    <a:pt x="86336" y="159061"/>
                  </a:lnTo>
                  <a:lnTo>
                    <a:pt x="93540" y="160883"/>
                  </a:lnTo>
                  <a:lnTo>
                    <a:pt x="107190" y="170432"/>
                  </a:lnTo>
                  <a:lnTo>
                    <a:pt x="123403" y="188304"/>
                  </a:lnTo>
                  <a:lnTo>
                    <a:pt x="128929" y="202610"/>
                  </a:lnTo>
                  <a:lnTo>
                    <a:pt x="130403" y="210376"/>
                  </a:lnTo>
                  <a:lnTo>
                    <a:pt x="128563" y="217670"/>
                  </a:lnTo>
                  <a:lnTo>
                    <a:pt x="104480" y="247688"/>
                  </a:lnTo>
                  <a:lnTo>
                    <a:pt x="81130" y="258075"/>
                  </a:lnTo>
                  <a:lnTo>
                    <a:pt x="55239" y="258879"/>
                  </a:lnTo>
                  <a:lnTo>
                    <a:pt x="40074" y="252556"/>
                  </a:lnTo>
                  <a:lnTo>
                    <a:pt x="26982" y="241985"/>
                  </a:lnTo>
                  <a:lnTo>
                    <a:pt x="5975" y="210813"/>
                  </a:lnTo>
                  <a:lnTo>
                    <a:pt x="0" y="200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2023"/>
            <p:cNvSpPr/>
            <p:nvPr>
              <p:custDataLst>
                <p:tags r:id="rId7"/>
              </p:custDataLst>
            </p:nvPr>
          </p:nvSpPr>
          <p:spPr>
            <a:xfrm>
              <a:off x="8248650" y="1460500"/>
              <a:ext cx="133351" cy="118791"/>
            </a:xfrm>
            <a:custGeom>
              <a:avLst/>
              <a:gdLst/>
              <a:ahLst/>
              <a:cxnLst/>
              <a:rect l="0" t="0" r="0" b="0"/>
              <a:pathLst>
                <a:path w="133351" h="118791">
                  <a:moveTo>
                    <a:pt x="0" y="12700"/>
                  </a:moveTo>
                  <a:lnTo>
                    <a:pt x="0" y="12700"/>
                  </a:lnTo>
                  <a:lnTo>
                    <a:pt x="3371" y="16071"/>
                  </a:lnTo>
                  <a:lnTo>
                    <a:pt x="10830" y="39445"/>
                  </a:lnTo>
                  <a:lnTo>
                    <a:pt x="17712" y="66564"/>
                  </a:lnTo>
                  <a:lnTo>
                    <a:pt x="30441" y="97606"/>
                  </a:lnTo>
                  <a:lnTo>
                    <a:pt x="36107" y="107586"/>
                  </a:lnTo>
                  <a:lnTo>
                    <a:pt x="43329" y="114373"/>
                  </a:lnTo>
                  <a:lnTo>
                    <a:pt x="51242" y="117860"/>
                  </a:lnTo>
                  <a:lnTo>
                    <a:pt x="55328" y="118790"/>
                  </a:lnTo>
                  <a:lnTo>
                    <a:pt x="58758" y="117999"/>
                  </a:lnTo>
                  <a:lnTo>
                    <a:pt x="64450" y="113357"/>
                  </a:lnTo>
                  <a:lnTo>
                    <a:pt x="79809" y="84176"/>
                  </a:lnTo>
                  <a:lnTo>
                    <a:pt x="94438" y="55750"/>
                  </a:lnTo>
                  <a:lnTo>
                    <a:pt x="112023" y="24653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2024"/>
            <p:cNvSpPr/>
            <p:nvPr>
              <p:custDataLst>
                <p:tags r:id="rId8"/>
              </p:custDataLst>
            </p:nvPr>
          </p:nvSpPr>
          <p:spPr>
            <a:xfrm>
              <a:off x="7874000" y="1691792"/>
              <a:ext cx="92867" cy="302109"/>
            </a:xfrm>
            <a:custGeom>
              <a:avLst/>
              <a:gdLst/>
              <a:ahLst/>
              <a:cxnLst/>
              <a:rect l="0" t="0" r="0" b="0"/>
              <a:pathLst>
                <a:path w="92867" h="302109">
                  <a:moveTo>
                    <a:pt x="82550" y="3658"/>
                  </a:moveTo>
                  <a:lnTo>
                    <a:pt x="82550" y="3658"/>
                  </a:lnTo>
                  <a:lnTo>
                    <a:pt x="89292" y="287"/>
                  </a:lnTo>
                  <a:lnTo>
                    <a:pt x="90572" y="0"/>
                  </a:lnTo>
                  <a:lnTo>
                    <a:pt x="90720" y="513"/>
                  </a:lnTo>
                  <a:lnTo>
                    <a:pt x="76884" y="29297"/>
                  </a:lnTo>
                  <a:lnTo>
                    <a:pt x="61216" y="51037"/>
                  </a:lnTo>
                  <a:lnTo>
                    <a:pt x="48139" y="72928"/>
                  </a:lnTo>
                  <a:lnTo>
                    <a:pt x="36606" y="99441"/>
                  </a:lnTo>
                  <a:lnTo>
                    <a:pt x="34613" y="110434"/>
                  </a:lnTo>
                  <a:lnTo>
                    <a:pt x="36080" y="117671"/>
                  </a:lnTo>
                  <a:lnTo>
                    <a:pt x="38870" y="119178"/>
                  </a:lnTo>
                  <a:lnTo>
                    <a:pt x="47614" y="118971"/>
                  </a:lnTo>
                  <a:lnTo>
                    <a:pt x="56676" y="112764"/>
                  </a:lnTo>
                  <a:lnTo>
                    <a:pt x="86756" y="82042"/>
                  </a:lnTo>
                  <a:lnTo>
                    <a:pt x="92733" y="76037"/>
                  </a:lnTo>
                  <a:lnTo>
                    <a:pt x="92866" y="76605"/>
                  </a:lnTo>
                  <a:lnTo>
                    <a:pt x="86130" y="89537"/>
                  </a:lnTo>
                  <a:lnTo>
                    <a:pt x="75379" y="111889"/>
                  </a:lnTo>
                  <a:lnTo>
                    <a:pt x="66663" y="135016"/>
                  </a:lnTo>
                  <a:lnTo>
                    <a:pt x="55733" y="164110"/>
                  </a:lnTo>
                  <a:lnTo>
                    <a:pt x="43821" y="193974"/>
                  </a:lnTo>
                  <a:lnTo>
                    <a:pt x="32882" y="222298"/>
                  </a:lnTo>
                  <a:lnTo>
                    <a:pt x="25668" y="246646"/>
                  </a:lnTo>
                  <a:lnTo>
                    <a:pt x="10898" y="276816"/>
                  </a:lnTo>
                  <a:lnTo>
                    <a:pt x="0" y="302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2025"/>
            <p:cNvSpPr/>
            <p:nvPr>
              <p:custDataLst>
                <p:tags r:id="rId9"/>
              </p:custDataLst>
            </p:nvPr>
          </p:nvSpPr>
          <p:spPr>
            <a:xfrm>
              <a:off x="7570231" y="2063010"/>
              <a:ext cx="233255" cy="239686"/>
            </a:xfrm>
            <a:custGeom>
              <a:avLst/>
              <a:gdLst/>
              <a:ahLst/>
              <a:cxnLst/>
              <a:rect l="0" t="0" r="0" b="0"/>
              <a:pathLst>
                <a:path w="233255" h="239686">
                  <a:moveTo>
                    <a:pt x="113269" y="51540"/>
                  </a:moveTo>
                  <a:lnTo>
                    <a:pt x="113269" y="51540"/>
                  </a:lnTo>
                  <a:lnTo>
                    <a:pt x="111387" y="23910"/>
                  </a:lnTo>
                  <a:lnTo>
                    <a:pt x="107494" y="10332"/>
                  </a:lnTo>
                  <a:lnTo>
                    <a:pt x="101060" y="1946"/>
                  </a:lnTo>
                  <a:lnTo>
                    <a:pt x="96662" y="133"/>
                  </a:lnTo>
                  <a:lnTo>
                    <a:pt x="86133" y="0"/>
                  </a:lnTo>
                  <a:lnTo>
                    <a:pt x="72515" y="7937"/>
                  </a:lnTo>
                  <a:lnTo>
                    <a:pt x="64933" y="14005"/>
                  </a:lnTo>
                  <a:lnTo>
                    <a:pt x="50864" y="35798"/>
                  </a:lnTo>
                  <a:lnTo>
                    <a:pt x="37556" y="64299"/>
                  </a:lnTo>
                  <a:lnTo>
                    <a:pt x="24585" y="95781"/>
                  </a:lnTo>
                  <a:lnTo>
                    <a:pt x="19574" y="112079"/>
                  </a:lnTo>
                  <a:lnTo>
                    <a:pt x="15528" y="128588"/>
                  </a:lnTo>
                  <a:lnTo>
                    <a:pt x="9151" y="159867"/>
                  </a:lnTo>
                  <a:lnTo>
                    <a:pt x="3965" y="185528"/>
                  </a:lnTo>
                  <a:lnTo>
                    <a:pt x="2772" y="217081"/>
                  </a:lnTo>
                  <a:lnTo>
                    <a:pt x="1504" y="219051"/>
                  </a:lnTo>
                  <a:lnTo>
                    <a:pt x="1364" y="219658"/>
                  </a:lnTo>
                  <a:lnTo>
                    <a:pt x="1977" y="219358"/>
                  </a:lnTo>
                  <a:lnTo>
                    <a:pt x="3091" y="218452"/>
                  </a:lnTo>
                  <a:lnTo>
                    <a:pt x="0" y="189249"/>
                  </a:lnTo>
                  <a:lnTo>
                    <a:pt x="1156" y="167131"/>
                  </a:lnTo>
                  <a:lnTo>
                    <a:pt x="4880" y="154419"/>
                  </a:lnTo>
                  <a:lnTo>
                    <a:pt x="11239" y="144066"/>
                  </a:lnTo>
                  <a:lnTo>
                    <a:pt x="20650" y="136642"/>
                  </a:lnTo>
                  <a:lnTo>
                    <a:pt x="31888" y="131696"/>
                  </a:lnTo>
                  <a:lnTo>
                    <a:pt x="43938" y="129498"/>
                  </a:lnTo>
                  <a:lnTo>
                    <a:pt x="72736" y="135003"/>
                  </a:lnTo>
                  <a:lnTo>
                    <a:pt x="101337" y="148942"/>
                  </a:lnTo>
                  <a:lnTo>
                    <a:pt x="124315" y="169848"/>
                  </a:lnTo>
                  <a:lnTo>
                    <a:pt x="132290" y="185731"/>
                  </a:lnTo>
                  <a:lnTo>
                    <a:pt x="135128" y="202197"/>
                  </a:lnTo>
                  <a:lnTo>
                    <a:pt x="134037" y="218923"/>
                  </a:lnTo>
                  <a:lnTo>
                    <a:pt x="129319" y="230119"/>
                  </a:lnTo>
                  <a:lnTo>
                    <a:pt x="121535" y="239685"/>
                  </a:lnTo>
                  <a:lnTo>
                    <a:pt x="120191" y="238353"/>
                  </a:lnTo>
                  <a:lnTo>
                    <a:pt x="116815" y="231229"/>
                  </a:lnTo>
                  <a:lnTo>
                    <a:pt x="113736" y="199590"/>
                  </a:lnTo>
                  <a:lnTo>
                    <a:pt x="115289" y="172782"/>
                  </a:lnTo>
                  <a:lnTo>
                    <a:pt x="122135" y="145182"/>
                  </a:lnTo>
                  <a:lnTo>
                    <a:pt x="128028" y="137138"/>
                  </a:lnTo>
                  <a:lnTo>
                    <a:pt x="131575" y="134006"/>
                  </a:lnTo>
                  <a:lnTo>
                    <a:pt x="141160" y="130525"/>
                  </a:lnTo>
                  <a:lnTo>
                    <a:pt x="153182" y="129683"/>
                  </a:lnTo>
                  <a:lnTo>
                    <a:pt x="182014" y="133010"/>
                  </a:lnTo>
                  <a:lnTo>
                    <a:pt x="194622" y="135021"/>
                  </a:lnTo>
                  <a:lnTo>
                    <a:pt x="209654" y="144087"/>
                  </a:lnTo>
                  <a:lnTo>
                    <a:pt x="222339" y="155710"/>
                  </a:lnTo>
                  <a:lnTo>
                    <a:pt x="228302" y="163925"/>
                  </a:lnTo>
                  <a:lnTo>
                    <a:pt x="232255" y="179854"/>
                  </a:lnTo>
                  <a:lnTo>
                    <a:pt x="231298" y="189942"/>
                  </a:lnTo>
                  <a:lnTo>
                    <a:pt x="230055" y="194608"/>
                  </a:lnTo>
                  <a:lnTo>
                    <a:pt x="230555" y="201674"/>
                  </a:lnTo>
                  <a:lnTo>
                    <a:pt x="233254" y="208588"/>
                  </a:lnTo>
                  <a:lnTo>
                    <a:pt x="232770" y="208450"/>
                  </a:lnTo>
                  <a:lnTo>
                    <a:pt x="227569" y="2039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2026"/>
            <p:cNvSpPr/>
            <p:nvPr>
              <p:custDataLst>
                <p:tags r:id="rId10"/>
              </p:custDataLst>
            </p:nvPr>
          </p:nvSpPr>
          <p:spPr>
            <a:xfrm>
              <a:off x="7778750" y="21272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2978" y="9329"/>
                  </a:lnTo>
                  <a:lnTo>
                    <a:pt x="1323" y="579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2027"/>
            <p:cNvSpPr/>
            <p:nvPr>
              <p:custDataLst>
                <p:tags r:id="rId11"/>
              </p:custDataLst>
            </p:nvPr>
          </p:nvSpPr>
          <p:spPr>
            <a:xfrm>
              <a:off x="7888004" y="2000250"/>
              <a:ext cx="106647" cy="251743"/>
            </a:xfrm>
            <a:custGeom>
              <a:avLst/>
              <a:gdLst/>
              <a:ahLst/>
              <a:cxnLst/>
              <a:rect l="0" t="0" r="0" b="0"/>
              <a:pathLst>
                <a:path w="106647" h="251743">
                  <a:moveTo>
                    <a:pt x="49496" y="0"/>
                  </a:moveTo>
                  <a:lnTo>
                    <a:pt x="49496" y="0"/>
                  </a:lnTo>
                  <a:lnTo>
                    <a:pt x="48085" y="22395"/>
                  </a:lnTo>
                  <a:lnTo>
                    <a:pt x="42755" y="45466"/>
                  </a:lnTo>
                  <a:lnTo>
                    <a:pt x="33799" y="75946"/>
                  </a:lnTo>
                  <a:lnTo>
                    <a:pt x="28448" y="92964"/>
                  </a:lnTo>
                  <a:lnTo>
                    <a:pt x="24175" y="109954"/>
                  </a:lnTo>
                  <a:lnTo>
                    <a:pt x="20622" y="126925"/>
                  </a:lnTo>
                  <a:lnTo>
                    <a:pt x="17546" y="143883"/>
                  </a:lnTo>
                  <a:lnTo>
                    <a:pt x="12247" y="172133"/>
                  </a:lnTo>
                  <a:lnTo>
                    <a:pt x="5298" y="202226"/>
                  </a:lnTo>
                  <a:lnTo>
                    <a:pt x="0" y="218295"/>
                  </a:lnTo>
                  <a:lnTo>
                    <a:pt x="271" y="218908"/>
                  </a:lnTo>
                  <a:lnTo>
                    <a:pt x="1157" y="218610"/>
                  </a:lnTo>
                  <a:lnTo>
                    <a:pt x="2453" y="217707"/>
                  </a:lnTo>
                  <a:lnTo>
                    <a:pt x="11611" y="186626"/>
                  </a:lnTo>
                  <a:lnTo>
                    <a:pt x="17842" y="168317"/>
                  </a:lnTo>
                  <a:lnTo>
                    <a:pt x="39193" y="139212"/>
                  </a:lnTo>
                  <a:lnTo>
                    <a:pt x="42627" y="135141"/>
                  </a:lnTo>
                  <a:lnTo>
                    <a:pt x="45622" y="133839"/>
                  </a:lnTo>
                  <a:lnTo>
                    <a:pt x="48324" y="134381"/>
                  </a:lnTo>
                  <a:lnTo>
                    <a:pt x="50832" y="136154"/>
                  </a:lnTo>
                  <a:lnTo>
                    <a:pt x="51797" y="140158"/>
                  </a:lnTo>
                  <a:lnTo>
                    <a:pt x="50989" y="152133"/>
                  </a:lnTo>
                  <a:lnTo>
                    <a:pt x="39825" y="178113"/>
                  </a:lnTo>
                  <a:lnTo>
                    <a:pt x="22160" y="207652"/>
                  </a:lnTo>
                  <a:lnTo>
                    <a:pt x="5796" y="227700"/>
                  </a:lnTo>
                  <a:lnTo>
                    <a:pt x="4841" y="227294"/>
                  </a:lnTo>
                  <a:lnTo>
                    <a:pt x="1897" y="224962"/>
                  </a:lnTo>
                  <a:lnTo>
                    <a:pt x="5763" y="215929"/>
                  </a:lnTo>
                  <a:lnTo>
                    <a:pt x="15379" y="197248"/>
                  </a:lnTo>
                  <a:lnTo>
                    <a:pt x="17579" y="195704"/>
                  </a:lnTo>
                  <a:lnTo>
                    <a:pt x="20457" y="195380"/>
                  </a:lnTo>
                  <a:lnTo>
                    <a:pt x="26712" y="196902"/>
                  </a:lnTo>
                  <a:lnTo>
                    <a:pt x="31844" y="199931"/>
                  </a:lnTo>
                  <a:lnTo>
                    <a:pt x="48043" y="229727"/>
                  </a:lnTo>
                  <a:lnTo>
                    <a:pt x="68151" y="250613"/>
                  </a:lnTo>
                  <a:lnTo>
                    <a:pt x="70399" y="251742"/>
                  </a:lnTo>
                  <a:lnTo>
                    <a:pt x="78542" y="251115"/>
                  </a:lnTo>
                  <a:lnTo>
                    <a:pt x="88511" y="247779"/>
                  </a:lnTo>
                  <a:lnTo>
                    <a:pt x="106646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2028"/>
            <p:cNvSpPr/>
            <p:nvPr>
              <p:custDataLst>
                <p:tags r:id="rId12"/>
              </p:custDataLst>
            </p:nvPr>
          </p:nvSpPr>
          <p:spPr>
            <a:xfrm>
              <a:off x="8001000" y="2134744"/>
              <a:ext cx="74979" cy="99801"/>
            </a:xfrm>
            <a:custGeom>
              <a:avLst/>
              <a:gdLst/>
              <a:ahLst/>
              <a:cxnLst/>
              <a:rect l="0" t="0" r="0" b="0"/>
              <a:pathLst>
                <a:path w="74979" h="99801">
                  <a:moveTo>
                    <a:pt x="38100" y="11556"/>
                  </a:moveTo>
                  <a:lnTo>
                    <a:pt x="38100" y="11556"/>
                  </a:lnTo>
                  <a:lnTo>
                    <a:pt x="38100" y="2718"/>
                  </a:lnTo>
                  <a:lnTo>
                    <a:pt x="36689" y="1430"/>
                  </a:lnTo>
                  <a:lnTo>
                    <a:pt x="31358" y="0"/>
                  </a:lnTo>
                  <a:lnTo>
                    <a:pt x="24285" y="1246"/>
                  </a:lnTo>
                  <a:lnTo>
                    <a:pt x="16438" y="4857"/>
                  </a:lnTo>
                  <a:lnTo>
                    <a:pt x="8247" y="11166"/>
                  </a:lnTo>
                  <a:lnTo>
                    <a:pt x="6203" y="14118"/>
                  </a:lnTo>
                  <a:lnTo>
                    <a:pt x="5547" y="16792"/>
                  </a:lnTo>
                  <a:lnTo>
                    <a:pt x="6192" y="29524"/>
                  </a:lnTo>
                  <a:lnTo>
                    <a:pt x="10043" y="37416"/>
                  </a:lnTo>
                  <a:lnTo>
                    <a:pt x="13045" y="41496"/>
                  </a:lnTo>
                  <a:lnTo>
                    <a:pt x="22026" y="47911"/>
                  </a:lnTo>
                  <a:lnTo>
                    <a:pt x="49377" y="61954"/>
                  </a:lnTo>
                  <a:lnTo>
                    <a:pt x="49146" y="62088"/>
                  </a:lnTo>
                  <a:lnTo>
                    <a:pt x="47007" y="62237"/>
                  </a:lnTo>
                  <a:lnTo>
                    <a:pt x="46155" y="61571"/>
                  </a:lnTo>
                  <a:lnTo>
                    <a:pt x="45207" y="58950"/>
                  </a:lnTo>
                  <a:lnTo>
                    <a:pt x="44450" y="49656"/>
                  </a:lnTo>
                  <a:lnTo>
                    <a:pt x="56886" y="49656"/>
                  </a:lnTo>
                  <a:lnTo>
                    <a:pt x="57072" y="53027"/>
                  </a:lnTo>
                  <a:lnTo>
                    <a:pt x="58996" y="56563"/>
                  </a:lnTo>
                  <a:lnTo>
                    <a:pt x="72075" y="74226"/>
                  </a:lnTo>
                  <a:lnTo>
                    <a:pt x="74978" y="82650"/>
                  </a:lnTo>
                  <a:lnTo>
                    <a:pt x="73974" y="85763"/>
                  </a:lnTo>
                  <a:lnTo>
                    <a:pt x="69096" y="92985"/>
                  </a:lnTo>
                  <a:lnTo>
                    <a:pt x="64105" y="97136"/>
                  </a:lnTo>
                  <a:lnTo>
                    <a:pt x="58831" y="98980"/>
                  </a:lnTo>
                  <a:lnTo>
                    <a:pt x="51781" y="99800"/>
                  </a:lnTo>
                  <a:lnTo>
                    <a:pt x="36509" y="96891"/>
                  </a:lnTo>
                  <a:lnTo>
                    <a:pt x="18579" y="88189"/>
                  </a:lnTo>
                  <a:lnTo>
                    <a:pt x="0" y="68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2029"/>
            <p:cNvSpPr/>
            <p:nvPr>
              <p:custDataLst>
                <p:tags r:id="rId13"/>
              </p:custDataLst>
            </p:nvPr>
          </p:nvSpPr>
          <p:spPr>
            <a:xfrm>
              <a:off x="8032750" y="2108200"/>
              <a:ext cx="73843" cy="262643"/>
            </a:xfrm>
            <a:custGeom>
              <a:avLst/>
              <a:gdLst/>
              <a:ahLst/>
              <a:cxnLst/>
              <a:rect l="0" t="0" r="0" b="0"/>
              <a:pathLst>
                <a:path w="73843" h="262643">
                  <a:moveTo>
                    <a:pt x="69850" y="0"/>
                  </a:moveTo>
                  <a:lnTo>
                    <a:pt x="69850" y="0"/>
                  </a:lnTo>
                  <a:lnTo>
                    <a:pt x="69850" y="31393"/>
                  </a:lnTo>
                  <a:lnTo>
                    <a:pt x="70555" y="54169"/>
                  </a:lnTo>
                  <a:lnTo>
                    <a:pt x="73221" y="80755"/>
                  </a:lnTo>
                  <a:lnTo>
                    <a:pt x="73509" y="96170"/>
                  </a:lnTo>
                  <a:lnTo>
                    <a:pt x="72995" y="112797"/>
                  </a:lnTo>
                  <a:lnTo>
                    <a:pt x="71947" y="130231"/>
                  </a:lnTo>
                  <a:lnTo>
                    <a:pt x="71953" y="146793"/>
                  </a:lnTo>
                  <a:lnTo>
                    <a:pt x="73842" y="178365"/>
                  </a:lnTo>
                  <a:lnTo>
                    <a:pt x="73270" y="206979"/>
                  </a:lnTo>
                  <a:lnTo>
                    <a:pt x="70665" y="231691"/>
                  </a:lnTo>
                  <a:lnTo>
                    <a:pt x="67154" y="249729"/>
                  </a:lnTo>
                  <a:lnTo>
                    <a:pt x="64525" y="255386"/>
                  </a:lnTo>
                  <a:lnTo>
                    <a:pt x="61361" y="259157"/>
                  </a:lnTo>
                  <a:lnTo>
                    <a:pt x="57841" y="261672"/>
                  </a:lnTo>
                  <a:lnTo>
                    <a:pt x="53377" y="262642"/>
                  </a:lnTo>
                  <a:lnTo>
                    <a:pt x="42773" y="261839"/>
                  </a:lnTo>
                  <a:lnTo>
                    <a:pt x="37688" y="257815"/>
                  </a:lnTo>
                  <a:lnTo>
                    <a:pt x="28274" y="243936"/>
                  </a:lnTo>
                  <a:lnTo>
                    <a:pt x="19387" y="222246"/>
                  </a:lnTo>
                  <a:lnTo>
                    <a:pt x="11439" y="195437"/>
                  </a:lnTo>
                  <a:lnTo>
                    <a:pt x="5554" y="164707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2030"/>
            <p:cNvSpPr/>
            <p:nvPr>
              <p:custDataLst>
                <p:tags r:id="rId14"/>
              </p:custDataLst>
            </p:nvPr>
          </p:nvSpPr>
          <p:spPr>
            <a:xfrm>
              <a:off x="8121650" y="20891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2031"/>
            <p:cNvSpPr/>
            <p:nvPr>
              <p:custDataLst>
                <p:tags r:id="rId15"/>
              </p:custDataLst>
            </p:nvPr>
          </p:nvSpPr>
          <p:spPr>
            <a:xfrm>
              <a:off x="8166009" y="2098285"/>
              <a:ext cx="73576" cy="120532"/>
            </a:xfrm>
            <a:custGeom>
              <a:avLst/>
              <a:gdLst/>
              <a:ahLst/>
              <a:cxnLst/>
              <a:rect l="0" t="0" r="0" b="0"/>
              <a:pathLst>
                <a:path w="73576" h="120532">
                  <a:moveTo>
                    <a:pt x="38191" y="16265"/>
                  </a:moveTo>
                  <a:lnTo>
                    <a:pt x="38191" y="16265"/>
                  </a:lnTo>
                  <a:lnTo>
                    <a:pt x="34819" y="16265"/>
                  </a:lnTo>
                  <a:lnTo>
                    <a:pt x="25982" y="23007"/>
                  </a:lnTo>
                  <a:lnTo>
                    <a:pt x="14426" y="44055"/>
                  </a:lnTo>
                  <a:lnTo>
                    <a:pt x="8807" y="65891"/>
                  </a:lnTo>
                  <a:lnTo>
                    <a:pt x="11256" y="81125"/>
                  </a:lnTo>
                  <a:lnTo>
                    <a:pt x="24325" y="110529"/>
                  </a:lnTo>
                  <a:lnTo>
                    <a:pt x="28947" y="115091"/>
                  </a:lnTo>
                  <a:lnTo>
                    <a:pt x="39727" y="120160"/>
                  </a:lnTo>
                  <a:lnTo>
                    <a:pt x="51574" y="120531"/>
                  </a:lnTo>
                  <a:lnTo>
                    <a:pt x="57696" y="119643"/>
                  </a:lnTo>
                  <a:lnTo>
                    <a:pt x="66380" y="114892"/>
                  </a:lnTo>
                  <a:lnTo>
                    <a:pt x="69684" y="111649"/>
                  </a:lnTo>
                  <a:lnTo>
                    <a:pt x="73355" y="98640"/>
                  </a:lnTo>
                  <a:lnTo>
                    <a:pt x="73575" y="80393"/>
                  </a:lnTo>
                  <a:lnTo>
                    <a:pt x="68969" y="58172"/>
                  </a:lnTo>
                  <a:lnTo>
                    <a:pt x="62218" y="36066"/>
                  </a:lnTo>
                  <a:lnTo>
                    <a:pt x="58442" y="25232"/>
                  </a:lnTo>
                  <a:lnTo>
                    <a:pt x="53103" y="17304"/>
                  </a:lnTo>
                  <a:lnTo>
                    <a:pt x="39644" y="6614"/>
                  </a:lnTo>
                  <a:lnTo>
                    <a:pt x="19571" y="0"/>
                  </a:lnTo>
                  <a:lnTo>
                    <a:pt x="13783" y="1188"/>
                  </a:lnTo>
                  <a:lnTo>
                    <a:pt x="3589" y="8153"/>
                  </a:lnTo>
                  <a:lnTo>
                    <a:pt x="1012" y="12268"/>
                  </a:lnTo>
                  <a:lnTo>
                    <a:pt x="0" y="16423"/>
                  </a:lnTo>
                  <a:lnTo>
                    <a:pt x="91" y="289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2032"/>
            <p:cNvSpPr/>
            <p:nvPr>
              <p:custDataLst>
                <p:tags r:id="rId16"/>
              </p:custDataLst>
            </p:nvPr>
          </p:nvSpPr>
          <p:spPr>
            <a:xfrm>
              <a:off x="8248650" y="2104661"/>
              <a:ext cx="114301" cy="86492"/>
            </a:xfrm>
            <a:custGeom>
              <a:avLst/>
              <a:gdLst/>
              <a:ahLst/>
              <a:cxnLst/>
              <a:rect l="0" t="0" r="0" b="0"/>
              <a:pathLst>
                <a:path w="114301" h="86492">
                  <a:moveTo>
                    <a:pt x="0" y="35289"/>
                  </a:moveTo>
                  <a:lnTo>
                    <a:pt x="0" y="35289"/>
                  </a:lnTo>
                  <a:lnTo>
                    <a:pt x="19772" y="6678"/>
                  </a:lnTo>
                  <a:lnTo>
                    <a:pt x="23732" y="0"/>
                  </a:lnTo>
                  <a:lnTo>
                    <a:pt x="24994" y="1180"/>
                  </a:lnTo>
                  <a:lnTo>
                    <a:pt x="28277" y="8135"/>
                  </a:lnTo>
                  <a:lnTo>
                    <a:pt x="27350" y="27322"/>
                  </a:lnTo>
                  <a:lnTo>
                    <a:pt x="22127" y="57678"/>
                  </a:lnTo>
                  <a:lnTo>
                    <a:pt x="23475" y="68993"/>
                  </a:lnTo>
                  <a:lnTo>
                    <a:pt x="28201" y="79926"/>
                  </a:lnTo>
                  <a:lnTo>
                    <a:pt x="30090" y="81275"/>
                  </a:lnTo>
                  <a:lnTo>
                    <a:pt x="32054" y="81468"/>
                  </a:lnTo>
                  <a:lnTo>
                    <a:pt x="34069" y="80892"/>
                  </a:lnTo>
                  <a:lnTo>
                    <a:pt x="58793" y="49954"/>
                  </a:lnTo>
                  <a:lnTo>
                    <a:pt x="82169" y="19319"/>
                  </a:lnTo>
                  <a:lnTo>
                    <a:pt x="98763" y="382"/>
                  </a:lnTo>
                  <a:lnTo>
                    <a:pt x="89293" y="25239"/>
                  </a:lnTo>
                  <a:lnTo>
                    <a:pt x="83882" y="53608"/>
                  </a:lnTo>
                  <a:lnTo>
                    <a:pt x="83519" y="78183"/>
                  </a:lnTo>
                  <a:lnTo>
                    <a:pt x="86038" y="85633"/>
                  </a:lnTo>
                  <a:lnTo>
                    <a:pt x="89814" y="86491"/>
                  </a:lnTo>
                  <a:lnTo>
                    <a:pt x="114300" y="79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2033"/>
            <p:cNvSpPr/>
            <p:nvPr>
              <p:custDataLst>
                <p:tags r:id="rId17"/>
              </p:custDataLst>
            </p:nvPr>
          </p:nvSpPr>
          <p:spPr>
            <a:xfrm>
              <a:off x="8356600" y="2090033"/>
              <a:ext cx="82551" cy="125319"/>
            </a:xfrm>
            <a:custGeom>
              <a:avLst/>
              <a:gdLst/>
              <a:ahLst/>
              <a:cxnLst/>
              <a:rect l="0" t="0" r="0" b="0"/>
              <a:pathLst>
                <a:path w="82551" h="125319">
                  <a:moveTo>
                    <a:pt x="82550" y="5467"/>
                  </a:moveTo>
                  <a:lnTo>
                    <a:pt x="82550" y="5467"/>
                  </a:lnTo>
                  <a:lnTo>
                    <a:pt x="82550" y="2096"/>
                  </a:lnTo>
                  <a:lnTo>
                    <a:pt x="81139" y="1103"/>
                  </a:lnTo>
                  <a:lnTo>
                    <a:pt x="75808" y="0"/>
                  </a:lnTo>
                  <a:lnTo>
                    <a:pt x="61502" y="2749"/>
                  </a:lnTo>
                  <a:lnTo>
                    <a:pt x="43858" y="11404"/>
                  </a:lnTo>
                  <a:lnTo>
                    <a:pt x="39822" y="15775"/>
                  </a:lnTo>
                  <a:lnTo>
                    <a:pt x="35337" y="26276"/>
                  </a:lnTo>
                  <a:lnTo>
                    <a:pt x="35226" y="37999"/>
                  </a:lnTo>
                  <a:lnTo>
                    <a:pt x="36184" y="44088"/>
                  </a:lnTo>
                  <a:lnTo>
                    <a:pt x="42893" y="56499"/>
                  </a:lnTo>
                  <a:lnTo>
                    <a:pt x="61075" y="85084"/>
                  </a:lnTo>
                  <a:lnTo>
                    <a:pt x="73992" y="102827"/>
                  </a:lnTo>
                  <a:lnTo>
                    <a:pt x="75433" y="107768"/>
                  </a:lnTo>
                  <a:lnTo>
                    <a:pt x="74983" y="112473"/>
                  </a:lnTo>
                  <a:lnTo>
                    <a:pt x="70864" y="123422"/>
                  </a:lnTo>
                  <a:lnTo>
                    <a:pt x="56666" y="125318"/>
                  </a:lnTo>
                  <a:lnTo>
                    <a:pt x="37957" y="122509"/>
                  </a:lnTo>
                  <a:lnTo>
                    <a:pt x="0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2034"/>
            <p:cNvSpPr/>
            <p:nvPr>
              <p:custDataLst>
                <p:tags r:id="rId18"/>
              </p:custDataLst>
            </p:nvPr>
          </p:nvSpPr>
          <p:spPr>
            <a:xfrm>
              <a:off x="8509231" y="1917700"/>
              <a:ext cx="355370" cy="274419"/>
            </a:xfrm>
            <a:custGeom>
              <a:avLst/>
              <a:gdLst/>
              <a:ahLst/>
              <a:cxnLst/>
              <a:rect l="0" t="0" r="0" b="0"/>
              <a:pathLst>
                <a:path w="355370" h="274419">
                  <a:moveTo>
                    <a:pt x="139469" y="0"/>
                  </a:moveTo>
                  <a:lnTo>
                    <a:pt x="139469" y="0"/>
                  </a:lnTo>
                  <a:lnTo>
                    <a:pt x="122614" y="23597"/>
                  </a:lnTo>
                  <a:lnTo>
                    <a:pt x="101168" y="53997"/>
                  </a:lnTo>
                  <a:lnTo>
                    <a:pt x="88536" y="71981"/>
                  </a:lnTo>
                  <a:lnTo>
                    <a:pt x="75880" y="91026"/>
                  </a:lnTo>
                  <a:lnTo>
                    <a:pt x="63210" y="110779"/>
                  </a:lnTo>
                  <a:lnTo>
                    <a:pt x="50529" y="131002"/>
                  </a:lnTo>
                  <a:lnTo>
                    <a:pt x="39960" y="149424"/>
                  </a:lnTo>
                  <a:lnTo>
                    <a:pt x="30796" y="166644"/>
                  </a:lnTo>
                  <a:lnTo>
                    <a:pt x="15675" y="196831"/>
                  </a:lnTo>
                  <a:lnTo>
                    <a:pt x="1346" y="227575"/>
                  </a:lnTo>
                  <a:lnTo>
                    <a:pt x="0" y="238257"/>
                  </a:lnTo>
                  <a:lnTo>
                    <a:pt x="628" y="240683"/>
                  </a:lnTo>
                  <a:lnTo>
                    <a:pt x="1753" y="241594"/>
                  </a:lnTo>
                  <a:lnTo>
                    <a:pt x="3208" y="241496"/>
                  </a:lnTo>
                  <a:lnTo>
                    <a:pt x="11998" y="231245"/>
                  </a:lnTo>
                  <a:lnTo>
                    <a:pt x="26912" y="208060"/>
                  </a:lnTo>
                  <a:lnTo>
                    <a:pt x="48106" y="178848"/>
                  </a:lnTo>
                  <a:lnTo>
                    <a:pt x="72261" y="157963"/>
                  </a:lnTo>
                  <a:lnTo>
                    <a:pt x="85139" y="153226"/>
                  </a:lnTo>
                  <a:lnTo>
                    <a:pt x="90549" y="152951"/>
                  </a:lnTo>
                  <a:lnTo>
                    <a:pt x="94861" y="155589"/>
                  </a:lnTo>
                  <a:lnTo>
                    <a:pt x="101533" y="166047"/>
                  </a:lnTo>
                  <a:lnTo>
                    <a:pt x="101479" y="172787"/>
                  </a:lnTo>
                  <a:lnTo>
                    <a:pt x="95773" y="187802"/>
                  </a:lnTo>
                  <a:lnTo>
                    <a:pt x="73919" y="215492"/>
                  </a:lnTo>
                  <a:lnTo>
                    <a:pt x="53186" y="231947"/>
                  </a:lnTo>
                  <a:lnTo>
                    <a:pt x="22237" y="253015"/>
                  </a:lnTo>
                  <a:lnTo>
                    <a:pt x="18980" y="254754"/>
                  </a:lnTo>
                  <a:lnTo>
                    <a:pt x="16810" y="255208"/>
                  </a:lnTo>
                  <a:lnTo>
                    <a:pt x="15363" y="254805"/>
                  </a:lnTo>
                  <a:lnTo>
                    <a:pt x="38598" y="226476"/>
                  </a:lnTo>
                  <a:lnTo>
                    <a:pt x="63940" y="197537"/>
                  </a:lnTo>
                  <a:lnTo>
                    <a:pt x="70152" y="193628"/>
                  </a:lnTo>
                  <a:lnTo>
                    <a:pt x="72797" y="193996"/>
                  </a:lnTo>
                  <a:lnTo>
                    <a:pt x="75265" y="195653"/>
                  </a:lnTo>
                  <a:lnTo>
                    <a:pt x="77616" y="198169"/>
                  </a:lnTo>
                  <a:lnTo>
                    <a:pt x="77773" y="202668"/>
                  </a:lnTo>
                  <a:lnTo>
                    <a:pt x="73368" y="221779"/>
                  </a:lnTo>
                  <a:lnTo>
                    <a:pt x="77127" y="247557"/>
                  </a:lnTo>
                  <a:lnTo>
                    <a:pt x="78857" y="253938"/>
                  </a:lnTo>
                  <a:lnTo>
                    <a:pt x="82834" y="258898"/>
                  </a:lnTo>
                  <a:lnTo>
                    <a:pt x="94777" y="266290"/>
                  </a:lnTo>
                  <a:lnTo>
                    <a:pt x="117369" y="274418"/>
                  </a:lnTo>
                  <a:lnTo>
                    <a:pt x="125440" y="273962"/>
                  </a:lnTo>
                  <a:lnTo>
                    <a:pt x="141936" y="267811"/>
                  </a:lnTo>
                  <a:lnTo>
                    <a:pt x="160348" y="252448"/>
                  </a:lnTo>
                  <a:lnTo>
                    <a:pt x="166388" y="240610"/>
                  </a:lnTo>
                  <a:lnTo>
                    <a:pt x="170264" y="215764"/>
                  </a:lnTo>
                  <a:lnTo>
                    <a:pt x="169171" y="210870"/>
                  </a:lnTo>
                  <a:lnTo>
                    <a:pt x="164195" y="203552"/>
                  </a:lnTo>
                  <a:lnTo>
                    <a:pt x="161596" y="202729"/>
                  </a:lnTo>
                  <a:lnTo>
                    <a:pt x="159159" y="203591"/>
                  </a:lnTo>
                  <a:lnTo>
                    <a:pt x="146808" y="211744"/>
                  </a:lnTo>
                  <a:lnTo>
                    <a:pt x="144362" y="215952"/>
                  </a:lnTo>
                  <a:lnTo>
                    <a:pt x="141643" y="228152"/>
                  </a:lnTo>
                  <a:lnTo>
                    <a:pt x="143035" y="233946"/>
                  </a:lnTo>
                  <a:lnTo>
                    <a:pt x="150226" y="244146"/>
                  </a:lnTo>
                  <a:lnTo>
                    <a:pt x="166175" y="257822"/>
                  </a:lnTo>
                  <a:lnTo>
                    <a:pt x="178149" y="262755"/>
                  </a:lnTo>
                  <a:lnTo>
                    <a:pt x="189821" y="264241"/>
                  </a:lnTo>
                  <a:lnTo>
                    <a:pt x="199713" y="262550"/>
                  </a:lnTo>
                  <a:lnTo>
                    <a:pt x="203620" y="259700"/>
                  </a:lnTo>
                  <a:lnTo>
                    <a:pt x="209843" y="250889"/>
                  </a:lnTo>
                  <a:lnTo>
                    <a:pt x="213943" y="234028"/>
                  </a:lnTo>
                  <a:lnTo>
                    <a:pt x="211787" y="212256"/>
                  </a:lnTo>
                  <a:lnTo>
                    <a:pt x="199937" y="187931"/>
                  </a:lnTo>
                  <a:lnTo>
                    <a:pt x="179649" y="166220"/>
                  </a:lnTo>
                  <a:lnTo>
                    <a:pt x="172606" y="162319"/>
                  </a:lnTo>
                  <a:lnTo>
                    <a:pt x="159135" y="159866"/>
                  </a:lnTo>
                  <a:lnTo>
                    <a:pt x="149856" y="161127"/>
                  </a:lnTo>
                  <a:lnTo>
                    <a:pt x="146393" y="162452"/>
                  </a:lnTo>
                  <a:lnTo>
                    <a:pt x="144791" y="164040"/>
                  </a:lnTo>
                  <a:lnTo>
                    <a:pt x="144428" y="165804"/>
                  </a:lnTo>
                  <a:lnTo>
                    <a:pt x="144891" y="167686"/>
                  </a:lnTo>
                  <a:lnTo>
                    <a:pt x="149169" y="171659"/>
                  </a:lnTo>
                  <a:lnTo>
                    <a:pt x="157186" y="175776"/>
                  </a:lnTo>
                  <a:lnTo>
                    <a:pt x="183446" y="182287"/>
                  </a:lnTo>
                  <a:lnTo>
                    <a:pt x="196408" y="182616"/>
                  </a:lnTo>
                  <a:lnTo>
                    <a:pt x="209226" y="180411"/>
                  </a:lnTo>
                  <a:lnTo>
                    <a:pt x="240343" y="165986"/>
                  </a:lnTo>
                  <a:lnTo>
                    <a:pt x="242701" y="165691"/>
                  </a:lnTo>
                  <a:lnTo>
                    <a:pt x="247204" y="167244"/>
                  </a:lnTo>
                  <a:lnTo>
                    <a:pt x="249392" y="168646"/>
                  </a:lnTo>
                  <a:lnTo>
                    <a:pt x="251823" y="177730"/>
                  </a:lnTo>
                  <a:lnTo>
                    <a:pt x="253512" y="205882"/>
                  </a:lnTo>
                  <a:lnTo>
                    <a:pt x="253735" y="233936"/>
                  </a:lnTo>
                  <a:lnTo>
                    <a:pt x="254452" y="236390"/>
                  </a:lnTo>
                  <a:lnTo>
                    <a:pt x="255636" y="238027"/>
                  </a:lnTo>
                  <a:lnTo>
                    <a:pt x="257130" y="239118"/>
                  </a:lnTo>
                  <a:lnTo>
                    <a:pt x="258832" y="239140"/>
                  </a:lnTo>
                  <a:lnTo>
                    <a:pt x="262604" y="237282"/>
                  </a:lnTo>
                  <a:lnTo>
                    <a:pt x="272066" y="228899"/>
                  </a:lnTo>
                  <a:lnTo>
                    <a:pt x="288904" y="200522"/>
                  </a:lnTo>
                  <a:lnTo>
                    <a:pt x="308216" y="172175"/>
                  </a:lnTo>
                  <a:lnTo>
                    <a:pt x="315127" y="164717"/>
                  </a:lnTo>
                  <a:lnTo>
                    <a:pt x="317958" y="162728"/>
                  </a:lnTo>
                  <a:lnTo>
                    <a:pt x="319139" y="163519"/>
                  </a:lnTo>
                  <a:lnTo>
                    <a:pt x="316820" y="191476"/>
                  </a:lnTo>
                  <a:lnTo>
                    <a:pt x="313687" y="209839"/>
                  </a:lnTo>
                  <a:lnTo>
                    <a:pt x="316599" y="227274"/>
                  </a:lnTo>
                  <a:lnTo>
                    <a:pt x="320029" y="234596"/>
                  </a:lnTo>
                  <a:lnTo>
                    <a:pt x="325786" y="240202"/>
                  </a:lnTo>
                  <a:lnTo>
                    <a:pt x="329297" y="242685"/>
                  </a:lnTo>
                  <a:lnTo>
                    <a:pt x="333754" y="242929"/>
                  </a:lnTo>
                  <a:lnTo>
                    <a:pt x="355369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2035"/>
            <p:cNvSpPr/>
            <p:nvPr>
              <p:custDataLst>
                <p:tags r:id="rId19"/>
              </p:custDataLst>
            </p:nvPr>
          </p:nvSpPr>
          <p:spPr>
            <a:xfrm>
              <a:off x="8890000" y="2058283"/>
              <a:ext cx="57151" cy="111046"/>
            </a:xfrm>
            <a:custGeom>
              <a:avLst/>
              <a:gdLst/>
              <a:ahLst/>
              <a:cxnLst/>
              <a:rect l="0" t="0" r="0" b="0"/>
              <a:pathLst>
                <a:path w="57151" h="111046">
                  <a:moveTo>
                    <a:pt x="57150" y="5467"/>
                  </a:moveTo>
                  <a:lnTo>
                    <a:pt x="57150" y="5467"/>
                  </a:lnTo>
                  <a:lnTo>
                    <a:pt x="50408" y="2096"/>
                  </a:lnTo>
                  <a:lnTo>
                    <a:pt x="32731" y="0"/>
                  </a:lnTo>
                  <a:lnTo>
                    <a:pt x="16362" y="2750"/>
                  </a:lnTo>
                  <a:lnTo>
                    <a:pt x="8918" y="8022"/>
                  </a:lnTo>
                  <a:lnTo>
                    <a:pt x="5945" y="11404"/>
                  </a:lnTo>
                  <a:lnTo>
                    <a:pt x="4669" y="15775"/>
                  </a:lnTo>
                  <a:lnTo>
                    <a:pt x="5133" y="26276"/>
                  </a:lnTo>
                  <a:lnTo>
                    <a:pt x="9360" y="40717"/>
                  </a:lnTo>
                  <a:lnTo>
                    <a:pt x="25838" y="67673"/>
                  </a:lnTo>
                  <a:lnTo>
                    <a:pt x="39717" y="93805"/>
                  </a:lnTo>
                  <a:lnTo>
                    <a:pt x="39884" y="97520"/>
                  </a:lnTo>
                  <a:lnTo>
                    <a:pt x="36306" y="105411"/>
                  </a:lnTo>
                  <a:lnTo>
                    <a:pt x="33375" y="108080"/>
                  </a:lnTo>
                  <a:lnTo>
                    <a:pt x="26357" y="111045"/>
                  </a:lnTo>
                  <a:lnTo>
                    <a:pt x="22510" y="110424"/>
                  </a:lnTo>
                  <a:lnTo>
                    <a:pt x="14473" y="105972"/>
                  </a:lnTo>
                  <a:lnTo>
                    <a:pt x="5386" y="95532"/>
                  </a:lnTo>
                  <a:lnTo>
                    <a:pt x="1595" y="70018"/>
                  </a:lnTo>
                  <a:lnTo>
                    <a:pt x="0" y="499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2036"/>
            <p:cNvSpPr/>
            <p:nvPr>
              <p:custDataLst>
                <p:tags r:id="rId20"/>
              </p:custDataLst>
            </p:nvPr>
          </p:nvSpPr>
          <p:spPr>
            <a:xfrm>
              <a:off x="8962880" y="1949450"/>
              <a:ext cx="38730" cy="199146"/>
            </a:xfrm>
            <a:custGeom>
              <a:avLst/>
              <a:gdLst/>
              <a:ahLst/>
              <a:cxnLst/>
              <a:rect l="0" t="0" r="0" b="0"/>
              <a:pathLst>
                <a:path w="38730" h="199146">
                  <a:moveTo>
                    <a:pt x="35070" y="0"/>
                  </a:moveTo>
                  <a:lnTo>
                    <a:pt x="35070" y="0"/>
                  </a:lnTo>
                  <a:lnTo>
                    <a:pt x="38441" y="0"/>
                  </a:lnTo>
                  <a:lnTo>
                    <a:pt x="38729" y="2117"/>
                  </a:lnTo>
                  <a:lnTo>
                    <a:pt x="30357" y="30130"/>
                  </a:lnTo>
                  <a:lnTo>
                    <a:pt x="20276" y="57841"/>
                  </a:lnTo>
                  <a:lnTo>
                    <a:pt x="8738" y="88972"/>
                  </a:lnTo>
                  <a:lnTo>
                    <a:pt x="2200" y="117859"/>
                  </a:lnTo>
                  <a:lnTo>
                    <a:pt x="0" y="142693"/>
                  </a:lnTo>
                  <a:lnTo>
                    <a:pt x="3434" y="169279"/>
                  </a:lnTo>
                  <a:lnTo>
                    <a:pt x="9486" y="186243"/>
                  </a:lnTo>
                  <a:lnTo>
                    <a:pt x="13074" y="191895"/>
                  </a:lnTo>
                  <a:lnTo>
                    <a:pt x="20826" y="198176"/>
                  </a:lnTo>
                  <a:lnTo>
                    <a:pt x="24163" y="199145"/>
                  </a:lnTo>
                  <a:lnTo>
                    <a:pt x="27094" y="199085"/>
                  </a:lnTo>
                  <a:lnTo>
                    <a:pt x="3507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2037"/>
            <p:cNvSpPr/>
            <p:nvPr>
              <p:custDataLst>
                <p:tags r:id="rId21"/>
              </p:custDataLst>
            </p:nvPr>
          </p:nvSpPr>
          <p:spPr>
            <a:xfrm>
              <a:off x="8947150" y="2032000"/>
              <a:ext cx="44451" cy="25401"/>
            </a:xfrm>
            <a:custGeom>
              <a:avLst/>
              <a:gdLst/>
              <a:ahLst/>
              <a:cxnLst/>
              <a:rect l="0" t="0" r="0" b="0"/>
              <a:pathLst>
                <a:path w="44451" h="254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12209" y="5467"/>
                  </a:lnTo>
                  <a:lnTo>
                    <a:pt x="19772" y="9721"/>
                  </a:lnTo>
                  <a:lnTo>
                    <a:pt x="444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2038"/>
            <p:cNvSpPr/>
            <p:nvPr>
              <p:custDataLst>
                <p:tags r:id="rId22"/>
              </p:custDataLst>
            </p:nvPr>
          </p:nvSpPr>
          <p:spPr>
            <a:xfrm>
              <a:off x="9042400" y="21590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3" name="SMARTInkShape-2039"/>
          <p:cNvSpPr/>
          <p:nvPr>
            <p:custDataLst>
              <p:tags r:id="rId5"/>
            </p:custDataLst>
          </p:nvPr>
        </p:nvSpPr>
        <p:spPr>
          <a:xfrm>
            <a:off x="7810500" y="1511300"/>
            <a:ext cx="69477" cy="6351"/>
          </a:xfrm>
          <a:custGeom>
            <a:avLst/>
            <a:gdLst/>
            <a:ahLst/>
            <a:cxnLst/>
            <a:rect l="0" t="0" r="0" b="0"/>
            <a:pathLst>
              <a:path w="69477" h="6351">
                <a:moveTo>
                  <a:pt x="6350" y="0"/>
                </a:moveTo>
                <a:lnTo>
                  <a:pt x="6350" y="0"/>
                </a:lnTo>
                <a:lnTo>
                  <a:pt x="22082" y="0"/>
                </a:lnTo>
                <a:lnTo>
                  <a:pt x="25807" y="1881"/>
                </a:lnTo>
                <a:lnTo>
                  <a:pt x="27787" y="3371"/>
                </a:lnTo>
                <a:lnTo>
                  <a:pt x="33752" y="5026"/>
                </a:lnTo>
                <a:lnTo>
                  <a:pt x="63466" y="6340"/>
                </a:lnTo>
                <a:lnTo>
                  <a:pt x="69476" y="6349"/>
                </a:lnTo>
                <a:lnTo>
                  <a:pt x="40041" y="6350"/>
                </a:lnTo>
                <a:lnTo>
                  <a:pt x="10640" y="6350"/>
                </a:lnTo>
                <a:lnTo>
                  <a:pt x="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576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Dempede</a:t>
            </a:r>
            <a:r>
              <a:rPr lang="en-US" dirty="0" smtClean="0"/>
              <a:t> </a:t>
            </a:r>
            <a:r>
              <a:rPr lang="en-US" dirty="0" err="1"/>
              <a:t>svingninger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12956" y="1644650"/>
            <a:ext cx="3574526" cy="1883597"/>
            <a:chOff x="112956" y="1644650"/>
            <a:chExt cx="6395794" cy="3370264"/>
          </a:xfrm>
        </p:grpSpPr>
        <p:sp>
          <p:nvSpPr>
            <p:cNvPr id="5" name="Rectangle 4"/>
            <p:cNvSpPr/>
            <p:nvPr/>
          </p:nvSpPr>
          <p:spPr>
            <a:xfrm>
              <a:off x="112956" y="1777977"/>
              <a:ext cx="604594" cy="3071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3253703" y="1708799"/>
              <a:ext cx="604594" cy="5676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717550" y="1644650"/>
              <a:ext cx="0" cy="2600300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17550" y="4244950"/>
              <a:ext cx="5791200" cy="1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5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550" y="2326258"/>
              <a:ext cx="3798573" cy="189854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4511915" y="2326256"/>
              <a:ext cx="1071877" cy="189854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3366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47853" y="4229561"/>
              <a:ext cx="0" cy="78535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7590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SMARTInkShape-Group490"/>
          <p:cNvGrpSpPr/>
          <p:nvPr/>
        </p:nvGrpSpPr>
        <p:grpSpPr>
          <a:xfrm>
            <a:off x="4127500" y="1358930"/>
            <a:ext cx="527051" cy="334603"/>
            <a:chOff x="4127500" y="1358930"/>
            <a:chExt cx="527051" cy="334603"/>
          </a:xfrm>
        </p:grpSpPr>
        <p:sp>
          <p:nvSpPr>
            <p:cNvPr id="6" name="SMARTInkShape-2040"/>
            <p:cNvSpPr/>
            <p:nvPr>
              <p:custDataLst>
                <p:tags r:id="rId145"/>
              </p:custDataLst>
            </p:nvPr>
          </p:nvSpPr>
          <p:spPr>
            <a:xfrm>
              <a:off x="4536591" y="1562100"/>
              <a:ext cx="105260" cy="6235"/>
            </a:xfrm>
            <a:custGeom>
              <a:avLst/>
              <a:gdLst/>
              <a:ahLst/>
              <a:cxnLst/>
              <a:rect l="0" t="0" r="0" b="0"/>
              <a:pathLst>
                <a:path w="105260" h="6235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4364"/>
                  </a:lnTo>
                  <a:lnTo>
                    <a:pt x="514" y="5026"/>
                  </a:lnTo>
                  <a:lnTo>
                    <a:pt x="1563" y="5467"/>
                  </a:lnTo>
                  <a:lnTo>
                    <a:pt x="29131" y="6234"/>
                  </a:lnTo>
                  <a:lnTo>
                    <a:pt x="51893" y="4434"/>
                  </a:lnTo>
                  <a:lnTo>
                    <a:pt x="79099" y="1314"/>
                  </a:lnTo>
                  <a:lnTo>
                    <a:pt x="1052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2041"/>
            <p:cNvSpPr/>
            <p:nvPr>
              <p:custDataLst>
                <p:tags r:id="rId146"/>
              </p:custDataLst>
            </p:nvPr>
          </p:nvSpPr>
          <p:spPr>
            <a:xfrm>
              <a:off x="4521200" y="1511300"/>
              <a:ext cx="133351" cy="9835"/>
            </a:xfrm>
            <a:custGeom>
              <a:avLst/>
              <a:gdLst/>
              <a:ahLst/>
              <a:cxnLst/>
              <a:rect l="0" t="0" r="0" b="0"/>
              <a:pathLst>
                <a:path w="133351" h="9835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6165" y="6467"/>
                  </a:lnTo>
                  <a:lnTo>
                    <a:pt x="62848" y="9834"/>
                  </a:lnTo>
                  <a:lnTo>
                    <a:pt x="85082" y="8369"/>
                  </a:lnTo>
                  <a:lnTo>
                    <a:pt x="111287" y="6948"/>
                  </a:lnTo>
                  <a:lnTo>
                    <a:pt x="133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2042"/>
            <p:cNvSpPr/>
            <p:nvPr>
              <p:custDataLst>
                <p:tags r:id="rId147"/>
              </p:custDataLst>
            </p:nvPr>
          </p:nvSpPr>
          <p:spPr>
            <a:xfrm>
              <a:off x="4127500" y="1511300"/>
              <a:ext cx="254001" cy="11557"/>
            </a:xfrm>
            <a:custGeom>
              <a:avLst/>
              <a:gdLst/>
              <a:ahLst/>
              <a:cxnLst/>
              <a:rect l="0" t="0" r="0" b="0"/>
              <a:pathLst>
                <a:path w="254001" h="11557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526" y="6907"/>
                  </a:lnTo>
                  <a:lnTo>
                    <a:pt x="23806" y="10125"/>
                  </a:lnTo>
                  <a:lnTo>
                    <a:pt x="52208" y="11556"/>
                  </a:lnTo>
                  <a:lnTo>
                    <a:pt x="68672" y="11232"/>
                  </a:lnTo>
                  <a:lnTo>
                    <a:pt x="85998" y="10310"/>
                  </a:lnTo>
                  <a:lnTo>
                    <a:pt x="103899" y="8990"/>
                  </a:lnTo>
                  <a:lnTo>
                    <a:pt x="120772" y="8110"/>
                  </a:lnTo>
                  <a:lnTo>
                    <a:pt x="136958" y="7523"/>
                  </a:lnTo>
                  <a:lnTo>
                    <a:pt x="166704" y="6166"/>
                  </a:lnTo>
                  <a:lnTo>
                    <a:pt x="191683" y="3211"/>
                  </a:lnTo>
                  <a:lnTo>
                    <a:pt x="218838" y="951"/>
                  </a:lnTo>
                  <a:lnTo>
                    <a:pt x="249894" y="5817"/>
                  </a:lnTo>
                  <a:lnTo>
                    <a:pt x="2540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2043"/>
            <p:cNvSpPr/>
            <p:nvPr>
              <p:custDataLst>
                <p:tags r:id="rId148"/>
              </p:custDataLst>
            </p:nvPr>
          </p:nvSpPr>
          <p:spPr>
            <a:xfrm>
              <a:off x="4149241" y="1358930"/>
              <a:ext cx="283346" cy="19021"/>
            </a:xfrm>
            <a:custGeom>
              <a:avLst/>
              <a:gdLst/>
              <a:ahLst/>
              <a:cxnLst/>
              <a:rect l="0" t="0" r="0" b="0"/>
              <a:pathLst>
                <a:path w="283346" h="19021">
                  <a:moveTo>
                    <a:pt x="3659" y="12670"/>
                  </a:moveTo>
                  <a:lnTo>
                    <a:pt x="3659" y="12670"/>
                  </a:lnTo>
                  <a:lnTo>
                    <a:pt x="288" y="9299"/>
                  </a:lnTo>
                  <a:lnTo>
                    <a:pt x="0" y="7600"/>
                  </a:lnTo>
                  <a:lnTo>
                    <a:pt x="515" y="5762"/>
                  </a:lnTo>
                  <a:lnTo>
                    <a:pt x="1563" y="3832"/>
                  </a:lnTo>
                  <a:lnTo>
                    <a:pt x="8372" y="1686"/>
                  </a:lnTo>
                  <a:lnTo>
                    <a:pt x="31631" y="478"/>
                  </a:lnTo>
                  <a:lnTo>
                    <a:pt x="57719" y="196"/>
                  </a:lnTo>
                  <a:lnTo>
                    <a:pt x="73566" y="121"/>
                  </a:lnTo>
                  <a:lnTo>
                    <a:pt x="90480" y="70"/>
                  </a:lnTo>
                  <a:lnTo>
                    <a:pt x="108812" y="37"/>
                  </a:lnTo>
                  <a:lnTo>
                    <a:pt x="128089" y="15"/>
                  </a:lnTo>
                  <a:lnTo>
                    <a:pt x="147996" y="0"/>
                  </a:lnTo>
                  <a:lnTo>
                    <a:pt x="166911" y="695"/>
                  </a:lnTo>
                  <a:lnTo>
                    <a:pt x="185166" y="1865"/>
                  </a:lnTo>
                  <a:lnTo>
                    <a:pt x="202980" y="3350"/>
                  </a:lnTo>
                  <a:lnTo>
                    <a:pt x="232181" y="5000"/>
                  </a:lnTo>
                  <a:lnTo>
                    <a:pt x="262810" y="5929"/>
                  </a:lnTo>
                  <a:lnTo>
                    <a:pt x="282430" y="6243"/>
                  </a:lnTo>
                  <a:lnTo>
                    <a:pt x="283345" y="7680"/>
                  </a:lnTo>
                  <a:lnTo>
                    <a:pt x="282544" y="10049"/>
                  </a:lnTo>
                  <a:lnTo>
                    <a:pt x="276709" y="190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2044"/>
            <p:cNvSpPr/>
            <p:nvPr>
              <p:custDataLst>
                <p:tags r:id="rId149"/>
              </p:custDataLst>
            </p:nvPr>
          </p:nvSpPr>
          <p:spPr>
            <a:xfrm>
              <a:off x="4286250" y="1365250"/>
              <a:ext cx="31751" cy="328283"/>
            </a:xfrm>
            <a:custGeom>
              <a:avLst/>
              <a:gdLst/>
              <a:ahLst/>
              <a:cxnLst/>
              <a:rect l="0" t="0" r="0" b="0"/>
              <a:pathLst>
                <a:path w="31751" h="328283">
                  <a:moveTo>
                    <a:pt x="31750" y="0"/>
                  </a:moveTo>
                  <a:lnTo>
                    <a:pt x="31750" y="0"/>
                  </a:lnTo>
                  <a:lnTo>
                    <a:pt x="26283" y="0"/>
                  </a:lnTo>
                  <a:lnTo>
                    <a:pt x="25516" y="24485"/>
                  </a:lnTo>
                  <a:lnTo>
                    <a:pt x="24746" y="44749"/>
                  </a:lnTo>
                  <a:lnTo>
                    <a:pt x="22052" y="72570"/>
                  </a:lnTo>
                  <a:lnTo>
                    <a:pt x="19640" y="88597"/>
                  </a:lnTo>
                  <a:lnTo>
                    <a:pt x="16621" y="105631"/>
                  </a:lnTo>
                  <a:lnTo>
                    <a:pt x="13198" y="123337"/>
                  </a:lnTo>
                  <a:lnTo>
                    <a:pt x="10915" y="140786"/>
                  </a:lnTo>
                  <a:lnTo>
                    <a:pt x="9393" y="158063"/>
                  </a:lnTo>
                  <a:lnTo>
                    <a:pt x="8379" y="175225"/>
                  </a:lnTo>
                  <a:lnTo>
                    <a:pt x="5370" y="205583"/>
                  </a:lnTo>
                  <a:lnTo>
                    <a:pt x="2387" y="233187"/>
                  </a:lnTo>
                  <a:lnTo>
                    <a:pt x="1061" y="259566"/>
                  </a:lnTo>
                  <a:lnTo>
                    <a:pt x="471" y="281639"/>
                  </a:lnTo>
                  <a:lnTo>
                    <a:pt x="93" y="312063"/>
                  </a:lnTo>
                  <a:lnTo>
                    <a:pt x="8" y="328282"/>
                  </a:lnTo>
                  <a:lnTo>
                    <a:pt x="0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" name="SMARTInkShape-2045"/>
          <p:cNvSpPr/>
          <p:nvPr>
            <p:custDataLst>
              <p:tags r:id="rId1"/>
            </p:custDataLst>
          </p:nvPr>
        </p:nvSpPr>
        <p:spPr>
          <a:xfrm>
            <a:off x="4851400" y="1492250"/>
            <a:ext cx="184151" cy="152401"/>
          </a:xfrm>
          <a:custGeom>
            <a:avLst/>
            <a:gdLst/>
            <a:ahLst/>
            <a:cxnLst/>
            <a:rect l="0" t="0" r="0" b="0"/>
            <a:pathLst>
              <a:path w="184151" h="152401">
                <a:moveTo>
                  <a:pt x="0" y="0"/>
                </a:moveTo>
                <a:lnTo>
                  <a:pt x="0" y="0"/>
                </a:lnTo>
                <a:lnTo>
                  <a:pt x="705" y="26040"/>
                </a:lnTo>
                <a:lnTo>
                  <a:pt x="6907" y="57695"/>
                </a:lnTo>
                <a:lnTo>
                  <a:pt x="10984" y="82711"/>
                </a:lnTo>
                <a:lnTo>
                  <a:pt x="14073" y="104235"/>
                </a:lnTo>
                <a:lnTo>
                  <a:pt x="18759" y="125157"/>
                </a:lnTo>
                <a:lnTo>
                  <a:pt x="18856" y="125066"/>
                </a:lnTo>
                <a:lnTo>
                  <a:pt x="22396" y="111258"/>
                </a:lnTo>
                <a:lnTo>
                  <a:pt x="34623" y="87607"/>
                </a:lnTo>
                <a:lnTo>
                  <a:pt x="44909" y="61627"/>
                </a:lnTo>
                <a:lnTo>
                  <a:pt x="63434" y="34045"/>
                </a:lnTo>
                <a:lnTo>
                  <a:pt x="72810" y="23807"/>
                </a:lnTo>
                <a:lnTo>
                  <a:pt x="77750" y="21164"/>
                </a:lnTo>
                <a:lnTo>
                  <a:pt x="80056" y="21870"/>
                </a:lnTo>
                <a:lnTo>
                  <a:pt x="84499" y="26418"/>
                </a:lnTo>
                <a:lnTo>
                  <a:pt x="90967" y="40283"/>
                </a:lnTo>
                <a:lnTo>
                  <a:pt x="94404" y="69001"/>
                </a:lnTo>
                <a:lnTo>
                  <a:pt x="95083" y="99969"/>
                </a:lnTo>
                <a:lnTo>
                  <a:pt x="95217" y="116565"/>
                </a:lnTo>
                <a:lnTo>
                  <a:pt x="95934" y="117926"/>
                </a:lnTo>
                <a:lnTo>
                  <a:pt x="97117" y="118834"/>
                </a:lnTo>
                <a:lnTo>
                  <a:pt x="98611" y="119440"/>
                </a:lnTo>
                <a:lnTo>
                  <a:pt x="99607" y="118432"/>
                </a:lnTo>
                <a:lnTo>
                  <a:pt x="103126" y="108861"/>
                </a:lnTo>
                <a:lnTo>
                  <a:pt x="122206" y="79176"/>
                </a:lnTo>
                <a:lnTo>
                  <a:pt x="138279" y="49800"/>
                </a:lnTo>
                <a:lnTo>
                  <a:pt x="156352" y="18382"/>
                </a:lnTo>
                <a:lnTo>
                  <a:pt x="162509" y="9915"/>
                </a:lnTo>
                <a:lnTo>
                  <a:pt x="163372" y="10138"/>
                </a:lnTo>
                <a:lnTo>
                  <a:pt x="169312" y="38360"/>
                </a:lnTo>
                <a:lnTo>
                  <a:pt x="170817" y="62793"/>
                </a:lnTo>
                <a:lnTo>
                  <a:pt x="171262" y="90650"/>
                </a:lnTo>
                <a:lnTo>
                  <a:pt x="173294" y="121623"/>
                </a:lnTo>
                <a:lnTo>
                  <a:pt x="178346" y="140694"/>
                </a:lnTo>
                <a:lnTo>
                  <a:pt x="184150" y="152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" name="SMARTInkShape-Group492"/>
          <p:cNvGrpSpPr/>
          <p:nvPr/>
        </p:nvGrpSpPr>
        <p:grpSpPr>
          <a:xfrm>
            <a:off x="5184292" y="1365250"/>
            <a:ext cx="403709" cy="245755"/>
            <a:chOff x="5184292" y="1365250"/>
            <a:chExt cx="403709" cy="245755"/>
          </a:xfrm>
        </p:grpSpPr>
        <p:sp>
          <p:nvSpPr>
            <p:cNvPr id="17" name="SMARTInkShape-2046"/>
            <p:cNvSpPr/>
            <p:nvPr>
              <p:custDataLst>
                <p:tags r:id="rId139"/>
              </p:custDataLst>
            </p:nvPr>
          </p:nvSpPr>
          <p:spPr>
            <a:xfrm>
              <a:off x="5476391" y="1536700"/>
              <a:ext cx="111610" cy="6351"/>
            </a:xfrm>
            <a:custGeom>
              <a:avLst/>
              <a:gdLst/>
              <a:ahLst/>
              <a:cxnLst/>
              <a:rect l="0" t="0" r="0" b="0"/>
              <a:pathLst>
                <a:path w="111610" h="63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25986" y="0"/>
                  </a:lnTo>
                  <a:lnTo>
                    <a:pt x="57223" y="0"/>
                  </a:lnTo>
                  <a:lnTo>
                    <a:pt x="85501" y="706"/>
                  </a:lnTo>
                  <a:lnTo>
                    <a:pt x="11160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2047"/>
            <p:cNvSpPr/>
            <p:nvPr>
              <p:custDataLst>
                <p:tags r:id="rId140"/>
              </p:custDataLst>
            </p:nvPr>
          </p:nvSpPr>
          <p:spPr>
            <a:xfrm>
              <a:off x="5461000" y="149225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0"/>
                  </a:moveTo>
                  <a:lnTo>
                    <a:pt x="0" y="0"/>
                  </a:lnTo>
                  <a:lnTo>
                    <a:pt x="27789" y="0"/>
                  </a:lnTo>
                  <a:lnTo>
                    <a:pt x="52998" y="0"/>
                  </a:lnTo>
                  <a:lnTo>
                    <a:pt x="81712" y="0"/>
                  </a:lnTo>
                  <a:lnTo>
                    <a:pt x="107105" y="706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2048"/>
            <p:cNvSpPr/>
            <p:nvPr>
              <p:custDataLst>
                <p:tags r:id="rId141"/>
              </p:custDataLst>
            </p:nvPr>
          </p:nvSpPr>
          <p:spPr>
            <a:xfrm>
              <a:off x="5314950" y="1365250"/>
              <a:ext cx="16187" cy="6328"/>
            </a:xfrm>
            <a:custGeom>
              <a:avLst/>
              <a:gdLst/>
              <a:ahLst/>
              <a:cxnLst/>
              <a:rect l="0" t="0" r="0" b="0"/>
              <a:pathLst>
                <a:path w="16187" h="6328">
                  <a:moveTo>
                    <a:pt x="12700" y="0"/>
                  </a:moveTo>
                  <a:lnTo>
                    <a:pt x="12700" y="0"/>
                  </a:lnTo>
                  <a:lnTo>
                    <a:pt x="7232" y="0"/>
                  </a:lnTo>
                  <a:lnTo>
                    <a:pt x="6938" y="706"/>
                  </a:lnTo>
                  <a:lnTo>
                    <a:pt x="6428" y="5467"/>
                  </a:lnTo>
                  <a:lnTo>
                    <a:pt x="7107" y="5761"/>
                  </a:lnTo>
                  <a:lnTo>
                    <a:pt x="15812" y="6327"/>
                  </a:lnTo>
                  <a:lnTo>
                    <a:pt x="16186" y="5629"/>
                  </a:lnTo>
                  <a:lnTo>
                    <a:pt x="15728" y="4458"/>
                  </a:lnTo>
                  <a:lnTo>
                    <a:pt x="14719" y="2972"/>
                  </a:lnTo>
                  <a:lnTo>
                    <a:pt x="13340" y="1981"/>
                  </a:lnTo>
                  <a:lnTo>
                    <a:pt x="9927" y="88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2049"/>
            <p:cNvSpPr/>
            <p:nvPr>
              <p:custDataLst>
                <p:tags r:id="rId142"/>
              </p:custDataLst>
            </p:nvPr>
          </p:nvSpPr>
          <p:spPr>
            <a:xfrm>
              <a:off x="5233282" y="1365250"/>
              <a:ext cx="18169" cy="11795"/>
            </a:xfrm>
            <a:custGeom>
              <a:avLst/>
              <a:gdLst/>
              <a:ahLst/>
              <a:cxnLst/>
              <a:rect l="0" t="0" r="0" b="0"/>
              <a:pathLst>
                <a:path w="18169" h="11795">
                  <a:moveTo>
                    <a:pt x="5468" y="0"/>
                  </a:moveTo>
                  <a:lnTo>
                    <a:pt x="5468" y="0"/>
                  </a:lnTo>
                  <a:lnTo>
                    <a:pt x="5468" y="3371"/>
                  </a:lnTo>
                  <a:lnTo>
                    <a:pt x="4762" y="4364"/>
                  </a:lnTo>
                  <a:lnTo>
                    <a:pt x="3586" y="5026"/>
                  </a:lnTo>
                  <a:lnTo>
                    <a:pt x="0" y="6088"/>
                  </a:lnTo>
                  <a:lnTo>
                    <a:pt x="1392" y="8115"/>
                  </a:lnTo>
                  <a:lnTo>
                    <a:pt x="4663" y="11794"/>
                  </a:lnTo>
                  <a:lnTo>
                    <a:pt x="5637" y="11391"/>
                  </a:lnTo>
                  <a:lnTo>
                    <a:pt x="10378" y="8157"/>
                  </a:lnTo>
                  <a:lnTo>
                    <a:pt x="1816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2050"/>
            <p:cNvSpPr/>
            <p:nvPr>
              <p:custDataLst>
                <p:tags r:id="rId143"/>
              </p:custDataLst>
            </p:nvPr>
          </p:nvSpPr>
          <p:spPr>
            <a:xfrm>
              <a:off x="5184292" y="1492250"/>
              <a:ext cx="92559" cy="107951"/>
            </a:xfrm>
            <a:custGeom>
              <a:avLst/>
              <a:gdLst/>
              <a:ahLst/>
              <a:cxnLst/>
              <a:rect l="0" t="0" r="0" b="0"/>
              <a:pathLst>
                <a:path w="92559" h="107951">
                  <a:moveTo>
                    <a:pt x="3658" y="107950"/>
                  </a:moveTo>
                  <a:lnTo>
                    <a:pt x="3658" y="107950"/>
                  </a:lnTo>
                  <a:lnTo>
                    <a:pt x="287" y="107950"/>
                  </a:lnTo>
                  <a:lnTo>
                    <a:pt x="0" y="107244"/>
                  </a:lnTo>
                  <a:lnTo>
                    <a:pt x="1562" y="104579"/>
                  </a:lnTo>
                  <a:lnTo>
                    <a:pt x="25986" y="77507"/>
                  </a:lnTo>
                  <a:lnTo>
                    <a:pt x="57222" y="45963"/>
                  </a:lnTo>
                  <a:lnTo>
                    <a:pt x="83383" y="20054"/>
                  </a:lnTo>
                  <a:lnTo>
                    <a:pt x="925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2051"/>
            <p:cNvSpPr/>
            <p:nvPr>
              <p:custDataLst>
                <p:tags r:id="rId144"/>
              </p:custDataLst>
            </p:nvPr>
          </p:nvSpPr>
          <p:spPr>
            <a:xfrm>
              <a:off x="5194300" y="1466850"/>
              <a:ext cx="133351" cy="144155"/>
            </a:xfrm>
            <a:custGeom>
              <a:avLst/>
              <a:gdLst/>
              <a:ahLst/>
              <a:cxnLst/>
              <a:rect l="0" t="0" r="0" b="0"/>
              <a:pathLst>
                <a:path w="133351" h="144155">
                  <a:moveTo>
                    <a:pt x="0" y="0"/>
                  </a:moveTo>
                  <a:lnTo>
                    <a:pt x="0" y="0"/>
                  </a:lnTo>
                  <a:lnTo>
                    <a:pt x="1882" y="12552"/>
                  </a:lnTo>
                  <a:lnTo>
                    <a:pt x="6907" y="35469"/>
                  </a:lnTo>
                  <a:lnTo>
                    <a:pt x="12865" y="66483"/>
                  </a:lnTo>
                  <a:lnTo>
                    <a:pt x="18418" y="88815"/>
                  </a:lnTo>
                  <a:lnTo>
                    <a:pt x="27941" y="108147"/>
                  </a:lnTo>
                  <a:lnTo>
                    <a:pt x="41111" y="122384"/>
                  </a:lnTo>
                  <a:lnTo>
                    <a:pt x="64392" y="136451"/>
                  </a:lnTo>
                  <a:lnTo>
                    <a:pt x="87283" y="143206"/>
                  </a:lnTo>
                  <a:lnTo>
                    <a:pt x="94172" y="144154"/>
                  </a:lnTo>
                  <a:lnTo>
                    <a:pt x="105589" y="141444"/>
                  </a:lnTo>
                  <a:lnTo>
                    <a:pt x="124417" y="128207"/>
                  </a:lnTo>
                  <a:lnTo>
                    <a:pt x="129380" y="120246"/>
                  </a:lnTo>
                  <a:lnTo>
                    <a:pt x="1333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SMARTInkShape-Group493"/>
          <p:cNvGrpSpPr/>
          <p:nvPr/>
        </p:nvGrpSpPr>
        <p:grpSpPr>
          <a:xfrm>
            <a:off x="5778500" y="1238250"/>
            <a:ext cx="501651" cy="335964"/>
            <a:chOff x="5778500" y="1238250"/>
            <a:chExt cx="501651" cy="335964"/>
          </a:xfrm>
        </p:grpSpPr>
        <p:sp>
          <p:nvSpPr>
            <p:cNvPr id="27" name="SMARTInkShape-2052"/>
            <p:cNvSpPr/>
            <p:nvPr>
              <p:custDataLst>
                <p:tags r:id="rId135"/>
              </p:custDataLst>
            </p:nvPr>
          </p:nvSpPr>
          <p:spPr>
            <a:xfrm>
              <a:off x="6127750" y="1409700"/>
              <a:ext cx="133351" cy="133351"/>
            </a:xfrm>
            <a:custGeom>
              <a:avLst/>
              <a:gdLst/>
              <a:ahLst/>
              <a:cxnLst/>
              <a:rect l="0" t="0" r="0" b="0"/>
              <a:pathLst>
                <a:path w="133351" h="133351">
                  <a:moveTo>
                    <a:pt x="0" y="133350"/>
                  </a:moveTo>
                  <a:lnTo>
                    <a:pt x="0" y="133350"/>
                  </a:lnTo>
                  <a:lnTo>
                    <a:pt x="0" y="129979"/>
                  </a:lnTo>
                  <a:lnTo>
                    <a:pt x="6742" y="121141"/>
                  </a:lnTo>
                  <a:lnTo>
                    <a:pt x="33212" y="99031"/>
                  </a:lnTo>
                  <a:lnTo>
                    <a:pt x="54272" y="81644"/>
                  </a:lnTo>
                  <a:lnTo>
                    <a:pt x="75861" y="64038"/>
                  </a:lnTo>
                  <a:lnTo>
                    <a:pt x="104087" y="38259"/>
                  </a:lnTo>
                  <a:lnTo>
                    <a:pt x="130015" y="8036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2053"/>
            <p:cNvSpPr/>
            <p:nvPr>
              <p:custDataLst>
                <p:tags r:id="rId136"/>
              </p:custDataLst>
            </p:nvPr>
          </p:nvSpPr>
          <p:spPr>
            <a:xfrm>
              <a:off x="6127750" y="1418742"/>
              <a:ext cx="152401" cy="122282"/>
            </a:xfrm>
            <a:custGeom>
              <a:avLst/>
              <a:gdLst/>
              <a:ahLst/>
              <a:cxnLst/>
              <a:rect l="0" t="0" r="0" b="0"/>
              <a:pathLst>
                <a:path w="152401" h="122282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4364" y="0"/>
                  </a:lnTo>
                  <a:lnTo>
                    <a:pt x="5026" y="513"/>
                  </a:lnTo>
                  <a:lnTo>
                    <a:pt x="13141" y="31012"/>
                  </a:lnTo>
                  <a:lnTo>
                    <a:pt x="18541" y="46860"/>
                  </a:lnTo>
                  <a:lnTo>
                    <a:pt x="34186" y="70943"/>
                  </a:lnTo>
                  <a:lnTo>
                    <a:pt x="57088" y="91798"/>
                  </a:lnTo>
                  <a:lnTo>
                    <a:pt x="84492" y="109972"/>
                  </a:lnTo>
                  <a:lnTo>
                    <a:pt x="106644" y="119746"/>
                  </a:lnTo>
                  <a:lnTo>
                    <a:pt x="120069" y="122281"/>
                  </a:lnTo>
                  <a:lnTo>
                    <a:pt x="131211" y="121525"/>
                  </a:lnTo>
                  <a:lnTo>
                    <a:pt x="136157" y="120336"/>
                  </a:lnTo>
                  <a:lnTo>
                    <a:pt x="143534" y="115252"/>
                  </a:lnTo>
                  <a:lnTo>
                    <a:pt x="152400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2054"/>
            <p:cNvSpPr/>
            <p:nvPr>
              <p:custDataLst>
                <p:tags r:id="rId137"/>
              </p:custDataLst>
            </p:nvPr>
          </p:nvSpPr>
          <p:spPr>
            <a:xfrm>
              <a:off x="5975515" y="1238250"/>
              <a:ext cx="126836" cy="335964"/>
            </a:xfrm>
            <a:custGeom>
              <a:avLst/>
              <a:gdLst/>
              <a:ahLst/>
              <a:cxnLst/>
              <a:rect l="0" t="0" r="0" b="0"/>
              <a:pathLst>
                <a:path w="126836" h="335964">
                  <a:moveTo>
                    <a:pt x="82385" y="0"/>
                  </a:moveTo>
                  <a:lnTo>
                    <a:pt x="82385" y="0"/>
                  </a:lnTo>
                  <a:lnTo>
                    <a:pt x="79014" y="0"/>
                  </a:lnTo>
                  <a:lnTo>
                    <a:pt x="75477" y="5644"/>
                  </a:lnTo>
                  <a:lnTo>
                    <a:pt x="67639" y="28248"/>
                  </a:lnTo>
                  <a:lnTo>
                    <a:pt x="61014" y="53477"/>
                  </a:lnTo>
                  <a:lnTo>
                    <a:pt x="55718" y="83504"/>
                  </a:lnTo>
                  <a:lnTo>
                    <a:pt x="52613" y="100825"/>
                  </a:lnTo>
                  <a:lnTo>
                    <a:pt x="49132" y="119428"/>
                  </a:lnTo>
                  <a:lnTo>
                    <a:pt x="45400" y="138885"/>
                  </a:lnTo>
                  <a:lnTo>
                    <a:pt x="41500" y="157501"/>
                  </a:lnTo>
                  <a:lnTo>
                    <a:pt x="37489" y="175556"/>
                  </a:lnTo>
                  <a:lnTo>
                    <a:pt x="33404" y="193238"/>
                  </a:lnTo>
                  <a:lnTo>
                    <a:pt x="23222" y="224172"/>
                  </a:lnTo>
                  <a:lnTo>
                    <a:pt x="13051" y="249915"/>
                  </a:lnTo>
                  <a:lnTo>
                    <a:pt x="2654" y="279926"/>
                  </a:lnTo>
                  <a:lnTo>
                    <a:pt x="392" y="289695"/>
                  </a:lnTo>
                  <a:lnTo>
                    <a:pt x="206" y="289791"/>
                  </a:lnTo>
                  <a:lnTo>
                    <a:pt x="0" y="288016"/>
                  </a:lnTo>
                  <a:lnTo>
                    <a:pt x="8645" y="256537"/>
                  </a:lnTo>
                  <a:lnTo>
                    <a:pt x="21496" y="229352"/>
                  </a:lnTo>
                  <a:lnTo>
                    <a:pt x="41545" y="197916"/>
                  </a:lnTo>
                  <a:lnTo>
                    <a:pt x="49182" y="193796"/>
                  </a:lnTo>
                  <a:lnTo>
                    <a:pt x="57280" y="193846"/>
                  </a:lnTo>
                  <a:lnTo>
                    <a:pt x="61415" y="194848"/>
                  </a:lnTo>
                  <a:lnTo>
                    <a:pt x="63466" y="197632"/>
                  </a:lnTo>
                  <a:lnTo>
                    <a:pt x="63864" y="206370"/>
                  </a:lnTo>
                  <a:lnTo>
                    <a:pt x="60120" y="229931"/>
                  </a:lnTo>
                  <a:lnTo>
                    <a:pt x="50853" y="247301"/>
                  </a:lnTo>
                  <a:lnTo>
                    <a:pt x="25278" y="278077"/>
                  </a:lnTo>
                  <a:lnTo>
                    <a:pt x="8186" y="290869"/>
                  </a:lnTo>
                  <a:lnTo>
                    <a:pt x="8225" y="289868"/>
                  </a:lnTo>
                  <a:lnTo>
                    <a:pt x="17133" y="271071"/>
                  </a:lnTo>
                  <a:lnTo>
                    <a:pt x="24029" y="261901"/>
                  </a:lnTo>
                  <a:lnTo>
                    <a:pt x="28462" y="264802"/>
                  </a:lnTo>
                  <a:lnTo>
                    <a:pt x="57825" y="293048"/>
                  </a:lnTo>
                  <a:lnTo>
                    <a:pt x="88140" y="322564"/>
                  </a:lnTo>
                  <a:lnTo>
                    <a:pt x="102043" y="332092"/>
                  </a:lnTo>
                  <a:lnTo>
                    <a:pt x="110944" y="335229"/>
                  </a:lnTo>
                  <a:lnTo>
                    <a:pt x="115774" y="335963"/>
                  </a:lnTo>
                  <a:lnTo>
                    <a:pt x="120273" y="334408"/>
                  </a:lnTo>
                  <a:lnTo>
                    <a:pt x="126835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2055"/>
            <p:cNvSpPr/>
            <p:nvPr>
              <p:custDataLst>
                <p:tags r:id="rId138"/>
              </p:custDataLst>
            </p:nvPr>
          </p:nvSpPr>
          <p:spPr>
            <a:xfrm>
              <a:off x="5778500" y="1504950"/>
              <a:ext cx="107951" cy="11355"/>
            </a:xfrm>
            <a:custGeom>
              <a:avLst/>
              <a:gdLst/>
              <a:ahLst/>
              <a:cxnLst/>
              <a:rect l="0" t="0" r="0" b="0"/>
              <a:pathLst>
                <a:path w="107951" h="1135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31801" y="10540"/>
                  </a:lnTo>
                  <a:lnTo>
                    <a:pt x="55675" y="11354"/>
                  </a:lnTo>
                  <a:lnTo>
                    <a:pt x="85264" y="7548"/>
                  </a:lnTo>
                  <a:lnTo>
                    <a:pt x="95045" y="617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" name="SMARTInkShape-Group494"/>
          <p:cNvGrpSpPr/>
          <p:nvPr/>
        </p:nvGrpSpPr>
        <p:grpSpPr>
          <a:xfrm>
            <a:off x="6470650" y="1244600"/>
            <a:ext cx="642789" cy="277329"/>
            <a:chOff x="6470650" y="1244600"/>
            <a:chExt cx="642789" cy="277329"/>
          </a:xfrm>
        </p:grpSpPr>
        <p:sp>
          <p:nvSpPr>
            <p:cNvPr id="32" name="SMARTInkShape-2056"/>
            <p:cNvSpPr/>
            <p:nvPr>
              <p:custDataLst>
                <p:tags r:id="rId130"/>
              </p:custDataLst>
            </p:nvPr>
          </p:nvSpPr>
          <p:spPr>
            <a:xfrm>
              <a:off x="6985000" y="1377950"/>
              <a:ext cx="95251" cy="114301"/>
            </a:xfrm>
            <a:custGeom>
              <a:avLst/>
              <a:gdLst/>
              <a:ahLst/>
              <a:cxnLst/>
              <a:rect l="0" t="0" r="0" b="0"/>
              <a:pathLst>
                <a:path w="95251" h="114301">
                  <a:moveTo>
                    <a:pt x="0" y="114300"/>
                  </a:moveTo>
                  <a:lnTo>
                    <a:pt x="0" y="114300"/>
                  </a:lnTo>
                  <a:lnTo>
                    <a:pt x="0" y="110929"/>
                  </a:lnTo>
                  <a:lnTo>
                    <a:pt x="6742" y="102091"/>
                  </a:lnTo>
                  <a:lnTo>
                    <a:pt x="31801" y="76323"/>
                  </a:lnTo>
                  <a:lnTo>
                    <a:pt x="62047" y="45938"/>
                  </a:lnTo>
                  <a:lnTo>
                    <a:pt x="87658" y="15269"/>
                  </a:lnTo>
                  <a:lnTo>
                    <a:pt x="91876" y="960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2057"/>
            <p:cNvSpPr/>
            <p:nvPr>
              <p:custDataLst>
                <p:tags r:id="rId131"/>
              </p:custDataLst>
            </p:nvPr>
          </p:nvSpPr>
          <p:spPr>
            <a:xfrm>
              <a:off x="6965950" y="1403350"/>
              <a:ext cx="147489" cy="102524"/>
            </a:xfrm>
            <a:custGeom>
              <a:avLst/>
              <a:gdLst/>
              <a:ahLst/>
              <a:cxnLst/>
              <a:rect l="0" t="0" r="0" b="0"/>
              <a:pathLst>
                <a:path w="147489" h="10252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3371"/>
                  </a:lnTo>
                  <a:lnTo>
                    <a:pt x="17891" y="12552"/>
                  </a:lnTo>
                  <a:lnTo>
                    <a:pt x="34030" y="41442"/>
                  </a:lnTo>
                  <a:lnTo>
                    <a:pt x="51476" y="65980"/>
                  </a:lnTo>
                  <a:lnTo>
                    <a:pt x="70050" y="87753"/>
                  </a:lnTo>
                  <a:lnTo>
                    <a:pt x="84520" y="97327"/>
                  </a:lnTo>
                  <a:lnTo>
                    <a:pt x="99654" y="102523"/>
                  </a:lnTo>
                  <a:lnTo>
                    <a:pt x="113435" y="102481"/>
                  </a:lnTo>
                  <a:lnTo>
                    <a:pt x="133093" y="95119"/>
                  </a:lnTo>
                  <a:lnTo>
                    <a:pt x="142173" y="87901"/>
                  </a:lnTo>
                  <a:lnTo>
                    <a:pt x="145582" y="84001"/>
                  </a:lnTo>
                  <a:lnTo>
                    <a:pt x="147149" y="80695"/>
                  </a:lnTo>
                  <a:lnTo>
                    <a:pt x="147488" y="77785"/>
                  </a:lnTo>
                  <a:lnTo>
                    <a:pt x="1460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2058"/>
            <p:cNvSpPr/>
            <p:nvPr>
              <p:custDataLst>
                <p:tags r:id="rId132"/>
              </p:custDataLst>
            </p:nvPr>
          </p:nvSpPr>
          <p:spPr>
            <a:xfrm>
              <a:off x="6724650" y="1244600"/>
              <a:ext cx="131463" cy="277329"/>
            </a:xfrm>
            <a:custGeom>
              <a:avLst/>
              <a:gdLst/>
              <a:ahLst/>
              <a:cxnLst/>
              <a:rect l="0" t="0" r="0" b="0"/>
              <a:pathLst>
                <a:path w="131463" h="277329">
                  <a:moveTo>
                    <a:pt x="69850" y="0"/>
                  </a:moveTo>
                  <a:lnTo>
                    <a:pt x="69850" y="0"/>
                  </a:lnTo>
                  <a:lnTo>
                    <a:pt x="68439" y="18031"/>
                  </a:lnTo>
                  <a:lnTo>
                    <a:pt x="63109" y="39999"/>
                  </a:lnTo>
                  <a:lnTo>
                    <a:pt x="56035" y="69988"/>
                  </a:lnTo>
                  <a:lnTo>
                    <a:pt x="52174" y="86876"/>
                  </a:lnTo>
                  <a:lnTo>
                    <a:pt x="48893" y="103073"/>
                  </a:lnTo>
                  <a:lnTo>
                    <a:pt x="43367" y="134240"/>
                  </a:lnTo>
                  <a:lnTo>
                    <a:pt x="36678" y="162673"/>
                  </a:lnTo>
                  <a:lnTo>
                    <a:pt x="30412" y="188010"/>
                  </a:lnTo>
                  <a:lnTo>
                    <a:pt x="26885" y="217436"/>
                  </a:lnTo>
                  <a:lnTo>
                    <a:pt x="25595" y="243253"/>
                  </a:lnTo>
                  <a:lnTo>
                    <a:pt x="26236" y="244013"/>
                  </a:lnTo>
                  <a:lnTo>
                    <a:pt x="27369" y="243814"/>
                  </a:lnTo>
                  <a:lnTo>
                    <a:pt x="28829" y="242976"/>
                  </a:lnTo>
                  <a:lnTo>
                    <a:pt x="42036" y="215154"/>
                  </a:lnTo>
                  <a:lnTo>
                    <a:pt x="60906" y="183532"/>
                  </a:lnTo>
                  <a:lnTo>
                    <a:pt x="73942" y="171659"/>
                  </a:lnTo>
                  <a:lnTo>
                    <a:pt x="82487" y="168015"/>
                  </a:lnTo>
                  <a:lnTo>
                    <a:pt x="86741" y="167043"/>
                  </a:lnTo>
                  <a:lnTo>
                    <a:pt x="90988" y="167807"/>
                  </a:lnTo>
                  <a:lnTo>
                    <a:pt x="115550" y="182947"/>
                  </a:lnTo>
                  <a:lnTo>
                    <a:pt x="123792" y="192788"/>
                  </a:lnTo>
                  <a:lnTo>
                    <a:pt x="129102" y="204217"/>
                  </a:lnTo>
                  <a:lnTo>
                    <a:pt x="131462" y="216352"/>
                  </a:lnTo>
                  <a:lnTo>
                    <a:pt x="126049" y="238455"/>
                  </a:lnTo>
                  <a:lnTo>
                    <a:pt x="108765" y="259507"/>
                  </a:lnTo>
                  <a:lnTo>
                    <a:pt x="89142" y="272408"/>
                  </a:lnTo>
                  <a:lnTo>
                    <a:pt x="66551" y="277328"/>
                  </a:lnTo>
                  <a:lnTo>
                    <a:pt x="52157" y="274716"/>
                  </a:lnTo>
                  <a:lnTo>
                    <a:pt x="45354" y="272044"/>
                  </a:lnTo>
                  <a:lnTo>
                    <a:pt x="25667" y="254799"/>
                  </a:lnTo>
                  <a:lnTo>
                    <a:pt x="6533" y="225099"/>
                  </a:lnTo>
                  <a:lnTo>
                    <a:pt x="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059"/>
            <p:cNvSpPr/>
            <p:nvPr>
              <p:custDataLst>
                <p:tags r:id="rId133"/>
              </p:custDataLst>
            </p:nvPr>
          </p:nvSpPr>
          <p:spPr>
            <a:xfrm>
              <a:off x="6470650" y="1460500"/>
              <a:ext cx="131280" cy="19051"/>
            </a:xfrm>
            <a:custGeom>
              <a:avLst/>
              <a:gdLst/>
              <a:ahLst/>
              <a:cxnLst/>
              <a:rect l="0" t="0" r="0" b="0"/>
              <a:pathLst>
                <a:path w="131280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10671" y="15905"/>
                  </a:lnTo>
                  <a:lnTo>
                    <a:pt x="35975" y="18429"/>
                  </a:lnTo>
                  <a:lnTo>
                    <a:pt x="66633" y="15495"/>
                  </a:lnTo>
                  <a:lnTo>
                    <a:pt x="92415" y="10157"/>
                  </a:lnTo>
                  <a:lnTo>
                    <a:pt x="122864" y="4970"/>
                  </a:lnTo>
                  <a:lnTo>
                    <a:pt x="131279" y="982"/>
                  </a:lnTo>
                  <a:lnTo>
                    <a:pt x="131263" y="654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2060"/>
            <p:cNvSpPr/>
            <p:nvPr>
              <p:custDataLst>
                <p:tags r:id="rId134"/>
              </p:custDataLst>
            </p:nvPr>
          </p:nvSpPr>
          <p:spPr>
            <a:xfrm>
              <a:off x="7010400" y="1301773"/>
              <a:ext cx="6351" cy="6328"/>
            </a:xfrm>
            <a:custGeom>
              <a:avLst/>
              <a:gdLst/>
              <a:ahLst/>
              <a:cxnLst/>
              <a:rect l="0" t="0" r="0" b="0"/>
              <a:pathLst>
                <a:path w="6351" h="6328">
                  <a:moveTo>
                    <a:pt x="0" y="6327"/>
                  </a:moveTo>
                  <a:lnTo>
                    <a:pt x="0" y="6327"/>
                  </a:lnTo>
                  <a:lnTo>
                    <a:pt x="6327" y="0"/>
                  </a:lnTo>
                  <a:lnTo>
                    <a:pt x="6350" y="6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SMARTInkShape-Group495"/>
          <p:cNvGrpSpPr/>
          <p:nvPr/>
        </p:nvGrpSpPr>
        <p:grpSpPr>
          <a:xfrm>
            <a:off x="6432550" y="1593850"/>
            <a:ext cx="745263" cy="469278"/>
            <a:chOff x="6432550" y="1593850"/>
            <a:chExt cx="745263" cy="469278"/>
          </a:xfrm>
        </p:grpSpPr>
        <p:sp>
          <p:nvSpPr>
            <p:cNvPr id="38" name="SMARTInkShape-2061"/>
            <p:cNvSpPr/>
            <p:nvPr>
              <p:custDataLst>
                <p:tags r:id="rId124"/>
              </p:custDataLst>
            </p:nvPr>
          </p:nvSpPr>
          <p:spPr>
            <a:xfrm>
              <a:off x="6794500" y="1832923"/>
              <a:ext cx="196851" cy="14928"/>
            </a:xfrm>
            <a:custGeom>
              <a:avLst/>
              <a:gdLst/>
              <a:ahLst/>
              <a:cxnLst/>
              <a:rect l="0" t="0" r="0" b="0"/>
              <a:pathLst>
                <a:path w="196851" h="14928">
                  <a:moveTo>
                    <a:pt x="0" y="14927"/>
                  </a:moveTo>
                  <a:lnTo>
                    <a:pt x="0" y="14927"/>
                  </a:lnTo>
                  <a:lnTo>
                    <a:pt x="8838" y="6089"/>
                  </a:lnTo>
                  <a:lnTo>
                    <a:pt x="25040" y="0"/>
                  </a:lnTo>
                  <a:lnTo>
                    <a:pt x="54456" y="470"/>
                  </a:lnTo>
                  <a:lnTo>
                    <a:pt x="77825" y="3327"/>
                  </a:lnTo>
                  <a:lnTo>
                    <a:pt x="102322" y="6244"/>
                  </a:lnTo>
                  <a:lnTo>
                    <a:pt x="127321" y="7540"/>
                  </a:lnTo>
                  <a:lnTo>
                    <a:pt x="158453" y="8270"/>
                  </a:lnTo>
                  <a:lnTo>
                    <a:pt x="187185" y="8536"/>
                  </a:lnTo>
                  <a:lnTo>
                    <a:pt x="196850" y="85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2062"/>
            <p:cNvSpPr/>
            <p:nvPr>
              <p:custDataLst>
                <p:tags r:id="rId125"/>
              </p:custDataLst>
            </p:nvPr>
          </p:nvSpPr>
          <p:spPr>
            <a:xfrm>
              <a:off x="6874011" y="1829683"/>
              <a:ext cx="14857" cy="169544"/>
            </a:xfrm>
            <a:custGeom>
              <a:avLst/>
              <a:gdLst/>
              <a:ahLst/>
              <a:cxnLst/>
              <a:rect l="0" t="0" r="0" b="0"/>
              <a:pathLst>
                <a:path w="14857" h="169544">
                  <a:moveTo>
                    <a:pt x="9389" y="5467"/>
                  </a:moveTo>
                  <a:lnTo>
                    <a:pt x="9389" y="5467"/>
                  </a:lnTo>
                  <a:lnTo>
                    <a:pt x="14856" y="0"/>
                  </a:lnTo>
                  <a:lnTo>
                    <a:pt x="8715" y="28745"/>
                  </a:lnTo>
                  <a:lnTo>
                    <a:pt x="4721" y="59401"/>
                  </a:lnTo>
                  <a:lnTo>
                    <a:pt x="3081" y="83060"/>
                  </a:lnTo>
                  <a:lnTo>
                    <a:pt x="0" y="107686"/>
                  </a:lnTo>
                  <a:lnTo>
                    <a:pt x="1041" y="138608"/>
                  </a:lnTo>
                  <a:lnTo>
                    <a:pt x="2987" y="169543"/>
                  </a:lnTo>
                  <a:lnTo>
                    <a:pt x="3039" y="151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2063"/>
            <p:cNvSpPr/>
            <p:nvPr>
              <p:custDataLst>
                <p:tags r:id="rId126"/>
              </p:custDataLst>
            </p:nvPr>
          </p:nvSpPr>
          <p:spPr>
            <a:xfrm>
              <a:off x="6432550" y="1593850"/>
              <a:ext cx="745263" cy="126916"/>
            </a:xfrm>
            <a:custGeom>
              <a:avLst/>
              <a:gdLst/>
              <a:ahLst/>
              <a:cxnLst/>
              <a:rect l="0" t="0" r="0" b="0"/>
              <a:pathLst>
                <a:path w="745263" h="126916">
                  <a:moveTo>
                    <a:pt x="0" y="31750"/>
                  </a:moveTo>
                  <a:lnTo>
                    <a:pt x="0" y="31750"/>
                  </a:lnTo>
                  <a:lnTo>
                    <a:pt x="0" y="35121"/>
                  </a:lnTo>
                  <a:lnTo>
                    <a:pt x="1882" y="38657"/>
                  </a:lnTo>
                  <a:lnTo>
                    <a:pt x="5070" y="43992"/>
                  </a:lnTo>
                  <a:lnTo>
                    <a:pt x="14927" y="67255"/>
                  </a:lnTo>
                  <a:lnTo>
                    <a:pt x="41832" y="93091"/>
                  </a:lnTo>
                  <a:lnTo>
                    <a:pt x="56221" y="97818"/>
                  </a:lnTo>
                  <a:lnTo>
                    <a:pt x="82275" y="102361"/>
                  </a:lnTo>
                  <a:lnTo>
                    <a:pt x="107869" y="108176"/>
                  </a:lnTo>
                  <a:lnTo>
                    <a:pt x="135207" y="112485"/>
                  </a:lnTo>
                  <a:lnTo>
                    <a:pt x="161887" y="113762"/>
                  </a:lnTo>
                  <a:lnTo>
                    <a:pt x="186961" y="112259"/>
                  </a:lnTo>
                  <a:lnTo>
                    <a:pt x="214851" y="109227"/>
                  </a:lnTo>
                  <a:lnTo>
                    <a:pt x="240989" y="108328"/>
                  </a:lnTo>
                  <a:lnTo>
                    <a:pt x="271735" y="111396"/>
                  </a:lnTo>
                  <a:lnTo>
                    <a:pt x="302554" y="114432"/>
                  </a:lnTo>
                  <a:lnTo>
                    <a:pt x="332883" y="119692"/>
                  </a:lnTo>
                  <a:lnTo>
                    <a:pt x="355368" y="126915"/>
                  </a:lnTo>
                  <a:lnTo>
                    <a:pt x="352160" y="123604"/>
                  </a:lnTo>
                  <a:lnTo>
                    <a:pt x="351896" y="121208"/>
                  </a:lnTo>
                  <a:lnTo>
                    <a:pt x="358785" y="90873"/>
                  </a:lnTo>
                  <a:lnTo>
                    <a:pt x="375978" y="68975"/>
                  </a:lnTo>
                  <a:lnTo>
                    <a:pt x="392995" y="58380"/>
                  </a:lnTo>
                  <a:lnTo>
                    <a:pt x="412541" y="53046"/>
                  </a:lnTo>
                  <a:lnTo>
                    <a:pt x="441851" y="51465"/>
                  </a:lnTo>
                  <a:lnTo>
                    <a:pt x="463314" y="52977"/>
                  </a:lnTo>
                  <a:lnTo>
                    <a:pt x="485318" y="56001"/>
                  </a:lnTo>
                  <a:lnTo>
                    <a:pt x="509208" y="59697"/>
                  </a:lnTo>
                  <a:lnTo>
                    <a:pt x="533936" y="63691"/>
                  </a:lnTo>
                  <a:lnTo>
                    <a:pt x="559039" y="67818"/>
                  </a:lnTo>
                  <a:lnTo>
                    <a:pt x="584306" y="72005"/>
                  </a:lnTo>
                  <a:lnTo>
                    <a:pt x="607766" y="74335"/>
                  </a:lnTo>
                  <a:lnTo>
                    <a:pt x="638925" y="75648"/>
                  </a:lnTo>
                  <a:lnTo>
                    <a:pt x="667913" y="74155"/>
                  </a:lnTo>
                  <a:lnTo>
                    <a:pt x="696962" y="67362"/>
                  </a:lnTo>
                  <a:lnTo>
                    <a:pt x="713339" y="59572"/>
                  </a:lnTo>
                  <a:lnTo>
                    <a:pt x="736629" y="37975"/>
                  </a:lnTo>
                  <a:lnTo>
                    <a:pt x="744448" y="23481"/>
                  </a:lnTo>
                  <a:lnTo>
                    <a:pt x="745262" y="13729"/>
                  </a:lnTo>
                  <a:lnTo>
                    <a:pt x="742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2064"/>
            <p:cNvSpPr/>
            <p:nvPr>
              <p:custDataLst>
                <p:tags r:id="rId127"/>
              </p:custDataLst>
            </p:nvPr>
          </p:nvSpPr>
          <p:spPr>
            <a:xfrm>
              <a:off x="6953250" y="2001656"/>
              <a:ext cx="76201" cy="17645"/>
            </a:xfrm>
            <a:custGeom>
              <a:avLst/>
              <a:gdLst/>
              <a:ahLst/>
              <a:cxnLst/>
              <a:rect l="0" t="0" r="0" b="0"/>
              <a:pathLst>
                <a:path w="76201" h="17645">
                  <a:moveTo>
                    <a:pt x="0" y="17644"/>
                  </a:moveTo>
                  <a:lnTo>
                    <a:pt x="0" y="17644"/>
                  </a:lnTo>
                  <a:lnTo>
                    <a:pt x="10844" y="8210"/>
                  </a:lnTo>
                  <a:lnTo>
                    <a:pt x="26026" y="1757"/>
                  </a:lnTo>
                  <a:lnTo>
                    <a:pt x="35321" y="0"/>
                  </a:lnTo>
                  <a:lnTo>
                    <a:pt x="44155" y="1100"/>
                  </a:lnTo>
                  <a:lnTo>
                    <a:pt x="67943" y="6488"/>
                  </a:lnTo>
                  <a:lnTo>
                    <a:pt x="76200" y="112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2065"/>
            <p:cNvSpPr/>
            <p:nvPr>
              <p:custDataLst>
                <p:tags r:id="rId128"/>
              </p:custDataLst>
            </p:nvPr>
          </p:nvSpPr>
          <p:spPr>
            <a:xfrm>
              <a:off x="6984120" y="1940030"/>
              <a:ext cx="58031" cy="123098"/>
            </a:xfrm>
            <a:custGeom>
              <a:avLst/>
              <a:gdLst/>
              <a:ahLst/>
              <a:cxnLst/>
              <a:rect l="0" t="0" r="0" b="0"/>
              <a:pathLst>
                <a:path w="58031" h="123098">
                  <a:moveTo>
                    <a:pt x="58030" y="9420"/>
                  </a:moveTo>
                  <a:lnTo>
                    <a:pt x="58030" y="9420"/>
                  </a:lnTo>
                  <a:lnTo>
                    <a:pt x="54658" y="9420"/>
                  </a:lnTo>
                  <a:lnTo>
                    <a:pt x="53666" y="8714"/>
                  </a:lnTo>
                  <a:lnTo>
                    <a:pt x="53003" y="7538"/>
                  </a:lnTo>
                  <a:lnTo>
                    <a:pt x="52562" y="6049"/>
                  </a:lnTo>
                  <a:lnTo>
                    <a:pt x="48310" y="2512"/>
                  </a:lnTo>
                  <a:lnTo>
                    <a:pt x="45199" y="582"/>
                  </a:lnTo>
                  <a:lnTo>
                    <a:pt x="41715" y="0"/>
                  </a:lnTo>
                  <a:lnTo>
                    <a:pt x="34081" y="1235"/>
                  </a:lnTo>
                  <a:lnTo>
                    <a:pt x="25984" y="7899"/>
                  </a:lnTo>
                  <a:lnTo>
                    <a:pt x="9288" y="32795"/>
                  </a:lnTo>
                  <a:lnTo>
                    <a:pt x="0" y="56641"/>
                  </a:lnTo>
                  <a:lnTo>
                    <a:pt x="724" y="73211"/>
                  </a:lnTo>
                  <a:lnTo>
                    <a:pt x="3633" y="89277"/>
                  </a:lnTo>
                  <a:lnTo>
                    <a:pt x="3420" y="108811"/>
                  </a:lnTo>
                  <a:lnTo>
                    <a:pt x="13101" y="123097"/>
                  </a:lnTo>
                  <a:lnTo>
                    <a:pt x="880" y="1173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2066"/>
            <p:cNvSpPr/>
            <p:nvPr>
              <p:custDataLst>
                <p:tags r:id="rId129"/>
              </p:custDataLst>
            </p:nvPr>
          </p:nvSpPr>
          <p:spPr>
            <a:xfrm>
              <a:off x="6788150" y="1912233"/>
              <a:ext cx="146051" cy="11818"/>
            </a:xfrm>
            <a:custGeom>
              <a:avLst/>
              <a:gdLst/>
              <a:ahLst/>
              <a:cxnLst/>
              <a:rect l="0" t="0" r="0" b="0"/>
              <a:pathLst>
                <a:path w="146051" h="11818">
                  <a:moveTo>
                    <a:pt x="0" y="5467"/>
                  </a:moveTo>
                  <a:lnTo>
                    <a:pt x="0" y="5467"/>
                  </a:lnTo>
                  <a:lnTo>
                    <a:pt x="29887" y="2096"/>
                  </a:lnTo>
                  <a:lnTo>
                    <a:pt x="56990" y="0"/>
                  </a:lnTo>
                  <a:lnTo>
                    <a:pt x="83992" y="2749"/>
                  </a:lnTo>
                  <a:lnTo>
                    <a:pt x="113330" y="9294"/>
                  </a:lnTo>
                  <a:lnTo>
                    <a:pt x="1460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5" name="SMARTInkShape-2067"/>
          <p:cNvSpPr/>
          <p:nvPr>
            <p:custDataLst>
              <p:tags r:id="rId2"/>
            </p:custDataLst>
          </p:nvPr>
        </p:nvSpPr>
        <p:spPr>
          <a:xfrm>
            <a:off x="4299832" y="2429021"/>
            <a:ext cx="291136" cy="109222"/>
          </a:xfrm>
          <a:custGeom>
            <a:avLst/>
            <a:gdLst/>
            <a:ahLst/>
            <a:cxnLst/>
            <a:rect l="0" t="0" r="0" b="0"/>
            <a:pathLst>
              <a:path w="291136" h="109222">
                <a:moveTo>
                  <a:pt x="5468" y="79229"/>
                </a:moveTo>
                <a:lnTo>
                  <a:pt x="5468" y="79229"/>
                </a:lnTo>
                <a:lnTo>
                  <a:pt x="2097" y="72487"/>
                </a:lnTo>
                <a:lnTo>
                  <a:pt x="0" y="58181"/>
                </a:lnTo>
                <a:lnTo>
                  <a:pt x="3274" y="46591"/>
                </a:lnTo>
                <a:lnTo>
                  <a:pt x="16872" y="21903"/>
                </a:lnTo>
                <a:lnTo>
                  <a:pt x="32366" y="6348"/>
                </a:lnTo>
                <a:lnTo>
                  <a:pt x="47996" y="976"/>
                </a:lnTo>
                <a:lnTo>
                  <a:pt x="65997" y="0"/>
                </a:lnTo>
                <a:lnTo>
                  <a:pt x="83405" y="4270"/>
                </a:lnTo>
                <a:lnTo>
                  <a:pt x="109072" y="17978"/>
                </a:lnTo>
                <a:lnTo>
                  <a:pt x="137960" y="42279"/>
                </a:lnTo>
                <a:lnTo>
                  <a:pt x="162167" y="71643"/>
                </a:lnTo>
                <a:lnTo>
                  <a:pt x="170362" y="84324"/>
                </a:lnTo>
                <a:lnTo>
                  <a:pt x="175624" y="102081"/>
                </a:lnTo>
                <a:lnTo>
                  <a:pt x="176662" y="109221"/>
                </a:lnTo>
                <a:lnTo>
                  <a:pt x="176747" y="109102"/>
                </a:lnTo>
                <a:lnTo>
                  <a:pt x="176842" y="107087"/>
                </a:lnTo>
                <a:lnTo>
                  <a:pt x="159949" y="89256"/>
                </a:lnTo>
                <a:lnTo>
                  <a:pt x="145351" y="58620"/>
                </a:lnTo>
                <a:lnTo>
                  <a:pt x="142427" y="48197"/>
                </a:lnTo>
                <a:lnTo>
                  <a:pt x="143479" y="41213"/>
                </a:lnTo>
                <a:lnTo>
                  <a:pt x="148038" y="29943"/>
                </a:lnTo>
                <a:lnTo>
                  <a:pt x="151853" y="25574"/>
                </a:lnTo>
                <a:lnTo>
                  <a:pt x="167215" y="18175"/>
                </a:lnTo>
                <a:lnTo>
                  <a:pt x="175193" y="16816"/>
                </a:lnTo>
                <a:lnTo>
                  <a:pt x="201951" y="21013"/>
                </a:lnTo>
                <a:lnTo>
                  <a:pt x="226825" y="25918"/>
                </a:lnTo>
                <a:lnTo>
                  <a:pt x="254813" y="28391"/>
                </a:lnTo>
                <a:lnTo>
                  <a:pt x="282067" y="35189"/>
                </a:lnTo>
                <a:lnTo>
                  <a:pt x="287234" y="37169"/>
                </a:lnTo>
                <a:lnTo>
                  <a:pt x="289973" y="40606"/>
                </a:lnTo>
                <a:lnTo>
                  <a:pt x="291094" y="45013"/>
                </a:lnTo>
                <a:lnTo>
                  <a:pt x="291135" y="50069"/>
                </a:lnTo>
                <a:lnTo>
                  <a:pt x="285537" y="61330"/>
                </a:lnTo>
                <a:lnTo>
                  <a:pt x="281081" y="67296"/>
                </a:lnTo>
                <a:lnTo>
                  <a:pt x="249992" y="87011"/>
                </a:lnTo>
                <a:lnTo>
                  <a:pt x="228673" y="98782"/>
                </a:lnTo>
                <a:lnTo>
                  <a:pt x="215442" y="102030"/>
                </a:lnTo>
                <a:lnTo>
                  <a:pt x="211068" y="102191"/>
                </a:lnTo>
                <a:lnTo>
                  <a:pt x="208151" y="101593"/>
                </a:lnTo>
                <a:lnTo>
                  <a:pt x="202318" y="9827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2" name="SMARTInkShape-Group497"/>
          <p:cNvGrpSpPr/>
          <p:nvPr/>
        </p:nvGrpSpPr>
        <p:grpSpPr>
          <a:xfrm>
            <a:off x="4743450" y="2311400"/>
            <a:ext cx="374651" cy="244636"/>
            <a:chOff x="4743450" y="2311400"/>
            <a:chExt cx="374651" cy="244636"/>
          </a:xfrm>
        </p:grpSpPr>
        <p:sp>
          <p:nvSpPr>
            <p:cNvPr id="46" name="SMARTInkShape-2068"/>
            <p:cNvSpPr/>
            <p:nvPr>
              <p:custDataLst>
                <p:tags r:id="rId118"/>
              </p:custDataLst>
            </p:nvPr>
          </p:nvSpPr>
          <p:spPr>
            <a:xfrm>
              <a:off x="4800600" y="23114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2069"/>
            <p:cNvSpPr/>
            <p:nvPr>
              <p:custDataLst>
                <p:tags r:id="rId119"/>
              </p:custDataLst>
            </p:nvPr>
          </p:nvSpPr>
          <p:spPr>
            <a:xfrm>
              <a:off x="4851400" y="23114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2070"/>
            <p:cNvSpPr/>
            <p:nvPr>
              <p:custDataLst>
                <p:tags r:id="rId120"/>
              </p:custDataLst>
            </p:nvPr>
          </p:nvSpPr>
          <p:spPr>
            <a:xfrm>
              <a:off x="5022850" y="24511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4519" y="6742"/>
                  </a:lnTo>
                  <a:lnTo>
                    <a:pt x="62792" y="305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2071"/>
            <p:cNvSpPr/>
            <p:nvPr>
              <p:custDataLst>
                <p:tags r:id="rId121"/>
              </p:custDataLst>
            </p:nvPr>
          </p:nvSpPr>
          <p:spPr>
            <a:xfrm>
              <a:off x="5067416" y="2406650"/>
              <a:ext cx="6235" cy="82551"/>
            </a:xfrm>
            <a:custGeom>
              <a:avLst/>
              <a:gdLst/>
              <a:ahLst/>
              <a:cxnLst/>
              <a:rect l="0" t="0" r="0" b="0"/>
              <a:pathLst>
                <a:path w="6235" h="82551">
                  <a:moveTo>
                    <a:pt x="6234" y="0"/>
                  </a:moveTo>
                  <a:lnTo>
                    <a:pt x="6234" y="0"/>
                  </a:lnTo>
                  <a:lnTo>
                    <a:pt x="6234" y="3371"/>
                  </a:lnTo>
                  <a:lnTo>
                    <a:pt x="767" y="30507"/>
                  </a:lnTo>
                  <a:lnTo>
                    <a:pt x="0" y="61455"/>
                  </a:lnTo>
                  <a:lnTo>
                    <a:pt x="641" y="70352"/>
                  </a:lnTo>
                  <a:lnTo>
                    <a:pt x="6234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2072"/>
            <p:cNvSpPr/>
            <p:nvPr>
              <p:custDataLst>
                <p:tags r:id="rId122"/>
              </p:custDataLst>
            </p:nvPr>
          </p:nvSpPr>
          <p:spPr>
            <a:xfrm>
              <a:off x="4759430" y="2419350"/>
              <a:ext cx="133420" cy="136686"/>
            </a:xfrm>
            <a:custGeom>
              <a:avLst/>
              <a:gdLst/>
              <a:ahLst/>
              <a:cxnLst/>
              <a:rect l="0" t="0" r="0" b="0"/>
              <a:pathLst>
                <a:path w="133420" h="136686">
                  <a:moveTo>
                    <a:pt x="9420" y="0"/>
                  </a:moveTo>
                  <a:lnTo>
                    <a:pt x="9420" y="0"/>
                  </a:lnTo>
                  <a:lnTo>
                    <a:pt x="582" y="0"/>
                  </a:lnTo>
                  <a:lnTo>
                    <a:pt x="0" y="2117"/>
                  </a:lnTo>
                  <a:lnTo>
                    <a:pt x="2527" y="33257"/>
                  </a:lnTo>
                  <a:lnTo>
                    <a:pt x="9651" y="62457"/>
                  </a:lnTo>
                  <a:lnTo>
                    <a:pt x="20699" y="90080"/>
                  </a:lnTo>
                  <a:lnTo>
                    <a:pt x="36280" y="112768"/>
                  </a:lnTo>
                  <a:lnTo>
                    <a:pt x="61045" y="129525"/>
                  </a:lnTo>
                  <a:lnTo>
                    <a:pt x="87354" y="136685"/>
                  </a:lnTo>
                  <a:lnTo>
                    <a:pt x="109653" y="135436"/>
                  </a:lnTo>
                  <a:lnTo>
                    <a:pt x="121231" y="130514"/>
                  </a:lnTo>
                  <a:lnTo>
                    <a:pt x="126294" y="127226"/>
                  </a:lnTo>
                  <a:lnTo>
                    <a:pt x="131919" y="119810"/>
                  </a:lnTo>
                  <a:lnTo>
                    <a:pt x="133419" y="115856"/>
                  </a:lnTo>
                  <a:lnTo>
                    <a:pt x="132303" y="111810"/>
                  </a:lnTo>
                  <a:lnTo>
                    <a:pt x="11737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2073"/>
            <p:cNvSpPr/>
            <p:nvPr>
              <p:custDataLst>
                <p:tags r:id="rId123"/>
              </p:custDataLst>
            </p:nvPr>
          </p:nvSpPr>
          <p:spPr>
            <a:xfrm>
              <a:off x="4743450" y="2406650"/>
              <a:ext cx="107951" cy="114301"/>
            </a:xfrm>
            <a:custGeom>
              <a:avLst/>
              <a:gdLst/>
              <a:ahLst/>
              <a:cxnLst/>
              <a:rect l="0" t="0" r="0" b="0"/>
              <a:pathLst>
                <a:path w="107951" h="114301">
                  <a:moveTo>
                    <a:pt x="0" y="114300"/>
                  </a:moveTo>
                  <a:lnTo>
                    <a:pt x="0" y="114300"/>
                  </a:lnTo>
                  <a:lnTo>
                    <a:pt x="11550" y="99091"/>
                  </a:lnTo>
                  <a:lnTo>
                    <a:pt x="41427" y="71941"/>
                  </a:lnTo>
                  <a:lnTo>
                    <a:pt x="68954" y="45070"/>
                  </a:lnTo>
                  <a:lnTo>
                    <a:pt x="93427" y="17448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" name="SMARTInkShape-Group498"/>
          <p:cNvGrpSpPr/>
          <p:nvPr/>
        </p:nvGrpSpPr>
        <p:grpSpPr>
          <a:xfrm>
            <a:off x="5276850" y="2161692"/>
            <a:ext cx="490647" cy="378309"/>
            <a:chOff x="5276850" y="2161692"/>
            <a:chExt cx="490647" cy="378309"/>
          </a:xfrm>
        </p:grpSpPr>
        <p:sp>
          <p:nvSpPr>
            <p:cNvPr id="53" name="SMARTInkShape-2074"/>
            <p:cNvSpPr/>
            <p:nvPr>
              <p:custDataLst>
                <p:tags r:id="rId112"/>
              </p:custDataLst>
            </p:nvPr>
          </p:nvSpPr>
          <p:spPr>
            <a:xfrm>
              <a:off x="5292757" y="2161692"/>
              <a:ext cx="85189" cy="192069"/>
            </a:xfrm>
            <a:custGeom>
              <a:avLst/>
              <a:gdLst/>
              <a:ahLst/>
              <a:cxnLst/>
              <a:rect l="0" t="0" r="0" b="0"/>
              <a:pathLst>
                <a:path w="85189" h="192069">
                  <a:moveTo>
                    <a:pt x="47593" y="3658"/>
                  </a:moveTo>
                  <a:lnTo>
                    <a:pt x="47593" y="3658"/>
                  </a:lnTo>
                  <a:lnTo>
                    <a:pt x="47593" y="287"/>
                  </a:lnTo>
                  <a:lnTo>
                    <a:pt x="46888" y="0"/>
                  </a:lnTo>
                  <a:lnTo>
                    <a:pt x="44222" y="1562"/>
                  </a:lnTo>
                  <a:lnTo>
                    <a:pt x="39754" y="32893"/>
                  </a:lnTo>
                  <a:lnTo>
                    <a:pt x="32570" y="63826"/>
                  </a:lnTo>
                  <a:lnTo>
                    <a:pt x="25394" y="86138"/>
                  </a:lnTo>
                  <a:lnTo>
                    <a:pt x="14831" y="113861"/>
                  </a:lnTo>
                  <a:lnTo>
                    <a:pt x="9962" y="144854"/>
                  </a:lnTo>
                  <a:lnTo>
                    <a:pt x="9702" y="147550"/>
                  </a:lnTo>
                  <a:lnTo>
                    <a:pt x="35231" y="116054"/>
                  </a:lnTo>
                  <a:lnTo>
                    <a:pt x="44216" y="105823"/>
                  </a:lnTo>
                  <a:lnTo>
                    <a:pt x="55264" y="98924"/>
                  </a:lnTo>
                  <a:lnTo>
                    <a:pt x="65349" y="97269"/>
                  </a:lnTo>
                  <a:lnTo>
                    <a:pt x="70013" y="97815"/>
                  </a:lnTo>
                  <a:lnTo>
                    <a:pt x="73829" y="100296"/>
                  </a:lnTo>
                  <a:lnTo>
                    <a:pt x="79950" y="108697"/>
                  </a:lnTo>
                  <a:lnTo>
                    <a:pt x="83991" y="128698"/>
                  </a:lnTo>
                  <a:lnTo>
                    <a:pt x="85188" y="152498"/>
                  </a:lnTo>
                  <a:lnTo>
                    <a:pt x="79824" y="167176"/>
                  </a:lnTo>
                  <a:lnTo>
                    <a:pt x="70385" y="179344"/>
                  </a:lnTo>
                  <a:lnTo>
                    <a:pt x="59134" y="187103"/>
                  </a:lnTo>
                  <a:lnTo>
                    <a:pt x="40900" y="192068"/>
                  </a:lnTo>
                  <a:lnTo>
                    <a:pt x="35370" y="191353"/>
                  </a:lnTo>
                  <a:lnTo>
                    <a:pt x="25462" y="186797"/>
                  </a:lnTo>
                  <a:lnTo>
                    <a:pt x="11951" y="176298"/>
                  </a:lnTo>
                  <a:lnTo>
                    <a:pt x="7057" y="166465"/>
                  </a:lnTo>
                  <a:lnTo>
                    <a:pt x="4177" y="157155"/>
                  </a:lnTo>
                  <a:lnTo>
                    <a:pt x="2421" y="154673"/>
                  </a:lnTo>
                  <a:lnTo>
                    <a:pt x="545" y="153018"/>
                  </a:lnTo>
                  <a:lnTo>
                    <a:pt x="0" y="151915"/>
                  </a:lnTo>
                  <a:lnTo>
                    <a:pt x="342" y="151179"/>
                  </a:lnTo>
                  <a:lnTo>
                    <a:pt x="3143" y="149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2075"/>
            <p:cNvSpPr/>
            <p:nvPr>
              <p:custDataLst>
                <p:tags r:id="rId113"/>
              </p:custDataLst>
            </p:nvPr>
          </p:nvSpPr>
          <p:spPr>
            <a:xfrm>
              <a:off x="5276850" y="2298700"/>
              <a:ext cx="197559" cy="158751"/>
            </a:xfrm>
            <a:custGeom>
              <a:avLst/>
              <a:gdLst/>
              <a:ahLst/>
              <a:cxnLst/>
              <a:rect l="0" t="0" r="0" b="0"/>
              <a:pathLst>
                <a:path w="197559" h="158751">
                  <a:moveTo>
                    <a:pt x="0" y="158750"/>
                  </a:moveTo>
                  <a:lnTo>
                    <a:pt x="0" y="158750"/>
                  </a:lnTo>
                  <a:lnTo>
                    <a:pt x="3371" y="155379"/>
                  </a:lnTo>
                  <a:lnTo>
                    <a:pt x="26746" y="145802"/>
                  </a:lnTo>
                  <a:lnTo>
                    <a:pt x="55275" y="126535"/>
                  </a:lnTo>
                  <a:lnTo>
                    <a:pt x="78189" y="111036"/>
                  </a:lnTo>
                  <a:lnTo>
                    <a:pt x="102484" y="92858"/>
                  </a:lnTo>
                  <a:lnTo>
                    <a:pt x="126687" y="73020"/>
                  </a:lnTo>
                  <a:lnTo>
                    <a:pt x="149203" y="52444"/>
                  </a:lnTo>
                  <a:lnTo>
                    <a:pt x="178343" y="24398"/>
                  </a:lnTo>
                  <a:lnTo>
                    <a:pt x="196852" y="5551"/>
                  </a:lnTo>
                  <a:lnTo>
                    <a:pt x="197558" y="3701"/>
                  </a:lnTo>
                  <a:lnTo>
                    <a:pt x="196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2076"/>
            <p:cNvSpPr/>
            <p:nvPr>
              <p:custDataLst>
                <p:tags r:id="rId114"/>
              </p:custDataLst>
            </p:nvPr>
          </p:nvSpPr>
          <p:spPr>
            <a:xfrm>
              <a:off x="5391150" y="2440383"/>
              <a:ext cx="133351" cy="99618"/>
            </a:xfrm>
            <a:custGeom>
              <a:avLst/>
              <a:gdLst/>
              <a:ahLst/>
              <a:cxnLst/>
              <a:rect l="0" t="0" r="0" b="0"/>
              <a:pathLst>
                <a:path w="133351" h="99618">
                  <a:moveTo>
                    <a:pt x="0" y="10717"/>
                  </a:moveTo>
                  <a:lnTo>
                    <a:pt x="0" y="10717"/>
                  </a:lnTo>
                  <a:lnTo>
                    <a:pt x="0" y="41107"/>
                  </a:lnTo>
                  <a:lnTo>
                    <a:pt x="706" y="56254"/>
                  </a:lnTo>
                  <a:lnTo>
                    <a:pt x="5468" y="74944"/>
                  </a:lnTo>
                  <a:lnTo>
                    <a:pt x="6467" y="76113"/>
                  </a:lnTo>
                  <a:lnTo>
                    <a:pt x="7839" y="76186"/>
                  </a:lnTo>
                  <a:lnTo>
                    <a:pt x="9459" y="75530"/>
                  </a:lnTo>
                  <a:lnTo>
                    <a:pt x="22199" y="63632"/>
                  </a:lnTo>
                  <a:lnTo>
                    <a:pt x="36422" y="41630"/>
                  </a:lnTo>
                  <a:lnTo>
                    <a:pt x="52826" y="12018"/>
                  </a:lnTo>
                  <a:lnTo>
                    <a:pt x="61955" y="0"/>
                  </a:lnTo>
                  <a:lnTo>
                    <a:pt x="63176" y="44"/>
                  </a:lnTo>
                  <a:lnTo>
                    <a:pt x="66413" y="1975"/>
                  </a:lnTo>
                  <a:lnTo>
                    <a:pt x="68323" y="7067"/>
                  </a:lnTo>
                  <a:lnTo>
                    <a:pt x="69548" y="21834"/>
                  </a:lnTo>
                  <a:lnTo>
                    <a:pt x="64356" y="52214"/>
                  </a:lnTo>
                  <a:lnTo>
                    <a:pt x="63753" y="58761"/>
                  </a:lnTo>
                  <a:lnTo>
                    <a:pt x="64374" y="58974"/>
                  </a:lnTo>
                  <a:lnTo>
                    <a:pt x="75731" y="52437"/>
                  </a:lnTo>
                  <a:lnTo>
                    <a:pt x="81401" y="44781"/>
                  </a:lnTo>
                  <a:lnTo>
                    <a:pt x="87684" y="35029"/>
                  </a:lnTo>
                  <a:lnTo>
                    <a:pt x="108234" y="16340"/>
                  </a:lnTo>
                  <a:lnTo>
                    <a:pt x="115367" y="13216"/>
                  </a:lnTo>
                  <a:lnTo>
                    <a:pt x="119245" y="12383"/>
                  </a:lnTo>
                  <a:lnTo>
                    <a:pt x="122535" y="12533"/>
                  </a:lnTo>
                  <a:lnTo>
                    <a:pt x="128073" y="14581"/>
                  </a:lnTo>
                  <a:lnTo>
                    <a:pt x="129832" y="18232"/>
                  </a:lnTo>
                  <a:lnTo>
                    <a:pt x="131786" y="29814"/>
                  </a:lnTo>
                  <a:lnTo>
                    <a:pt x="128119" y="61523"/>
                  </a:lnTo>
                  <a:lnTo>
                    <a:pt x="128203" y="73514"/>
                  </a:lnTo>
                  <a:lnTo>
                    <a:pt x="133350" y="99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2077"/>
            <p:cNvSpPr/>
            <p:nvPr>
              <p:custDataLst>
                <p:tags r:id="rId115"/>
              </p:custDataLst>
            </p:nvPr>
          </p:nvSpPr>
          <p:spPr>
            <a:xfrm>
              <a:off x="5670550" y="2349500"/>
              <a:ext cx="96947" cy="118700"/>
            </a:xfrm>
            <a:custGeom>
              <a:avLst/>
              <a:gdLst/>
              <a:ahLst/>
              <a:cxnLst/>
              <a:rect l="0" t="0" r="0" b="0"/>
              <a:pathLst>
                <a:path w="96947" h="118700">
                  <a:moveTo>
                    <a:pt x="0" y="0"/>
                  </a:moveTo>
                  <a:lnTo>
                    <a:pt x="0" y="0"/>
                  </a:lnTo>
                  <a:lnTo>
                    <a:pt x="3371" y="27790"/>
                  </a:lnTo>
                  <a:lnTo>
                    <a:pt x="5467" y="56368"/>
                  </a:lnTo>
                  <a:lnTo>
                    <a:pt x="12830" y="83808"/>
                  </a:lnTo>
                  <a:lnTo>
                    <a:pt x="21930" y="97455"/>
                  </a:lnTo>
                  <a:lnTo>
                    <a:pt x="33736" y="107519"/>
                  </a:lnTo>
                  <a:lnTo>
                    <a:pt x="55543" y="116446"/>
                  </a:lnTo>
                  <a:lnTo>
                    <a:pt x="75019" y="118699"/>
                  </a:lnTo>
                  <a:lnTo>
                    <a:pt x="85317" y="116725"/>
                  </a:lnTo>
                  <a:lnTo>
                    <a:pt x="92718" y="111615"/>
                  </a:lnTo>
                  <a:lnTo>
                    <a:pt x="95678" y="108276"/>
                  </a:lnTo>
                  <a:lnTo>
                    <a:pt x="96946" y="104640"/>
                  </a:lnTo>
                  <a:lnTo>
                    <a:pt x="952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2078"/>
            <p:cNvSpPr/>
            <p:nvPr>
              <p:custDataLst>
                <p:tags r:id="rId116"/>
              </p:custDataLst>
            </p:nvPr>
          </p:nvSpPr>
          <p:spPr>
            <a:xfrm>
              <a:off x="5657850" y="2368550"/>
              <a:ext cx="76201" cy="76201"/>
            </a:xfrm>
            <a:custGeom>
              <a:avLst/>
              <a:gdLst/>
              <a:ahLst/>
              <a:cxnLst/>
              <a:rect l="0" t="0" r="0" b="0"/>
              <a:pathLst>
                <a:path w="76201" h="76201">
                  <a:moveTo>
                    <a:pt x="0" y="76200"/>
                  </a:moveTo>
                  <a:lnTo>
                    <a:pt x="0" y="76200"/>
                  </a:lnTo>
                  <a:lnTo>
                    <a:pt x="0" y="69458"/>
                  </a:lnTo>
                  <a:lnTo>
                    <a:pt x="3763" y="62385"/>
                  </a:lnTo>
                  <a:lnTo>
                    <a:pt x="17577" y="48588"/>
                  </a:lnTo>
                  <a:lnTo>
                    <a:pt x="47530" y="24963"/>
                  </a:lnTo>
                  <a:lnTo>
                    <a:pt x="71449" y="740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2079"/>
            <p:cNvSpPr/>
            <p:nvPr>
              <p:custDataLst>
                <p:tags r:id="rId117"/>
              </p:custDataLst>
            </p:nvPr>
          </p:nvSpPr>
          <p:spPr>
            <a:xfrm>
              <a:off x="5721350" y="22669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0" y="3862"/>
                  </a:lnTo>
                  <a:lnTo>
                    <a:pt x="705" y="2574"/>
                  </a:lnTo>
                  <a:lnTo>
                    <a:pt x="1881" y="1716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SMARTInkShape-Group499"/>
          <p:cNvGrpSpPr/>
          <p:nvPr/>
        </p:nvGrpSpPr>
        <p:grpSpPr>
          <a:xfrm>
            <a:off x="5924550" y="2141743"/>
            <a:ext cx="603251" cy="296658"/>
            <a:chOff x="5924550" y="2141743"/>
            <a:chExt cx="603251" cy="296658"/>
          </a:xfrm>
        </p:grpSpPr>
        <p:sp>
          <p:nvSpPr>
            <p:cNvPr id="60" name="SMARTInkShape-2080"/>
            <p:cNvSpPr/>
            <p:nvPr>
              <p:custDataLst>
                <p:tags r:id="rId107"/>
              </p:custDataLst>
            </p:nvPr>
          </p:nvSpPr>
          <p:spPr>
            <a:xfrm>
              <a:off x="5924550" y="23812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26039" y="12700"/>
                  </a:lnTo>
                  <a:lnTo>
                    <a:pt x="55814" y="10818"/>
                  </a:lnTo>
                  <a:lnTo>
                    <a:pt x="87313" y="257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2081"/>
            <p:cNvSpPr/>
            <p:nvPr>
              <p:custDataLst>
                <p:tags r:id="rId108"/>
              </p:custDataLst>
            </p:nvPr>
          </p:nvSpPr>
          <p:spPr>
            <a:xfrm>
              <a:off x="5981962" y="2362200"/>
              <a:ext cx="12439" cy="57151"/>
            </a:xfrm>
            <a:custGeom>
              <a:avLst/>
              <a:gdLst/>
              <a:ahLst/>
              <a:cxnLst/>
              <a:rect l="0" t="0" r="0" b="0"/>
              <a:pathLst>
                <a:path w="12439" h="57151">
                  <a:moveTo>
                    <a:pt x="6088" y="0"/>
                  </a:moveTo>
                  <a:lnTo>
                    <a:pt x="6088" y="0"/>
                  </a:lnTo>
                  <a:lnTo>
                    <a:pt x="621" y="0"/>
                  </a:lnTo>
                  <a:lnTo>
                    <a:pt x="0" y="6742"/>
                  </a:lnTo>
                  <a:lnTo>
                    <a:pt x="6680" y="30756"/>
                  </a:lnTo>
                  <a:lnTo>
                    <a:pt x="10732" y="44156"/>
                  </a:lnTo>
                  <a:lnTo>
                    <a:pt x="12438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2082"/>
            <p:cNvSpPr/>
            <p:nvPr>
              <p:custDataLst>
                <p:tags r:id="rId109"/>
              </p:custDataLst>
            </p:nvPr>
          </p:nvSpPr>
          <p:spPr>
            <a:xfrm>
              <a:off x="6235887" y="2141743"/>
              <a:ext cx="95064" cy="201408"/>
            </a:xfrm>
            <a:custGeom>
              <a:avLst/>
              <a:gdLst/>
              <a:ahLst/>
              <a:cxnLst/>
              <a:rect l="0" t="0" r="0" b="0"/>
              <a:pathLst>
                <a:path w="95064" h="201408">
                  <a:moveTo>
                    <a:pt x="31563" y="49007"/>
                  </a:moveTo>
                  <a:lnTo>
                    <a:pt x="31563" y="49007"/>
                  </a:lnTo>
                  <a:lnTo>
                    <a:pt x="27904" y="25776"/>
                  </a:lnTo>
                  <a:lnTo>
                    <a:pt x="31379" y="0"/>
                  </a:lnTo>
                  <a:lnTo>
                    <a:pt x="24632" y="27954"/>
                  </a:lnTo>
                  <a:lnTo>
                    <a:pt x="18691" y="58527"/>
                  </a:lnTo>
                  <a:lnTo>
                    <a:pt x="13847" y="82166"/>
                  </a:lnTo>
                  <a:lnTo>
                    <a:pt x="6991" y="106783"/>
                  </a:lnTo>
                  <a:lnTo>
                    <a:pt x="1940" y="134329"/>
                  </a:lnTo>
                  <a:lnTo>
                    <a:pt x="0" y="154645"/>
                  </a:lnTo>
                  <a:lnTo>
                    <a:pt x="643" y="154005"/>
                  </a:lnTo>
                  <a:lnTo>
                    <a:pt x="19593" y="127374"/>
                  </a:lnTo>
                  <a:lnTo>
                    <a:pt x="38715" y="95859"/>
                  </a:lnTo>
                  <a:lnTo>
                    <a:pt x="41797" y="90997"/>
                  </a:lnTo>
                  <a:lnTo>
                    <a:pt x="43324" y="89700"/>
                  </a:lnTo>
                  <a:lnTo>
                    <a:pt x="46903" y="88259"/>
                  </a:lnTo>
                  <a:lnTo>
                    <a:pt x="48140" y="89286"/>
                  </a:lnTo>
                  <a:lnTo>
                    <a:pt x="49514" y="94190"/>
                  </a:lnTo>
                  <a:lnTo>
                    <a:pt x="50287" y="111627"/>
                  </a:lnTo>
                  <a:lnTo>
                    <a:pt x="46705" y="124816"/>
                  </a:lnTo>
                  <a:lnTo>
                    <a:pt x="34874" y="144141"/>
                  </a:lnTo>
                  <a:lnTo>
                    <a:pt x="14333" y="167652"/>
                  </a:lnTo>
                  <a:lnTo>
                    <a:pt x="14431" y="166909"/>
                  </a:lnTo>
                  <a:lnTo>
                    <a:pt x="24481" y="135622"/>
                  </a:lnTo>
                  <a:lnTo>
                    <a:pt x="24888" y="133364"/>
                  </a:lnTo>
                  <a:lnTo>
                    <a:pt x="25702" y="133467"/>
                  </a:lnTo>
                  <a:lnTo>
                    <a:pt x="28488" y="135463"/>
                  </a:lnTo>
                  <a:lnTo>
                    <a:pt x="30196" y="142465"/>
                  </a:lnTo>
                  <a:lnTo>
                    <a:pt x="33040" y="156426"/>
                  </a:lnTo>
                  <a:lnTo>
                    <a:pt x="37158" y="165188"/>
                  </a:lnTo>
                  <a:lnTo>
                    <a:pt x="55304" y="186559"/>
                  </a:lnTo>
                  <a:lnTo>
                    <a:pt x="67682" y="195910"/>
                  </a:lnTo>
                  <a:lnTo>
                    <a:pt x="80286" y="199778"/>
                  </a:lnTo>
                  <a:lnTo>
                    <a:pt x="95063" y="2014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2083"/>
            <p:cNvSpPr/>
            <p:nvPr>
              <p:custDataLst>
                <p:tags r:id="rId110"/>
              </p:custDataLst>
            </p:nvPr>
          </p:nvSpPr>
          <p:spPr>
            <a:xfrm>
              <a:off x="6254750" y="2265279"/>
              <a:ext cx="165101" cy="135022"/>
            </a:xfrm>
            <a:custGeom>
              <a:avLst/>
              <a:gdLst/>
              <a:ahLst/>
              <a:cxnLst/>
              <a:rect l="0" t="0" r="0" b="0"/>
              <a:pathLst>
                <a:path w="165101" h="135022">
                  <a:moveTo>
                    <a:pt x="0" y="135021"/>
                  </a:moveTo>
                  <a:lnTo>
                    <a:pt x="0" y="135021"/>
                  </a:lnTo>
                  <a:lnTo>
                    <a:pt x="26680" y="113367"/>
                  </a:lnTo>
                  <a:lnTo>
                    <a:pt x="57795" y="86686"/>
                  </a:lnTo>
                  <a:lnTo>
                    <a:pt x="79309" y="68853"/>
                  </a:lnTo>
                  <a:lnTo>
                    <a:pt x="101571" y="49874"/>
                  </a:lnTo>
                  <a:lnTo>
                    <a:pt x="129265" y="24734"/>
                  </a:lnTo>
                  <a:lnTo>
                    <a:pt x="156062" y="4763"/>
                  </a:lnTo>
                  <a:lnTo>
                    <a:pt x="163905" y="223"/>
                  </a:lnTo>
                  <a:lnTo>
                    <a:pt x="165009" y="0"/>
                  </a:lnTo>
                  <a:lnTo>
                    <a:pt x="165100" y="1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2084"/>
            <p:cNvSpPr/>
            <p:nvPr>
              <p:custDataLst>
                <p:tags r:id="rId111"/>
              </p:custDataLst>
            </p:nvPr>
          </p:nvSpPr>
          <p:spPr>
            <a:xfrm>
              <a:off x="6388100" y="2357579"/>
              <a:ext cx="139701" cy="80822"/>
            </a:xfrm>
            <a:custGeom>
              <a:avLst/>
              <a:gdLst/>
              <a:ahLst/>
              <a:cxnLst/>
              <a:rect l="0" t="0" r="0" b="0"/>
              <a:pathLst>
                <a:path w="139701" h="80822">
                  <a:moveTo>
                    <a:pt x="0" y="4621"/>
                  </a:moveTo>
                  <a:lnTo>
                    <a:pt x="0" y="4621"/>
                  </a:lnTo>
                  <a:lnTo>
                    <a:pt x="705" y="16863"/>
                  </a:lnTo>
                  <a:lnTo>
                    <a:pt x="3659" y="32472"/>
                  </a:lnTo>
                  <a:lnTo>
                    <a:pt x="621" y="64097"/>
                  </a:lnTo>
                  <a:lnTo>
                    <a:pt x="55" y="79028"/>
                  </a:lnTo>
                  <a:lnTo>
                    <a:pt x="1448" y="78920"/>
                  </a:lnTo>
                  <a:lnTo>
                    <a:pt x="6759" y="76919"/>
                  </a:lnTo>
                  <a:lnTo>
                    <a:pt x="21666" y="59746"/>
                  </a:lnTo>
                  <a:lnTo>
                    <a:pt x="39028" y="29754"/>
                  </a:lnTo>
                  <a:lnTo>
                    <a:pt x="50599" y="2161"/>
                  </a:lnTo>
                  <a:lnTo>
                    <a:pt x="52077" y="865"/>
                  </a:lnTo>
                  <a:lnTo>
                    <a:pt x="53768" y="0"/>
                  </a:lnTo>
                  <a:lnTo>
                    <a:pt x="55601" y="129"/>
                  </a:lnTo>
                  <a:lnTo>
                    <a:pt x="59519" y="2154"/>
                  </a:lnTo>
                  <a:lnTo>
                    <a:pt x="60846" y="4388"/>
                  </a:lnTo>
                  <a:lnTo>
                    <a:pt x="62714" y="14978"/>
                  </a:lnTo>
                  <a:lnTo>
                    <a:pt x="62561" y="31208"/>
                  </a:lnTo>
                  <a:lnTo>
                    <a:pt x="57403" y="59820"/>
                  </a:lnTo>
                  <a:lnTo>
                    <a:pt x="58730" y="60470"/>
                  </a:lnTo>
                  <a:lnTo>
                    <a:pt x="63967" y="61193"/>
                  </a:lnTo>
                  <a:lnTo>
                    <a:pt x="70998" y="57751"/>
                  </a:lnTo>
                  <a:lnTo>
                    <a:pt x="78827" y="50812"/>
                  </a:lnTo>
                  <a:lnTo>
                    <a:pt x="102921" y="23064"/>
                  </a:lnTo>
                  <a:lnTo>
                    <a:pt x="114300" y="11183"/>
                  </a:lnTo>
                  <a:lnTo>
                    <a:pt x="117122" y="9701"/>
                  </a:lnTo>
                  <a:lnTo>
                    <a:pt x="119709" y="9419"/>
                  </a:lnTo>
                  <a:lnTo>
                    <a:pt x="124464" y="10987"/>
                  </a:lnTo>
                  <a:lnTo>
                    <a:pt x="128931" y="14035"/>
                  </a:lnTo>
                  <a:lnTo>
                    <a:pt x="129698" y="17953"/>
                  </a:lnTo>
                  <a:lnTo>
                    <a:pt x="129624" y="40755"/>
                  </a:lnTo>
                  <a:lnTo>
                    <a:pt x="136503" y="72239"/>
                  </a:lnTo>
                  <a:lnTo>
                    <a:pt x="139700" y="80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SMARTInkShape-Group500"/>
          <p:cNvGrpSpPr/>
          <p:nvPr/>
        </p:nvGrpSpPr>
        <p:grpSpPr>
          <a:xfrm>
            <a:off x="6682891" y="2273300"/>
            <a:ext cx="378310" cy="112721"/>
            <a:chOff x="6682891" y="2273300"/>
            <a:chExt cx="378310" cy="112721"/>
          </a:xfrm>
        </p:grpSpPr>
        <p:sp>
          <p:nvSpPr>
            <p:cNvPr id="66" name="SMARTInkShape-2085"/>
            <p:cNvSpPr/>
            <p:nvPr>
              <p:custDataLst>
                <p:tags r:id="rId103"/>
              </p:custDataLst>
            </p:nvPr>
          </p:nvSpPr>
          <p:spPr>
            <a:xfrm>
              <a:off x="6686550" y="2273300"/>
              <a:ext cx="101601" cy="112721"/>
            </a:xfrm>
            <a:custGeom>
              <a:avLst/>
              <a:gdLst/>
              <a:ahLst/>
              <a:cxnLst/>
              <a:rect l="0" t="0" r="0" b="0"/>
              <a:pathLst>
                <a:path w="101601" h="11272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145" y="10670"/>
                  </a:lnTo>
                  <a:lnTo>
                    <a:pt x="2104" y="21676"/>
                  </a:lnTo>
                  <a:lnTo>
                    <a:pt x="7184" y="51737"/>
                  </a:lnTo>
                  <a:lnTo>
                    <a:pt x="14829" y="76478"/>
                  </a:lnTo>
                  <a:lnTo>
                    <a:pt x="18352" y="84852"/>
                  </a:lnTo>
                  <a:lnTo>
                    <a:pt x="29794" y="96038"/>
                  </a:lnTo>
                  <a:lnTo>
                    <a:pt x="56763" y="108968"/>
                  </a:lnTo>
                  <a:lnTo>
                    <a:pt x="72714" y="112720"/>
                  </a:lnTo>
                  <a:lnTo>
                    <a:pt x="81942" y="111716"/>
                  </a:lnTo>
                  <a:lnTo>
                    <a:pt x="86378" y="110461"/>
                  </a:lnTo>
                  <a:lnTo>
                    <a:pt x="93188" y="105303"/>
                  </a:lnTo>
                  <a:lnTo>
                    <a:pt x="1016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2086"/>
            <p:cNvSpPr/>
            <p:nvPr>
              <p:custDataLst>
                <p:tags r:id="rId104"/>
              </p:custDataLst>
            </p:nvPr>
          </p:nvSpPr>
          <p:spPr>
            <a:xfrm>
              <a:off x="6682891" y="2273300"/>
              <a:ext cx="98910" cy="101601"/>
            </a:xfrm>
            <a:custGeom>
              <a:avLst/>
              <a:gdLst/>
              <a:ahLst/>
              <a:cxnLst/>
              <a:rect l="0" t="0" r="0" b="0"/>
              <a:pathLst>
                <a:path w="98910" h="101601">
                  <a:moveTo>
                    <a:pt x="3659" y="101600"/>
                  </a:moveTo>
                  <a:lnTo>
                    <a:pt x="3659" y="101600"/>
                  </a:lnTo>
                  <a:lnTo>
                    <a:pt x="288" y="101600"/>
                  </a:lnTo>
                  <a:lnTo>
                    <a:pt x="0" y="100894"/>
                  </a:lnTo>
                  <a:lnTo>
                    <a:pt x="9780" y="86020"/>
                  </a:lnTo>
                  <a:lnTo>
                    <a:pt x="41241" y="56771"/>
                  </a:lnTo>
                  <a:lnTo>
                    <a:pt x="72029" y="30419"/>
                  </a:lnTo>
                  <a:lnTo>
                    <a:pt x="989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2087"/>
            <p:cNvSpPr/>
            <p:nvPr>
              <p:custDataLst>
                <p:tags r:id="rId105"/>
              </p:custDataLst>
            </p:nvPr>
          </p:nvSpPr>
          <p:spPr>
            <a:xfrm>
              <a:off x="6972300" y="22860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32493" y="10540"/>
                  </a:lnTo>
                  <a:lnTo>
                    <a:pt x="59179" y="12273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2088"/>
            <p:cNvSpPr/>
            <p:nvPr>
              <p:custDataLst>
                <p:tags r:id="rId106"/>
              </p:custDataLst>
            </p:nvPr>
          </p:nvSpPr>
          <p:spPr>
            <a:xfrm>
              <a:off x="6983180" y="2317750"/>
              <a:ext cx="65321" cy="5468"/>
            </a:xfrm>
            <a:custGeom>
              <a:avLst/>
              <a:gdLst/>
              <a:ahLst/>
              <a:cxnLst/>
              <a:rect l="0" t="0" r="0" b="0"/>
              <a:pathLst>
                <a:path w="65321" h="5468">
                  <a:moveTo>
                    <a:pt x="8170" y="0"/>
                  </a:moveTo>
                  <a:lnTo>
                    <a:pt x="8170" y="0"/>
                  </a:lnTo>
                  <a:lnTo>
                    <a:pt x="148" y="4364"/>
                  </a:lnTo>
                  <a:lnTo>
                    <a:pt x="0" y="5026"/>
                  </a:lnTo>
                  <a:lnTo>
                    <a:pt x="606" y="5467"/>
                  </a:lnTo>
                  <a:lnTo>
                    <a:pt x="1716" y="5056"/>
                  </a:lnTo>
                  <a:lnTo>
                    <a:pt x="4831" y="2717"/>
                  </a:lnTo>
                  <a:lnTo>
                    <a:pt x="22719" y="537"/>
                  </a:lnTo>
                  <a:lnTo>
                    <a:pt x="52863" y="71"/>
                  </a:lnTo>
                  <a:lnTo>
                    <a:pt x="653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1" name="SMARTInkShape-2089"/>
          <p:cNvSpPr/>
          <p:nvPr>
            <p:custDataLst>
              <p:tags r:id="rId3"/>
            </p:custDataLst>
          </p:nvPr>
        </p:nvSpPr>
        <p:spPr>
          <a:xfrm>
            <a:off x="7258050" y="2145307"/>
            <a:ext cx="207248" cy="210445"/>
          </a:xfrm>
          <a:custGeom>
            <a:avLst/>
            <a:gdLst/>
            <a:ahLst/>
            <a:cxnLst/>
            <a:rect l="0" t="0" r="0" b="0"/>
            <a:pathLst>
              <a:path w="207248" h="210445">
                <a:moveTo>
                  <a:pt x="76200" y="39093"/>
                </a:moveTo>
                <a:lnTo>
                  <a:pt x="76200" y="39093"/>
                </a:lnTo>
                <a:lnTo>
                  <a:pt x="62716" y="45835"/>
                </a:lnTo>
                <a:lnTo>
                  <a:pt x="40847" y="70254"/>
                </a:lnTo>
                <a:lnTo>
                  <a:pt x="23235" y="100929"/>
                </a:lnTo>
                <a:lnTo>
                  <a:pt x="17383" y="123725"/>
                </a:lnTo>
                <a:lnTo>
                  <a:pt x="15822" y="135731"/>
                </a:lnTo>
                <a:lnTo>
                  <a:pt x="19732" y="156597"/>
                </a:lnTo>
                <a:lnTo>
                  <a:pt x="23738" y="166112"/>
                </a:lnTo>
                <a:lnTo>
                  <a:pt x="37596" y="182329"/>
                </a:lnTo>
                <a:lnTo>
                  <a:pt x="56221" y="195887"/>
                </a:lnTo>
                <a:lnTo>
                  <a:pt x="78609" y="206616"/>
                </a:lnTo>
                <a:lnTo>
                  <a:pt x="100789" y="210444"/>
                </a:lnTo>
                <a:lnTo>
                  <a:pt x="131228" y="208632"/>
                </a:lnTo>
                <a:lnTo>
                  <a:pt x="148634" y="204049"/>
                </a:lnTo>
                <a:lnTo>
                  <a:pt x="163426" y="194957"/>
                </a:lnTo>
                <a:lnTo>
                  <a:pt x="187025" y="167825"/>
                </a:lnTo>
                <a:lnTo>
                  <a:pt x="197893" y="143109"/>
                </a:lnTo>
                <a:lnTo>
                  <a:pt x="204369" y="114250"/>
                </a:lnTo>
                <a:lnTo>
                  <a:pt x="206096" y="97664"/>
                </a:lnTo>
                <a:lnTo>
                  <a:pt x="207247" y="80257"/>
                </a:lnTo>
                <a:lnTo>
                  <a:pt x="199119" y="51509"/>
                </a:lnTo>
                <a:lnTo>
                  <a:pt x="183748" y="28383"/>
                </a:lnTo>
                <a:lnTo>
                  <a:pt x="165156" y="11050"/>
                </a:lnTo>
                <a:lnTo>
                  <a:pt x="141371" y="1935"/>
                </a:lnTo>
                <a:lnTo>
                  <a:pt x="114337" y="0"/>
                </a:lnTo>
                <a:lnTo>
                  <a:pt x="85859" y="6196"/>
                </a:lnTo>
                <a:lnTo>
                  <a:pt x="69939" y="12223"/>
                </a:lnTo>
                <a:lnTo>
                  <a:pt x="52977" y="19769"/>
                </a:lnTo>
                <a:lnTo>
                  <a:pt x="23545" y="34032"/>
                </a:lnTo>
                <a:lnTo>
                  <a:pt x="0" y="4544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2" name="SMARTInkShape-2090"/>
          <p:cNvSpPr/>
          <p:nvPr>
            <p:custDataLst>
              <p:tags r:id="rId4"/>
            </p:custDataLst>
          </p:nvPr>
        </p:nvSpPr>
        <p:spPr>
          <a:xfrm>
            <a:off x="5019202" y="2534430"/>
            <a:ext cx="833979" cy="132419"/>
          </a:xfrm>
          <a:custGeom>
            <a:avLst/>
            <a:gdLst/>
            <a:ahLst/>
            <a:cxnLst/>
            <a:rect l="0" t="0" r="0" b="0"/>
            <a:pathLst>
              <a:path w="833979" h="132419">
                <a:moveTo>
                  <a:pt x="9998" y="30970"/>
                </a:moveTo>
                <a:lnTo>
                  <a:pt x="9998" y="30970"/>
                </a:lnTo>
                <a:lnTo>
                  <a:pt x="3726" y="24698"/>
                </a:lnTo>
                <a:lnTo>
                  <a:pt x="7042" y="31385"/>
                </a:lnTo>
                <a:lnTo>
                  <a:pt x="6803" y="40326"/>
                </a:lnTo>
                <a:lnTo>
                  <a:pt x="4063" y="69466"/>
                </a:lnTo>
                <a:lnTo>
                  <a:pt x="3702" y="100872"/>
                </a:lnTo>
                <a:lnTo>
                  <a:pt x="0" y="120455"/>
                </a:lnTo>
                <a:lnTo>
                  <a:pt x="3464" y="132056"/>
                </a:lnTo>
                <a:lnTo>
                  <a:pt x="6964" y="132418"/>
                </a:lnTo>
                <a:lnTo>
                  <a:pt x="10531" y="130621"/>
                </a:lnTo>
                <a:lnTo>
                  <a:pt x="21941" y="123718"/>
                </a:lnTo>
                <a:lnTo>
                  <a:pt x="48627" y="119925"/>
                </a:lnTo>
                <a:lnTo>
                  <a:pt x="78437" y="115026"/>
                </a:lnTo>
                <a:lnTo>
                  <a:pt x="104150" y="111132"/>
                </a:lnTo>
                <a:lnTo>
                  <a:pt x="135805" y="107049"/>
                </a:lnTo>
                <a:lnTo>
                  <a:pt x="153136" y="104973"/>
                </a:lnTo>
                <a:lnTo>
                  <a:pt x="169629" y="102883"/>
                </a:lnTo>
                <a:lnTo>
                  <a:pt x="201125" y="98679"/>
                </a:lnTo>
                <a:lnTo>
                  <a:pt x="217143" y="96571"/>
                </a:lnTo>
                <a:lnTo>
                  <a:pt x="233467" y="94459"/>
                </a:lnTo>
                <a:lnTo>
                  <a:pt x="264539" y="91643"/>
                </a:lnTo>
                <a:lnTo>
                  <a:pt x="290109" y="92743"/>
                </a:lnTo>
                <a:lnTo>
                  <a:pt x="315114" y="95584"/>
                </a:lnTo>
                <a:lnTo>
                  <a:pt x="340338" y="98493"/>
                </a:lnTo>
                <a:lnTo>
                  <a:pt x="365661" y="99786"/>
                </a:lnTo>
                <a:lnTo>
                  <a:pt x="389145" y="100360"/>
                </a:lnTo>
                <a:lnTo>
                  <a:pt x="411341" y="100616"/>
                </a:lnTo>
                <a:lnTo>
                  <a:pt x="442259" y="100760"/>
                </a:lnTo>
                <a:lnTo>
                  <a:pt x="466159" y="100802"/>
                </a:lnTo>
                <a:lnTo>
                  <a:pt x="497444" y="100818"/>
                </a:lnTo>
                <a:lnTo>
                  <a:pt x="509522" y="101525"/>
                </a:lnTo>
                <a:lnTo>
                  <a:pt x="525487" y="106287"/>
                </a:lnTo>
                <a:lnTo>
                  <a:pt x="547917" y="107092"/>
                </a:lnTo>
                <a:lnTo>
                  <a:pt x="577625" y="102134"/>
                </a:lnTo>
                <a:lnTo>
                  <a:pt x="606133" y="101079"/>
                </a:lnTo>
                <a:lnTo>
                  <a:pt x="629092" y="104268"/>
                </a:lnTo>
                <a:lnTo>
                  <a:pt x="657140" y="106310"/>
                </a:lnTo>
                <a:lnTo>
                  <a:pt x="687793" y="103544"/>
                </a:lnTo>
                <a:lnTo>
                  <a:pt x="715847" y="101627"/>
                </a:lnTo>
                <a:lnTo>
                  <a:pt x="745336" y="100926"/>
                </a:lnTo>
                <a:lnTo>
                  <a:pt x="776700" y="100822"/>
                </a:lnTo>
                <a:lnTo>
                  <a:pt x="777860" y="100820"/>
                </a:lnTo>
                <a:lnTo>
                  <a:pt x="778305" y="106287"/>
                </a:lnTo>
                <a:lnTo>
                  <a:pt x="780210" y="106778"/>
                </a:lnTo>
                <a:lnTo>
                  <a:pt x="781706" y="106908"/>
                </a:lnTo>
                <a:lnTo>
                  <a:pt x="785250" y="105172"/>
                </a:lnTo>
                <a:lnTo>
                  <a:pt x="789903" y="101680"/>
                </a:lnTo>
                <a:lnTo>
                  <a:pt x="796415" y="100896"/>
                </a:lnTo>
                <a:lnTo>
                  <a:pt x="796742" y="101576"/>
                </a:lnTo>
                <a:lnTo>
                  <a:pt x="797107" y="104213"/>
                </a:lnTo>
                <a:lnTo>
                  <a:pt x="797909" y="105199"/>
                </a:lnTo>
                <a:lnTo>
                  <a:pt x="802840" y="106911"/>
                </a:lnTo>
                <a:lnTo>
                  <a:pt x="816422" y="107170"/>
                </a:lnTo>
                <a:lnTo>
                  <a:pt x="816446" y="98332"/>
                </a:lnTo>
                <a:lnTo>
                  <a:pt x="827279" y="71623"/>
                </a:lnTo>
                <a:lnTo>
                  <a:pt x="833665" y="44383"/>
                </a:lnTo>
                <a:lnTo>
                  <a:pt x="833978" y="31992"/>
                </a:lnTo>
                <a:lnTo>
                  <a:pt x="829250" y="389"/>
                </a:lnTo>
                <a:lnTo>
                  <a:pt x="829216" y="0"/>
                </a:lnTo>
                <a:lnTo>
                  <a:pt x="825797" y="6193"/>
                </a:lnTo>
                <a:lnTo>
                  <a:pt x="823193" y="36914"/>
                </a:lnTo>
                <a:lnTo>
                  <a:pt x="818486" y="68311"/>
                </a:lnTo>
                <a:lnTo>
                  <a:pt x="816448" y="9447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8" name="SMARTInkShape-Group503"/>
          <p:cNvGrpSpPr/>
          <p:nvPr/>
        </p:nvGrpSpPr>
        <p:grpSpPr>
          <a:xfrm>
            <a:off x="3956050" y="3105150"/>
            <a:ext cx="831851" cy="381001"/>
            <a:chOff x="3956050" y="3105150"/>
            <a:chExt cx="831851" cy="381001"/>
          </a:xfrm>
        </p:grpSpPr>
        <p:sp>
          <p:nvSpPr>
            <p:cNvPr id="73" name="SMARTInkShape-2091"/>
            <p:cNvSpPr/>
            <p:nvPr>
              <p:custDataLst>
                <p:tags r:id="rId98"/>
              </p:custDataLst>
            </p:nvPr>
          </p:nvSpPr>
          <p:spPr>
            <a:xfrm>
              <a:off x="3956050" y="3113609"/>
              <a:ext cx="123173" cy="313031"/>
            </a:xfrm>
            <a:custGeom>
              <a:avLst/>
              <a:gdLst/>
              <a:ahLst/>
              <a:cxnLst/>
              <a:rect l="0" t="0" r="0" b="0"/>
              <a:pathLst>
                <a:path w="123173" h="313031">
                  <a:moveTo>
                    <a:pt x="44450" y="93141"/>
                  </a:moveTo>
                  <a:lnTo>
                    <a:pt x="44450" y="93141"/>
                  </a:lnTo>
                  <a:lnTo>
                    <a:pt x="41079" y="93141"/>
                  </a:lnTo>
                  <a:lnTo>
                    <a:pt x="40086" y="93846"/>
                  </a:lnTo>
                  <a:lnTo>
                    <a:pt x="39424" y="95022"/>
                  </a:lnTo>
                  <a:lnTo>
                    <a:pt x="38688" y="99622"/>
                  </a:lnTo>
                  <a:lnTo>
                    <a:pt x="38216" y="125466"/>
                  </a:lnTo>
                  <a:lnTo>
                    <a:pt x="39563" y="148430"/>
                  </a:lnTo>
                  <a:lnTo>
                    <a:pt x="44865" y="177451"/>
                  </a:lnTo>
                  <a:lnTo>
                    <a:pt x="50044" y="207282"/>
                  </a:lnTo>
                  <a:lnTo>
                    <a:pt x="53992" y="236298"/>
                  </a:lnTo>
                  <a:lnTo>
                    <a:pt x="55746" y="263305"/>
                  </a:lnTo>
                  <a:lnTo>
                    <a:pt x="60105" y="292197"/>
                  </a:lnTo>
                  <a:lnTo>
                    <a:pt x="62494" y="307421"/>
                  </a:lnTo>
                  <a:lnTo>
                    <a:pt x="62124" y="310078"/>
                  </a:lnTo>
                  <a:lnTo>
                    <a:pt x="61171" y="311849"/>
                  </a:lnTo>
                  <a:lnTo>
                    <a:pt x="59831" y="313030"/>
                  </a:lnTo>
                  <a:lnTo>
                    <a:pt x="58232" y="311700"/>
                  </a:lnTo>
                  <a:lnTo>
                    <a:pt x="54573" y="304578"/>
                  </a:lnTo>
                  <a:lnTo>
                    <a:pt x="48547" y="278556"/>
                  </a:lnTo>
                  <a:lnTo>
                    <a:pt x="44389" y="252218"/>
                  </a:lnTo>
                  <a:lnTo>
                    <a:pt x="42293" y="237292"/>
                  </a:lnTo>
                  <a:lnTo>
                    <a:pt x="39484" y="219581"/>
                  </a:lnTo>
                  <a:lnTo>
                    <a:pt x="36201" y="200012"/>
                  </a:lnTo>
                  <a:lnTo>
                    <a:pt x="32600" y="179205"/>
                  </a:lnTo>
                  <a:lnTo>
                    <a:pt x="29495" y="157572"/>
                  </a:lnTo>
                  <a:lnTo>
                    <a:pt x="26719" y="135390"/>
                  </a:lnTo>
                  <a:lnTo>
                    <a:pt x="24162" y="112840"/>
                  </a:lnTo>
                  <a:lnTo>
                    <a:pt x="23869" y="92868"/>
                  </a:lnTo>
                  <a:lnTo>
                    <a:pt x="25085" y="74614"/>
                  </a:lnTo>
                  <a:lnTo>
                    <a:pt x="30199" y="43279"/>
                  </a:lnTo>
                  <a:lnTo>
                    <a:pt x="37175" y="19945"/>
                  </a:lnTo>
                  <a:lnTo>
                    <a:pt x="46861" y="5811"/>
                  </a:lnTo>
                  <a:lnTo>
                    <a:pt x="52407" y="1054"/>
                  </a:lnTo>
                  <a:lnTo>
                    <a:pt x="58927" y="0"/>
                  </a:lnTo>
                  <a:lnTo>
                    <a:pt x="73697" y="4473"/>
                  </a:lnTo>
                  <a:lnTo>
                    <a:pt x="87788" y="17279"/>
                  </a:lnTo>
                  <a:lnTo>
                    <a:pt x="107620" y="46204"/>
                  </a:lnTo>
                  <a:lnTo>
                    <a:pt x="118387" y="68752"/>
                  </a:lnTo>
                  <a:lnTo>
                    <a:pt x="123172" y="90533"/>
                  </a:lnTo>
                  <a:lnTo>
                    <a:pt x="119654" y="108210"/>
                  </a:lnTo>
                  <a:lnTo>
                    <a:pt x="110330" y="122416"/>
                  </a:lnTo>
                  <a:lnTo>
                    <a:pt x="96778" y="133434"/>
                  </a:lnTo>
                  <a:lnTo>
                    <a:pt x="66540" y="144198"/>
                  </a:lnTo>
                  <a:lnTo>
                    <a:pt x="37511" y="148486"/>
                  </a:lnTo>
                  <a:lnTo>
                    <a:pt x="21610" y="143844"/>
                  </a:lnTo>
                  <a:lnTo>
                    <a:pt x="0" y="1312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2092"/>
            <p:cNvSpPr/>
            <p:nvPr>
              <p:custDataLst>
                <p:tags r:id="rId99"/>
              </p:custDataLst>
            </p:nvPr>
          </p:nvSpPr>
          <p:spPr>
            <a:xfrm>
              <a:off x="4102100" y="3254247"/>
              <a:ext cx="276245" cy="150912"/>
            </a:xfrm>
            <a:custGeom>
              <a:avLst/>
              <a:gdLst/>
              <a:ahLst/>
              <a:cxnLst/>
              <a:rect l="0" t="0" r="0" b="0"/>
              <a:pathLst>
                <a:path w="276245" h="150912">
                  <a:moveTo>
                    <a:pt x="0" y="104903"/>
                  </a:moveTo>
                  <a:lnTo>
                    <a:pt x="0" y="104903"/>
                  </a:lnTo>
                  <a:lnTo>
                    <a:pt x="3371" y="75017"/>
                  </a:lnTo>
                  <a:lnTo>
                    <a:pt x="8838" y="54655"/>
                  </a:lnTo>
                  <a:lnTo>
                    <a:pt x="11537" y="50238"/>
                  </a:lnTo>
                  <a:lnTo>
                    <a:pt x="14747" y="47293"/>
                  </a:lnTo>
                  <a:lnTo>
                    <a:pt x="18298" y="45330"/>
                  </a:lnTo>
                  <a:lnTo>
                    <a:pt x="22077" y="45432"/>
                  </a:lnTo>
                  <a:lnTo>
                    <a:pt x="30038" y="49308"/>
                  </a:lnTo>
                  <a:lnTo>
                    <a:pt x="52735" y="76075"/>
                  </a:lnTo>
                  <a:lnTo>
                    <a:pt x="73211" y="107597"/>
                  </a:lnTo>
                  <a:lnTo>
                    <a:pt x="79783" y="129219"/>
                  </a:lnTo>
                  <a:lnTo>
                    <a:pt x="79439" y="138759"/>
                  </a:lnTo>
                  <a:lnTo>
                    <a:pt x="76934" y="145350"/>
                  </a:lnTo>
                  <a:lnTo>
                    <a:pt x="73469" y="150631"/>
                  </a:lnTo>
                  <a:lnTo>
                    <a:pt x="71557" y="150911"/>
                  </a:lnTo>
                  <a:lnTo>
                    <a:pt x="69577" y="149686"/>
                  </a:lnTo>
                  <a:lnTo>
                    <a:pt x="65495" y="143856"/>
                  </a:lnTo>
                  <a:lnTo>
                    <a:pt x="57126" y="119104"/>
                  </a:lnTo>
                  <a:lnTo>
                    <a:pt x="50793" y="90766"/>
                  </a:lnTo>
                  <a:lnTo>
                    <a:pt x="42332" y="59699"/>
                  </a:lnTo>
                  <a:lnTo>
                    <a:pt x="41863" y="51181"/>
                  </a:lnTo>
                  <a:lnTo>
                    <a:pt x="42725" y="47922"/>
                  </a:lnTo>
                  <a:lnTo>
                    <a:pt x="44006" y="45748"/>
                  </a:lnTo>
                  <a:lnTo>
                    <a:pt x="45565" y="44300"/>
                  </a:lnTo>
                  <a:lnTo>
                    <a:pt x="47310" y="43334"/>
                  </a:lnTo>
                  <a:lnTo>
                    <a:pt x="59879" y="45346"/>
                  </a:lnTo>
                  <a:lnTo>
                    <a:pt x="89259" y="54343"/>
                  </a:lnTo>
                  <a:lnTo>
                    <a:pt x="109938" y="58643"/>
                  </a:lnTo>
                  <a:lnTo>
                    <a:pt x="138838" y="60095"/>
                  </a:lnTo>
                  <a:lnTo>
                    <a:pt x="158495" y="56976"/>
                  </a:lnTo>
                  <a:lnTo>
                    <a:pt x="174354" y="48212"/>
                  </a:lnTo>
                  <a:lnTo>
                    <a:pt x="189767" y="37274"/>
                  </a:lnTo>
                  <a:lnTo>
                    <a:pt x="195451" y="35491"/>
                  </a:lnTo>
                  <a:lnTo>
                    <a:pt x="194347" y="39011"/>
                  </a:lnTo>
                  <a:lnTo>
                    <a:pt x="192210" y="45279"/>
                  </a:lnTo>
                  <a:lnTo>
                    <a:pt x="187354" y="71660"/>
                  </a:lnTo>
                  <a:lnTo>
                    <a:pt x="187697" y="77802"/>
                  </a:lnTo>
                  <a:lnTo>
                    <a:pt x="194922" y="93894"/>
                  </a:lnTo>
                  <a:lnTo>
                    <a:pt x="202108" y="105654"/>
                  </a:lnTo>
                  <a:lnTo>
                    <a:pt x="211887" y="114174"/>
                  </a:lnTo>
                  <a:lnTo>
                    <a:pt x="223289" y="119607"/>
                  </a:lnTo>
                  <a:lnTo>
                    <a:pt x="235412" y="122021"/>
                  </a:lnTo>
                  <a:lnTo>
                    <a:pt x="247855" y="119332"/>
                  </a:lnTo>
                  <a:lnTo>
                    <a:pt x="259736" y="112727"/>
                  </a:lnTo>
                  <a:lnTo>
                    <a:pt x="269720" y="102736"/>
                  </a:lnTo>
                  <a:lnTo>
                    <a:pt x="275098" y="87477"/>
                  </a:lnTo>
                  <a:lnTo>
                    <a:pt x="276244" y="59052"/>
                  </a:lnTo>
                  <a:lnTo>
                    <a:pt x="275179" y="48936"/>
                  </a:lnTo>
                  <a:lnTo>
                    <a:pt x="266471" y="30170"/>
                  </a:lnTo>
                  <a:lnTo>
                    <a:pt x="260197" y="21214"/>
                  </a:lnTo>
                  <a:lnTo>
                    <a:pt x="243819" y="9382"/>
                  </a:lnTo>
                  <a:lnTo>
                    <a:pt x="216646" y="635"/>
                  </a:lnTo>
                  <a:lnTo>
                    <a:pt x="200709" y="0"/>
                  </a:lnTo>
                  <a:lnTo>
                    <a:pt x="177800" y="96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2093"/>
            <p:cNvSpPr/>
            <p:nvPr>
              <p:custDataLst>
                <p:tags r:id="rId100"/>
              </p:custDataLst>
            </p:nvPr>
          </p:nvSpPr>
          <p:spPr>
            <a:xfrm>
              <a:off x="4406900" y="3219450"/>
              <a:ext cx="133351" cy="141492"/>
            </a:xfrm>
            <a:custGeom>
              <a:avLst/>
              <a:gdLst/>
              <a:ahLst/>
              <a:cxnLst/>
              <a:rect l="0" t="0" r="0" b="0"/>
              <a:pathLst>
                <a:path w="133351" h="141492">
                  <a:moveTo>
                    <a:pt x="0" y="31750"/>
                  </a:moveTo>
                  <a:lnTo>
                    <a:pt x="0" y="31750"/>
                  </a:lnTo>
                  <a:lnTo>
                    <a:pt x="0" y="35121"/>
                  </a:lnTo>
                  <a:lnTo>
                    <a:pt x="21048" y="62257"/>
                  </a:lnTo>
                  <a:lnTo>
                    <a:pt x="38692" y="88924"/>
                  </a:lnTo>
                  <a:lnTo>
                    <a:pt x="64322" y="118695"/>
                  </a:lnTo>
                  <a:lnTo>
                    <a:pt x="92068" y="137014"/>
                  </a:lnTo>
                  <a:lnTo>
                    <a:pt x="100891" y="141328"/>
                  </a:lnTo>
                  <a:lnTo>
                    <a:pt x="103244" y="141491"/>
                  </a:lnTo>
                  <a:lnTo>
                    <a:pt x="104813" y="140894"/>
                  </a:lnTo>
                  <a:lnTo>
                    <a:pt x="113762" y="129941"/>
                  </a:lnTo>
                  <a:lnTo>
                    <a:pt x="121980" y="106548"/>
                  </a:lnTo>
                  <a:lnTo>
                    <a:pt x="124769" y="85454"/>
                  </a:lnTo>
                  <a:lnTo>
                    <a:pt x="126714" y="62674"/>
                  </a:lnTo>
                  <a:lnTo>
                    <a:pt x="131070" y="32132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2094"/>
            <p:cNvSpPr/>
            <p:nvPr>
              <p:custDataLst>
                <p:tags r:id="rId101"/>
              </p:custDataLst>
            </p:nvPr>
          </p:nvSpPr>
          <p:spPr>
            <a:xfrm>
              <a:off x="4603750" y="3200400"/>
              <a:ext cx="184151" cy="144809"/>
            </a:xfrm>
            <a:custGeom>
              <a:avLst/>
              <a:gdLst/>
              <a:ahLst/>
              <a:cxnLst/>
              <a:rect l="0" t="0" r="0" b="0"/>
              <a:pathLst>
                <a:path w="184151" h="144809">
                  <a:moveTo>
                    <a:pt x="0" y="76200"/>
                  </a:moveTo>
                  <a:lnTo>
                    <a:pt x="0" y="76200"/>
                  </a:lnTo>
                  <a:lnTo>
                    <a:pt x="0" y="79571"/>
                  </a:lnTo>
                  <a:lnTo>
                    <a:pt x="705" y="80564"/>
                  </a:lnTo>
                  <a:lnTo>
                    <a:pt x="1882" y="81226"/>
                  </a:lnTo>
                  <a:lnTo>
                    <a:pt x="6481" y="81962"/>
                  </a:lnTo>
                  <a:lnTo>
                    <a:pt x="15580" y="82288"/>
                  </a:lnTo>
                  <a:lnTo>
                    <a:pt x="32603" y="75731"/>
                  </a:lnTo>
                  <a:lnTo>
                    <a:pt x="51053" y="64850"/>
                  </a:lnTo>
                  <a:lnTo>
                    <a:pt x="57968" y="56810"/>
                  </a:lnTo>
                  <a:lnTo>
                    <a:pt x="59812" y="52689"/>
                  </a:lnTo>
                  <a:lnTo>
                    <a:pt x="60336" y="49237"/>
                  </a:lnTo>
                  <a:lnTo>
                    <a:pt x="59036" y="43520"/>
                  </a:lnTo>
                  <a:lnTo>
                    <a:pt x="56997" y="41713"/>
                  </a:lnTo>
                  <a:lnTo>
                    <a:pt x="50967" y="39706"/>
                  </a:lnTo>
                  <a:lnTo>
                    <a:pt x="41702" y="42577"/>
                  </a:lnTo>
                  <a:lnTo>
                    <a:pt x="30529" y="49967"/>
                  </a:lnTo>
                  <a:lnTo>
                    <a:pt x="13749" y="69995"/>
                  </a:lnTo>
                  <a:lnTo>
                    <a:pt x="6581" y="85672"/>
                  </a:lnTo>
                  <a:lnTo>
                    <a:pt x="4807" y="100165"/>
                  </a:lnTo>
                  <a:lnTo>
                    <a:pt x="7075" y="112957"/>
                  </a:lnTo>
                  <a:lnTo>
                    <a:pt x="12788" y="123346"/>
                  </a:lnTo>
                  <a:lnTo>
                    <a:pt x="21911" y="130785"/>
                  </a:lnTo>
                  <a:lnTo>
                    <a:pt x="33021" y="135737"/>
                  </a:lnTo>
                  <a:lnTo>
                    <a:pt x="45015" y="137939"/>
                  </a:lnTo>
                  <a:lnTo>
                    <a:pt x="57401" y="135155"/>
                  </a:lnTo>
                  <a:lnTo>
                    <a:pt x="88228" y="123710"/>
                  </a:lnTo>
                  <a:lnTo>
                    <a:pt x="98244" y="122010"/>
                  </a:lnTo>
                  <a:lnTo>
                    <a:pt x="107399" y="123136"/>
                  </a:lnTo>
                  <a:lnTo>
                    <a:pt x="138327" y="133568"/>
                  </a:lnTo>
                  <a:lnTo>
                    <a:pt x="160415" y="144808"/>
                  </a:lnTo>
                  <a:lnTo>
                    <a:pt x="161977" y="144516"/>
                  </a:lnTo>
                  <a:lnTo>
                    <a:pt x="163018" y="143616"/>
                  </a:lnTo>
                  <a:lnTo>
                    <a:pt x="163712" y="142311"/>
                  </a:lnTo>
                  <a:lnTo>
                    <a:pt x="166798" y="117440"/>
                  </a:lnTo>
                  <a:lnTo>
                    <a:pt x="171953" y="90536"/>
                  </a:lnTo>
                  <a:lnTo>
                    <a:pt x="175201" y="67755"/>
                  </a:lnTo>
                  <a:lnTo>
                    <a:pt x="176645" y="43519"/>
                  </a:lnTo>
                  <a:lnTo>
                    <a:pt x="180829" y="16187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2095"/>
            <p:cNvSpPr/>
            <p:nvPr>
              <p:custDataLst>
                <p:tags r:id="rId102"/>
              </p:custDataLst>
            </p:nvPr>
          </p:nvSpPr>
          <p:spPr>
            <a:xfrm>
              <a:off x="4267200" y="3105150"/>
              <a:ext cx="158751" cy="381001"/>
            </a:xfrm>
            <a:custGeom>
              <a:avLst/>
              <a:gdLst/>
              <a:ahLst/>
              <a:cxnLst/>
              <a:rect l="0" t="0" r="0" b="0"/>
              <a:pathLst>
                <a:path w="158751" h="381001">
                  <a:moveTo>
                    <a:pt x="158750" y="0"/>
                  </a:moveTo>
                  <a:lnTo>
                    <a:pt x="158750" y="0"/>
                  </a:lnTo>
                  <a:lnTo>
                    <a:pt x="141172" y="30130"/>
                  </a:lnTo>
                  <a:lnTo>
                    <a:pt x="125538" y="59958"/>
                  </a:lnTo>
                  <a:lnTo>
                    <a:pt x="115442" y="78777"/>
                  </a:lnTo>
                  <a:lnTo>
                    <a:pt x="104478" y="99085"/>
                  </a:lnTo>
                  <a:lnTo>
                    <a:pt x="93641" y="120384"/>
                  </a:lnTo>
                  <a:lnTo>
                    <a:pt x="82888" y="142345"/>
                  </a:lnTo>
                  <a:lnTo>
                    <a:pt x="72192" y="164747"/>
                  </a:lnTo>
                  <a:lnTo>
                    <a:pt x="61534" y="188148"/>
                  </a:lnTo>
                  <a:lnTo>
                    <a:pt x="50900" y="212215"/>
                  </a:lnTo>
                  <a:lnTo>
                    <a:pt x="40283" y="236727"/>
                  </a:lnTo>
                  <a:lnTo>
                    <a:pt x="31794" y="258712"/>
                  </a:lnTo>
                  <a:lnTo>
                    <a:pt x="24724" y="279014"/>
                  </a:lnTo>
                  <a:lnTo>
                    <a:pt x="18600" y="298193"/>
                  </a:lnTo>
                  <a:lnTo>
                    <a:pt x="9913" y="328909"/>
                  </a:lnTo>
                  <a:lnTo>
                    <a:pt x="2937" y="360392"/>
                  </a:lnTo>
                  <a:lnTo>
                    <a:pt x="0" y="381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SMARTInkShape-Group504"/>
          <p:cNvGrpSpPr/>
          <p:nvPr/>
        </p:nvGrpSpPr>
        <p:grpSpPr>
          <a:xfrm>
            <a:off x="4997450" y="3263900"/>
            <a:ext cx="25401" cy="50801"/>
            <a:chOff x="4997450" y="3263900"/>
            <a:chExt cx="25401" cy="50801"/>
          </a:xfrm>
        </p:grpSpPr>
        <p:sp>
          <p:nvSpPr>
            <p:cNvPr id="79" name="SMARTInkShape-2096"/>
            <p:cNvSpPr/>
            <p:nvPr>
              <p:custDataLst>
                <p:tags r:id="rId96"/>
              </p:custDataLst>
            </p:nvPr>
          </p:nvSpPr>
          <p:spPr>
            <a:xfrm>
              <a:off x="5010150" y="326390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12700" y="0"/>
                  </a:moveTo>
                  <a:lnTo>
                    <a:pt x="12700" y="0"/>
                  </a:lnTo>
                  <a:lnTo>
                    <a:pt x="3862" y="0"/>
                  </a:lnTo>
                  <a:lnTo>
                    <a:pt x="2574" y="705"/>
                  </a:lnTo>
                  <a:lnTo>
                    <a:pt x="1716" y="1881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2097"/>
            <p:cNvSpPr/>
            <p:nvPr>
              <p:custDataLst>
                <p:tags r:id="rId97"/>
              </p:custDataLst>
            </p:nvPr>
          </p:nvSpPr>
          <p:spPr>
            <a:xfrm>
              <a:off x="4997450" y="33147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" name="SMARTInkShape-Group505"/>
          <p:cNvGrpSpPr/>
          <p:nvPr/>
        </p:nvGrpSpPr>
        <p:grpSpPr>
          <a:xfrm>
            <a:off x="5334000" y="3060700"/>
            <a:ext cx="566475" cy="336551"/>
            <a:chOff x="5334000" y="3060700"/>
            <a:chExt cx="566475" cy="336551"/>
          </a:xfrm>
        </p:grpSpPr>
        <p:sp>
          <p:nvSpPr>
            <p:cNvPr id="82" name="SMARTInkShape-2098"/>
            <p:cNvSpPr/>
            <p:nvPr>
              <p:custDataLst>
                <p:tags r:id="rId90"/>
              </p:custDataLst>
            </p:nvPr>
          </p:nvSpPr>
          <p:spPr>
            <a:xfrm>
              <a:off x="5340742" y="3206750"/>
              <a:ext cx="145659" cy="174067"/>
            </a:xfrm>
            <a:custGeom>
              <a:avLst/>
              <a:gdLst/>
              <a:ahLst/>
              <a:cxnLst/>
              <a:rect l="0" t="0" r="0" b="0"/>
              <a:pathLst>
                <a:path w="145659" h="174067">
                  <a:moveTo>
                    <a:pt x="5958" y="0"/>
                  </a:moveTo>
                  <a:lnTo>
                    <a:pt x="5958" y="0"/>
                  </a:lnTo>
                  <a:lnTo>
                    <a:pt x="2587" y="0"/>
                  </a:lnTo>
                  <a:lnTo>
                    <a:pt x="1594" y="2117"/>
                  </a:lnTo>
                  <a:lnTo>
                    <a:pt x="0" y="26367"/>
                  </a:lnTo>
                  <a:lnTo>
                    <a:pt x="488" y="48408"/>
                  </a:lnTo>
                  <a:lnTo>
                    <a:pt x="3056" y="74666"/>
                  </a:lnTo>
                  <a:lnTo>
                    <a:pt x="10313" y="100918"/>
                  </a:lnTo>
                  <a:lnTo>
                    <a:pt x="22004" y="125286"/>
                  </a:lnTo>
                  <a:lnTo>
                    <a:pt x="47715" y="153460"/>
                  </a:lnTo>
                  <a:lnTo>
                    <a:pt x="64968" y="166041"/>
                  </a:lnTo>
                  <a:lnTo>
                    <a:pt x="83925" y="172574"/>
                  </a:lnTo>
                  <a:lnTo>
                    <a:pt x="102699" y="174066"/>
                  </a:lnTo>
                  <a:lnTo>
                    <a:pt x="118098" y="170026"/>
                  </a:lnTo>
                  <a:lnTo>
                    <a:pt x="135297" y="159817"/>
                  </a:lnTo>
                  <a:lnTo>
                    <a:pt x="138751" y="155228"/>
                  </a:lnTo>
                  <a:lnTo>
                    <a:pt x="145658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2099"/>
            <p:cNvSpPr/>
            <p:nvPr>
              <p:custDataLst>
                <p:tags r:id="rId91"/>
              </p:custDataLst>
            </p:nvPr>
          </p:nvSpPr>
          <p:spPr>
            <a:xfrm>
              <a:off x="5334000" y="3225800"/>
              <a:ext cx="139701" cy="133351"/>
            </a:xfrm>
            <a:custGeom>
              <a:avLst/>
              <a:gdLst/>
              <a:ahLst/>
              <a:cxnLst/>
              <a:rect l="0" t="0" r="0" b="0"/>
              <a:pathLst>
                <a:path w="139701" h="133351">
                  <a:moveTo>
                    <a:pt x="0" y="133350"/>
                  </a:moveTo>
                  <a:lnTo>
                    <a:pt x="0" y="133350"/>
                  </a:lnTo>
                  <a:lnTo>
                    <a:pt x="27790" y="108931"/>
                  </a:lnTo>
                  <a:lnTo>
                    <a:pt x="56369" y="82448"/>
                  </a:lnTo>
                  <a:lnTo>
                    <a:pt x="87179" y="52260"/>
                  </a:lnTo>
                  <a:lnTo>
                    <a:pt x="115279" y="27714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2100"/>
            <p:cNvSpPr/>
            <p:nvPr>
              <p:custDataLst>
                <p:tags r:id="rId92"/>
              </p:custDataLst>
            </p:nvPr>
          </p:nvSpPr>
          <p:spPr>
            <a:xfrm>
              <a:off x="5602281" y="3117850"/>
              <a:ext cx="61920" cy="266701"/>
            </a:xfrm>
            <a:custGeom>
              <a:avLst/>
              <a:gdLst/>
              <a:ahLst/>
              <a:cxnLst/>
              <a:rect l="0" t="0" r="0" b="0"/>
              <a:pathLst>
                <a:path w="61920" h="266701">
                  <a:moveTo>
                    <a:pt x="61919" y="0"/>
                  </a:moveTo>
                  <a:lnTo>
                    <a:pt x="61919" y="0"/>
                  </a:lnTo>
                  <a:lnTo>
                    <a:pt x="35239" y="27298"/>
                  </a:lnTo>
                  <a:lnTo>
                    <a:pt x="24661" y="48821"/>
                  </a:lnTo>
                  <a:lnTo>
                    <a:pt x="17608" y="74850"/>
                  </a:lnTo>
                  <a:lnTo>
                    <a:pt x="12122" y="101000"/>
                  </a:lnTo>
                  <a:lnTo>
                    <a:pt x="7331" y="127439"/>
                  </a:lnTo>
                  <a:lnTo>
                    <a:pt x="2850" y="155652"/>
                  </a:lnTo>
                  <a:lnTo>
                    <a:pt x="388" y="180892"/>
                  </a:lnTo>
                  <a:lnTo>
                    <a:pt x="0" y="203163"/>
                  </a:lnTo>
                  <a:lnTo>
                    <a:pt x="3042" y="230863"/>
                  </a:lnTo>
                  <a:lnTo>
                    <a:pt x="6310" y="255780"/>
                  </a:lnTo>
                  <a:lnTo>
                    <a:pt x="11119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2101"/>
            <p:cNvSpPr/>
            <p:nvPr>
              <p:custDataLst>
                <p:tags r:id="rId93"/>
              </p:custDataLst>
            </p:nvPr>
          </p:nvSpPr>
          <p:spPr>
            <a:xfrm>
              <a:off x="5682324" y="3117850"/>
              <a:ext cx="70777" cy="244735"/>
            </a:xfrm>
            <a:custGeom>
              <a:avLst/>
              <a:gdLst/>
              <a:ahLst/>
              <a:cxnLst/>
              <a:rect l="0" t="0" r="0" b="0"/>
              <a:pathLst>
                <a:path w="70777" h="244735">
                  <a:moveTo>
                    <a:pt x="70776" y="0"/>
                  </a:moveTo>
                  <a:lnTo>
                    <a:pt x="70776" y="0"/>
                  </a:lnTo>
                  <a:lnTo>
                    <a:pt x="60105" y="28248"/>
                  </a:lnTo>
                  <a:lnTo>
                    <a:pt x="49100" y="53477"/>
                  </a:lnTo>
                  <a:lnTo>
                    <a:pt x="34801" y="83504"/>
                  </a:lnTo>
                  <a:lnTo>
                    <a:pt x="27743" y="100825"/>
                  </a:lnTo>
                  <a:lnTo>
                    <a:pt x="20920" y="119428"/>
                  </a:lnTo>
                  <a:lnTo>
                    <a:pt x="14255" y="138885"/>
                  </a:lnTo>
                  <a:lnTo>
                    <a:pt x="9107" y="156090"/>
                  </a:lnTo>
                  <a:lnTo>
                    <a:pt x="1505" y="186496"/>
                  </a:lnTo>
                  <a:lnTo>
                    <a:pt x="0" y="217301"/>
                  </a:lnTo>
                  <a:lnTo>
                    <a:pt x="6159" y="230868"/>
                  </a:lnTo>
                  <a:lnTo>
                    <a:pt x="10765" y="236462"/>
                  </a:lnTo>
                  <a:lnTo>
                    <a:pt x="21526" y="242678"/>
                  </a:lnTo>
                  <a:lnTo>
                    <a:pt x="33365" y="244734"/>
                  </a:lnTo>
                  <a:lnTo>
                    <a:pt x="45682" y="243297"/>
                  </a:lnTo>
                  <a:lnTo>
                    <a:pt x="56331" y="236543"/>
                  </a:lnTo>
                  <a:lnTo>
                    <a:pt x="61146" y="231779"/>
                  </a:lnTo>
                  <a:lnTo>
                    <a:pt x="63650" y="227191"/>
                  </a:lnTo>
                  <a:lnTo>
                    <a:pt x="64614" y="222722"/>
                  </a:lnTo>
                  <a:lnTo>
                    <a:pt x="64426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2102"/>
            <p:cNvSpPr/>
            <p:nvPr>
              <p:custDataLst>
                <p:tags r:id="rId94"/>
              </p:custDataLst>
            </p:nvPr>
          </p:nvSpPr>
          <p:spPr>
            <a:xfrm>
              <a:off x="5657850" y="3276600"/>
              <a:ext cx="95251" cy="5027"/>
            </a:xfrm>
            <a:custGeom>
              <a:avLst/>
              <a:gdLst/>
              <a:ahLst/>
              <a:cxnLst/>
              <a:rect l="0" t="0" r="0" b="0"/>
              <a:pathLst>
                <a:path w="95251" h="5027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36401" y="5026"/>
                  </a:lnTo>
                  <a:lnTo>
                    <a:pt x="64878" y="407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2103"/>
            <p:cNvSpPr/>
            <p:nvPr>
              <p:custDataLst>
                <p:tags r:id="rId95"/>
              </p:custDataLst>
            </p:nvPr>
          </p:nvSpPr>
          <p:spPr>
            <a:xfrm>
              <a:off x="5861050" y="3060700"/>
              <a:ext cx="39425" cy="336551"/>
            </a:xfrm>
            <a:custGeom>
              <a:avLst/>
              <a:gdLst/>
              <a:ahLst/>
              <a:cxnLst/>
              <a:rect l="0" t="0" r="0" b="0"/>
              <a:pathLst>
                <a:path w="39425" h="336551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10139" y="38282"/>
                  </a:lnTo>
                  <a:lnTo>
                    <a:pt x="17676" y="63110"/>
                  </a:lnTo>
                  <a:lnTo>
                    <a:pt x="25730" y="92490"/>
                  </a:lnTo>
                  <a:lnTo>
                    <a:pt x="29853" y="108226"/>
                  </a:lnTo>
                  <a:lnTo>
                    <a:pt x="33308" y="125068"/>
                  </a:lnTo>
                  <a:lnTo>
                    <a:pt x="36316" y="142645"/>
                  </a:lnTo>
                  <a:lnTo>
                    <a:pt x="39028" y="160713"/>
                  </a:lnTo>
                  <a:lnTo>
                    <a:pt x="39424" y="178403"/>
                  </a:lnTo>
                  <a:lnTo>
                    <a:pt x="38277" y="195841"/>
                  </a:lnTo>
                  <a:lnTo>
                    <a:pt x="36101" y="213111"/>
                  </a:lnTo>
                  <a:lnTo>
                    <a:pt x="33240" y="230268"/>
                  </a:lnTo>
                  <a:lnTo>
                    <a:pt x="29921" y="247351"/>
                  </a:lnTo>
                  <a:lnTo>
                    <a:pt x="22471" y="278562"/>
                  </a:lnTo>
                  <a:lnTo>
                    <a:pt x="14455" y="301840"/>
                  </a:lnTo>
                  <a:lnTo>
                    <a:pt x="6350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" name="SMARTInkShape-Group506"/>
          <p:cNvGrpSpPr/>
          <p:nvPr/>
        </p:nvGrpSpPr>
        <p:grpSpPr>
          <a:xfrm>
            <a:off x="6057900" y="3219842"/>
            <a:ext cx="63501" cy="31359"/>
            <a:chOff x="6057900" y="3219842"/>
            <a:chExt cx="63501" cy="31359"/>
          </a:xfrm>
        </p:grpSpPr>
        <p:sp>
          <p:nvSpPr>
            <p:cNvPr id="89" name="SMARTInkShape-2104"/>
            <p:cNvSpPr/>
            <p:nvPr>
              <p:custDataLst>
                <p:tags r:id="rId88"/>
              </p:custDataLst>
            </p:nvPr>
          </p:nvSpPr>
          <p:spPr>
            <a:xfrm>
              <a:off x="6057900" y="3219842"/>
              <a:ext cx="63501" cy="5959"/>
            </a:xfrm>
            <a:custGeom>
              <a:avLst/>
              <a:gdLst/>
              <a:ahLst/>
              <a:cxnLst/>
              <a:rect l="0" t="0" r="0" b="0"/>
              <a:pathLst>
                <a:path w="63501" h="5959">
                  <a:moveTo>
                    <a:pt x="0" y="5958"/>
                  </a:moveTo>
                  <a:lnTo>
                    <a:pt x="0" y="5958"/>
                  </a:lnTo>
                  <a:lnTo>
                    <a:pt x="0" y="2587"/>
                  </a:lnTo>
                  <a:lnTo>
                    <a:pt x="1411" y="1594"/>
                  </a:lnTo>
                  <a:lnTo>
                    <a:pt x="13815" y="0"/>
                  </a:lnTo>
                  <a:lnTo>
                    <a:pt x="21662" y="488"/>
                  </a:lnTo>
                  <a:lnTo>
                    <a:pt x="50268" y="5385"/>
                  </a:lnTo>
                  <a:lnTo>
                    <a:pt x="6350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2105"/>
            <p:cNvSpPr/>
            <p:nvPr>
              <p:custDataLst>
                <p:tags r:id="rId89"/>
              </p:custDataLst>
            </p:nvPr>
          </p:nvSpPr>
          <p:spPr>
            <a:xfrm>
              <a:off x="6070600" y="32448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082" y="5957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" name="SMARTInkShape-Group507"/>
          <p:cNvGrpSpPr/>
          <p:nvPr/>
        </p:nvGrpSpPr>
        <p:grpSpPr>
          <a:xfrm>
            <a:off x="6291064" y="2921000"/>
            <a:ext cx="693937" cy="405248"/>
            <a:chOff x="6291064" y="2921000"/>
            <a:chExt cx="693937" cy="405248"/>
          </a:xfrm>
        </p:grpSpPr>
        <p:sp>
          <p:nvSpPr>
            <p:cNvPr id="92" name="SMARTInkShape-2106"/>
            <p:cNvSpPr/>
            <p:nvPr>
              <p:custDataLst>
                <p:tags r:id="rId82"/>
              </p:custDataLst>
            </p:nvPr>
          </p:nvSpPr>
          <p:spPr>
            <a:xfrm>
              <a:off x="6291064" y="3070388"/>
              <a:ext cx="153827" cy="255860"/>
            </a:xfrm>
            <a:custGeom>
              <a:avLst/>
              <a:gdLst/>
              <a:ahLst/>
              <a:cxnLst/>
              <a:rect l="0" t="0" r="0" b="0"/>
              <a:pathLst>
                <a:path w="153827" h="255860">
                  <a:moveTo>
                    <a:pt x="135136" y="9362"/>
                  </a:moveTo>
                  <a:lnTo>
                    <a:pt x="135136" y="9362"/>
                  </a:lnTo>
                  <a:lnTo>
                    <a:pt x="119555" y="37151"/>
                  </a:lnTo>
                  <a:lnTo>
                    <a:pt x="108456" y="57696"/>
                  </a:lnTo>
                  <a:lnTo>
                    <a:pt x="95761" y="82349"/>
                  </a:lnTo>
                  <a:lnTo>
                    <a:pt x="80712" y="112121"/>
                  </a:lnTo>
                  <a:lnTo>
                    <a:pt x="72042" y="127963"/>
                  </a:lnTo>
                  <a:lnTo>
                    <a:pt x="62735" y="144168"/>
                  </a:lnTo>
                  <a:lnTo>
                    <a:pt x="44397" y="175109"/>
                  </a:lnTo>
                  <a:lnTo>
                    <a:pt x="29191" y="200620"/>
                  </a:lnTo>
                  <a:lnTo>
                    <a:pt x="12101" y="228073"/>
                  </a:lnTo>
                  <a:lnTo>
                    <a:pt x="165" y="244763"/>
                  </a:lnTo>
                  <a:lnTo>
                    <a:pt x="0" y="245318"/>
                  </a:lnTo>
                  <a:lnTo>
                    <a:pt x="595" y="244983"/>
                  </a:lnTo>
                  <a:lnTo>
                    <a:pt x="17325" y="219915"/>
                  </a:lnTo>
                  <a:lnTo>
                    <a:pt x="34377" y="188165"/>
                  </a:lnTo>
                  <a:lnTo>
                    <a:pt x="48727" y="160091"/>
                  </a:lnTo>
                  <a:lnTo>
                    <a:pt x="58480" y="143715"/>
                  </a:lnTo>
                  <a:lnTo>
                    <a:pt x="69215" y="126447"/>
                  </a:lnTo>
                  <a:lnTo>
                    <a:pt x="79900" y="109291"/>
                  </a:lnTo>
                  <a:lnTo>
                    <a:pt x="90551" y="92209"/>
                  </a:lnTo>
                  <a:lnTo>
                    <a:pt x="101179" y="75177"/>
                  </a:lnTo>
                  <a:lnTo>
                    <a:pt x="116751" y="44963"/>
                  </a:lnTo>
                  <a:lnTo>
                    <a:pt x="133452" y="13560"/>
                  </a:lnTo>
                  <a:lnTo>
                    <a:pt x="144995" y="0"/>
                  </a:lnTo>
                  <a:lnTo>
                    <a:pt x="145942" y="1709"/>
                  </a:lnTo>
                  <a:lnTo>
                    <a:pt x="146569" y="19011"/>
                  </a:lnTo>
                  <a:lnTo>
                    <a:pt x="144215" y="39050"/>
                  </a:lnTo>
                  <a:lnTo>
                    <a:pt x="140818" y="65831"/>
                  </a:lnTo>
                  <a:lnTo>
                    <a:pt x="137661" y="97254"/>
                  </a:lnTo>
                  <a:lnTo>
                    <a:pt x="136819" y="114523"/>
                  </a:lnTo>
                  <a:lnTo>
                    <a:pt x="136258" y="132386"/>
                  </a:lnTo>
                  <a:lnTo>
                    <a:pt x="136589" y="149234"/>
                  </a:lnTo>
                  <a:lnTo>
                    <a:pt x="137516" y="165404"/>
                  </a:lnTo>
                  <a:lnTo>
                    <a:pt x="140427" y="195131"/>
                  </a:lnTo>
                  <a:lnTo>
                    <a:pt x="144073" y="220101"/>
                  </a:lnTo>
                  <a:lnTo>
                    <a:pt x="152366" y="251176"/>
                  </a:lnTo>
                  <a:lnTo>
                    <a:pt x="153826" y="255859"/>
                  </a:lnTo>
                  <a:lnTo>
                    <a:pt x="141486" y="2506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2107"/>
            <p:cNvSpPr/>
            <p:nvPr>
              <p:custDataLst>
                <p:tags r:id="rId83"/>
              </p:custDataLst>
            </p:nvPr>
          </p:nvSpPr>
          <p:spPr>
            <a:xfrm>
              <a:off x="6362700" y="3233372"/>
              <a:ext cx="95251" cy="17829"/>
            </a:xfrm>
            <a:custGeom>
              <a:avLst/>
              <a:gdLst/>
              <a:ahLst/>
              <a:cxnLst/>
              <a:rect l="0" t="0" r="0" b="0"/>
              <a:pathLst>
                <a:path w="95251" h="17829">
                  <a:moveTo>
                    <a:pt x="0" y="17828"/>
                  </a:moveTo>
                  <a:lnTo>
                    <a:pt x="0" y="17828"/>
                  </a:lnTo>
                  <a:lnTo>
                    <a:pt x="0" y="8990"/>
                  </a:lnTo>
                  <a:lnTo>
                    <a:pt x="1411" y="6997"/>
                  </a:lnTo>
                  <a:lnTo>
                    <a:pt x="6742" y="2901"/>
                  </a:lnTo>
                  <a:lnTo>
                    <a:pt x="21048" y="0"/>
                  </a:lnTo>
                  <a:lnTo>
                    <a:pt x="49209" y="3383"/>
                  </a:lnTo>
                  <a:lnTo>
                    <a:pt x="75885" y="6665"/>
                  </a:lnTo>
                  <a:lnTo>
                    <a:pt x="95250" y="114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2108"/>
            <p:cNvSpPr/>
            <p:nvPr>
              <p:custDataLst>
                <p:tags r:id="rId84"/>
              </p:custDataLst>
            </p:nvPr>
          </p:nvSpPr>
          <p:spPr>
            <a:xfrm>
              <a:off x="6605998" y="3179571"/>
              <a:ext cx="137703" cy="133769"/>
            </a:xfrm>
            <a:custGeom>
              <a:avLst/>
              <a:gdLst/>
              <a:ahLst/>
              <a:cxnLst/>
              <a:rect l="0" t="0" r="0" b="0"/>
              <a:pathLst>
                <a:path w="137703" h="133769">
                  <a:moveTo>
                    <a:pt x="10702" y="46229"/>
                  </a:moveTo>
                  <a:lnTo>
                    <a:pt x="10702" y="46229"/>
                  </a:lnTo>
                  <a:lnTo>
                    <a:pt x="14073" y="49600"/>
                  </a:lnTo>
                  <a:lnTo>
                    <a:pt x="19491" y="51255"/>
                  </a:lnTo>
                  <a:lnTo>
                    <a:pt x="28014" y="51285"/>
                  </a:lnTo>
                  <a:lnTo>
                    <a:pt x="54599" y="45555"/>
                  </a:lnTo>
                  <a:lnTo>
                    <a:pt x="80443" y="37629"/>
                  </a:lnTo>
                  <a:lnTo>
                    <a:pt x="89441" y="31588"/>
                  </a:lnTo>
                  <a:lnTo>
                    <a:pt x="92827" y="28002"/>
                  </a:lnTo>
                  <a:lnTo>
                    <a:pt x="94381" y="24200"/>
                  </a:lnTo>
                  <a:lnTo>
                    <a:pt x="94224" y="16212"/>
                  </a:lnTo>
                  <a:lnTo>
                    <a:pt x="91802" y="9840"/>
                  </a:lnTo>
                  <a:lnTo>
                    <a:pt x="90168" y="7153"/>
                  </a:lnTo>
                  <a:lnTo>
                    <a:pt x="80828" y="2286"/>
                  </a:lnTo>
                  <a:lnTo>
                    <a:pt x="74386" y="0"/>
                  </a:lnTo>
                  <a:lnTo>
                    <a:pt x="61584" y="1224"/>
                  </a:lnTo>
                  <a:lnTo>
                    <a:pt x="36118" y="13507"/>
                  </a:lnTo>
                  <a:lnTo>
                    <a:pt x="17057" y="32143"/>
                  </a:lnTo>
                  <a:lnTo>
                    <a:pt x="4745" y="55539"/>
                  </a:lnTo>
                  <a:lnTo>
                    <a:pt x="0" y="83717"/>
                  </a:lnTo>
                  <a:lnTo>
                    <a:pt x="2653" y="100285"/>
                  </a:lnTo>
                  <a:lnTo>
                    <a:pt x="9242" y="113998"/>
                  </a:lnTo>
                  <a:lnTo>
                    <a:pt x="19225" y="124796"/>
                  </a:lnTo>
                  <a:lnTo>
                    <a:pt x="34480" y="130537"/>
                  </a:lnTo>
                  <a:lnTo>
                    <a:pt x="62903" y="133768"/>
                  </a:lnTo>
                  <a:lnTo>
                    <a:pt x="82586" y="133113"/>
                  </a:lnTo>
                  <a:lnTo>
                    <a:pt x="108122" y="124811"/>
                  </a:lnTo>
                  <a:lnTo>
                    <a:pt x="124548" y="113414"/>
                  </a:lnTo>
                  <a:lnTo>
                    <a:pt x="137702" y="970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2109"/>
            <p:cNvSpPr/>
            <p:nvPr>
              <p:custDataLst>
                <p:tags r:id="rId85"/>
              </p:custDataLst>
            </p:nvPr>
          </p:nvSpPr>
          <p:spPr>
            <a:xfrm>
              <a:off x="6775777" y="2971800"/>
              <a:ext cx="88574" cy="95251"/>
            </a:xfrm>
            <a:custGeom>
              <a:avLst/>
              <a:gdLst/>
              <a:ahLst/>
              <a:cxnLst/>
              <a:rect l="0" t="0" r="0" b="0"/>
              <a:pathLst>
                <a:path w="88574" h="95251">
                  <a:moveTo>
                    <a:pt x="75873" y="0"/>
                  </a:moveTo>
                  <a:lnTo>
                    <a:pt x="75873" y="0"/>
                  </a:lnTo>
                  <a:lnTo>
                    <a:pt x="54825" y="29886"/>
                  </a:lnTo>
                  <a:lnTo>
                    <a:pt x="36098" y="61146"/>
                  </a:lnTo>
                  <a:lnTo>
                    <a:pt x="23087" y="80441"/>
                  </a:lnTo>
                  <a:lnTo>
                    <a:pt x="14548" y="88198"/>
                  </a:lnTo>
                  <a:lnTo>
                    <a:pt x="11706" y="89843"/>
                  </a:lnTo>
                  <a:lnTo>
                    <a:pt x="9812" y="90234"/>
                  </a:lnTo>
                  <a:lnTo>
                    <a:pt x="8549" y="89789"/>
                  </a:lnTo>
                  <a:lnTo>
                    <a:pt x="3401" y="85792"/>
                  </a:lnTo>
                  <a:lnTo>
                    <a:pt x="1329" y="80228"/>
                  </a:lnTo>
                  <a:lnTo>
                    <a:pt x="0" y="61787"/>
                  </a:lnTo>
                  <a:lnTo>
                    <a:pt x="3141" y="47313"/>
                  </a:lnTo>
                  <a:lnTo>
                    <a:pt x="8541" y="37459"/>
                  </a:lnTo>
                  <a:lnTo>
                    <a:pt x="12551" y="34287"/>
                  </a:lnTo>
                  <a:lnTo>
                    <a:pt x="18775" y="32502"/>
                  </a:lnTo>
                  <a:lnTo>
                    <a:pt x="20875" y="32251"/>
                  </a:lnTo>
                  <a:lnTo>
                    <a:pt x="26970" y="35736"/>
                  </a:lnTo>
                  <a:lnTo>
                    <a:pt x="54818" y="59520"/>
                  </a:lnTo>
                  <a:lnTo>
                    <a:pt x="77882" y="90596"/>
                  </a:lnTo>
                  <a:lnTo>
                    <a:pt x="82175" y="93182"/>
                  </a:lnTo>
                  <a:lnTo>
                    <a:pt x="88573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2110"/>
            <p:cNvSpPr/>
            <p:nvPr>
              <p:custDataLst>
                <p:tags r:id="rId86"/>
              </p:custDataLst>
            </p:nvPr>
          </p:nvSpPr>
          <p:spPr>
            <a:xfrm>
              <a:off x="6913989" y="2921000"/>
              <a:ext cx="71012" cy="137911"/>
            </a:xfrm>
            <a:custGeom>
              <a:avLst/>
              <a:gdLst/>
              <a:ahLst/>
              <a:cxnLst/>
              <a:rect l="0" t="0" r="0" b="0"/>
              <a:pathLst>
                <a:path w="71012" h="137911">
                  <a:moveTo>
                    <a:pt x="32911" y="0"/>
                  </a:moveTo>
                  <a:lnTo>
                    <a:pt x="32911" y="0"/>
                  </a:lnTo>
                  <a:lnTo>
                    <a:pt x="20702" y="29886"/>
                  </a:lnTo>
                  <a:lnTo>
                    <a:pt x="12517" y="53619"/>
                  </a:lnTo>
                  <a:lnTo>
                    <a:pt x="2252" y="81895"/>
                  </a:lnTo>
                  <a:lnTo>
                    <a:pt x="0" y="98487"/>
                  </a:lnTo>
                  <a:lnTo>
                    <a:pt x="2698" y="117846"/>
                  </a:lnTo>
                  <a:lnTo>
                    <a:pt x="4303" y="123014"/>
                  </a:lnTo>
                  <a:lnTo>
                    <a:pt x="7489" y="127165"/>
                  </a:lnTo>
                  <a:lnTo>
                    <a:pt x="16673" y="133658"/>
                  </a:lnTo>
                  <a:lnTo>
                    <a:pt x="33744" y="137910"/>
                  </a:lnTo>
                  <a:lnTo>
                    <a:pt x="52207" y="135799"/>
                  </a:lnTo>
                  <a:lnTo>
                    <a:pt x="64342" y="130704"/>
                  </a:lnTo>
                  <a:lnTo>
                    <a:pt x="66565" y="128058"/>
                  </a:lnTo>
                  <a:lnTo>
                    <a:pt x="71011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2111"/>
            <p:cNvSpPr/>
            <p:nvPr>
              <p:custDataLst>
                <p:tags r:id="rId87"/>
              </p:custDataLst>
            </p:nvPr>
          </p:nvSpPr>
          <p:spPr>
            <a:xfrm>
              <a:off x="6898791" y="2984500"/>
              <a:ext cx="86210" cy="19051"/>
            </a:xfrm>
            <a:custGeom>
              <a:avLst/>
              <a:gdLst/>
              <a:ahLst/>
              <a:cxnLst/>
              <a:rect l="0" t="0" r="0" b="0"/>
              <a:pathLst>
                <a:path w="86210" h="19051">
                  <a:moveTo>
                    <a:pt x="3659" y="19050"/>
                  </a:moveTo>
                  <a:lnTo>
                    <a:pt x="3659" y="19050"/>
                  </a:lnTo>
                  <a:lnTo>
                    <a:pt x="0" y="19050"/>
                  </a:lnTo>
                  <a:lnTo>
                    <a:pt x="1562" y="19050"/>
                  </a:lnTo>
                  <a:lnTo>
                    <a:pt x="20961" y="14024"/>
                  </a:lnTo>
                  <a:lnTo>
                    <a:pt x="39360" y="11211"/>
                  </a:lnTo>
                  <a:lnTo>
                    <a:pt x="55629" y="7790"/>
                  </a:lnTo>
                  <a:lnTo>
                    <a:pt x="66268" y="6284"/>
                  </a:lnTo>
                  <a:lnTo>
                    <a:pt x="862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" name="SMARTInkShape-Group508"/>
          <p:cNvGrpSpPr/>
          <p:nvPr/>
        </p:nvGrpSpPr>
        <p:grpSpPr>
          <a:xfrm>
            <a:off x="7474465" y="2858383"/>
            <a:ext cx="367786" cy="253118"/>
            <a:chOff x="7474465" y="2858383"/>
            <a:chExt cx="367786" cy="253118"/>
          </a:xfrm>
        </p:grpSpPr>
        <p:sp>
          <p:nvSpPr>
            <p:cNvPr id="99" name="SMARTInkShape-2112"/>
            <p:cNvSpPr/>
            <p:nvPr>
              <p:custDataLst>
                <p:tags r:id="rId78"/>
              </p:custDataLst>
            </p:nvPr>
          </p:nvSpPr>
          <p:spPr>
            <a:xfrm>
              <a:off x="7474465" y="2858383"/>
              <a:ext cx="103879" cy="191370"/>
            </a:xfrm>
            <a:custGeom>
              <a:avLst/>
              <a:gdLst/>
              <a:ahLst/>
              <a:cxnLst/>
              <a:rect l="0" t="0" r="0" b="0"/>
              <a:pathLst>
                <a:path w="103879" h="191370">
                  <a:moveTo>
                    <a:pt x="101085" y="5467"/>
                  </a:moveTo>
                  <a:lnTo>
                    <a:pt x="101085" y="5467"/>
                  </a:lnTo>
                  <a:lnTo>
                    <a:pt x="95617" y="0"/>
                  </a:lnTo>
                  <a:lnTo>
                    <a:pt x="95323" y="411"/>
                  </a:lnTo>
                  <a:lnTo>
                    <a:pt x="93498" y="6478"/>
                  </a:lnTo>
                  <a:lnTo>
                    <a:pt x="83236" y="27325"/>
                  </a:lnTo>
                  <a:lnTo>
                    <a:pt x="70339" y="50695"/>
                  </a:lnTo>
                  <a:lnTo>
                    <a:pt x="57081" y="77544"/>
                  </a:lnTo>
                  <a:lnTo>
                    <a:pt x="44133" y="104529"/>
                  </a:lnTo>
                  <a:lnTo>
                    <a:pt x="31323" y="128282"/>
                  </a:lnTo>
                  <a:lnTo>
                    <a:pt x="15582" y="158116"/>
                  </a:lnTo>
                  <a:lnTo>
                    <a:pt x="1224" y="186201"/>
                  </a:lnTo>
                  <a:lnTo>
                    <a:pt x="644" y="185223"/>
                  </a:lnTo>
                  <a:lnTo>
                    <a:pt x="0" y="178492"/>
                  </a:lnTo>
                  <a:lnTo>
                    <a:pt x="14796" y="149737"/>
                  </a:lnTo>
                  <a:lnTo>
                    <a:pt x="26045" y="125796"/>
                  </a:lnTo>
                  <a:lnTo>
                    <a:pt x="36219" y="98693"/>
                  </a:lnTo>
                  <a:lnTo>
                    <a:pt x="45445" y="70890"/>
                  </a:lnTo>
                  <a:lnTo>
                    <a:pt x="54249" y="44422"/>
                  </a:lnTo>
                  <a:lnTo>
                    <a:pt x="70509" y="15833"/>
                  </a:lnTo>
                  <a:lnTo>
                    <a:pt x="78620" y="4070"/>
                  </a:lnTo>
                  <a:lnTo>
                    <a:pt x="79053" y="3830"/>
                  </a:lnTo>
                  <a:lnTo>
                    <a:pt x="76997" y="12351"/>
                  </a:lnTo>
                  <a:lnTo>
                    <a:pt x="76073" y="37689"/>
                  </a:lnTo>
                  <a:lnTo>
                    <a:pt x="75858" y="62356"/>
                  </a:lnTo>
                  <a:lnTo>
                    <a:pt x="75761" y="87901"/>
                  </a:lnTo>
                  <a:lnTo>
                    <a:pt x="77130" y="112660"/>
                  </a:lnTo>
                  <a:lnTo>
                    <a:pt x="82442" y="135423"/>
                  </a:lnTo>
                  <a:lnTo>
                    <a:pt x="89995" y="161330"/>
                  </a:lnTo>
                  <a:lnTo>
                    <a:pt x="101018" y="186798"/>
                  </a:lnTo>
                  <a:lnTo>
                    <a:pt x="103878" y="191186"/>
                  </a:lnTo>
                  <a:lnTo>
                    <a:pt x="103652" y="191369"/>
                  </a:lnTo>
                  <a:lnTo>
                    <a:pt x="101085" y="189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2113"/>
            <p:cNvSpPr/>
            <p:nvPr>
              <p:custDataLst>
                <p:tags r:id="rId79"/>
              </p:custDataLst>
            </p:nvPr>
          </p:nvSpPr>
          <p:spPr>
            <a:xfrm>
              <a:off x="7493000" y="2993829"/>
              <a:ext cx="88901" cy="16072"/>
            </a:xfrm>
            <a:custGeom>
              <a:avLst/>
              <a:gdLst/>
              <a:ahLst/>
              <a:cxnLst/>
              <a:rect l="0" t="0" r="0" b="0"/>
              <a:pathLst>
                <a:path w="88901" h="16072">
                  <a:moveTo>
                    <a:pt x="0" y="3371"/>
                  </a:moveTo>
                  <a:lnTo>
                    <a:pt x="0" y="3371"/>
                  </a:lnTo>
                  <a:lnTo>
                    <a:pt x="3371" y="3371"/>
                  </a:lnTo>
                  <a:lnTo>
                    <a:pt x="6907" y="1490"/>
                  </a:lnTo>
                  <a:lnTo>
                    <a:pt x="8838" y="0"/>
                  </a:lnTo>
                  <a:lnTo>
                    <a:pt x="16628" y="227"/>
                  </a:lnTo>
                  <a:lnTo>
                    <a:pt x="44967" y="8027"/>
                  </a:lnTo>
                  <a:lnTo>
                    <a:pt x="76267" y="14872"/>
                  </a:lnTo>
                  <a:lnTo>
                    <a:pt x="88900" y="16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2114"/>
            <p:cNvSpPr/>
            <p:nvPr>
              <p:custDataLst>
                <p:tags r:id="rId80"/>
              </p:custDataLst>
            </p:nvPr>
          </p:nvSpPr>
          <p:spPr>
            <a:xfrm>
              <a:off x="7645400" y="3035300"/>
              <a:ext cx="10265" cy="76201"/>
            </a:xfrm>
            <a:custGeom>
              <a:avLst/>
              <a:gdLst/>
              <a:ahLst/>
              <a:cxnLst/>
              <a:rect l="0" t="0" r="0" b="0"/>
              <a:pathLst>
                <a:path w="10265" h="76201">
                  <a:moveTo>
                    <a:pt x="0" y="0"/>
                  </a:moveTo>
                  <a:lnTo>
                    <a:pt x="0" y="0"/>
                  </a:lnTo>
                  <a:lnTo>
                    <a:pt x="9420" y="28835"/>
                  </a:lnTo>
                  <a:lnTo>
                    <a:pt x="9047" y="52602"/>
                  </a:lnTo>
                  <a:lnTo>
                    <a:pt x="10264" y="56235"/>
                  </a:lnTo>
                  <a:lnTo>
                    <a:pt x="9736" y="64034"/>
                  </a:lnTo>
                  <a:lnTo>
                    <a:pt x="63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2115"/>
            <p:cNvSpPr/>
            <p:nvPr>
              <p:custDataLst>
                <p:tags r:id="rId81"/>
              </p:custDataLst>
            </p:nvPr>
          </p:nvSpPr>
          <p:spPr>
            <a:xfrm>
              <a:off x="7737898" y="2891942"/>
              <a:ext cx="104353" cy="156059"/>
            </a:xfrm>
            <a:custGeom>
              <a:avLst/>
              <a:gdLst/>
              <a:ahLst/>
              <a:cxnLst/>
              <a:rect l="0" t="0" r="0" b="0"/>
              <a:pathLst>
                <a:path w="104353" h="156059">
                  <a:moveTo>
                    <a:pt x="104352" y="3658"/>
                  </a:moveTo>
                  <a:lnTo>
                    <a:pt x="104352" y="3658"/>
                  </a:lnTo>
                  <a:lnTo>
                    <a:pt x="104352" y="287"/>
                  </a:lnTo>
                  <a:lnTo>
                    <a:pt x="103647" y="0"/>
                  </a:lnTo>
                  <a:lnTo>
                    <a:pt x="100980" y="1562"/>
                  </a:lnTo>
                  <a:lnTo>
                    <a:pt x="82676" y="25639"/>
                  </a:lnTo>
                  <a:lnTo>
                    <a:pt x="68377" y="48940"/>
                  </a:lnTo>
                  <a:lnTo>
                    <a:pt x="52615" y="71996"/>
                  </a:lnTo>
                  <a:lnTo>
                    <a:pt x="29756" y="102929"/>
                  </a:lnTo>
                  <a:lnTo>
                    <a:pt x="4843" y="134502"/>
                  </a:lnTo>
                  <a:lnTo>
                    <a:pt x="3440" y="133926"/>
                  </a:lnTo>
                  <a:lnTo>
                    <a:pt x="0" y="129524"/>
                  </a:lnTo>
                  <a:lnTo>
                    <a:pt x="1764" y="117219"/>
                  </a:lnTo>
                  <a:lnTo>
                    <a:pt x="8809" y="92339"/>
                  </a:lnTo>
                  <a:lnTo>
                    <a:pt x="15365" y="67093"/>
                  </a:lnTo>
                  <a:lnTo>
                    <a:pt x="21776" y="47383"/>
                  </a:lnTo>
                  <a:lnTo>
                    <a:pt x="23901" y="43391"/>
                  </a:lnTo>
                  <a:lnTo>
                    <a:pt x="26024" y="41436"/>
                  </a:lnTo>
                  <a:lnTo>
                    <a:pt x="28144" y="40838"/>
                  </a:lnTo>
                  <a:lnTo>
                    <a:pt x="30263" y="41144"/>
                  </a:lnTo>
                  <a:lnTo>
                    <a:pt x="34500" y="49011"/>
                  </a:lnTo>
                  <a:lnTo>
                    <a:pt x="46339" y="73686"/>
                  </a:lnTo>
                  <a:lnTo>
                    <a:pt x="58157" y="99353"/>
                  </a:lnTo>
                  <a:lnTo>
                    <a:pt x="74792" y="128786"/>
                  </a:lnTo>
                  <a:lnTo>
                    <a:pt x="98002" y="156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" name="SMARTInkShape-Group511"/>
          <p:cNvGrpSpPr/>
          <p:nvPr/>
        </p:nvGrpSpPr>
        <p:grpSpPr>
          <a:xfrm>
            <a:off x="8048719" y="2874401"/>
            <a:ext cx="149132" cy="165590"/>
            <a:chOff x="8048719" y="2874401"/>
            <a:chExt cx="149132" cy="165590"/>
          </a:xfrm>
        </p:grpSpPr>
        <p:sp>
          <p:nvSpPr>
            <p:cNvPr id="104" name="SMARTInkShape-2116"/>
            <p:cNvSpPr/>
            <p:nvPr>
              <p:custDataLst>
                <p:tags r:id="rId76"/>
              </p:custDataLst>
            </p:nvPr>
          </p:nvSpPr>
          <p:spPr>
            <a:xfrm>
              <a:off x="8064500" y="2959100"/>
              <a:ext cx="127001" cy="6351"/>
            </a:xfrm>
            <a:custGeom>
              <a:avLst/>
              <a:gdLst/>
              <a:ahLst/>
              <a:cxnLst/>
              <a:rect l="0" t="0" r="0" b="0"/>
              <a:pathLst>
                <a:path w="1270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5024" y="174"/>
                  </a:lnTo>
                  <a:lnTo>
                    <a:pt x="64940" y="757"/>
                  </a:lnTo>
                  <a:lnTo>
                    <a:pt x="92306" y="3673"/>
                  </a:lnTo>
                  <a:lnTo>
                    <a:pt x="123582" y="415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2117"/>
            <p:cNvSpPr/>
            <p:nvPr>
              <p:custDataLst>
                <p:tags r:id="rId77"/>
              </p:custDataLst>
            </p:nvPr>
          </p:nvSpPr>
          <p:spPr>
            <a:xfrm>
              <a:off x="8048719" y="2874401"/>
              <a:ext cx="149132" cy="165590"/>
            </a:xfrm>
            <a:custGeom>
              <a:avLst/>
              <a:gdLst/>
              <a:ahLst/>
              <a:cxnLst/>
              <a:rect l="0" t="0" r="0" b="0"/>
              <a:pathLst>
                <a:path w="149132" h="165590">
                  <a:moveTo>
                    <a:pt x="136431" y="21199"/>
                  </a:moveTo>
                  <a:lnTo>
                    <a:pt x="136431" y="21199"/>
                  </a:lnTo>
                  <a:lnTo>
                    <a:pt x="139802" y="17828"/>
                  </a:lnTo>
                  <a:lnTo>
                    <a:pt x="139384" y="16130"/>
                  </a:lnTo>
                  <a:lnTo>
                    <a:pt x="135157" y="12361"/>
                  </a:lnTo>
                  <a:lnTo>
                    <a:pt x="119533" y="4192"/>
                  </a:lnTo>
                  <a:lnTo>
                    <a:pt x="106107" y="0"/>
                  </a:lnTo>
                  <a:lnTo>
                    <a:pt x="88853" y="3311"/>
                  </a:lnTo>
                  <a:lnTo>
                    <a:pt x="61185" y="17074"/>
                  </a:lnTo>
                  <a:lnTo>
                    <a:pt x="35113" y="36440"/>
                  </a:lnTo>
                  <a:lnTo>
                    <a:pt x="19434" y="52667"/>
                  </a:lnTo>
                  <a:lnTo>
                    <a:pt x="4085" y="80931"/>
                  </a:lnTo>
                  <a:lnTo>
                    <a:pt x="0" y="98781"/>
                  </a:lnTo>
                  <a:lnTo>
                    <a:pt x="1946" y="116123"/>
                  </a:lnTo>
                  <a:lnTo>
                    <a:pt x="4442" y="124698"/>
                  </a:lnTo>
                  <a:lnTo>
                    <a:pt x="10338" y="131826"/>
                  </a:lnTo>
                  <a:lnTo>
                    <a:pt x="28179" y="143509"/>
                  </a:lnTo>
                  <a:lnTo>
                    <a:pt x="58652" y="154649"/>
                  </a:lnTo>
                  <a:lnTo>
                    <a:pt x="81401" y="160003"/>
                  </a:lnTo>
                  <a:lnTo>
                    <a:pt x="112365" y="165102"/>
                  </a:lnTo>
                  <a:lnTo>
                    <a:pt x="127146" y="165589"/>
                  </a:lnTo>
                  <a:lnTo>
                    <a:pt x="138419" y="163454"/>
                  </a:lnTo>
                  <a:lnTo>
                    <a:pt x="144370" y="160153"/>
                  </a:lnTo>
                  <a:lnTo>
                    <a:pt x="145957" y="158285"/>
                  </a:lnTo>
                  <a:lnTo>
                    <a:pt x="147720" y="152446"/>
                  </a:lnTo>
                  <a:lnTo>
                    <a:pt x="149131" y="1418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SMARTInkShape-Group512"/>
          <p:cNvGrpSpPr/>
          <p:nvPr/>
        </p:nvGrpSpPr>
        <p:grpSpPr>
          <a:xfrm>
            <a:off x="8356000" y="2801233"/>
            <a:ext cx="212645" cy="222844"/>
            <a:chOff x="8356000" y="2801233"/>
            <a:chExt cx="212645" cy="222844"/>
          </a:xfrm>
        </p:grpSpPr>
        <p:sp>
          <p:nvSpPr>
            <p:cNvPr id="107" name="SMARTInkShape-2118"/>
            <p:cNvSpPr/>
            <p:nvPr>
              <p:custDataLst>
                <p:tags r:id="rId74"/>
              </p:custDataLst>
            </p:nvPr>
          </p:nvSpPr>
          <p:spPr>
            <a:xfrm>
              <a:off x="8356000" y="2801233"/>
              <a:ext cx="212645" cy="222844"/>
            </a:xfrm>
            <a:custGeom>
              <a:avLst/>
              <a:gdLst/>
              <a:ahLst/>
              <a:cxnLst/>
              <a:rect l="0" t="0" r="0" b="0"/>
              <a:pathLst>
                <a:path w="212645" h="222844">
                  <a:moveTo>
                    <a:pt x="172050" y="5467"/>
                  </a:moveTo>
                  <a:lnTo>
                    <a:pt x="172050" y="5467"/>
                  </a:lnTo>
                  <a:lnTo>
                    <a:pt x="165308" y="2096"/>
                  </a:lnTo>
                  <a:lnTo>
                    <a:pt x="151002" y="0"/>
                  </a:lnTo>
                  <a:lnTo>
                    <a:pt x="123244" y="9491"/>
                  </a:lnTo>
                  <a:lnTo>
                    <a:pt x="100264" y="25600"/>
                  </a:lnTo>
                  <a:lnTo>
                    <a:pt x="75940" y="46870"/>
                  </a:lnTo>
                  <a:lnTo>
                    <a:pt x="51018" y="70435"/>
                  </a:lnTo>
                  <a:lnTo>
                    <a:pt x="29594" y="96901"/>
                  </a:lnTo>
                  <a:lnTo>
                    <a:pt x="12781" y="124421"/>
                  </a:lnTo>
                  <a:lnTo>
                    <a:pt x="2956" y="150763"/>
                  </a:lnTo>
                  <a:lnTo>
                    <a:pt x="0" y="174700"/>
                  </a:lnTo>
                  <a:lnTo>
                    <a:pt x="200" y="186022"/>
                  </a:lnTo>
                  <a:lnTo>
                    <a:pt x="3861" y="194982"/>
                  </a:lnTo>
                  <a:lnTo>
                    <a:pt x="17337" y="208700"/>
                  </a:lnTo>
                  <a:lnTo>
                    <a:pt x="48127" y="220984"/>
                  </a:lnTo>
                  <a:lnTo>
                    <a:pt x="77462" y="222843"/>
                  </a:lnTo>
                  <a:lnTo>
                    <a:pt x="94175" y="222351"/>
                  </a:lnTo>
                  <a:lnTo>
                    <a:pt x="124033" y="221805"/>
                  </a:lnTo>
                  <a:lnTo>
                    <a:pt x="150709" y="220150"/>
                  </a:lnTo>
                  <a:lnTo>
                    <a:pt x="174324" y="214711"/>
                  </a:lnTo>
                  <a:lnTo>
                    <a:pt x="193969" y="207087"/>
                  </a:lnTo>
                  <a:lnTo>
                    <a:pt x="201312" y="200674"/>
                  </a:lnTo>
                  <a:lnTo>
                    <a:pt x="206927" y="192415"/>
                  </a:lnTo>
                  <a:lnTo>
                    <a:pt x="211775" y="181688"/>
                  </a:lnTo>
                  <a:lnTo>
                    <a:pt x="212644" y="177276"/>
                  </a:lnTo>
                  <a:lnTo>
                    <a:pt x="210150" y="164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2119"/>
            <p:cNvSpPr/>
            <p:nvPr>
              <p:custDataLst>
                <p:tags r:id="rId75"/>
              </p:custDataLst>
            </p:nvPr>
          </p:nvSpPr>
          <p:spPr>
            <a:xfrm>
              <a:off x="8428554" y="2813050"/>
              <a:ext cx="23297" cy="190501"/>
            </a:xfrm>
            <a:custGeom>
              <a:avLst/>
              <a:gdLst/>
              <a:ahLst/>
              <a:cxnLst/>
              <a:rect l="0" t="0" r="0" b="0"/>
              <a:pathLst>
                <a:path w="23297" h="190501">
                  <a:moveTo>
                    <a:pt x="23296" y="0"/>
                  </a:moveTo>
                  <a:lnTo>
                    <a:pt x="23296" y="0"/>
                  </a:lnTo>
                  <a:lnTo>
                    <a:pt x="19924" y="3371"/>
                  </a:lnTo>
                  <a:lnTo>
                    <a:pt x="8550" y="34206"/>
                  </a:lnTo>
                  <a:lnTo>
                    <a:pt x="2631" y="58947"/>
                  </a:lnTo>
                  <a:lnTo>
                    <a:pt x="0" y="86406"/>
                  </a:lnTo>
                  <a:lnTo>
                    <a:pt x="713" y="113192"/>
                  </a:lnTo>
                  <a:lnTo>
                    <a:pt x="1970" y="137796"/>
                  </a:lnTo>
                  <a:lnTo>
                    <a:pt x="828" y="165398"/>
                  </a:lnTo>
                  <a:lnTo>
                    <a:pt x="10596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SMARTInkShape-Group513"/>
          <p:cNvGrpSpPr/>
          <p:nvPr/>
        </p:nvGrpSpPr>
        <p:grpSpPr>
          <a:xfrm>
            <a:off x="5391150" y="3492500"/>
            <a:ext cx="1695451" cy="438151"/>
            <a:chOff x="5391150" y="3492500"/>
            <a:chExt cx="1695451" cy="438151"/>
          </a:xfrm>
        </p:grpSpPr>
        <p:sp>
          <p:nvSpPr>
            <p:cNvPr id="110" name="SMARTInkShape-2120"/>
            <p:cNvSpPr/>
            <p:nvPr>
              <p:custDataLst>
                <p:tags r:id="rId58"/>
              </p:custDataLst>
            </p:nvPr>
          </p:nvSpPr>
          <p:spPr>
            <a:xfrm>
              <a:off x="5398382" y="3784600"/>
              <a:ext cx="136976" cy="126066"/>
            </a:xfrm>
            <a:custGeom>
              <a:avLst/>
              <a:gdLst/>
              <a:ahLst/>
              <a:cxnLst/>
              <a:rect l="0" t="0" r="0" b="0"/>
              <a:pathLst>
                <a:path w="136976" h="126066">
                  <a:moveTo>
                    <a:pt x="5468" y="0"/>
                  </a:moveTo>
                  <a:lnTo>
                    <a:pt x="5468" y="0"/>
                  </a:lnTo>
                  <a:lnTo>
                    <a:pt x="2097" y="3371"/>
                  </a:lnTo>
                  <a:lnTo>
                    <a:pt x="0" y="15580"/>
                  </a:lnTo>
                  <a:lnTo>
                    <a:pt x="9431" y="43738"/>
                  </a:lnTo>
                  <a:lnTo>
                    <a:pt x="21537" y="68149"/>
                  </a:lnTo>
                  <a:lnTo>
                    <a:pt x="46115" y="99800"/>
                  </a:lnTo>
                  <a:lnTo>
                    <a:pt x="61634" y="112089"/>
                  </a:lnTo>
                  <a:lnTo>
                    <a:pt x="86237" y="122268"/>
                  </a:lnTo>
                  <a:lnTo>
                    <a:pt x="116071" y="126065"/>
                  </a:lnTo>
                  <a:lnTo>
                    <a:pt x="125886" y="125879"/>
                  </a:lnTo>
                  <a:lnTo>
                    <a:pt x="132600" y="123444"/>
                  </a:lnTo>
                  <a:lnTo>
                    <a:pt x="134673" y="121102"/>
                  </a:lnTo>
                  <a:lnTo>
                    <a:pt x="136975" y="114736"/>
                  </a:lnTo>
                  <a:lnTo>
                    <a:pt x="136118" y="107203"/>
                  </a:lnTo>
                  <a:lnTo>
                    <a:pt x="13246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2121"/>
            <p:cNvSpPr/>
            <p:nvPr>
              <p:custDataLst>
                <p:tags r:id="rId59"/>
              </p:custDataLst>
            </p:nvPr>
          </p:nvSpPr>
          <p:spPr>
            <a:xfrm>
              <a:off x="5391150" y="3797300"/>
              <a:ext cx="101601" cy="107951"/>
            </a:xfrm>
            <a:custGeom>
              <a:avLst/>
              <a:gdLst/>
              <a:ahLst/>
              <a:cxnLst/>
              <a:rect l="0" t="0" r="0" b="0"/>
              <a:pathLst>
                <a:path w="101601" h="107951">
                  <a:moveTo>
                    <a:pt x="0" y="107950"/>
                  </a:moveTo>
                  <a:lnTo>
                    <a:pt x="0" y="107950"/>
                  </a:lnTo>
                  <a:lnTo>
                    <a:pt x="10845" y="101469"/>
                  </a:lnTo>
                  <a:lnTo>
                    <a:pt x="42063" y="71975"/>
                  </a:lnTo>
                  <a:lnTo>
                    <a:pt x="72332" y="44870"/>
                  </a:lnTo>
                  <a:lnTo>
                    <a:pt x="93321" y="1612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2122"/>
            <p:cNvSpPr/>
            <p:nvPr>
              <p:custDataLst>
                <p:tags r:id="rId60"/>
              </p:custDataLst>
            </p:nvPr>
          </p:nvSpPr>
          <p:spPr>
            <a:xfrm>
              <a:off x="5441950" y="3658017"/>
              <a:ext cx="6351" cy="18634"/>
            </a:xfrm>
            <a:custGeom>
              <a:avLst/>
              <a:gdLst/>
              <a:ahLst/>
              <a:cxnLst/>
              <a:rect l="0" t="0" r="0" b="0"/>
              <a:pathLst>
                <a:path w="6351" h="18634">
                  <a:moveTo>
                    <a:pt x="0" y="18633"/>
                  </a:moveTo>
                  <a:lnTo>
                    <a:pt x="0" y="18633"/>
                  </a:lnTo>
                  <a:lnTo>
                    <a:pt x="0" y="11891"/>
                  </a:lnTo>
                  <a:lnTo>
                    <a:pt x="1882" y="6700"/>
                  </a:lnTo>
                  <a:lnTo>
                    <a:pt x="6088" y="0"/>
                  </a:lnTo>
                  <a:lnTo>
                    <a:pt x="6350" y="59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2123"/>
            <p:cNvSpPr/>
            <p:nvPr>
              <p:custDataLst>
                <p:tags r:id="rId61"/>
              </p:custDataLst>
            </p:nvPr>
          </p:nvSpPr>
          <p:spPr>
            <a:xfrm>
              <a:off x="5634143" y="3663950"/>
              <a:ext cx="61808" cy="255683"/>
            </a:xfrm>
            <a:custGeom>
              <a:avLst/>
              <a:gdLst/>
              <a:ahLst/>
              <a:cxnLst/>
              <a:rect l="0" t="0" r="0" b="0"/>
              <a:pathLst>
                <a:path w="61808" h="255683">
                  <a:moveTo>
                    <a:pt x="61807" y="0"/>
                  </a:moveTo>
                  <a:lnTo>
                    <a:pt x="61807" y="0"/>
                  </a:lnTo>
                  <a:lnTo>
                    <a:pt x="58436" y="0"/>
                  </a:lnTo>
                  <a:lnTo>
                    <a:pt x="54899" y="1881"/>
                  </a:lnTo>
                  <a:lnTo>
                    <a:pt x="52969" y="3371"/>
                  </a:lnTo>
                  <a:lnTo>
                    <a:pt x="39025" y="28156"/>
                  </a:lnTo>
                  <a:lnTo>
                    <a:pt x="28398" y="51555"/>
                  </a:lnTo>
                  <a:lnTo>
                    <a:pt x="18502" y="80298"/>
                  </a:lnTo>
                  <a:lnTo>
                    <a:pt x="10104" y="111888"/>
                  </a:lnTo>
                  <a:lnTo>
                    <a:pt x="6878" y="128214"/>
                  </a:lnTo>
                  <a:lnTo>
                    <a:pt x="2116" y="159290"/>
                  </a:lnTo>
                  <a:lnTo>
                    <a:pt x="0" y="184860"/>
                  </a:lnTo>
                  <a:lnTo>
                    <a:pt x="2180" y="215718"/>
                  </a:lnTo>
                  <a:lnTo>
                    <a:pt x="9237" y="240585"/>
                  </a:lnTo>
                  <a:lnTo>
                    <a:pt x="13278" y="247567"/>
                  </a:lnTo>
                  <a:lnTo>
                    <a:pt x="22890" y="255465"/>
                  </a:lnTo>
                  <a:lnTo>
                    <a:pt x="25985" y="255682"/>
                  </a:lnTo>
                  <a:lnTo>
                    <a:pt x="28753" y="254416"/>
                  </a:lnTo>
                  <a:lnTo>
                    <a:pt x="36407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2124"/>
            <p:cNvSpPr/>
            <p:nvPr>
              <p:custDataLst>
                <p:tags r:id="rId62"/>
              </p:custDataLst>
            </p:nvPr>
          </p:nvSpPr>
          <p:spPr>
            <a:xfrm>
              <a:off x="5761761" y="3657600"/>
              <a:ext cx="48490" cy="245616"/>
            </a:xfrm>
            <a:custGeom>
              <a:avLst/>
              <a:gdLst/>
              <a:ahLst/>
              <a:cxnLst/>
              <a:rect l="0" t="0" r="0" b="0"/>
              <a:pathLst>
                <a:path w="48490" h="245616">
                  <a:moveTo>
                    <a:pt x="29439" y="0"/>
                  </a:moveTo>
                  <a:lnTo>
                    <a:pt x="29439" y="0"/>
                  </a:lnTo>
                  <a:lnTo>
                    <a:pt x="26068" y="6742"/>
                  </a:lnTo>
                  <a:lnTo>
                    <a:pt x="23971" y="27789"/>
                  </a:lnTo>
                  <a:lnTo>
                    <a:pt x="19718" y="52097"/>
                  </a:lnTo>
                  <a:lnTo>
                    <a:pt x="13124" y="82421"/>
                  </a:lnTo>
                  <a:lnTo>
                    <a:pt x="9391" y="99397"/>
                  </a:lnTo>
                  <a:lnTo>
                    <a:pt x="5490" y="117065"/>
                  </a:lnTo>
                  <a:lnTo>
                    <a:pt x="2889" y="133782"/>
                  </a:lnTo>
                  <a:lnTo>
                    <a:pt x="0" y="165527"/>
                  </a:lnTo>
                  <a:lnTo>
                    <a:pt x="598" y="192336"/>
                  </a:lnTo>
                  <a:lnTo>
                    <a:pt x="3921" y="213894"/>
                  </a:lnTo>
                  <a:lnTo>
                    <a:pt x="10101" y="228179"/>
                  </a:lnTo>
                  <a:lnTo>
                    <a:pt x="17552" y="237350"/>
                  </a:lnTo>
                  <a:lnTo>
                    <a:pt x="25567" y="243072"/>
                  </a:lnTo>
                  <a:lnTo>
                    <a:pt x="33833" y="245615"/>
                  </a:lnTo>
                  <a:lnTo>
                    <a:pt x="37307" y="244882"/>
                  </a:lnTo>
                  <a:lnTo>
                    <a:pt x="48489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2125"/>
            <p:cNvSpPr/>
            <p:nvPr>
              <p:custDataLst>
                <p:tags r:id="rId63"/>
              </p:custDataLst>
            </p:nvPr>
          </p:nvSpPr>
          <p:spPr>
            <a:xfrm>
              <a:off x="5715000" y="37909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6" y="1986"/>
                  </a:lnTo>
                  <a:lnTo>
                    <a:pt x="1882" y="1324"/>
                  </a:lnTo>
                  <a:lnTo>
                    <a:pt x="7186" y="588"/>
                  </a:lnTo>
                  <a:lnTo>
                    <a:pt x="33587" y="116"/>
                  </a:lnTo>
                  <a:lnTo>
                    <a:pt x="57694" y="3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2126"/>
            <p:cNvSpPr/>
            <p:nvPr>
              <p:custDataLst>
                <p:tags r:id="rId64"/>
              </p:custDataLst>
            </p:nvPr>
          </p:nvSpPr>
          <p:spPr>
            <a:xfrm>
              <a:off x="5854700" y="3616129"/>
              <a:ext cx="40194" cy="314522"/>
            </a:xfrm>
            <a:custGeom>
              <a:avLst/>
              <a:gdLst/>
              <a:ahLst/>
              <a:cxnLst/>
              <a:rect l="0" t="0" r="0" b="0"/>
              <a:pathLst>
                <a:path w="40194" h="314522">
                  <a:moveTo>
                    <a:pt x="0" y="3371"/>
                  </a:moveTo>
                  <a:lnTo>
                    <a:pt x="0" y="3371"/>
                  </a:lnTo>
                  <a:lnTo>
                    <a:pt x="10113" y="0"/>
                  </a:lnTo>
                  <a:lnTo>
                    <a:pt x="13798" y="2535"/>
                  </a:lnTo>
                  <a:lnTo>
                    <a:pt x="19773" y="14759"/>
                  </a:lnTo>
                  <a:lnTo>
                    <a:pt x="24781" y="37595"/>
                  </a:lnTo>
                  <a:lnTo>
                    <a:pt x="29358" y="67265"/>
                  </a:lnTo>
                  <a:lnTo>
                    <a:pt x="31567" y="84067"/>
                  </a:lnTo>
                  <a:lnTo>
                    <a:pt x="33744" y="101618"/>
                  </a:lnTo>
                  <a:lnTo>
                    <a:pt x="35902" y="120375"/>
                  </a:lnTo>
                  <a:lnTo>
                    <a:pt x="38046" y="139934"/>
                  </a:lnTo>
                  <a:lnTo>
                    <a:pt x="40180" y="160030"/>
                  </a:lnTo>
                  <a:lnTo>
                    <a:pt x="40193" y="179071"/>
                  </a:lnTo>
                  <a:lnTo>
                    <a:pt x="38790" y="197410"/>
                  </a:lnTo>
                  <a:lnTo>
                    <a:pt x="36444" y="215281"/>
                  </a:lnTo>
                  <a:lnTo>
                    <a:pt x="31955" y="246425"/>
                  </a:lnTo>
                  <a:lnTo>
                    <a:pt x="26902" y="272262"/>
                  </a:lnTo>
                  <a:lnTo>
                    <a:pt x="14043" y="302332"/>
                  </a:lnTo>
                  <a:lnTo>
                    <a:pt x="6350" y="314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2127"/>
            <p:cNvSpPr/>
            <p:nvPr>
              <p:custDataLst>
                <p:tags r:id="rId65"/>
              </p:custDataLst>
            </p:nvPr>
          </p:nvSpPr>
          <p:spPr>
            <a:xfrm>
              <a:off x="6019800" y="3790950"/>
              <a:ext cx="63501" cy="6089"/>
            </a:xfrm>
            <a:custGeom>
              <a:avLst/>
              <a:gdLst/>
              <a:ahLst/>
              <a:cxnLst/>
              <a:rect l="0" t="0" r="0" b="0"/>
              <a:pathLst>
                <a:path w="63501" h="608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23765" y="6088"/>
                  </a:lnTo>
                  <a:lnTo>
                    <a:pt x="54193" y="86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2128"/>
            <p:cNvSpPr/>
            <p:nvPr>
              <p:custDataLst>
                <p:tags r:id="rId66"/>
              </p:custDataLst>
            </p:nvPr>
          </p:nvSpPr>
          <p:spPr>
            <a:xfrm>
              <a:off x="6013450" y="381635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9151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2129"/>
            <p:cNvSpPr/>
            <p:nvPr>
              <p:custDataLst>
                <p:tags r:id="rId67"/>
              </p:custDataLst>
            </p:nvPr>
          </p:nvSpPr>
          <p:spPr>
            <a:xfrm>
              <a:off x="6199561" y="3658953"/>
              <a:ext cx="144090" cy="208198"/>
            </a:xfrm>
            <a:custGeom>
              <a:avLst/>
              <a:gdLst/>
              <a:ahLst/>
              <a:cxnLst/>
              <a:rect l="0" t="0" r="0" b="0"/>
              <a:pathLst>
                <a:path w="144090" h="208198">
                  <a:moveTo>
                    <a:pt x="99639" y="24047"/>
                  </a:moveTo>
                  <a:lnTo>
                    <a:pt x="99639" y="24047"/>
                  </a:lnTo>
                  <a:lnTo>
                    <a:pt x="92898" y="27418"/>
                  </a:lnTo>
                  <a:lnTo>
                    <a:pt x="71496" y="57273"/>
                  </a:lnTo>
                  <a:lnTo>
                    <a:pt x="54205" y="84440"/>
                  </a:lnTo>
                  <a:lnTo>
                    <a:pt x="40405" y="115329"/>
                  </a:lnTo>
                  <a:lnTo>
                    <a:pt x="28863" y="145755"/>
                  </a:lnTo>
                  <a:lnTo>
                    <a:pt x="16677" y="171038"/>
                  </a:lnTo>
                  <a:lnTo>
                    <a:pt x="981" y="202328"/>
                  </a:lnTo>
                  <a:lnTo>
                    <a:pt x="0" y="204284"/>
                  </a:lnTo>
                  <a:lnTo>
                    <a:pt x="4555" y="200813"/>
                  </a:lnTo>
                  <a:lnTo>
                    <a:pt x="12930" y="190804"/>
                  </a:lnTo>
                  <a:lnTo>
                    <a:pt x="26283" y="163219"/>
                  </a:lnTo>
                  <a:lnTo>
                    <a:pt x="37403" y="135525"/>
                  </a:lnTo>
                  <a:lnTo>
                    <a:pt x="44037" y="118827"/>
                  </a:lnTo>
                  <a:lnTo>
                    <a:pt x="51282" y="100639"/>
                  </a:lnTo>
                  <a:lnTo>
                    <a:pt x="58935" y="81458"/>
                  </a:lnTo>
                  <a:lnTo>
                    <a:pt x="66858" y="64438"/>
                  </a:lnTo>
                  <a:lnTo>
                    <a:pt x="83189" y="34237"/>
                  </a:lnTo>
                  <a:lnTo>
                    <a:pt x="100753" y="2750"/>
                  </a:lnTo>
                  <a:lnTo>
                    <a:pt x="102499" y="677"/>
                  </a:lnTo>
                  <a:lnTo>
                    <a:pt x="103662" y="0"/>
                  </a:lnTo>
                  <a:lnTo>
                    <a:pt x="103732" y="1666"/>
                  </a:lnTo>
                  <a:lnTo>
                    <a:pt x="101871" y="16240"/>
                  </a:lnTo>
                  <a:lnTo>
                    <a:pt x="105160" y="47134"/>
                  </a:lnTo>
                  <a:lnTo>
                    <a:pt x="108678" y="73349"/>
                  </a:lnTo>
                  <a:lnTo>
                    <a:pt x="112593" y="101462"/>
                  </a:lnTo>
                  <a:lnTo>
                    <a:pt x="117391" y="129715"/>
                  </a:lnTo>
                  <a:lnTo>
                    <a:pt x="124227" y="156383"/>
                  </a:lnTo>
                  <a:lnTo>
                    <a:pt x="132638" y="185084"/>
                  </a:lnTo>
                  <a:lnTo>
                    <a:pt x="144089" y="2081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2130"/>
            <p:cNvSpPr/>
            <p:nvPr>
              <p:custDataLst>
                <p:tags r:id="rId68"/>
              </p:custDataLst>
            </p:nvPr>
          </p:nvSpPr>
          <p:spPr>
            <a:xfrm>
              <a:off x="6229350" y="3778838"/>
              <a:ext cx="88901" cy="5763"/>
            </a:xfrm>
            <a:custGeom>
              <a:avLst/>
              <a:gdLst/>
              <a:ahLst/>
              <a:cxnLst/>
              <a:rect l="0" t="0" r="0" b="0"/>
              <a:pathLst>
                <a:path w="88901" h="5763">
                  <a:moveTo>
                    <a:pt x="0" y="5762"/>
                  </a:moveTo>
                  <a:lnTo>
                    <a:pt x="0" y="5762"/>
                  </a:lnTo>
                  <a:lnTo>
                    <a:pt x="6742" y="2391"/>
                  </a:lnTo>
                  <a:lnTo>
                    <a:pt x="31801" y="0"/>
                  </a:lnTo>
                  <a:lnTo>
                    <a:pt x="55676" y="292"/>
                  </a:lnTo>
                  <a:lnTo>
                    <a:pt x="88900" y="5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2131"/>
            <p:cNvSpPr/>
            <p:nvPr>
              <p:custDataLst>
                <p:tags r:id="rId69"/>
              </p:custDataLst>
            </p:nvPr>
          </p:nvSpPr>
          <p:spPr>
            <a:xfrm>
              <a:off x="6439843" y="3701083"/>
              <a:ext cx="107008" cy="153368"/>
            </a:xfrm>
            <a:custGeom>
              <a:avLst/>
              <a:gdLst/>
              <a:ahLst/>
              <a:cxnLst/>
              <a:rect l="0" t="0" r="0" b="0"/>
              <a:pathLst>
                <a:path w="107008" h="153368">
                  <a:moveTo>
                    <a:pt x="107007" y="7317"/>
                  </a:moveTo>
                  <a:lnTo>
                    <a:pt x="107007" y="7317"/>
                  </a:lnTo>
                  <a:lnTo>
                    <a:pt x="107007" y="575"/>
                  </a:lnTo>
                  <a:lnTo>
                    <a:pt x="106302" y="0"/>
                  </a:lnTo>
                  <a:lnTo>
                    <a:pt x="105125" y="1028"/>
                  </a:lnTo>
                  <a:lnTo>
                    <a:pt x="91427" y="22930"/>
                  </a:lnTo>
                  <a:lnTo>
                    <a:pt x="74682" y="45065"/>
                  </a:lnTo>
                  <a:lnTo>
                    <a:pt x="55246" y="69249"/>
                  </a:lnTo>
                  <a:lnTo>
                    <a:pt x="33109" y="97320"/>
                  </a:lnTo>
                  <a:lnTo>
                    <a:pt x="11476" y="121510"/>
                  </a:lnTo>
                  <a:lnTo>
                    <a:pt x="8748" y="122956"/>
                  </a:lnTo>
                  <a:lnTo>
                    <a:pt x="6223" y="123215"/>
                  </a:lnTo>
                  <a:lnTo>
                    <a:pt x="3835" y="122682"/>
                  </a:lnTo>
                  <a:lnTo>
                    <a:pt x="2242" y="120211"/>
                  </a:lnTo>
                  <a:lnTo>
                    <a:pt x="0" y="105913"/>
                  </a:lnTo>
                  <a:lnTo>
                    <a:pt x="1125" y="74274"/>
                  </a:lnTo>
                  <a:lnTo>
                    <a:pt x="4915" y="56831"/>
                  </a:lnTo>
                  <a:lnTo>
                    <a:pt x="11304" y="44375"/>
                  </a:lnTo>
                  <a:lnTo>
                    <a:pt x="14276" y="41195"/>
                  </a:lnTo>
                  <a:lnTo>
                    <a:pt x="16964" y="39780"/>
                  </a:lnTo>
                  <a:lnTo>
                    <a:pt x="19462" y="39542"/>
                  </a:lnTo>
                  <a:lnTo>
                    <a:pt x="26000" y="44922"/>
                  </a:lnTo>
                  <a:lnTo>
                    <a:pt x="41695" y="68995"/>
                  </a:lnTo>
                  <a:lnTo>
                    <a:pt x="50810" y="92698"/>
                  </a:lnTo>
                  <a:lnTo>
                    <a:pt x="61350" y="117595"/>
                  </a:lnTo>
                  <a:lnTo>
                    <a:pt x="73711" y="147155"/>
                  </a:lnTo>
                  <a:lnTo>
                    <a:pt x="73521" y="149225"/>
                  </a:lnTo>
                  <a:lnTo>
                    <a:pt x="72688" y="150606"/>
                  </a:lnTo>
                  <a:lnTo>
                    <a:pt x="68907" y="153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2132"/>
            <p:cNvSpPr/>
            <p:nvPr>
              <p:custDataLst>
                <p:tags r:id="rId70"/>
              </p:custDataLst>
            </p:nvPr>
          </p:nvSpPr>
          <p:spPr>
            <a:xfrm>
              <a:off x="6680200" y="3732096"/>
              <a:ext cx="158751" cy="106303"/>
            </a:xfrm>
            <a:custGeom>
              <a:avLst/>
              <a:gdLst/>
              <a:ahLst/>
              <a:cxnLst/>
              <a:rect l="0" t="0" r="0" b="0"/>
              <a:pathLst>
                <a:path w="158751" h="106303">
                  <a:moveTo>
                    <a:pt x="0" y="46154"/>
                  </a:moveTo>
                  <a:lnTo>
                    <a:pt x="0" y="46154"/>
                  </a:lnTo>
                  <a:lnTo>
                    <a:pt x="6742" y="49525"/>
                  </a:lnTo>
                  <a:lnTo>
                    <a:pt x="21048" y="51621"/>
                  </a:lnTo>
                  <a:lnTo>
                    <a:pt x="49209" y="47260"/>
                  </a:lnTo>
                  <a:lnTo>
                    <a:pt x="62792" y="43588"/>
                  </a:lnTo>
                  <a:lnTo>
                    <a:pt x="74004" y="35841"/>
                  </a:lnTo>
                  <a:lnTo>
                    <a:pt x="82279" y="26048"/>
                  </a:lnTo>
                  <a:lnTo>
                    <a:pt x="85958" y="16992"/>
                  </a:lnTo>
                  <a:lnTo>
                    <a:pt x="86233" y="13307"/>
                  </a:lnTo>
                  <a:lnTo>
                    <a:pt x="84657" y="7331"/>
                  </a:lnTo>
                  <a:lnTo>
                    <a:pt x="75960" y="2324"/>
                  </a:lnTo>
                  <a:lnTo>
                    <a:pt x="69690" y="0"/>
                  </a:lnTo>
                  <a:lnTo>
                    <a:pt x="62688" y="568"/>
                  </a:lnTo>
                  <a:lnTo>
                    <a:pt x="47382" y="6844"/>
                  </a:lnTo>
                  <a:lnTo>
                    <a:pt x="22897" y="25648"/>
                  </a:lnTo>
                  <a:lnTo>
                    <a:pt x="4511" y="52464"/>
                  </a:lnTo>
                  <a:lnTo>
                    <a:pt x="358" y="70596"/>
                  </a:lnTo>
                  <a:lnTo>
                    <a:pt x="239" y="79381"/>
                  </a:lnTo>
                  <a:lnTo>
                    <a:pt x="2981" y="86650"/>
                  </a:lnTo>
                  <a:lnTo>
                    <a:pt x="13555" y="98490"/>
                  </a:lnTo>
                  <a:lnTo>
                    <a:pt x="29542" y="104692"/>
                  </a:lnTo>
                  <a:lnTo>
                    <a:pt x="58378" y="106302"/>
                  </a:lnTo>
                  <a:lnTo>
                    <a:pt x="89264" y="102311"/>
                  </a:lnTo>
                  <a:lnTo>
                    <a:pt x="109523" y="97218"/>
                  </a:lnTo>
                  <a:lnTo>
                    <a:pt x="135384" y="82451"/>
                  </a:lnTo>
                  <a:lnTo>
                    <a:pt x="158750" y="588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2133"/>
            <p:cNvSpPr/>
            <p:nvPr>
              <p:custDataLst>
                <p:tags r:id="rId71"/>
              </p:custDataLst>
            </p:nvPr>
          </p:nvSpPr>
          <p:spPr>
            <a:xfrm>
              <a:off x="6853579" y="3524250"/>
              <a:ext cx="99672" cy="152401"/>
            </a:xfrm>
            <a:custGeom>
              <a:avLst/>
              <a:gdLst/>
              <a:ahLst/>
              <a:cxnLst/>
              <a:rect l="0" t="0" r="0" b="0"/>
              <a:pathLst>
                <a:path w="99672" h="152401">
                  <a:moveTo>
                    <a:pt x="99671" y="0"/>
                  </a:moveTo>
                  <a:lnTo>
                    <a:pt x="99671" y="0"/>
                  </a:lnTo>
                  <a:lnTo>
                    <a:pt x="83051" y="12961"/>
                  </a:lnTo>
                  <a:lnTo>
                    <a:pt x="57038" y="41940"/>
                  </a:lnTo>
                  <a:lnTo>
                    <a:pt x="37214" y="65207"/>
                  </a:lnTo>
                  <a:lnTo>
                    <a:pt x="16333" y="91993"/>
                  </a:lnTo>
                  <a:lnTo>
                    <a:pt x="2410" y="112820"/>
                  </a:lnTo>
                  <a:lnTo>
                    <a:pt x="964" y="114019"/>
                  </a:lnTo>
                  <a:lnTo>
                    <a:pt x="0" y="114113"/>
                  </a:lnTo>
                  <a:lnTo>
                    <a:pt x="62" y="112764"/>
                  </a:lnTo>
                  <a:lnTo>
                    <a:pt x="3351" y="98579"/>
                  </a:lnTo>
                  <a:lnTo>
                    <a:pt x="7580" y="72232"/>
                  </a:lnTo>
                  <a:lnTo>
                    <a:pt x="15210" y="47037"/>
                  </a:lnTo>
                  <a:lnTo>
                    <a:pt x="19329" y="42072"/>
                  </a:lnTo>
                  <a:lnTo>
                    <a:pt x="21415" y="42865"/>
                  </a:lnTo>
                  <a:lnTo>
                    <a:pt x="25614" y="49390"/>
                  </a:lnTo>
                  <a:lnTo>
                    <a:pt x="38056" y="78732"/>
                  </a:lnTo>
                  <a:lnTo>
                    <a:pt x="49430" y="102350"/>
                  </a:lnTo>
                  <a:lnTo>
                    <a:pt x="58291" y="117456"/>
                  </a:lnTo>
                  <a:lnTo>
                    <a:pt x="88464" y="147588"/>
                  </a:lnTo>
                  <a:lnTo>
                    <a:pt x="93321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2134"/>
            <p:cNvSpPr/>
            <p:nvPr>
              <p:custDataLst>
                <p:tags r:id="rId72"/>
              </p:custDataLst>
            </p:nvPr>
          </p:nvSpPr>
          <p:spPr>
            <a:xfrm>
              <a:off x="6999694" y="3492500"/>
              <a:ext cx="74207" cy="166710"/>
            </a:xfrm>
            <a:custGeom>
              <a:avLst/>
              <a:gdLst/>
              <a:ahLst/>
              <a:cxnLst/>
              <a:rect l="0" t="0" r="0" b="0"/>
              <a:pathLst>
                <a:path w="74207" h="166710">
                  <a:moveTo>
                    <a:pt x="48806" y="0"/>
                  </a:moveTo>
                  <a:lnTo>
                    <a:pt x="48806" y="0"/>
                  </a:lnTo>
                  <a:lnTo>
                    <a:pt x="52177" y="0"/>
                  </a:lnTo>
                  <a:lnTo>
                    <a:pt x="52465" y="2117"/>
                  </a:lnTo>
                  <a:lnTo>
                    <a:pt x="50902" y="10113"/>
                  </a:lnTo>
                  <a:lnTo>
                    <a:pt x="35943" y="33257"/>
                  </a:lnTo>
                  <a:lnTo>
                    <a:pt x="23334" y="54292"/>
                  </a:lnTo>
                  <a:lnTo>
                    <a:pt x="12085" y="77752"/>
                  </a:lnTo>
                  <a:lnTo>
                    <a:pt x="4733" y="102289"/>
                  </a:lnTo>
                  <a:lnTo>
                    <a:pt x="0" y="133162"/>
                  </a:lnTo>
                  <a:lnTo>
                    <a:pt x="1452" y="140986"/>
                  </a:lnTo>
                  <a:lnTo>
                    <a:pt x="8709" y="153442"/>
                  </a:lnTo>
                  <a:lnTo>
                    <a:pt x="18991" y="161800"/>
                  </a:lnTo>
                  <a:lnTo>
                    <a:pt x="24696" y="165017"/>
                  </a:lnTo>
                  <a:lnTo>
                    <a:pt x="36680" y="166709"/>
                  </a:lnTo>
                  <a:lnTo>
                    <a:pt x="49060" y="164404"/>
                  </a:lnTo>
                  <a:lnTo>
                    <a:pt x="61619" y="158676"/>
                  </a:lnTo>
                  <a:lnTo>
                    <a:pt x="65815" y="154467"/>
                  </a:lnTo>
                  <a:lnTo>
                    <a:pt x="74206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2135"/>
            <p:cNvSpPr/>
            <p:nvPr>
              <p:custDataLst>
                <p:tags r:id="rId73"/>
              </p:custDataLst>
            </p:nvPr>
          </p:nvSpPr>
          <p:spPr>
            <a:xfrm>
              <a:off x="6985000" y="3568700"/>
              <a:ext cx="101601" cy="20547"/>
            </a:xfrm>
            <a:custGeom>
              <a:avLst/>
              <a:gdLst/>
              <a:ahLst/>
              <a:cxnLst/>
              <a:rect l="0" t="0" r="0" b="0"/>
              <a:pathLst>
                <a:path w="101601" h="20547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742" y="12209"/>
                  </a:lnTo>
                  <a:lnTo>
                    <a:pt x="24418" y="20394"/>
                  </a:lnTo>
                  <a:lnTo>
                    <a:pt x="50901" y="20546"/>
                  </a:lnTo>
                  <a:lnTo>
                    <a:pt x="77719" y="19493"/>
                  </a:lnTo>
                  <a:lnTo>
                    <a:pt x="1016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7" name="SMARTInkShape-Group514"/>
          <p:cNvGrpSpPr/>
          <p:nvPr/>
        </p:nvGrpSpPr>
        <p:grpSpPr>
          <a:xfrm>
            <a:off x="5441950" y="3917950"/>
            <a:ext cx="1714501" cy="501651"/>
            <a:chOff x="5441950" y="3917950"/>
            <a:chExt cx="1714501" cy="501651"/>
          </a:xfrm>
        </p:grpSpPr>
        <p:sp>
          <p:nvSpPr>
            <p:cNvPr id="127" name="SMARTInkShape-2136"/>
            <p:cNvSpPr/>
            <p:nvPr>
              <p:custDataLst>
                <p:tags r:id="rId38"/>
              </p:custDataLst>
            </p:nvPr>
          </p:nvSpPr>
          <p:spPr>
            <a:xfrm>
              <a:off x="5442832" y="4229100"/>
              <a:ext cx="113419" cy="125600"/>
            </a:xfrm>
            <a:custGeom>
              <a:avLst/>
              <a:gdLst/>
              <a:ahLst/>
              <a:cxnLst/>
              <a:rect l="0" t="0" r="0" b="0"/>
              <a:pathLst>
                <a:path w="113419" h="125600">
                  <a:moveTo>
                    <a:pt x="5468" y="0"/>
                  </a:moveTo>
                  <a:lnTo>
                    <a:pt x="5468" y="0"/>
                  </a:lnTo>
                  <a:lnTo>
                    <a:pt x="3586" y="12552"/>
                  </a:lnTo>
                  <a:lnTo>
                    <a:pt x="442" y="35469"/>
                  </a:lnTo>
                  <a:lnTo>
                    <a:pt x="0" y="44813"/>
                  </a:lnTo>
                  <a:lnTo>
                    <a:pt x="5155" y="60839"/>
                  </a:lnTo>
                  <a:lnTo>
                    <a:pt x="25710" y="88374"/>
                  </a:lnTo>
                  <a:lnTo>
                    <a:pt x="47292" y="104423"/>
                  </a:lnTo>
                  <a:lnTo>
                    <a:pt x="78458" y="117418"/>
                  </a:lnTo>
                  <a:lnTo>
                    <a:pt x="100878" y="125599"/>
                  </a:lnTo>
                  <a:lnTo>
                    <a:pt x="103647" y="125361"/>
                  </a:lnTo>
                  <a:lnTo>
                    <a:pt x="113418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2137"/>
            <p:cNvSpPr/>
            <p:nvPr>
              <p:custDataLst>
                <p:tags r:id="rId39"/>
              </p:custDataLst>
            </p:nvPr>
          </p:nvSpPr>
          <p:spPr>
            <a:xfrm>
              <a:off x="5441950" y="4241800"/>
              <a:ext cx="82551" cy="101601"/>
            </a:xfrm>
            <a:custGeom>
              <a:avLst/>
              <a:gdLst/>
              <a:ahLst/>
              <a:cxnLst/>
              <a:rect l="0" t="0" r="0" b="0"/>
              <a:pathLst>
                <a:path w="82551" h="101601">
                  <a:moveTo>
                    <a:pt x="0" y="101600"/>
                  </a:moveTo>
                  <a:lnTo>
                    <a:pt x="0" y="101600"/>
                  </a:lnTo>
                  <a:lnTo>
                    <a:pt x="27136" y="74464"/>
                  </a:lnTo>
                  <a:lnTo>
                    <a:pt x="57379" y="49247"/>
                  </a:lnTo>
                  <a:lnTo>
                    <a:pt x="75854" y="28464"/>
                  </a:lnTo>
                  <a:lnTo>
                    <a:pt x="79573" y="1759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2138"/>
            <p:cNvSpPr/>
            <p:nvPr>
              <p:custDataLst>
                <p:tags r:id="rId40"/>
              </p:custDataLst>
            </p:nvPr>
          </p:nvSpPr>
          <p:spPr>
            <a:xfrm>
              <a:off x="5473700" y="41338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2139"/>
            <p:cNvSpPr/>
            <p:nvPr>
              <p:custDataLst>
                <p:tags r:id="rId41"/>
              </p:custDataLst>
            </p:nvPr>
          </p:nvSpPr>
          <p:spPr>
            <a:xfrm>
              <a:off x="5492750" y="41465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2140"/>
            <p:cNvSpPr/>
            <p:nvPr>
              <p:custDataLst>
                <p:tags r:id="rId42"/>
              </p:custDataLst>
            </p:nvPr>
          </p:nvSpPr>
          <p:spPr>
            <a:xfrm>
              <a:off x="5685908" y="4117491"/>
              <a:ext cx="73543" cy="255080"/>
            </a:xfrm>
            <a:custGeom>
              <a:avLst/>
              <a:gdLst/>
              <a:ahLst/>
              <a:cxnLst/>
              <a:rect l="0" t="0" r="0" b="0"/>
              <a:pathLst>
                <a:path w="73543" h="255080">
                  <a:moveTo>
                    <a:pt x="73542" y="3659"/>
                  </a:moveTo>
                  <a:lnTo>
                    <a:pt x="73542" y="3659"/>
                  </a:lnTo>
                  <a:lnTo>
                    <a:pt x="73542" y="0"/>
                  </a:lnTo>
                  <a:lnTo>
                    <a:pt x="73542" y="1563"/>
                  </a:lnTo>
                  <a:lnTo>
                    <a:pt x="57628" y="30709"/>
                  </a:lnTo>
                  <a:lnTo>
                    <a:pt x="43656" y="57779"/>
                  </a:lnTo>
                  <a:lnTo>
                    <a:pt x="36685" y="73606"/>
                  </a:lnTo>
                  <a:lnTo>
                    <a:pt x="29921" y="90507"/>
                  </a:lnTo>
                  <a:lnTo>
                    <a:pt x="23294" y="108124"/>
                  </a:lnTo>
                  <a:lnTo>
                    <a:pt x="17466" y="125514"/>
                  </a:lnTo>
                  <a:lnTo>
                    <a:pt x="12169" y="142751"/>
                  </a:lnTo>
                  <a:lnTo>
                    <a:pt x="7227" y="159887"/>
                  </a:lnTo>
                  <a:lnTo>
                    <a:pt x="1735" y="188334"/>
                  </a:lnTo>
                  <a:lnTo>
                    <a:pt x="0" y="212032"/>
                  </a:lnTo>
                  <a:lnTo>
                    <a:pt x="2990" y="239122"/>
                  </a:lnTo>
                  <a:lnTo>
                    <a:pt x="6438" y="248950"/>
                  </a:lnTo>
                  <a:lnTo>
                    <a:pt x="9050" y="251853"/>
                  </a:lnTo>
                  <a:lnTo>
                    <a:pt x="15716" y="255079"/>
                  </a:lnTo>
                  <a:lnTo>
                    <a:pt x="19469" y="254527"/>
                  </a:lnTo>
                  <a:lnTo>
                    <a:pt x="35442" y="2449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2141"/>
            <p:cNvSpPr/>
            <p:nvPr>
              <p:custDataLst>
                <p:tags r:id="rId43"/>
              </p:custDataLst>
            </p:nvPr>
          </p:nvSpPr>
          <p:spPr>
            <a:xfrm>
              <a:off x="5786464" y="4146550"/>
              <a:ext cx="49187" cy="205123"/>
            </a:xfrm>
            <a:custGeom>
              <a:avLst/>
              <a:gdLst/>
              <a:ahLst/>
              <a:cxnLst/>
              <a:rect l="0" t="0" r="0" b="0"/>
              <a:pathLst>
                <a:path w="49187" h="205123">
                  <a:moveTo>
                    <a:pt x="49186" y="0"/>
                  </a:moveTo>
                  <a:lnTo>
                    <a:pt x="49186" y="0"/>
                  </a:lnTo>
                  <a:lnTo>
                    <a:pt x="43411" y="7186"/>
                  </a:lnTo>
                  <a:lnTo>
                    <a:pt x="29413" y="35469"/>
                  </a:lnTo>
                  <a:lnTo>
                    <a:pt x="21348" y="55980"/>
                  </a:lnTo>
                  <a:lnTo>
                    <a:pt x="13060" y="81560"/>
                  </a:lnTo>
                  <a:lnTo>
                    <a:pt x="6554" y="109391"/>
                  </a:lnTo>
                  <a:lnTo>
                    <a:pt x="2016" y="136813"/>
                  </a:lnTo>
                  <a:lnTo>
                    <a:pt x="0" y="160759"/>
                  </a:lnTo>
                  <a:lnTo>
                    <a:pt x="2235" y="190703"/>
                  </a:lnTo>
                  <a:lnTo>
                    <a:pt x="5186" y="196986"/>
                  </a:lnTo>
                  <a:lnTo>
                    <a:pt x="9269" y="201174"/>
                  </a:lnTo>
                  <a:lnTo>
                    <a:pt x="14108" y="203966"/>
                  </a:lnTo>
                  <a:lnTo>
                    <a:pt x="18745" y="205122"/>
                  </a:lnTo>
                  <a:lnTo>
                    <a:pt x="27661" y="204525"/>
                  </a:lnTo>
                  <a:lnTo>
                    <a:pt x="31308" y="202672"/>
                  </a:lnTo>
                  <a:lnTo>
                    <a:pt x="42836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2142"/>
            <p:cNvSpPr/>
            <p:nvPr>
              <p:custDataLst>
                <p:tags r:id="rId44"/>
              </p:custDataLst>
            </p:nvPr>
          </p:nvSpPr>
          <p:spPr>
            <a:xfrm>
              <a:off x="5753100" y="4248150"/>
              <a:ext cx="101601" cy="12113"/>
            </a:xfrm>
            <a:custGeom>
              <a:avLst/>
              <a:gdLst/>
              <a:ahLst/>
              <a:cxnLst/>
              <a:rect l="0" t="0" r="0" b="0"/>
              <a:pathLst>
                <a:path w="101601" h="12113">
                  <a:moveTo>
                    <a:pt x="0" y="6350"/>
                  </a:moveTo>
                  <a:lnTo>
                    <a:pt x="0" y="6350"/>
                  </a:lnTo>
                  <a:lnTo>
                    <a:pt x="6742" y="9721"/>
                  </a:lnTo>
                  <a:lnTo>
                    <a:pt x="36165" y="12112"/>
                  </a:lnTo>
                  <a:lnTo>
                    <a:pt x="62143" y="1111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2143"/>
            <p:cNvSpPr/>
            <p:nvPr>
              <p:custDataLst>
                <p:tags r:id="rId45"/>
              </p:custDataLst>
            </p:nvPr>
          </p:nvSpPr>
          <p:spPr>
            <a:xfrm>
              <a:off x="5892800" y="4121150"/>
              <a:ext cx="35712" cy="298451"/>
            </a:xfrm>
            <a:custGeom>
              <a:avLst/>
              <a:gdLst/>
              <a:ahLst/>
              <a:cxnLst/>
              <a:rect l="0" t="0" r="0" b="0"/>
              <a:pathLst>
                <a:path w="35712" h="2984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5644"/>
                  </a:lnTo>
                  <a:lnTo>
                    <a:pt x="18297" y="36628"/>
                  </a:lnTo>
                  <a:lnTo>
                    <a:pt x="26006" y="64962"/>
                  </a:lnTo>
                  <a:lnTo>
                    <a:pt x="30037" y="81408"/>
                  </a:lnTo>
                  <a:lnTo>
                    <a:pt x="32725" y="98722"/>
                  </a:lnTo>
                  <a:lnTo>
                    <a:pt x="34516" y="116615"/>
                  </a:lnTo>
                  <a:lnTo>
                    <a:pt x="35711" y="134893"/>
                  </a:lnTo>
                  <a:lnTo>
                    <a:pt x="35096" y="153429"/>
                  </a:lnTo>
                  <a:lnTo>
                    <a:pt x="33275" y="172136"/>
                  </a:lnTo>
                  <a:lnTo>
                    <a:pt x="30650" y="190957"/>
                  </a:lnTo>
                  <a:lnTo>
                    <a:pt x="27489" y="207738"/>
                  </a:lnTo>
                  <a:lnTo>
                    <a:pt x="20213" y="237672"/>
                  </a:lnTo>
                  <a:lnTo>
                    <a:pt x="14158" y="261325"/>
                  </a:lnTo>
                  <a:lnTo>
                    <a:pt x="7378" y="292411"/>
                  </a:lnTo>
                  <a:lnTo>
                    <a:pt x="635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2144"/>
            <p:cNvSpPr/>
            <p:nvPr>
              <p:custDataLst>
                <p:tags r:id="rId46"/>
              </p:custDataLst>
            </p:nvPr>
          </p:nvSpPr>
          <p:spPr>
            <a:xfrm>
              <a:off x="6026150" y="42418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7271" y="6176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2145"/>
            <p:cNvSpPr/>
            <p:nvPr>
              <p:custDataLst>
                <p:tags r:id="rId47"/>
              </p:custDataLst>
            </p:nvPr>
          </p:nvSpPr>
          <p:spPr>
            <a:xfrm>
              <a:off x="6026150" y="42735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27612" y="446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2146"/>
            <p:cNvSpPr/>
            <p:nvPr>
              <p:custDataLst>
                <p:tags r:id="rId48"/>
              </p:custDataLst>
            </p:nvPr>
          </p:nvSpPr>
          <p:spPr>
            <a:xfrm>
              <a:off x="6224468" y="4126765"/>
              <a:ext cx="119183" cy="210286"/>
            </a:xfrm>
            <a:custGeom>
              <a:avLst/>
              <a:gdLst/>
              <a:ahLst/>
              <a:cxnLst/>
              <a:rect l="0" t="0" r="0" b="0"/>
              <a:pathLst>
                <a:path w="119183" h="210286">
                  <a:moveTo>
                    <a:pt x="74732" y="57885"/>
                  </a:moveTo>
                  <a:lnTo>
                    <a:pt x="74732" y="57885"/>
                  </a:lnTo>
                  <a:lnTo>
                    <a:pt x="64061" y="72318"/>
                  </a:lnTo>
                  <a:lnTo>
                    <a:pt x="48052" y="100261"/>
                  </a:lnTo>
                  <a:lnTo>
                    <a:pt x="36063" y="123286"/>
                  </a:lnTo>
                  <a:lnTo>
                    <a:pt x="23679" y="147630"/>
                  </a:lnTo>
                  <a:lnTo>
                    <a:pt x="11549" y="178393"/>
                  </a:lnTo>
                  <a:lnTo>
                    <a:pt x="0" y="206835"/>
                  </a:lnTo>
                  <a:lnTo>
                    <a:pt x="10870" y="176725"/>
                  </a:lnTo>
                  <a:lnTo>
                    <a:pt x="20244" y="155858"/>
                  </a:lnTo>
                  <a:lnTo>
                    <a:pt x="31465" y="130356"/>
                  </a:lnTo>
                  <a:lnTo>
                    <a:pt x="37421" y="114666"/>
                  </a:lnTo>
                  <a:lnTo>
                    <a:pt x="43508" y="97855"/>
                  </a:lnTo>
                  <a:lnTo>
                    <a:pt x="49683" y="81005"/>
                  </a:lnTo>
                  <a:lnTo>
                    <a:pt x="55915" y="64126"/>
                  </a:lnTo>
                  <a:lnTo>
                    <a:pt x="67075" y="33847"/>
                  </a:lnTo>
                  <a:lnTo>
                    <a:pt x="78106" y="2807"/>
                  </a:lnTo>
                  <a:lnTo>
                    <a:pt x="79098" y="0"/>
                  </a:lnTo>
                  <a:lnTo>
                    <a:pt x="79760" y="1656"/>
                  </a:lnTo>
                  <a:lnTo>
                    <a:pt x="80821" y="31543"/>
                  </a:lnTo>
                  <a:lnTo>
                    <a:pt x="80260" y="55349"/>
                  </a:lnTo>
                  <a:lnTo>
                    <a:pt x="77660" y="84745"/>
                  </a:lnTo>
                  <a:lnTo>
                    <a:pt x="77915" y="114743"/>
                  </a:lnTo>
                  <a:lnTo>
                    <a:pt x="81790" y="143127"/>
                  </a:lnTo>
                  <a:lnTo>
                    <a:pt x="90569" y="167502"/>
                  </a:lnTo>
                  <a:lnTo>
                    <a:pt x="107677" y="195980"/>
                  </a:lnTo>
                  <a:lnTo>
                    <a:pt x="119182" y="2102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2147"/>
            <p:cNvSpPr/>
            <p:nvPr>
              <p:custDataLst>
                <p:tags r:id="rId49"/>
              </p:custDataLst>
            </p:nvPr>
          </p:nvSpPr>
          <p:spPr>
            <a:xfrm>
              <a:off x="6248400" y="4260850"/>
              <a:ext cx="82551" cy="5468"/>
            </a:xfrm>
            <a:custGeom>
              <a:avLst/>
              <a:gdLst/>
              <a:ahLst/>
              <a:cxnLst/>
              <a:rect l="0" t="0" r="0" b="0"/>
              <a:pathLst>
                <a:path w="82551" h="5468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4965" y="546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2148"/>
            <p:cNvSpPr/>
            <p:nvPr>
              <p:custDataLst>
                <p:tags r:id="rId50"/>
              </p:custDataLst>
            </p:nvPr>
          </p:nvSpPr>
          <p:spPr>
            <a:xfrm>
              <a:off x="6461468" y="4200329"/>
              <a:ext cx="123483" cy="115549"/>
            </a:xfrm>
            <a:custGeom>
              <a:avLst/>
              <a:gdLst/>
              <a:ahLst/>
              <a:cxnLst/>
              <a:rect l="0" t="0" r="0" b="0"/>
              <a:pathLst>
                <a:path w="123483" h="115549">
                  <a:moveTo>
                    <a:pt x="117132" y="3371"/>
                  </a:moveTo>
                  <a:lnTo>
                    <a:pt x="117132" y="3371"/>
                  </a:lnTo>
                  <a:lnTo>
                    <a:pt x="113761" y="0"/>
                  </a:lnTo>
                  <a:lnTo>
                    <a:pt x="110651" y="418"/>
                  </a:lnTo>
                  <a:lnTo>
                    <a:pt x="101552" y="4645"/>
                  </a:lnTo>
                  <a:lnTo>
                    <a:pt x="74099" y="29702"/>
                  </a:lnTo>
                  <a:lnTo>
                    <a:pt x="53346" y="57112"/>
                  </a:lnTo>
                  <a:lnTo>
                    <a:pt x="31048" y="82716"/>
                  </a:lnTo>
                  <a:lnTo>
                    <a:pt x="6923" y="112895"/>
                  </a:lnTo>
                  <a:lnTo>
                    <a:pt x="4650" y="115548"/>
                  </a:lnTo>
                  <a:lnTo>
                    <a:pt x="3339" y="114844"/>
                  </a:lnTo>
                  <a:lnTo>
                    <a:pt x="0" y="110300"/>
                  </a:lnTo>
                  <a:lnTo>
                    <a:pt x="238" y="106407"/>
                  </a:lnTo>
                  <a:lnTo>
                    <a:pt x="8879" y="81187"/>
                  </a:lnTo>
                  <a:lnTo>
                    <a:pt x="13561" y="56531"/>
                  </a:lnTo>
                  <a:lnTo>
                    <a:pt x="16830" y="37702"/>
                  </a:lnTo>
                  <a:lnTo>
                    <a:pt x="18514" y="32608"/>
                  </a:lnTo>
                  <a:lnTo>
                    <a:pt x="21047" y="29918"/>
                  </a:lnTo>
                  <a:lnTo>
                    <a:pt x="24149" y="28830"/>
                  </a:lnTo>
                  <a:lnTo>
                    <a:pt x="27626" y="28810"/>
                  </a:lnTo>
                  <a:lnTo>
                    <a:pt x="35253" y="32551"/>
                  </a:lnTo>
                  <a:lnTo>
                    <a:pt x="43347" y="39623"/>
                  </a:lnTo>
                  <a:lnTo>
                    <a:pt x="67625" y="67464"/>
                  </a:lnTo>
                  <a:lnTo>
                    <a:pt x="99078" y="96185"/>
                  </a:lnTo>
                  <a:lnTo>
                    <a:pt x="123482" y="111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2149"/>
            <p:cNvSpPr/>
            <p:nvPr>
              <p:custDataLst>
                <p:tags r:id="rId51"/>
              </p:custDataLst>
            </p:nvPr>
          </p:nvSpPr>
          <p:spPr>
            <a:xfrm>
              <a:off x="6600112" y="4016480"/>
              <a:ext cx="67389" cy="98321"/>
            </a:xfrm>
            <a:custGeom>
              <a:avLst/>
              <a:gdLst/>
              <a:ahLst/>
              <a:cxnLst/>
              <a:rect l="0" t="0" r="0" b="0"/>
              <a:pathLst>
                <a:path w="67389" h="98321">
                  <a:moveTo>
                    <a:pt x="22938" y="9420"/>
                  </a:moveTo>
                  <a:lnTo>
                    <a:pt x="22938" y="9420"/>
                  </a:lnTo>
                  <a:lnTo>
                    <a:pt x="22938" y="581"/>
                  </a:lnTo>
                  <a:lnTo>
                    <a:pt x="23643" y="0"/>
                  </a:lnTo>
                  <a:lnTo>
                    <a:pt x="24820" y="317"/>
                  </a:lnTo>
                  <a:lnTo>
                    <a:pt x="35147" y="5897"/>
                  </a:lnTo>
                  <a:lnTo>
                    <a:pt x="36722" y="9188"/>
                  </a:lnTo>
                  <a:lnTo>
                    <a:pt x="36590" y="18489"/>
                  </a:lnTo>
                  <a:lnTo>
                    <a:pt x="32550" y="35625"/>
                  </a:lnTo>
                  <a:lnTo>
                    <a:pt x="10877" y="66676"/>
                  </a:lnTo>
                  <a:lnTo>
                    <a:pt x="1490" y="81888"/>
                  </a:lnTo>
                  <a:lnTo>
                    <a:pt x="173" y="85249"/>
                  </a:lnTo>
                  <a:lnTo>
                    <a:pt x="0" y="87489"/>
                  </a:lnTo>
                  <a:lnTo>
                    <a:pt x="591" y="88983"/>
                  </a:lnTo>
                  <a:lnTo>
                    <a:pt x="1690" y="89978"/>
                  </a:lnTo>
                  <a:lnTo>
                    <a:pt x="9978" y="91380"/>
                  </a:lnTo>
                  <a:lnTo>
                    <a:pt x="25422" y="92559"/>
                  </a:lnTo>
                  <a:lnTo>
                    <a:pt x="52828" y="97921"/>
                  </a:lnTo>
                  <a:lnTo>
                    <a:pt x="67388" y="98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2150"/>
            <p:cNvSpPr/>
            <p:nvPr>
              <p:custDataLst>
                <p:tags r:id="rId52"/>
              </p:custDataLst>
            </p:nvPr>
          </p:nvSpPr>
          <p:spPr>
            <a:xfrm>
              <a:off x="6719364" y="4167732"/>
              <a:ext cx="151337" cy="128494"/>
            </a:xfrm>
            <a:custGeom>
              <a:avLst/>
              <a:gdLst/>
              <a:ahLst/>
              <a:cxnLst/>
              <a:rect l="0" t="0" r="0" b="0"/>
              <a:pathLst>
                <a:path w="151337" h="128494">
                  <a:moveTo>
                    <a:pt x="37036" y="29618"/>
                  </a:moveTo>
                  <a:lnTo>
                    <a:pt x="37036" y="29618"/>
                  </a:lnTo>
                  <a:lnTo>
                    <a:pt x="49278" y="30323"/>
                  </a:lnTo>
                  <a:lnTo>
                    <a:pt x="64182" y="33276"/>
                  </a:lnTo>
                  <a:lnTo>
                    <a:pt x="81298" y="30310"/>
                  </a:lnTo>
                  <a:lnTo>
                    <a:pt x="91045" y="26868"/>
                  </a:lnTo>
                  <a:lnTo>
                    <a:pt x="96318" y="22986"/>
                  </a:lnTo>
                  <a:lnTo>
                    <a:pt x="103074" y="14746"/>
                  </a:lnTo>
                  <a:lnTo>
                    <a:pt x="102934" y="11942"/>
                  </a:lnTo>
                  <a:lnTo>
                    <a:pt x="99014" y="5064"/>
                  </a:lnTo>
                  <a:lnTo>
                    <a:pt x="95288" y="2665"/>
                  </a:lnTo>
                  <a:lnTo>
                    <a:pt x="85504" y="0"/>
                  </a:lnTo>
                  <a:lnTo>
                    <a:pt x="72218" y="2578"/>
                  </a:lnTo>
                  <a:lnTo>
                    <a:pt x="56905" y="9839"/>
                  </a:lnTo>
                  <a:lnTo>
                    <a:pt x="32418" y="31205"/>
                  </a:lnTo>
                  <a:lnTo>
                    <a:pt x="9405" y="62308"/>
                  </a:lnTo>
                  <a:lnTo>
                    <a:pt x="531" y="81071"/>
                  </a:lnTo>
                  <a:lnTo>
                    <a:pt x="0" y="89320"/>
                  </a:lnTo>
                  <a:lnTo>
                    <a:pt x="5053" y="104130"/>
                  </a:lnTo>
                  <a:lnTo>
                    <a:pt x="19798" y="120997"/>
                  </a:lnTo>
                  <a:lnTo>
                    <a:pt x="35255" y="126675"/>
                  </a:lnTo>
                  <a:lnTo>
                    <a:pt x="55295" y="128493"/>
                  </a:lnTo>
                  <a:lnTo>
                    <a:pt x="80664" y="126950"/>
                  </a:lnTo>
                  <a:lnTo>
                    <a:pt x="104640" y="123911"/>
                  </a:lnTo>
                  <a:lnTo>
                    <a:pt x="130444" y="118234"/>
                  </a:lnTo>
                  <a:lnTo>
                    <a:pt x="142558" y="112084"/>
                  </a:lnTo>
                  <a:lnTo>
                    <a:pt x="151336" y="105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2151"/>
            <p:cNvSpPr/>
            <p:nvPr>
              <p:custDataLst>
                <p:tags r:id="rId53"/>
              </p:custDataLst>
            </p:nvPr>
          </p:nvSpPr>
          <p:spPr>
            <a:xfrm>
              <a:off x="6908800" y="4032250"/>
              <a:ext cx="107951" cy="62593"/>
            </a:xfrm>
            <a:custGeom>
              <a:avLst/>
              <a:gdLst/>
              <a:ahLst/>
              <a:cxnLst/>
              <a:rect l="0" t="0" r="0" b="0"/>
              <a:pathLst>
                <a:path w="107951" h="62593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12209" y="35975"/>
                  </a:lnTo>
                  <a:lnTo>
                    <a:pt x="23536" y="47974"/>
                  </a:lnTo>
                  <a:lnTo>
                    <a:pt x="30507" y="53149"/>
                  </a:lnTo>
                  <a:lnTo>
                    <a:pt x="47661" y="58900"/>
                  </a:lnTo>
                  <a:lnTo>
                    <a:pt x="77305" y="62592"/>
                  </a:lnTo>
                  <a:lnTo>
                    <a:pt x="1079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2152"/>
            <p:cNvSpPr/>
            <p:nvPr>
              <p:custDataLst>
                <p:tags r:id="rId54"/>
              </p:custDataLst>
            </p:nvPr>
          </p:nvSpPr>
          <p:spPr>
            <a:xfrm>
              <a:off x="6915150" y="4019550"/>
              <a:ext cx="82551" cy="63501"/>
            </a:xfrm>
            <a:custGeom>
              <a:avLst/>
              <a:gdLst/>
              <a:ahLst/>
              <a:cxnLst/>
              <a:rect l="0" t="0" r="0" b="0"/>
              <a:pathLst>
                <a:path w="82551" h="63501">
                  <a:moveTo>
                    <a:pt x="0" y="63500"/>
                  </a:moveTo>
                  <a:lnTo>
                    <a:pt x="0" y="63500"/>
                  </a:lnTo>
                  <a:lnTo>
                    <a:pt x="17312" y="47599"/>
                  </a:lnTo>
                  <a:lnTo>
                    <a:pt x="43897" y="29654"/>
                  </a:lnTo>
                  <a:lnTo>
                    <a:pt x="74011" y="620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2153"/>
            <p:cNvSpPr/>
            <p:nvPr>
              <p:custDataLst>
                <p:tags r:id="rId55"/>
              </p:custDataLst>
            </p:nvPr>
          </p:nvSpPr>
          <p:spPr>
            <a:xfrm>
              <a:off x="6885783" y="4020207"/>
              <a:ext cx="67468" cy="67863"/>
            </a:xfrm>
            <a:custGeom>
              <a:avLst/>
              <a:gdLst/>
              <a:ahLst/>
              <a:cxnLst/>
              <a:rect l="0" t="0" r="0" b="0"/>
              <a:pathLst>
                <a:path w="67468" h="67863">
                  <a:moveTo>
                    <a:pt x="67467" y="24743"/>
                  </a:moveTo>
                  <a:lnTo>
                    <a:pt x="67467" y="24743"/>
                  </a:lnTo>
                  <a:lnTo>
                    <a:pt x="64096" y="24743"/>
                  </a:lnTo>
                  <a:lnTo>
                    <a:pt x="60559" y="26624"/>
                  </a:lnTo>
                  <a:lnTo>
                    <a:pt x="32757" y="52412"/>
                  </a:lnTo>
                  <a:lnTo>
                    <a:pt x="22062" y="60144"/>
                  </a:lnTo>
                  <a:lnTo>
                    <a:pt x="17560" y="66198"/>
                  </a:lnTo>
                  <a:lnTo>
                    <a:pt x="14007" y="67862"/>
                  </a:lnTo>
                  <a:lnTo>
                    <a:pt x="12777" y="67600"/>
                  </a:lnTo>
                  <a:lnTo>
                    <a:pt x="11957" y="66720"/>
                  </a:lnTo>
                  <a:lnTo>
                    <a:pt x="10340" y="63861"/>
                  </a:lnTo>
                  <a:lnTo>
                    <a:pt x="7270" y="60238"/>
                  </a:lnTo>
                  <a:lnTo>
                    <a:pt x="5435" y="54394"/>
                  </a:lnTo>
                  <a:lnTo>
                    <a:pt x="3914" y="47799"/>
                  </a:lnTo>
                  <a:lnTo>
                    <a:pt x="887" y="42516"/>
                  </a:lnTo>
                  <a:lnTo>
                    <a:pt x="502" y="40119"/>
                  </a:lnTo>
                  <a:lnTo>
                    <a:pt x="952" y="37816"/>
                  </a:lnTo>
                  <a:lnTo>
                    <a:pt x="1956" y="35575"/>
                  </a:lnTo>
                  <a:lnTo>
                    <a:pt x="1191" y="29322"/>
                  </a:lnTo>
                  <a:lnTo>
                    <a:pt x="0" y="25679"/>
                  </a:lnTo>
                  <a:lnTo>
                    <a:pt x="617" y="22545"/>
                  </a:lnTo>
                  <a:lnTo>
                    <a:pt x="16269" y="0"/>
                  </a:lnTo>
                  <a:lnTo>
                    <a:pt x="19920" y="2908"/>
                  </a:lnTo>
                  <a:lnTo>
                    <a:pt x="21640" y="6337"/>
                  </a:lnTo>
                  <a:lnTo>
                    <a:pt x="23017" y="247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2154"/>
            <p:cNvSpPr/>
            <p:nvPr>
              <p:custDataLst>
                <p:tags r:id="rId56"/>
              </p:custDataLst>
            </p:nvPr>
          </p:nvSpPr>
          <p:spPr>
            <a:xfrm>
              <a:off x="7086998" y="3917950"/>
              <a:ext cx="56753" cy="163324"/>
            </a:xfrm>
            <a:custGeom>
              <a:avLst/>
              <a:gdLst/>
              <a:ahLst/>
              <a:cxnLst/>
              <a:rect l="0" t="0" r="0" b="0"/>
              <a:pathLst>
                <a:path w="56753" h="163324">
                  <a:moveTo>
                    <a:pt x="37702" y="0"/>
                  </a:moveTo>
                  <a:lnTo>
                    <a:pt x="37702" y="0"/>
                  </a:lnTo>
                  <a:lnTo>
                    <a:pt x="27563" y="11550"/>
                  </a:lnTo>
                  <a:lnTo>
                    <a:pt x="16745" y="32507"/>
                  </a:lnTo>
                  <a:lnTo>
                    <a:pt x="8758" y="60745"/>
                  </a:lnTo>
                  <a:lnTo>
                    <a:pt x="2628" y="90749"/>
                  </a:lnTo>
                  <a:lnTo>
                    <a:pt x="498" y="117121"/>
                  </a:lnTo>
                  <a:lnTo>
                    <a:pt x="0" y="131781"/>
                  </a:lnTo>
                  <a:lnTo>
                    <a:pt x="3543" y="143471"/>
                  </a:lnTo>
                  <a:lnTo>
                    <a:pt x="9820" y="152665"/>
                  </a:lnTo>
                  <a:lnTo>
                    <a:pt x="20582" y="161102"/>
                  </a:lnTo>
                  <a:lnTo>
                    <a:pt x="26095" y="163323"/>
                  </a:lnTo>
                  <a:lnTo>
                    <a:pt x="32779" y="162428"/>
                  </a:lnTo>
                  <a:lnTo>
                    <a:pt x="48567" y="156106"/>
                  </a:lnTo>
                  <a:lnTo>
                    <a:pt x="53114" y="152165"/>
                  </a:lnTo>
                  <a:lnTo>
                    <a:pt x="56752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2155"/>
            <p:cNvSpPr/>
            <p:nvPr>
              <p:custDataLst>
                <p:tags r:id="rId57"/>
              </p:custDataLst>
            </p:nvPr>
          </p:nvSpPr>
          <p:spPr>
            <a:xfrm>
              <a:off x="7067550" y="39878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6907" y="4469"/>
                  </a:lnTo>
                  <a:lnTo>
                    <a:pt x="8838" y="2979"/>
                  </a:lnTo>
                  <a:lnTo>
                    <a:pt x="37940" y="392"/>
                  </a:lnTo>
                  <a:lnTo>
                    <a:pt x="64760" y="757"/>
                  </a:lnTo>
                  <a:lnTo>
                    <a:pt x="77357" y="367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8" name="SMARTInkShape-2156"/>
          <p:cNvSpPr/>
          <p:nvPr>
            <p:custDataLst>
              <p:tags r:id="rId5"/>
            </p:custDataLst>
          </p:nvPr>
        </p:nvSpPr>
        <p:spPr>
          <a:xfrm>
            <a:off x="2542979" y="5473833"/>
            <a:ext cx="303337" cy="107818"/>
          </a:xfrm>
          <a:custGeom>
            <a:avLst/>
            <a:gdLst/>
            <a:ahLst/>
            <a:cxnLst/>
            <a:rect l="0" t="0" r="0" b="0"/>
            <a:pathLst>
              <a:path w="303337" h="107818">
                <a:moveTo>
                  <a:pt x="3371" y="107817"/>
                </a:moveTo>
                <a:lnTo>
                  <a:pt x="3371" y="107817"/>
                </a:lnTo>
                <a:lnTo>
                  <a:pt x="0" y="101075"/>
                </a:lnTo>
                <a:lnTo>
                  <a:pt x="227" y="94002"/>
                </a:lnTo>
                <a:lnTo>
                  <a:pt x="8732" y="64370"/>
                </a:lnTo>
                <a:lnTo>
                  <a:pt x="23062" y="38165"/>
                </a:lnTo>
                <a:lnTo>
                  <a:pt x="31173" y="27472"/>
                </a:lnTo>
                <a:lnTo>
                  <a:pt x="39481" y="22719"/>
                </a:lnTo>
                <a:lnTo>
                  <a:pt x="55463" y="20043"/>
                </a:lnTo>
                <a:lnTo>
                  <a:pt x="70233" y="22621"/>
                </a:lnTo>
                <a:lnTo>
                  <a:pt x="100945" y="43759"/>
                </a:lnTo>
                <a:lnTo>
                  <a:pt x="132532" y="64705"/>
                </a:lnTo>
                <a:lnTo>
                  <a:pt x="159203" y="75495"/>
                </a:lnTo>
                <a:lnTo>
                  <a:pt x="173956" y="80366"/>
                </a:lnTo>
                <a:lnTo>
                  <a:pt x="182198" y="80800"/>
                </a:lnTo>
                <a:lnTo>
                  <a:pt x="188213" y="78641"/>
                </a:lnTo>
                <a:lnTo>
                  <a:pt x="195565" y="73459"/>
                </a:lnTo>
                <a:lnTo>
                  <a:pt x="196412" y="72211"/>
                </a:lnTo>
                <a:lnTo>
                  <a:pt x="196270" y="71380"/>
                </a:lnTo>
                <a:lnTo>
                  <a:pt x="193913" y="69746"/>
                </a:lnTo>
                <a:lnTo>
                  <a:pt x="197254" y="73097"/>
                </a:lnTo>
                <a:lnTo>
                  <a:pt x="198902" y="76628"/>
                </a:lnTo>
                <a:lnTo>
                  <a:pt x="200214" y="82387"/>
                </a:lnTo>
                <a:lnTo>
                  <a:pt x="187356" y="54804"/>
                </a:lnTo>
                <a:lnTo>
                  <a:pt x="183003" y="37311"/>
                </a:lnTo>
                <a:lnTo>
                  <a:pt x="181533" y="19179"/>
                </a:lnTo>
                <a:lnTo>
                  <a:pt x="183213" y="13624"/>
                </a:lnTo>
                <a:lnTo>
                  <a:pt x="184649" y="11155"/>
                </a:lnTo>
                <a:lnTo>
                  <a:pt x="187018" y="9509"/>
                </a:lnTo>
                <a:lnTo>
                  <a:pt x="214085" y="2142"/>
                </a:lnTo>
                <a:lnTo>
                  <a:pt x="240432" y="316"/>
                </a:lnTo>
                <a:lnTo>
                  <a:pt x="264347" y="0"/>
                </a:lnTo>
                <a:lnTo>
                  <a:pt x="285543" y="1788"/>
                </a:lnTo>
                <a:lnTo>
                  <a:pt x="290969" y="3264"/>
                </a:lnTo>
                <a:lnTo>
                  <a:pt x="298880" y="8667"/>
                </a:lnTo>
                <a:lnTo>
                  <a:pt x="301977" y="12084"/>
                </a:lnTo>
                <a:lnTo>
                  <a:pt x="303336" y="16478"/>
                </a:lnTo>
                <a:lnTo>
                  <a:pt x="302965" y="27005"/>
                </a:lnTo>
                <a:lnTo>
                  <a:pt x="296685" y="36858"/>
                </a:lnTo>
                <a:lnTo>
                  <a:pt x="270100" y="67010"/>
                </a:lnTo>
                <a:lnTo>
                  <a:pt x="238321" y="951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3" name="SMARTInkShape-Group516"/>
          <p:cNvGrpSpPr/>
          <p:nvPr/>
        </p:nvGrpSpPr>
        <p:grpSpPr>
          <a:xfrm>
            <a:off x="3238630" y="5210830"/>
            <a:ext cx="526921" cy="399484"/>
            <a:chOff x="3238630" y="5210830"/>
            <a:chExt cx="526921" cy="399484"/>
          </a:xfrm>
        </p:grpSpPr>
        <p:sp>
          <p:nvSpPr>
            <p:cNvPr id="149" name="SMARTInkShape-2157"/>
            <p:cNvSpPr/>
            <p:nvPr>
              <p:custDataLst>
                <p:tags r:id="rId34"/>
              </p:custDataLst>
            </p:nvPr>
          </p:nvSpPr>
          <p:spPr>
            <a:xfrm>
              <a:off x="3238630" y="5375079"/>
              <a:ext cx="177671" cy="235235"/>
            </a:xfrm>
            <a:custGeom>
              <a:avLst/>
              <a:gdLst/>
              <a:ahLst/>
              <a:cxnLst/>
              <a:rect l="0" t="0" r="0" b="0"/>
              <a:pathLst>
                <a:path w="177671" h="235235">
                  <a:moveTo>
                    <a:pt x="177670" y="3371"/>
                  </a:moveTo>
                  <a:lnTo>
                    <a:pt x="177670" y="3371"/>
                  </a:lnTo>
                  <a:lnTo>
                    <a:pt x="170928" y="0"/>
                  </a:lnTo>
                  <a:lnTo>
                    <a:pt x="166825" y="418"/>
                  </a:lnTo>
                  <a:lnTo>
                    <a:pt x="156622" y="4645"/>
                  </a:lnTo>
                  <a:lnTo>
                    <a:pt x="135607" y="31814"/>
                  </a:lnTo>
                  <a:lnTo>
                    <a:pt x="115937" y="59286"/>
                  </a:lnTo>
                  <a:lnTo>
                    <a:pt x="93083" y="90311"/>
                  </a:lnTo>
                  <a:lnTo>
                    <a:pt x="81062" y="106486"/>
                  </a:lnTo>
                  <a:lnTo>
                    <a:pt x="58533" y="138100"/>
                  </a:lnTo>
                  <a:lnTo>
                    <a:pt x="41465" y="166262"/>
                  </a:lnTo>
                  <a:lnTo>
                    <a:pt x="19956" y="195803"/>
                  </a:lnTo>
                  <a:lnTo>
                    <a:pt x="7426" y="216885"/>
                  </a:lnTo>
                  <a:lnTo>
                    <a:pt x="6318" y="215564"/>
                  </a:lnTo>
                  <a:lnTo>
                    <a:pt x="3206" y="208451"/>
                  </a:lnTo>
                  <a:lnTo>
                    <a:pt x="859" y="182434"/>
                  </a:lnTo>
                  <a:lnTo>
                    <a:pt x="309" y="156097"/>
                  </a:lnTo>
                  <a:lnTo>
                    <a:pt x="65" y="125577"/>
                  </a:lnTo>
                  <a:lnTo>
                    <a:pt x="0" y="109536"/>
                  </a:lnTo>
                  <a:lnTo>
                    <a:pt x="634" y="80189"/>
                  </a:lnTo>
                  <a:lnTo>
                    <a:pt x="4957" y="53178"/>
                  </a:lnTo>
                  <a:lnTo>
                    <a:pt x="8716" y="43617"/>
                  </a:lnTo>
                  <a:lnTo>
                    <a:pt x="11412" y="42901"/>
                  </a:lnTo>
                  <a:lnTo>
                    <a:pt x="14620" y="44541"/>
                  </a:lnTo>
                  <a:lnTo>
                    <a:pt x="36650" y="69124"/>
                  </a:lnTo>
                  <a:lnTo>
                    <a:pt x="51965" y="93507"/>
                  </a:lnTo>
                  <a:lnTo>
                    <a:pt x="68884" y="122454"/>
                  </a:lnTo>
                  <a:lnTo>
                    <a:pt x="88163" y="151782"/>
                  </a:lnTo>
                  <a:lnTo>
                    <a:pt x="108491" y="175635"/>
                  </a:lnTo>
                  <a:lnTo>
                    <a:pt x="136006" y="203049"/>
                  </a:lnTo>
                  <a:lnTo>
                    <a:pt x="166687" y="233691"/>
                  </a:lnTo>
                  <a:lnTo>
                    <a:pt x="168231" y="235234"/>
                  </a:lnTo>
                  <a:lnTo>
                    <a:pt x="169261" y="234852"/>
                  </a:lnTo>
                  <a:lnTo>
                    <a:pt x="171320" y="225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2158"/>
            <p:cNvSpPr/>
            <p:nvPr>
              <p:custDataLst>
                <p:tags r:id="rId35"/>
              </p:custDataLst>
            </p:nvPr>
          </p:nvSpPr>
          <p:spPr>
            <a:xfrm>
              <a:off x="3500890" y="5210830"/>
              <a:ext cx="105911" cy="135871"/>
            </a:xfrm>
            <a:custGeom>
              <a:avLst/>
              <a:gdLst/>
              <a:ahLst/>
              <a:cxnLst/>
              <a:rect l="0" t="0" r="0" b="0"/>
              <a:pathLst>
                <a:path w="105911" h="135871">
                  <a:moveTo>
                    <a:pt x="23360" y="21570"/>
                  </a:moveTo>
                  <a:lnTo>
                    <a:pt x="23360" y="21570"/>
                  </a:lnTo>
                  <a:lnTo>
                    <a:pt x="23360" y="14828"/>
                  </a:lnTo>
                  <a:lnTo>
                    <a:pt x="25477" y="12136"/>
                  </a:lnTo>
                  <a:lnTo>
                    <a:pt x="46504" y="555"/>
                  </a:lnTo>
                  <a:lnTo>
                    <a:pt x="55048" y="0"/>
                  </a:lnTo>
                  <a:lnTo>
                    <a:pt x="59302" y="840"/>
                  </a:lnTo>
                  <a:lnTo>
                    <a:pt x="62138" y="2811"/>
                  </a:lnTo>
                  <a:lnTo>
                    <a:pt x="64029" y="5536"/>
                  </a:lnTo>
                  <a:lnTo>
                    <a:pt x="65289" y="8764"/>
                  </a:lnTo>
                  <a:lnTo>
                    <a:pt x="61045" y="19876"/>
                  </a:lnTo>
                  <a:lnTo>
                    <a:pt x="44874" y="43881"/>
                  </a:lnTo>
                  <a:lnTo>
                    <a:pt x="24090" y="71455"/>
                  </a:lnTo>
                  <a:lnTo>
                    <a:pt x="4846" y="99314"/>
                  </a:lnTo>
                  <a:lnTo>
                    <a:pt x="0" y="113906"/>
                  </a:lnTo>
                  <a:lnTo>
                    <a:pt x="1437" y="117699"/>
                  </a:lnTo>
                  <a:lnTo>
                    <a:pt x="8678" y="123796"/>
                  </a:lnTo>
                  <a:lnTo>
                    <a:pt x="22714" y="125095"/>
                  </a:lnTo>
                  <a:lnTo>
                    <a:pt x="50450" y="123740"/>
                  </a:lnTo>
                  <a:lnTo>
                    <a:pt x="77248" y="123339"/>
                  </a:lnTo>
                  <a:lnTo>
                    <a:pt x="90349" y="123950"/>
                  </a:lnTo>
                  <a:lnTo>
                    <a:pt x="103721" y="128647"/>
                  </a:lnTo>
                  <a:lnTo>
                    <a:pt x="104451" y="129643"/>
                  </a:lnTo>
                  <a:lnTo>
                    <a:pt x="105910" y="1358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2159"/>
            <p:cNvSpPr/>
            <p:nvPr>
              <p:custDataLst>
                <p:tags r:id="rId36"/>
              </p:custDataLst>
            </p:nvPr>
          </p:nvSpPr>
          <p:spPr>
            <a:xfrm>
              <a:off x="3632200" y="5473700"/>
              <a:ext cx="133351" cy="12701"/>
            </a:xfrm>
            <a:custGeom>
              <a:avLst/>
              <a:gdLst/>
              <a:ahLst/>
              <a:cxnLst/>
              <a:rect l="0" t="0" r="0" b="0"/>
              <a:pathLst>
                <a:path w="133351" h="12701">
                  <a:moveTo>
                    <a:pt x="0" y="12700"/>
                  </a:moveTo>
                  <a:lnTo>
                    <a:pt x="0" y="12700"/>
                  </a:lnTo>
                  <a:lnTo>
                    <a:pt x="27136" y="12700"/>
                  </a:lnTo>
                  <a:lnTo>
                    <a:pt x="51706" y="12700"/>
                  </a:lnTo>
                  <a:lnTo>
                    <a:pt x="81329" y="12700"/>
                  </a:lnTo>
                  <a:lnTo>
                    <a:pt x="112099" y="8336"/>
                  </a:lnTo>
                  <a:lnTo>
                    <a:pt x="126426" y="6233"/>
                  </a:lnTo>
                  <a:lnTo>
                    <a:pt x="128734" y="486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2160"/>
            <p:cNvSpPr/>
            <p:nvPr>
              <p:custDataLst>
                <p:tags r:id="rId37"/>
              </p:custDataLst>
            </p:nvPr>
          </p:nvSpPr>
          <p:spPr>
            <a:xfrm>
              <a:off x="3683763" y="5422900"/>
              <a:ext cx="11938" cy="101601"/>
            </a:xfrm>
            <a:custGeom>
              <a:avLst/>
              <a:gdLst/>
              <a:ahLst/>
              <a:cxnLst/>
              <a:rect l="0" t="0" r="0" b="0"/>
              <a:pathLst>
                <a:path w="11938" h="101601">
                  <a:moveTo>
                    <a:pt x="11937" y="0"/>
                  </a:moveTo>
                  <a:lnTo>
                    <a:pt x="11937" y="0"/>
                  </a:lnTo>
                  <a:lnTo>
                    <a:pt x="3099" y="24419"/>
                  </a:lnTo>
                  <a:lnTo>
                    <a:pt x="0" y="54970"/>
                  </a:lnTo>
                  <a:lnTo>
                    <a:pt x="169" y="74849"/>
                  </a:lnTo>
                  <a:lnTo>
                    <a:pt x="4374" y="89283"/>
                  </a:lnTo>
                  <a:lnTo>
                    <a:pt x="1193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" name="SMARTInkShape-Group517"/>
          <p:cNvGrpSpPr/>
          <p:nvPr/>
        </p:nvGrpSpPr>
        <p:grpSpPr>
          <a:xfrm>
            <a:off x="3987800" y="5090879"/>
            <a:ext cx="203201" cy="462751"/>
            <a:chOff x="3987800" y="5090879"/>
            <a:chExt cx="203201" cy="462751"/>
          </a:xfrm>
        </p:grpSpPr>
        <p:sp>
          <p:nvSpPr>
            <p:cNvPr id="154" name="SMARTInkShape-2161"/>
            <p:cNvSpPr/>
            <p:nvPr>
              <p:custDataLst>
                <p:tags r:id="rId31"/>
              </p:custDataLst>
            </p:nvPr>
          </p:nvSpPr>
          <p:spPr>
            <a:xfrm>
              <a:off x="4019550" y="5090879"/>
              <a:ext cx="119794" cy="240163"/>
            </a:xfrm>
            <a:custGeom>
              <a:avLst/>
              <a:gdLst/>
              <a:ahLst/>
              <a:cxnLst/>
              <a:rect l="0" t="0" r="0" b="0"/>
              <a:pathLst>
                <a:path w="119794" h="240163">
                  <a:moveTo>
                    <a:pt x="38100" y="8171"/>
                  </a:moveTo>
                  <a:lnTo>
                    <a:pt x="38100" y="8171"/>
                  </a:lnTo>
                  <a:lnTo>
                    <a:pt x="38100" y="1429"/>
                  </a:lnTo>
                  <a:lnTo>
                    <a:pt x="38805" y="149"/>
                  </a:lnTo>
                  <a:lnTo>
                    <a:pt x="39981" y="0"/>
                  </a:lnTo>
                  <a:lnTo>
                    <a:pt x="41471" y="607"/>
                  </a:lnTo>
                  <a:lnTo>
                    <a:pt x="41244" y="8807"/>
                  </a:lnTo>
                  <a:lnTo>
                    <a:pt x="37150" y="33054"/>
                  </a:lnTo>
                  <a:lnTo>
                    <a:pt x="33444" y="56624"/>
                  </a:lnTo>
                  <a:lnTo>
                    <a:pt x="29445" y="85915"/>
                  </a:lnTo>
                  <a:lnTo>
                    <a:pt x="27198" y="113985"/>
                  </a:lnTo>
                  <a:lnTo>
                    <a:pt x="26199" y="139161"/>
                  </a:lnTo>
                  <a:lnTo>
                    <a:pt x="24931" y="168495"/>
                  </a:lnTo>
                  <a:lnTo>
                    <a:pt x="19964" y="194279"/>
                  </a:lnTo>
                  <a:lnTo>
                    <a:pt x="20365" y="195037"/>
                  </a:lnTo>
                  <a:lnTo>
                    <a:pt x="21337" y="194837"/>
                  </a:lnTo>
                  <a:lnTo>
                    <a:pt x="22692" y="193998"/>
                  </a:lnTo>
                  <a:lnTo>
                    <a:pt x="37371" y="162583"/>
                  </a:lnTo>
                  <a:lnTo>
                    <a:pt x="48830" y="150646"/>
                  </a:lnTo>
                  <a:lnTo>
                    <a:pt x="75811" y="134857"/>
                  </a:lnTo>
                  <a:lnTo>
                    <a:pt x="82291" y="134256"/>
                  </a:lnTo>
                  <a:lnTo>
                    <a:pt x="95135" y="137351"/>
                  </a:lnTo>
                  <a:lnTo>
                    <a:pt x="106018" y="147194"/>
                  </a:lnTo>
                  <a:lnTo>
                    <a:pt x="114147" y="160269"/>
                  </a:lnTo>
                  <a:lnTo>
                    <a:pt x="118723" y="180237"/>
                  </a:lnTo>
                  <a:lnTo>
                    <a:pt x="119793" y="195653"/>
                  </a:lnTo>
                  <a:lnTo>
                    <a:pt x="117257" y="203008"/>
                  </a:lnTo>
                  <a:lnTo>
                    <a:pt x="106912" y="216826"/>
                  </a:lnTo>
                  <a:lnTo>
                    <a:pt x="85222" y="233135"/>
                  </a:lnTo>
                  <a:lnTo>
                    <a:pt x="60921" y="240162"/>
                  </a:lnTo>
                  <a:lnTo>
                    <a:pt x="44245" y="238043"/>
                  </a:lnTo>
                  <a:lnTo>
                    <a:pt x="28836" y="232397"/>
                  </a:lnTo>
                  <a:lnTo>
                    <a:pt x="0" y="211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2162"/>
            <p:cNvSpPr/>
            <p:nvPr>
              <p:custDataLst>
                <p:tags r:id="rId32"/>
              </p:custDataLst>
            </p:nvPr>
          </p:nvSpPr>
          <p:spPr>
            <a:xfrm>
              <a:off x="3987800" y="5372215"/>
              <a:ext cx="203201" cy="12586"/>
            </a:xfrm>
            <a:custGeom>
              <a:avLst/>
              <a:gdLst/>
              <a:ahLst/>
              <a:cxnLst/>
              <a:rect l="0" t="0" r="0" b="0"/>
              <a:pathLst>
                <a:path w="203201" h="12586">
                  <a:moveTo>
                    <a:pt x="0" y="6235"/>
                  </a:moveTo>
                  <a:lnTo>
                    <a:pt x="0" y="6235"/>
                  </a:lnTo>
                  <a:lnTo>
                    <a:pt x="0" y="2864"/>
                  </a:lnTo>
                  <a:lnTo>
                    <a:pt x="706" y="1871"/>
                  </a:lnTo>
                  <a:lnTo>
                    <a:pt x="1881" y="1209"/>
                  </a:lnTo>
                  <a:lnTo>
                    <a:pt x="6481" y="473"/>
                  </a:lnTo>
                  <a:lnTo>
                    <a:pt x="32325" y="0"/>
                  </a:lnTo>
                  <a:lnTo>
                    <a:pt x="53878" y="642"/>
                  </a:lnTo>
                  <a:lnTo>
                    <a:pt x="77568" y="3279"/>
                  </a:lnTo>
                  <a:lnTo>
                    <a:pt x="104089" y="6802"/>
                  </a:lnTo>
                  <a:lnTo>
                    <a:pt x="130928" y="10015"/>
                  </a:lnTo>
                  <a:lnTo>
                    <a:pt x="154616" y="11442"/>
                  </a:lnTo>
                  <a:lnTo>
                    <a:pt x="184415" y="12246"/>
                  </a:lnTo>
                  <a:lnTo>
                    <a:pt x="203200" y="12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2163"/>
            <p:cNvSpPr/>
            <p:nvPr>
              <p:custDataLst>
                <p:tags r:id="rId33"/>
              </p:custDataLst>
            </p:nvPr>
          </p:nvSpPr>
          <p:spPr>
            <a:xfrm>
              <a:off x="4038600" y="5461000"/>
              <a:ext cx="152401" cy="92630"/>
            </a:xfrm>
            <a:custGeom>
              <a:avLst/>
              <a:gdLst/>
              <a:ahLst/>
              <a:cxnLst/>
              <a:rect l="0" t="0" r="0" b="0"/>
              <a:pathLst>
                <a:path w="152401" h="92630">
                  <a:moveTo>
                    <a:pt x="0" y="0"/>
                  </a:moveTo>
                  <a:lnTo>
                    <a:pt x="0" y="0"/>
                  </a:lnTo>
                  <a:lnTo>
                    <a:pt x="1881" y="12552"/>
                  </a:lnTo>
                  <a:lnTo>
                    <a:pt x="5467" y="38071"/>
                  </a:lnTo>
                  <a:lnTo>
                    <a:pt x="8115" y="67964"/>
                  </a:lnTo>
                  <a:lnTo>
                    <a:pt x="11794" y="79669"/>
                  </a:lnTo>
                  <a:lnTo>
                    <a:pt x="12096" y="79923"/>
                  </a:lnTo>
                  <a:lnTo>
                    <a:pt x="12298" y="79388"/>
                  </a:lnTo>
                  <a:lnTo>
                    <a:pt x="12432" y="78325"/>
                  </a:lnTo>
                  <a:lnTo>
                    <a:pt x="22081" y="65070"/>
                  </a:lnTo>
                  <a:lnTo>
                    <a:pt x="33394" y="38619"/>
                  </a:lnTo>
                  <a:lnTo>
                    <a:pt x="48064" y="12899"/>
                  </a:lnTo>
                  <a:lnTo>
                    <a:pt x="55814" y="7212"/>
                  </a:lnTo>
                  <a:lnTo>
                    <a:pt x="60125" y="16718"/>
                  </a:lnTo>
                  <a:lnTo>
                    <a:pt x="63055" y="44979"/>
                  </a:lnTo>
                  <a:lnTo>
                    <a:pt x="64147" y="66130"/>
                  </a:lnTo>
                  <a:lnTo>
                    <a:pt x="66845" y="71254"/>
                  </a:lnTo>
                  <a:lnTo>
                    <a:pt x="68552" y="72197"/>
                  </a:lnTo>
                  <a:lnTo>
                    <a:pt x="70396" y="72120"/>
                  </a:lnTo>
                  <a:lnTo>
                    <a:pt x="72331" y="71363"/>
                  </a:lnTo>
                  <a:lnTo>
                    <a:pt x="81796" y="63557"/>
                  </a:lnTo>
                  <a:lnTo>
                    <a:pt x="98341" y="38137"/>
                  </a:lnTo>
                  <a:lnTo>
                    <a:pt x="119379" y="11583"/>
                  </a:lnTo>
                  <a:lnTo>
                    <a:pt x="130590" y="2288"/>
                  </a:lnTo>
                  <a:lnTo>
                    <a:pt x="132216" y="2231"/>
                  </a:lnTo>
                  <a:lnTo>
                    <a:pt x="135903" y="4049"/>
                  </a:lnTo>
                  <a:lnTo>
                    <a:pt x="138013" y="10971"/>
                  </a:lnTo>
                  <a:lnTo>
                    <a:pt x="143842" y="38708"/>
                  </a:lnTo>
                  <a:lnTo>
                    <a:pt x="145759" y="69930"/>
                  </a:lnTo>
                  <a:lnTo>
                    <a:pt x="151492" y="92377"/>
                  </a:lnTo>
                  <a:lnTo>
                    <a:pt x="151795" y="92629"/>
                  </a:lnTo>
                  <a:lnTo>
                    <a:pt x="151996" y="92091"/>
                  </a:lnTo>
                  <a:lnTo>
                    <a:pt x="1524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1" name="SMARTInkShape-Group518"/>
          <p:cNvGrpSpPr/>
          <p:nvPr/>
        </p:nvGrpSpPr>
        <p:grpSpPr>
          <a:xfrm>
            <a:off x="4375301" y="5311291"/>
            <a:ext cx="361800" cy="175110"/>
            <a:chOff x="4375301" y="5311291"/>
            <a:chExt cx="361800" cy="175110"/>
          </a:xfrm>
        </p:grpSpPr>
        <p:sp>
          <p:nvSpPr>
            <p:cNvPr id="158" name="SMARTInkShape-2164"/>
            <p:cNvSpPr/>
            <p:nvPr>
              <p:custDataLst>
                <p:tags r:id="rId28"/>
              </p:custDataLst>
            </p:nvPr>
          </p:nvSpPr>
          <p:spPr>
            <a:xfrm>
              <a:off x="4375301" y="5311291"/>
              <a:ext cx="114150" cy="175110"/>
            </a:xfrm>
            <a:custGeom>
              <a:avLst/>
              <a:gdLst/>
              <a:ahLst/>
              <a:cxnLst/>
              <a:rect l="0" t="0" r="0" b="0"/>
              <a:pathLst>
                <a:path w="114150" h="175110">
                  <a:moveTo>
                    <a:pt x="114149" y="3659"/>
                  </a:moveTo>
                  <a:lnTo>
                    <a:pt x="114149" y="3659"/>
                  </a:lnTo>
                  <a:lnTo>
                    <a:pt x="114149" y="288"/>
                  </a:lnTo>
                  <a:lnTo>
                    <a:pt x="113443" y="0"/>
                  </a:lnTo>
                  <a:lnTo>
                    <a:pt x="110778" y="1563"/>
                  </a:lnTo>
                  <a:lnTo>
                    <a:pt x="96131" y="26345"/>
                  </a:lnTo>
                  <a:lnTo>
                    <a:pt x="80271" y="52312"/>
                  </a:lnTo>
                  <a:lnTo>
                    <a:pt x="63344" y="80786"/>
                  </a:lnTo>
                  <a:lnTo>
                    <a:pt x="47119" y="107788"/>
                  </a:lnTo>
                  <a:lnTo>
                    <a:pt x="26790" y="137445"/>
                  </a:lnTo>
                  <a:lnTo>
                    <a:pt x="9189" y="158843"/>
                  </a:lnTo>
                  <a:lnTo>
                    <a:pt x="7487" y="158620"/>
                  </a:lnTo>
                  <a:lnTo>
                    <a:pt x="3714" y="154610"/>
                  </a:lnTo>
                  <a:lnTo>
                    <a:pt x="994" y="141048"/>
                  </a:lnTo>
                  <a:lnTo>
                    <a:pt x="189" y="113511"/>
                  </a:lnTo>
                  <a:lnTo>
                    <a:pt x="0" y="88701"/>
                  </a:lnTo>
                  <a:lnTo>
                    <a:pt x="622" y="64033"/>
                  </a:lnTo>
                  <a:lnTo>
                    <a:pt x="4939" y="40362"/>
                  </a:lnTo>
                  <a:lnTo>
                    <a:pt x="8696" y="34083"/>
                  </a:lnTo>
                  <a:lnTo>
                    <a:pt x="10686" y="33819"/>
                  </a:lnTo>
                  <a:lnTo>
                    <a:pt x="12718" y="35055"/>
                  </a:lnTo>
                  <a:lnTo>
                    <a:pt x="17563" y="41602"/>
                  </a:lnTo>
                  <a:lnTo>
                    <a:pt x="35934" y="70682"/>
                  </a:lnTo>
                  <a:lnTo>
                    <a:pt x="56402" y="99952"/>
                  </a:lnTo>
                  <a:lnTo>
                    <a:pt x="77754" y="129086"/>
                  </a:lnTo>
                  <a:lnTo>
                    <a:pt x="100139" y="157473"/>
                  </a:lnTo>
                  <a:lnTo>
                    <a:pt x="114149" y="1751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2165"/>
            <p:cNvSpPr/>
            <p:nvPr>
              <p:custDataLst>
                <p:tags r:id="rId29"/>
              </p:custDataLst>
            </p:nvPr>
          </p:nvSpPr>
          <p:spPr>
            <a:xfrm>
              <a:off x="4648200" y="5387779"/>
              <a:ext cx="88901" cy="3372"/>
            </a:xfrm>
            <a:custGeom>
              <a:avLst/>
              <a:gdLst/>
              <a:ahLst/>
              <a:cxnLst/>
              <a:rect l="0" t="0" r="0" b="0"/>
              <a:pathLst>
                <a:path w="88901" h="33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5696" y="226"/>
                  </a:lnTo>
                  <a:lnTo>
                    <a:pt x="44845" y="2957"/>
                  </a:lnTo>
                  <a:lnTo>
                    <a:pt x="76252" y="3316"/>
                  </a:lnTo>
                  <a:lnTo>
                    <a:pt x="889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2166"/>
            <p:cNvSpPr/>
            <p:nvPr>
              <p:custDataLst>
                <p:tags r:id="rId30"/>
              </p:custDataLst>
            </p:nvPr>
          </p:nvSpPr>
          <p:spPr>
            <a:xfrm>
              <a:off x="4686561" y="5353050"/>
              <a:ext cx="6090" cy="88901"/>
            </a:xfrm>
            <a:custGeom>
              <a:avLst/>
              <a:gdLst/>
              <a:ahLst/>
              <a:cxnLst/>
              <a:rect l="0" t="0" r="0" b="0"/>
              <a:pathLst>
                <a:path w="6090" h="88901">
                  <a:moveTo>
                    <a:pt x="6089" y="0"/>
                  </a:moveTo>
                  <a:lnTo>
                    <a:pt x="6089" y="0"/>
                  </a:lnTo>
                  <a:lnTo>
                    <a:pt x="1063" y="27630"/>
                  </a:lnTo>
                  <a:lnTo>
                    <a:pt x="0" y="56336"/>
                  </a:lnTo>
                  <a:lnTo>
                    <a:pt x="496" y="76614"/>
                  </a:lnTo>
                  <a:lnTo>
                    <a:pt x="608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5" name="SMARTInkShape-Group519"/>
          <p:cNvGrpSpPr/>
          <p:nvPr/>
        </p:nvGrpSpPr>
        <p:grpSpPr>
          <a:xfrm>
            <a:off x="5018265" y="5115619"/>
            <a:ext cx="179688" cy="461389"/>
            <a:chOff x="5018265" y="5115619"/>
            <a:chExt cx="179688" cy="461389"/>
          </a:xfrm>
        </p:grpSpPr>
        <p:sp>
          <p:nvSpPr>
            <p:cNvPr id="162" name="SMARTInkShape-2167"/>
            <p:cNvSpPr/>
            <p:nvPr>
              <p:custDataLst>
                <p:tags r:id="rId25"/>
              </p:custDataLst>
            </p:nvPr>
          </p:nvSpPr>
          <p:spPr>
            <a:xfrm>
              <a:off x="5057411" y="5115619"/>
              <a:ext cx="100560" cy="279977"/>
            </a:xfrm>
            <a:custGeom>
              <a:avLst/>
              <a:gdLst/>
              <a:ahLst/>
              <a:cxnLst/>
              <a:rect l="0" t="0" r="0" b="0"/>
              <a:pathLst>
                <a:path w="100560" h="279977">
                  <a:moveTo>
                    <a:pt x="47989" y="15181"/>
                  </a:moveTo>
                  <a:lnTo>
                    <a:pt x="47989" y="15181"/>
                  </a:lnTo>
                  <a:lnTo>
                    <a:pt x="53015" y="3248"/>
                  </a:lnTo>
                  <a:lnTo>
                    <a:pt x="53751" y="0"/>
                  </a:lnTo>
                  <a:lnTo>
                    <a:pt x="53947" y="121"/>
                  </a:lnTo>
                  <a:lnTo>
                    <a:pt x="54078" y="907"/>
                  </a:lnTo>
                  <a:lnTo>
                    <a:pt x="47519" y="22241"/>
                  </a:lnTo>
                  <a:lnTo>
                    <a:pt x="42372" y="49363"/>
                  </a:lnTo>
                  <a:lnTo>
                    <a:pt x="40010" y="65486"/>
                  </a:lnTo>
                  <a:lnTo>
                    <a:pt x="36320" y="82584"/>
                  </a:lnTo>
                  <a:lnTo>
                    <a:pt x="31743" y="100333"/>
                  </a:lnTo>
                  <a:lnTo>
                    <a:pt x="26575" y="118516"/>
                  </a:lnTo>
                  <a:lnTo>
                    <a:pt x="17070" y="150007"/>
                  </a:lnTo>
                  <a:lnTo>
                    <a:pt x="9553" y="177409"/>
                  </a:lnTo>
                  <a:lnTo>
                    <a:pt x="6212" y="201347"/>
                  </a:lnTo>
                  <a:lnTo>
                    <a:pt x="3774" y="228146"/>
                  </a:lnTo>
                  <a:lnTo>
                    <a:pt x="3609" y="223469"/>
                  </a:lnTo>
                  <a:lnTo>
                    <a:pt x="12337" y="194565"/>
                  </a:lnTo>
                  <a:lnTo>
                    <a:pt x="23315" y="166169"/>
                  </a:lnTo>
                  <a:lnTo>
                    <a:pt x="35504" y="141057"/>
                  </a:lnTo>
                  <a:lnTo>
                    <a:pt x="43851" y="131098"/>
                  </a:lnTo>
                  <a:lnTo>
                    <a:pt x="52264" y="126671"/>
                  </a:lnTo>
                  <a:lnTo>
                    <a:pt x="55778" y="126902"/>
                  </a:lnTo>
                  <a:lnTo>
                    <a:pt x="58827" y="128468"/>
                  </a:lnTo>
                  <a:lnTo>
                    <a:pt x="64094" y="133969"/>
                  </a:lnTo>
                  <a:lnTo>
                    <a:pt x="68788" y="141118"/>
                  </a:lnTo>
                  <a:lnTo>
                    <a:pt x="68910" y="146412"/>
                  </a:lnTo>
                  <a:lnTo>
                    <a:pt x="65284" y="159818"/>
                  </a:lnTo>
                  <a:lnTo>
                    <a:pt x="41318" y="191421"/>
                  </a:lnTo>
                  <a:lnTo>
                    <a:pt x="13171" y="221078"/>
                  </a:lnTo>
                  <a:lnTo>
                    <a:pt x="346" y="234201"/>
                  </a:lnTo>
                  <a:lnTo>
                    <a:pt x="0" y="233866"/>
                  </a:lnTo>
                  <a:lnTo>
                    <a:pt x="1495" y="229731"/>
                  </a:lnTo>
                  <a:lnTo>
                    <a:pt x="17665" y="210864"/>
                  </a:lnTo>
                  <a:lnTo>
                    <a:pt x="19306" y="209842"/>
                  </a:lnTo>
                  <a:lnTo>
                    <a:pt x="20401" y="209866"/>
                  </a:lnTo>
                  <a:lnTo>
                    <a:pt x="31734" y="222591"/>
                  </a:lnTo>
                  <a:lnTo>
                    <a:pt x="46937" y="247314"/>
                  </a:lnTo>
                  <a:lnTo>
                    <a:pt x="77231" y="272233"/>
                  </a:lnTo>
                  <a:lnTo>
                    <a:pt x="89814" y="279023"/>
                  </a:lnTo>
                  <a:lnTo>
                    <a:pt x="92806" y="279976"/>
                  </a:lnTo>
                  <a:lnTo>
                    <a:pt x="95506" y="279905"/>
                  </a:lnTo>
                  <a:lnTo>
                    <a:pt x="100387" y="277946"/>
                  </a:lnTo>
                  <a:lnTo>
                    <a:pt x="100559" y="275729"/>
                  </a:lnTo>
                  <a:lnTo>
                    <a:pt x="92439" y="2628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2168"/>
            <p:cNvSpPr/>
            <p:nvPr>
              <p:custDataLst>
                <p:tags r:id="rId26"/>
              </p:custDataLst>
            </p:nvPr>
          </p:nvSpPr>
          <p:spPr>
            <a:xfrm>
              <a:off x="5018265" y="5384800"/>
              <a:ext cx="176036" cy="24102"/>
            </a:xfrm>
            <a:custGeom>
              <a:avLst/>
              <a:gdLst/>
              <a:ahLst/>
              <a:cxnLst/>
              <a:rect l="0" t="0" r="0" b="0"/>
              <a:pathLst>
                <a:path w="176036" h="24102">
                  <a:moveTo>
                    <a:pt x="10935" y="0"/>
                  </a:moveTo>
                  <a:lnTo>
                    <a:pt x="10935" y="0"/>
                  </a:lnTo>
                  <a:lnTo>
                    <a:pt x="2207" y="9434"/>
                  </a:lnTo>
                  <a:lnTo>
                    <a:pt x="0" y="14305"/>
                  </a:lnTo>
                  <a:lnTo>
                    <a:pt x="823" y="16592"/>
                  </a:lnTo>
                  <a:lnTo>
                    <a:pt x="5500" y="21015"/>
                  </a:lnTo>
                  <a:lnTo>
                    <a:pt x="29551" y="24101"/>
                  </a:lnTo>
                  <a:lnTo>
                    <a:pt x="53545" y="22941"/>
                  </a:lnTo>
                  <a:lnTo>
                    <a:pt x="79967" y="20074"/>
                  </a:lnTo>
                  <a:lnTo>
                    <a:pt x="105821" y="16448"/>
                  </a:lnTo>
                  <a:lnTo>
                    <a:pt x="129542" y="12484"/>
                  </a:lnTo>
                  <a:lnTo>
                    <a:pt x="157085" y="8167"/>
                  </a:lnTo>
                  <a:lnTo>
                    <a:pt x="17603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2169"/>
            <p:cNvSpPr/>
            <p:nvPr>
              <p:custDataLst>
                <p:tags r:id="rId27"/>
              </p:custDataLst>
            </p:nvPr>
          </p:nvSpPr>
          <p:spPr>
            <a:xfrm>
              <a:off x="5048250" y="5448300"/>
              <a:ext cx="149703" cy="128708"/>
            </a:xfrm>
            <a:custGeom>
              <a:avLst/>
              <a:gdLst/>
              <a:ahLst/>
              <a:cxnLst/>
              <a:rect l="0" t="0" r="0" b="0"/>
              <a:pathLst>
                <a:path w="149703" h="128708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5762" y="31801"/>
                  </a:lnTo>
                  <a:lnTo>
                    <a:pt x="6882" y="55676"/>
                  </a:lnTo>
                  <a:lnTo>
                    <a:pt x="11794" y="87338"/>
                  </a:lnTo>
                  <a:lnTo>
                    <a:pt x="14179" y="93615"/>
                  </a:lnTo>
                  <a:lnTo>
                    <a:pt x="18088" y="100023"/>
                  </a:lnTo>
                  <a:lnTo>
                    <a:pt x="31175" y="71575"/>
                  </a:lnTo>
                  <a:lnTo>
                    <a:pt x="39419" y="44569"/>
                  </a:lnTo>
                  <a:lnTo>
                    <a:pt x="48526" y="19753"/>
                  </a:lnTo>
                  <a:lnTo>
                    <a:pt x="52847" y="12777"/>
                  </a:lnTo>
                  <a:lnTo>
                    <a:pt x="55693" y="11340"/>
                  </a:lnTo>
                  <a:lnTo>
                    <a:pt x="62617" y="11626"/>
                  </a:lnTo>
                  <a:lnTo>
                    <a:pt x="65734" y="13395"/>
                  </a:lnTo>
                  <a:lnTo>
                    <a:pt x="71078" y="19123"/>
                  </a:lnTo>
                  <a:lnTo>
                    <a:pt x="73923" y="28255"/>
                  </a:lnTo>
                  <a:lnTo>
                    <a:pt x="75900" y="56821"/>
                  </a:lnTo>
                  <a:lnTo>
                    <a:pt x="76160" y="76740"/>
                  </a:lnTo>
                  <a:lnTo>
                    <a:pt x="76879" y="78677"/>
                  </a:lnTo>
                  <a:lnTo>
                    <a:pt x="78064" y="79968"/>
                  </a:lnTo>
                  <a:lnTo>
                    <a:pt x="79559" y="80828"/>
                  </a:lnTo>
                  <a:lnTo>
                    <a:pt x="81262" y="80697"/>
                  </a:lnTo>
                  <a:lnTo>
                    <a:pt x="85034" y="78669"/>
                  </a:lnTo>
                  <a:lnTo>
                    <a:pt x="97180" y="50777"/>
                  </a:lnTo>
                  <a:lnTo>
                    <a:pt x="115936" y="25395"/>
                  </a:lnTo>
                  <a:lnTo>
                    <a:pt x="123964" y="18342"/>
                  </a:lnTo>
                  <a:lnTo>
                    <a:pt x="127093" y="16461"/>
                  </a:lnTo>
                  <a:lnTo>
                    <a:pt x="129884" y="15913"/>
                  </a:lnTo>
                  <a:lnTo>
                    <a:pt x="132451" y="16253"/>
                  </a:lnTo>
                  <a:lnTo>
                    <a:pt x="134867" y="17186"/>
                  </a:lnTo>
                  <a:lnTo>
                    <a:pt x="139433" y="23866"/>
                  </a:lnTo>
                  <a:lnTo>
                    <a:pt x="143109" y="34596"/>
                  </a:lnTo>
                  <a:lnTo>
                    <a:pt x="145469" y="64480"/>
                  </a:lnTo>
                  <a:lnTo>
                    <a:pt x="145878" y="89191"/>
                  </a:lnTo>
                  <a:lnTo>
                    <a:pt x="146733" y="120427"/>
                  </a:lnTo>
                  <a:lnTo>
                    <a:pt x="149702" y="128501"/>
                  </a:lnTo>
                  <a:lnTo>
                    <a:pt x="149190" y="128707"/>
                  </a:lnTo>
                  <a:lnTo>
                    <a:pt x="14605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8" name="SMARTInkShape-Group520"/>
          <p:cNvGrpSpPr/>
          <p:nvPr/>
        </p:nvGrpSpPr>
        <p:grpSpPr>
          <a:xfrm>
            <a:off x="5448300" y="5327650"/>
            <a:ext cx="101601" cy="50801"/>
            <a:chOff x="5448300" y="5327650"/>
            <a:chExt cx="101601" cy="50801"/>
          </a:xfrm>
        </p:grpSpPr>
        <p:sp>
          <p:nvSpPr>
            <p:cNvPr id="166" name="SMARTInkShape-2170"/>
            <p:cNvSpPr/>
            <p:nvPr>
              <p:custDataLst>
                <p:tags r:id="rId23"/>
              </p:custDataLst>
            </p:nvPr>
          </p:nvSpPr>
          <p:spPr>
            <a:xfrm>
              <a:off x="5448300" y="53721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6710" y="6234"/>
                  </a:lnTo>
                  <a:lnTo>
                    <a:pt x="76942" y="6334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2171"/>
            <p:cNvSpPr/>
            <p:nvPr>
              <p:custDataLst>
                <p:tags r:id="rId24"/>
              </p:custDataLst>
            </p:nvPr>
          </p:nvSpPr>
          <p:spPr>
            <a:xfrm>
              <a:off x="5454650" y="53276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0"/>
                  </a:moveTo>
                  <a:lnTo>
                    <a:pt x="0" y="0"/>
                  </a:lnTo>
                  <a:lnTo>
                    <a:pt x="25417" y="1881"/>
                  </a:lnTo>
                  <a:lnTo>
                    <a:pt x="55899" y="5467"/>
                  </a:lnTo>
                  <a:lnTo>
                    <a:pt x="80892" y="6881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9" name="SMARTInkShape-2172"/>
          <p:cNvSpPr/>
          <p:nvPr>
            <p:custDataLst>
              <p:tags r:id="rId6"/>
            </p:custDataLst>
          </p:nvPr>
        </p:nvSpPr>
        <p:spPr>
          <a:xfrm>
            <a:off x="5730304" y="5261696"/>
            <a:ext cx="168208" cy="208788"/>
          </a:xfrm>
          <a:custGeom>
            <a:avLst/>
            <a:gdLst/>
            <a:ahLst/>
            <a:cxnLst/>
            <a:rect l="0" t="0" r="0" b="0"/>
            <a:pathLst>
              <a:path w="168208" h="208788">
                <a:moveTo>
                  <a:pt x="73596" y="2454"/>
                </a:moveTo>
                <a:lnTo>
                  <a:pt x="73596" y="2454"/>
                </a:lnTo>
                <a:lnTo>
                  <a:pt x="66855" y="2454"/>
                </a:lnTo>
                <a:lnTo>
                  <a:pt x="52548" y="9195"/>
                </a:lnTo>
                <a:lnTo>
                  <a:pt x="34904" y="30243"/>
                </a:lnTo>
                <a:lnTo>
                  <a:pt x="19642" y="58822"/>
                </a:lnTo>
                <a:lnTo>
                  <a:pt x="10575" y="84892"/>
                </a:lnTo>
                <a:lnTo>
                  <a:pt x="3254" y="113882"/>
                </a:lnTo>
                <a:lnTo>
                  <a:pt x="0" y="140877"/>
                </a:lnTo>
                <a:lnTo>
                  <a:pt x="2317" y="165105"/>
                </a:lnTo>
                <a:lnTo>
                  <a:pt x="4909" y="176505"/>
                </a:lnTo>
                <a:lnTo>
                  <a:pt x="15317" y="192934"/>
                </a:lnTo>
                <a:lnTo>
                  <a:pt x="22043" y="199290"/>
                </a:lnTo>
                <a:lnTo>
                  <a:pt x="38924" y="206353"/>
                </a:lnTo>
                <a:lnTo>
                  <a:pt x="58186" y="208787"/>
                </a:lnTo>
                <a:lnTo>
                  <a:pt x="78507" y="207517"/>
                </a:lnTo>
                <a:lnTo>
                  <a:pt x="109780" y="192721"/>
                </a:lnTo>
                <a:lnTo>
                  <a:pt x="141389" y="163722"/>
                </a:lnTo>
                <a:lnTo>
                  <a:pt x="156878" y="138570"/>
                </a:lnTo>
                <a:lnTo>
                  <a:pt x="166349" y="110222"/>
                </a:lnTo>
                <a:lnTo>
                  <a:pt x="168207" y="78808"/>
                </a:lnTo>
                <a:lnTo>
                  <a:pt x="162918" y="51676"/>
                </a:lnTo>
                <a:lnTo>
                  <a:pt x="152101" y="29269"/>
                </a:lnTo>
                <a:lnTo>
                  <a:pt x="135533" y="12255"/>
                </a:lnTo>
                <a:lnTo>
                  <a:pt x="114529" y="3282"/>
                </a:lnTo>
                <a:lnTo>
                  <a:pt x="92494" y="0"/>
                </a:lnTo>
                <a:lnTo>
                  <a:pt x="73294" y="893"/>
                </a:lnTo>
                <a:lnTo>
                  <a:pt x="43245" y="12104"/>
                </a:lnTo>
                <a:lnTo>
                  <a:pt x="22796" y="2150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6" name="SMARTInkShape-Group522"/>
          <p:cNvGrpSpPr/>
          <p:nvPr/>
        </p:nvGrpSpPr>
        <p:grpSpPr>
          <a:xfrm>
            <a:off x="6350396" y="4989279"/>
            <a:ext cx="1447405" cy="872403"/>
            <a:chOff x="6350396" y="4989279"/>
            <a:chExt cx="1447405" cy="872403"/>
          </a:xfrm>
        </p:grpSpPr>
        <p:sp>
          <p:nvSpPr>
            <p:cNvPr id="170" name="SMARTInkShape-2173"/>
            <p:cNvSpPr/>
            <p:nvPr>
              <p:custDataLst>
                <p:tags r:id="rId7"/>
              </p:custDataLst>
            </p:nvPr>
          </p:nvSpPr>
          <p:spPr>
            <a:xfrm>
              <a:off x="6350396" y="5049917"/>
              <a:ext cx="171055" cy="263026"/>
            </a:xfrm>
            <a:custGeom>
              <a:avLst/>
              <a:gdLst/>
              <a:ahLst/>
              <a:cxnLst/>
              <a:rect l="0" t="0" r="0" b="0"/>
              <a:pathLst>
                <a:path w="171055" h="263026">
                  <a:moveTo>
                    <a:pt x="69454" y="23733"/>
                  </a:moveTo>
                  <a:lnTo>
                    <a:pt x="69454" y="23733"/>
                  </a:lnTo>
                  <a:lnTo>
                    <a:pt x="62546" y="6773"/>
                  </a:lnTo>
                  <a:lnTo>
                    <a:pt x="58623" y="2084"/>
                  </a:lnTo>
                  <a:lnTo>
                    <a:pt x="54527" y="0"/>
                  </a:lnTo>
                  <a:lnTo>
                    <a:pt x="52447" y="2972"/>
                  </a:lnTo>
                  <a:lnTo>
                    <a:pt x="45443" y="26127"/>
                  </a:lnTo>
                  <a:lnTo>
                    <a:pt x="38557" y="52784"/>
                  </a:lnTo>
                  <a:lnTo>
                    <a:pt x="35450" y="69205"/>
                  </a:lnTo>
                  <a:lnTo>
                    <a:pt x="32674" y="87209"/>
                  </a:lnTo>
                  <a:lnTo>
                    <a:pt x="30117" y="106267"/>
                  </a:lnTo>
                  <a:lnTo>
                    <a:pt x="27002" y="123911"/>
                  </a:lnTo>
                  <a:lnTo>
                    <a:pt x="23514" y="140613"/>
                  </a:lnTo>
                  <a:lnTo>
                    <a:pt x="16580" y="171635"/>
                  </a:lnTo>
                  <a:lnTo>
                    <a:pt x="11147" y="199534"/>
                  </a:lnTo>
                  <a:lnTo>
                    <a:pt x="4122" y="228927"/>
                  </a:lnTo>
                  <a:lnTo>
                    <a:pt x="497" y="241908"/>
                  </a:lnTo>
                  <a:lnTo>
                    <a:pt x="199" y="241855"/>
                  </a:lnTo>
                  <a:lnTo>
                    <a:pt x="0" y="241115"/>
                  </a:lnTo>
                  <a:lnTo>
                    <a:pt x="6163" y="218237"/>
                  </a:lnTo>
                  <a:lnTo>
                    <a:pt x="15219" y="197668"/>
                  </a:lnTo>
                  <a:lnTo>
                    <a:pt x="26299" y="174415"/>
                  </a:lnTo>
                  <a:lnTo>
                    <a:pt x="39691" y="151381"/>
                  </a:lnTo>
                  <a:lnTo>
                    <a:pt x="64947" y="125368"/>
                  </a:lnTo>
                  <a:lnTo>
                    <a:pt x="77093" y="118293"/>
                  </a:lnTo>
                  <a:lnTo>
                    <a:pt x="81603" y="117818"/>
                  </a:lnTo>
                  <a:lnTo>
                    <a:pt x="85313" y="118912"/>
                  </a:lnTo>
                  <a:lnTo>
                    <a:pt x="88494" y="121052"/>
                  </a:lnTo>
                  <a:lnTo>
                    <a:pt x="89203" y="126712"/>
                  </a:lnTo>
                  <a:lnTo>
                    <a:pt x="82753" y="154199"/>
                  </a:lnTo>
                  <a:lnTo>
                    <a:pt x="66339" y="185000"/>
                  </a:lnTo>
                  <a:lnTo>
                    <a:pt x="41171" y="215057"/>
                  </a:lnTo>
                  <a:lnTo>
                    <a:pt x="16524" y="241492"/>
                  </a:lnTo>
                  <a:lnTo>
                    <a:pt x="15117" y="241578"/>
                  </a:lnTo>
                  <a:lnTo>
                    <a:pt x="14179" y="240224"/>
                  </a:lnTo>
                  <a:lnTo>
                    <a:pt x="13554" y="237910"/>
                  </a:lnTo>
                  <a:lnTo>
                    <a:pt x="16623" y="229695"/>
                  </a:lnTo>
                  <a:lnTo>
                    <a:pt x="30090" y="203803"/>
                  </a:lnTo>
                  <a:lnTo>
                    <a:pt x="45874" y="175842"/>
                  </a:lnTo>
                  <a:lnTo>
                    <a:pt x="48089" y="175233"/>
                  </a:lnTo>
                  <a:lnTo>
                    <a:pt x="50273" y="176238"/>
                  </a:lnTo>
                  <a:lnTo>
                    <a:pt x="52433" y="178320"/>
                  </a:lnTo>
                  <a:lnTo>
                    <a:pt x="54833" y="184395"/>
                  </a:lnTo>
                  <a:lnTo>
                    <a:pt x="57207" y="213335"/>
                  </a:lnTo>
                  <a:lnTo>
                    <a:pt x="62454" y="233017"/>
                  </a:lnTo>
                  <a:lnTo>
                    <a:pt x="68930" y="245864"/>
                  </a:lnTo>
                  <a:lnTo>
                    <a:pt x="78393" y="254867"/>
                  </a:lnTo>
                  <a:lnTo>
                    <a:pt x="90360" y="260515"/>
                  </a:lnTo>
                  <a:lnTo>
                    <a:pt x="105086" y="263025"/>
                  </a:lnTo>
                  <a:lnTo>
                    <a:pt x="129244" y="257695"/>
                  </a:lnTo>
                  <a:lnTo>
                    <a:pt x="159869" y="240300"/>
                  </a:lnTo>
                  <a:lnTo>
                    <a:pt x="171054" y="2332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2174"/>
            <p:cNvSpPr/>
            <p:nvPr>
              <p:custDataLst>
                <p:tags r:id="rId8"/>
              </p:custDataLst>
            </p:nvPr>
          </p:nvSpPr>
          <p:spPr>
            <a:xfrm>
              <a:off x="6481845" y="5195628"/>
              <a:ext cx="319006" cy="111029"/>
            </a:xfrm>
            <a:custGeom>
              <a:avLst/>
              <a:gdLst/>
              <a:ahLst/>
              <a:cxnLst/>
              <a:rect l="0" t="0" r="0" b="0"/>
              <a:pathLst>
                <a:path w="319006" h="111029">
                  <a:moveTo>
                    <a:pt x="65005" y="17722"/>
                  </a:moveTo>
                  <a:lnTo>
                    <a:pt x="65005" y="17722"/>
                  </a:lnTo>
                  <a:lnTo>
                    <a:pt x="65005" y="10980"/>
                  </a:lnTo>
                  <a:lnTo>
                    <a:pt x="63123" y="5788"/>
                  </a:lnTo>
                  <a:lnTo>
                    <a:pt x="61634" y="3416"/>
                  </a:lnTo>
                  <a:lnTo>
                    <a:pt x="58525" y="2540"/>
                  </a:lnTo>
                  <a:lnTo>
                    <a:pt x="49425" y="3449"/>
                  </a:lnTo>
                  <a:lnTo>
                    <a:pt x="32402" y="14669"/>
                  </a:lnTo>
                  <a:lnTo>
                    <a:pt x="13952" y="31399"/>
                  </a:lnTo>
                  <a:lnTo>
                    <a:pt x="1822" y="53132"/>
                  </a:lnTo>
                  <a:lnTo>
                    <a:pt x="0" y="67326"/>
                  </a:lnTo>
                  <a:lnTo>
                    <a:pt x="501" y="74075"/>
                  </a:lnTo>
                  <a:lnTo>
                    <a:pt x="2953" y="79279"/>
                  </a:lnTo>
                  <a:lnTo>
                    <a:pt x="11321" y="86944"/>
                  </a:lnTo>
                  <a:lnTo>
                    <a:pt x="22096" y="90821"/>
                  </a:lnTo>
                  <a:lnTo>
                    <a:pt x="27932" y="91855"/>
                  </a:lnTo>
                  <a:lnTo>
                    <a:pt x="40062" y="89240"/>
                  </a:lnTo>
                  <a:lnTo>
                    <a:pt x="51097" y="83374"/>
                  </a:lnTo>
                  <a:lnTo>
                    <a:pt x="58353" y="76063"/>
                  </a:lnTo>
                  <a:lnTo>
                    <a:pt x="66405" y="60643"/>
                  </a:lnTo>
                  <a:lnTo>
                    <a:pt x="69888" y="35927"/>
                  </a:lnTo>
                  <a:lnTo>
                    <a:pt x="67549" y="16374"/>
                  </a:lnTo>
                  <a:lnTo>
                    <a:pt x="66135" y="11948"/>
                  </a:lnTo>
                  <a:lnTo>
                    <a:pt x="65758" y="11756"/>
                  </a:lnTo>
                  <a:lnTo>
                    <a:pt x="47394" y="41291"/>
                  </a:lnTo>
                  <a:lnTo>
                    <a:pt x="41913" y="65001"/>
                  </a:lnTo>
                  <a:lnTo>
                    <a:pt x="43661" y="86529"/>
                  </a:lnTo>
                  <a:lnTo>
                    <a:pt x="48646" y="102942"/>
                  </a:lnTo>
                  <a:lnTo>
                    <a:pt x="51276" y="106285"/>
                  </a:lnTo>
                  <a:lnTo>
                    <a:pt x="57963" y="110000"/>
                  </a:lnTo>
                  <a:lnTo>
                    <a:pt x="65638" y="109770"/>
                  </a:lnTo>
                  <a:lnTo>
                    <a:pt x="73753" y="106610"/>
                  </a:lnTo>
                  <a:lnTo>
                    <a:pt x="86255" y="96192"/>
                  </a:lnTo>
                  <a:lnTo>
                    <a:pt x="107350" y="67984"/>
                  </a:lnTo>
                  <a:lnTo>
                    <a:pt x="115810" y="61227"/>
                  </a:lnTo>
                  <a:lnTo>
                    <a:pt x="129369" y="56890"/>
                  </a:lnTo>
                  <a:lnTo>
                    <a:pt x="131902" y="57945"/>
                  </a:lnTo>
                  <a:lnTo>
                    <a:pt x="136600" y="62880"/>
                  </a:lnTo>
                  <a:lnTo>
                    <a:pt x="153010" y="94541"/>
                  </a:lnTo>
                  <a:lnTo>
                    <a:pt x="159619" y="111028"/>
                  </a:lnTo>
                  <a:lnTo>
                    <a:pt x="159831" y="110971"/>
                  </a:lnTo>
                  <a:lnTo>
                    <a:pt x="160199" y="97221"/>
                  </a:lnTo>
                  <a:lnTo>
                    <a:pt x="155880" y="68494"/>
                  </a:lnTo>
                  <a:lnTo>
                    <a:pt x="154490" y="41859"/>
                  </a:lnTo>
                  <a:lnTo>
                    <a:pt x="154165" y="29390"/>
                  </a:lnTo>
                  <a:lnTo>
                    <a:pt x="155489" y="25501"/>
                  </a:lnTo>
                  <a:lnTo>
                    <a:pt x="157784" y="22908"/>
                  </a:lnTo>
                  <a:lnTo>
                    <a:pt x="160724" y="21179"/>
                  </a:lnTo>
                  <a:lnTo>
                    <a:pt x="169636" y="21140"/>
                  </a:lnTo>
                  <a:lnTo>
                    <a:pt x="180652" y="24180"/>
                  </a:lnTo>
                  <a:lnTo>
                    <a:pt x="200165" y="32414"/>
                  </a:lnTo>
                  <a:lnTo>
                    <a:pt x="227663" y="34775"/>
                  </a:lnTo>
                  <a:lnTo>
                    <a:pt x="256741" y="31320"/>
                  </a:lnTo>
                  <a:lnTo>
                    <a:pt x="272282" y="27764"/>
                  </a:lnTo>
                  <a:lnTo>
                    <a:pt x="282482" y="21950"/>
                  </a:lnTo>
                  <a:lnTo>
                    <a:pt x="286190" y="18424"/>
                  </a:lnTo>
                  <a:lnTo>
                    <a:pt x="287956" y="15367"/>
                  </a:lnTo>
                  <a:lnTo>
                    <a:pt x="288428" y="12625"/>
                  </a:lnTo>
                  <a:lnTo>
                    <a:pt x="288036" y="10090"/>
                  </a:lnTo>
                  <a:lnTo>
                    <a:pt x="283840" y="5393"/>
                  </a:lnTo>
                  <a:lnTo>
                    <a:pt x="280745" y="3152"/>
                  </a:lnTo>
                  <a:lnTo>
                    <a:pt x="262905" y="0"/>
                  </a:lnTo>
                  <a:lnTo>
                    <a:pt x="247740" y="6788"/>
                  </a:lnTo>
                  <a:lnTo>
                    <a:pt x="223336" y="26477"/>
                  </a:lnTo>
                  <a:lnTo>
                    <a:pt x="209457" y="42074"/>
                  </a:lnTo>
                  <a:lnTo>
                    <a:pt x="203290" y="58413"/>
                  </a:lnTo>
                  <a:lnTo>
                    <a:pt x="203055" y="65311"/>
                  </a:lnTo>
                  <a:lnTo>
                    <a:pt x="206559" y="76737"/>
                  </a:lnTo>
                  <a:lnTo>
                    <a:pt x="214701" y="84638"/>
                  </a:lnTo>
                  <a:lnTo>
                    <a:pt x="219836" y="87732"/>
                  </a:lnTo>
                  <a:lnTo>
                    <a:pt x="233068" y="89290"/>
                  </a:lnTo>
                  <a:lnTo>
                    <a:pt x="246944" y="86924"/>
                  </a:lnTo>
                  <a:lnTo>
                    <a:pt x="262689" y="77659"/>
                  </a:lnTo>
                  <a:lnTo>
                    <a:pt x="271868" y="69996"/>
                  </a:lnTo>
                  <a:lnTo>
                    <a:pt x="281599" y="54377"/>
                  </a:lnTo>
                  <a:lnTo>
                    <a:pt x="288949" y="29602"/>
                  </a:lnTo>
                  <a:lnTo>
                    <a:pt x="296344" y="6951"/>
                  </a:lnTo>
                  <a:lnTo>
                    <a:pt x="296137" y="5602"/>
                  </a:lnTo>
                  <a:lnTo>
                    <a:pt x="295292" y="5409"/>
                  </a:lnTo>
                  <a:lnTo>
                    <a:pt x="278131" y="29558"/>
                  </a:lnTo>
                  <a:lnTo>
                    <a:pt x="269089" y="46266"/>
                  </a:lnTo>
                  <a:lnTo>
                    <a:pt x="265070" y="60747"/>
                  </a:lnTo>
                  <a:lnTo>
                    <a:pt x="267047" y="74239"/>
                  </a:lnTo>
                  <a:lnTo>
                    <a:pt x="273335" y="86585"/>
                  </a:lnTo>
                  <a:lnTo>
                    <a:pt x="283185" y="96776"/>
                  </a:lnTo>
                  <a:lnTo>
                    <a:pt x="296499" y="102246"/>
                  </a:lnTo>
                  <a:lnTo>
                    <a:pt x="319005" y="1066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2175"/>
            <p:cNvSpPr/>
            <p:nvPr>
              <p:custDataLst>
                <p:tags r:id="rId9"/>
              </p:custDataLst>
            </p:nvPr>
          </p:nvSpPr>
          <p:spPr>
            <a:xfrm>
              <a:off x="6862718" y="5041900"/>
              <a:ext cx="122283" cy="236978"/>
            </a:xfrm>
            <a:custGeom>
              <a:avLst/>
              <a:gdLst/>
              <a:ahLst/>
              <a:cxnLst/>
              <a:rect l="0" t="0" r="0" b="0"/>
              <a:pathLst>
                <a:path w="122283" h="236978">
                  <a:moveTo>
                    <a:pt x="65132" y="0"/>
                  </a:moveTo>
                  <a:lnTo>
                    <a:pt x="65132" y="0"/>
                  </a:lnTo>
                  <a:lnTo>
                    <a:pt x="65132" y="3370"/>
                  </a:lnTo>
                  <a:lnTo>
                    <a:pt x="54287" y="33226"/>
                  </a:lnTo>
                  <a:lnTo>
                    <a:pt x="44084" y="60392"/>
                  </a:lnTo>
                  <a:lnTo>
                    <a:pt x="32494" y="89400"/>
                  </a:lnTo>
                  <a:lnTo>
                    <a:pt x="21698" y="117344"/>
                  </a:lnTo>
                  <a:lnTo>
                    <a:pt x="14548" y="141524"/>
                  </a:lnTo>
                  <a:lnTo>
                    <a:pt x="6557" y="168227"/>
                  </a:lnTo>
                  <a:lnTo>
                    <a:pt x="3092" y="179432"/>
                  </a:lnTo>
                  <a:lnTo>
                    <a:pt x="4016" y="180299"/>
                  </a:lnTo>
                  <a:lnTo>
                    <a:pt x="8806" y="179381"/>
                  </a:lnTo>
                  <a:lnTo>
                    <a:pt x="19437" y="168155"/>
                  </a:lnTo>
                  <a:lnTo>
                    <a:pt x="35671" y="139624"/>
                  </a:lnTo>
                  <a:lnTo>
                    <a:pt x="48955" y="113023"/>
                  </a:lnTo>
                  <a:lnTo>
                    <a:pt x="60059" y="100562"/>
                  </a:lnTo>
                  <a:lnTo>
                    <a:pt x="64572" y="97380"/>
                  </a:lnTo>
                  <a:lnTo>
                    <a:pt x="68286" y="95964"/>
                  </a:lnTo>
                  <a:lnTo>
                    <a:pt x="71468" y="95726"/>
                  </a:lnTo>
                  <a:lnTo>
                    <a:pt x="73590" y="97684"/>
                  </a:lnTo>
                  <a:lnTo>
                    <a:pt x="75946" y="105504"/>
                  </a:lnTo>
                  <a:lnTo>
                    <a:pt x="73902" y="131920"/>
                  </a:lnTo>
                  <a:lnTo>
                    <a:pt x="65032" y="154586"/>
                  </a:lnTo>
                  <a:lnTo>
                    <a:pt x="50976" y="177360"/>
                  </a:lnTo>
                  <a:lnTo>
                    <a:pt x="25347" y="204637"/>
                  </a:lnTo>
                  <a:lnTo>
                    <a:pt x="4853" y="223448"/>
                  </a:lnTo>
                  <a:lnTo>
                    <a:pt x="1662" y="225166"/>
                  </a:lnTo>
                  <a:lnTo>
                    <a:pt x="241" y="224899"/>
                  </a:lnTo>
                  <a:lnTo>
                    <a:pt x="0" y="223310"/>
                  </a:lnTo>
                  <a:lnTo>
                    <a:pt x="2317" y="217077"/>
                  </a:lnTo>
                  <a:lnTo>
                    <a:pt x="15842" y="189819"/>
                  </a:lnTo>
                  <a:lnTo>
                    <a:pt x="19725" y="176516"/>
                  </a:lnTo>
                  <a:lnTo>
                    <a:pt x="20045" y="176238"/>
                  </a:lnTo>
                  <a:lnTo>
                    <a:pt x="32194" y="205163"/>
                  </a:lnTo>
                  <a:lnTo>
                    <a:pt x="38968" y="213715"/>
                  </a:lnTo>
                  <a:lnTo>
                    <a:pt x="60829" y="226463"/>
                  </a:lnTo>
                  <a:lnTo>
                    <a:pt x="86278" y="235807"/>
                  </a:lnTo>
                  <a:lnTo>
                    <a:pt x="101341" y="236977"/>
                  </a:lnTo>
                  <a:lnTo>
                    <a:pt x="122282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2176"/>
            <p:cNvSpPr/>
            <p:nvPr>
              <p:custDataLst>
                <p:tags r:id="rId10"/>
              </p:custDataLst>
            </p:nvPr>
          </p:nvSpPr>
          <p:spPr>
            <a:xfrm>
              <a:off x="6968972" y="5048250"/>
              <a:ext cx="300424" cy="245957"/>
            </a:xfrm>
            <a:custGeom>
              <a:avLst/>
              <a:gdLst/>
              <a:ahLst/>
              <a:cxnLst/>
              <a:rect l="0" t="0" r="0" b="0"/>
              <a:pathLst>
                <a:path w="300424" h="245957">
                  <a:moveTo>
                    <a:pt x="92228" y="0"/>
                  </a:moveTo>
                  <a:lnTo>
                    <a:pt x="92228" y="0"/>
                  </a:lnTo>
                  <a:lnTo>
                    <a:pt x="78744" y="30339"/>
                  </a:lnTo>
                  <a:lnTo>
                    <a:pt x="71949" y="47037"/>
                  </a:lnTo>
                  <a:lnTo>
                    <a:pt x="64598" y="65930"/>
                  </a:lnTo>
                  <a:lnTo>
                    <a:pt x="56875" y="86287"/>
                  </a:lnTo>
                  <a:lnTo>
                    <a:pt x="48198" y="106913"/>
                  </a:lnTo>
                  <a:lnTo>
                    <a:pt x="38886" y="127720"/>
                  </a:lnTo>
                  <a:lnTo>
                    <a:pt x="29150" y="148647"/>
                  </a:lnTo>
                  <a:lnTo>
                    <a:pt x="21249" y="166126"/>
                  </a:lnTo>
                  <a:lnTo>
                    <a:pt x="8706" y="194954"/>
                  </a:lnTo>
                  <a:lnTo>
                    <a:pt x="452" y="220904"/>
                  </a:lnTo>
                  <a:lnTo>
                    <a:pt x="0" y="225586"/>
                  </a:lnTo>
                  <a:lnTo>
                    <a:pt x="404" y="228708"/>
                  </a:lnTo>
                  <a:lnTo>
                    <a:pt x="1379" y="230788"/>
                  </a:lnTo>
                  <a:lnTo>
                    <a:pt x="3440" y="230059"/>
                  </a:lnTo>
                  <a:lnTo>
                    <a:pt x="20833" y="208070"/>
                  </a:lnTo>
                  <a:lnTo>
                    <a:pt x="25220" y="196192"/>
                  </a:lnTo>
                  <a:lnTo>
                    <a:pt x="29570" y="181368"/>
                  </a:lnTo>
                  <a:lnTo>
                    <a:pt x="31406" y="178062"/>
                  </a:lnTo>
                  <a:lnTo>
                    <a:pt x="34041" y="175858"/>
                  </a:lnTo>
                  <a:lnTo>
                    <a:pt x="40732" y="173409"/>
                  </a:lnTo>
                  <a:lnTo>
                    <a:pt x="67370" y="176201"/>
                  </a:lnTo>
                  <a:lnTo>
                    <a:pt x="94348" y="176621"/>
                  </a:lnTo>
                  <a:lnTo>
                    <a:pt x="121261" y="170799"/>
                  </a:lnTo>
                  <a:lnTo>
                    <a:pt x="126400" y="168899"/>
                  </a:lnTo>
                  <a:lnTo>
                    <a:pt x="129826" y="166222"/>
                  </a:lnTo>
                  <a:lnTo>
                    <a:pt x="133632" y="159484"/>
                  </a:lnTo>
                  <a:lnTo>
                    <a:pt x="133443" y="151785"/>
                  </a:lnTo>
                  <a:lnTo>
                    <a:pt x="132405" y="147757"/>
                  </a:lnTo>
                  <a:lnTo>
                    <a:pt x="129596" y="145071"/>
                  </a:lnTo>
                  <a:lnTo>
                    <a:pt x="120831" y="142087"/>
                  </a:lnTo>
                  <a:lnTo>
                    <a:pt x="106116" y="146406"/>
                  </a:lnTo>
                  <a:lnTo>
                    <a:pt x="89228" y="156086"/>
                  </a:lnTo>
                  <a:lnTo>
                    <a:pt x="74666" y="169795"/>
                  </a:lnTo>
                  <a:lnTo>
                    <a:pt x="66784" y="185296"/>
                  </a:lnTo>
                  <a:lnTo>
                    <a:pt x="64682" y="193380"/>
                  </a:lnTo>
                  <a:lnTo>
                    <a:pt x="64692" y="200182"/>
                  </a:lnTo>
                  <a:lnTo>
                    <a:pt x="68465" y="211501"/>
                  </a:lnTo>
                  <a:lnTo>
                    <a:pt x="72859" y="215084"/>
                  </a:lnTo>
                  <a:lnTo>
                    <a:pt x="85266" y="219065"/>
                  </a:lnTo>
                  <a:lnTo>
                    <a:pt x="108118" y="217935"/>
                  </a:lnTo>
                  <a:lnTo>
                    <a:pt x="132763" y="209761"/>
                  </a:lnTo>
                  <a:lnTo>
                    <a:pt x="157939" y="201773"/>
                  </a:lnTo>
                  <a:lnTo>
                    <a:pt x="186660" y="193459"/>
                  </a:lnTo>
                  <a:lnTo>
                    <a:pt x="204875" y="192082"/>
                  </a:lnTo>
                  <a:lnTo>
                    <a:pt x="212378" y="194260"/>
                  </a:lnTo>
                  <a:lnTo>
                    <a:pt x="214662" y="197240"/>
                  </a:lnTo>
                  <a:lnTo>
                    <a:pt x="217199" y="206196"/>
                  </a:lnTo>
                  <a:lnTo>
                    <a:pt x="218626" y="223138"/>
                  </a:lnTo>
                  <a:lnTo>
                    <a:pt x="217079" y="231582"/>
                  </a:lnTo>
                  <a:lnTo>
                    <a:pt x="214123" y="240302"/>
                  </a:lnTo>
                  <a:lnTo>
                    <a:pt x="213431" y="243679"/>
                  </a:lnTo>
                  <a:lnTo>
                    <a:pt x="213247" y="243591"/>
                  </a:lnTo>
                  <a:lnTo>
                    <a:pt x="212951" y="235010"/>
                  </a:lnTo>
                  <a:lnTo>
                    <a:pt x="217962" y="208177"/>
                  </a:lnTo>
                  <a:lnTo>
                    <a:pt x="221722" y="187068"/>
                  </a:lnTo>
                  <a:lnTo>
                    <a:pt x="227627" y="165456"/>
                  </a:lnTo>
                  <a:lnTo>
                    <a:pt x="239545" y="136321"/>
                  </a:lnTo>
                  <a:lnTo>
                    <a:pt x="241944" y="133919"/>
                  </a:lnTo>
                  <a:lnTo>
                    <a:pt x="244251" y="133024"/>
                  </a:lnTo>
                  <a:lnTo>
                    <a:pt x="246493" y="133133"/>
                  </a:lnTo>
                  <a:lnTo>
                    <a:pt x="248693" y="134616"/>
                  </a:lnTo>
                  <a:lnTo>
                    <a:pt x="257295" y="147136"/>
                  </a:lnTo>
                  <a:lnTo>
                    <a:pt x="272976" y="171018"/>
                  </a:lnTo>
                  <a:lnTo>
                    <a:pt x="297205" y="192434"/>
                  </a:lnTo>
                  <a:lnTo>
                    <a:pt x="299746" y="198650"/>
                  </a:lnTo>
                  <a:lnTo>
                    <a:pt x="300423" y="202284"/>
                  </a:lnTo>
                  <a:lnTo>
                    <a:pt x="296192" y="232056"/>
                  </a:lnTo>
                  <a:lnTo>
                    <a:pt x="293885" y="239073"/>
                  </a:lnTo>
                  <a:lnTo>
                    <a:pt x="290028" y="245956"/>
                  </a:lnTo>
                  <a:lnTo>
                    <a:pt x="289711" y="245109"/>
                  </a:lnTo>
                  <a:lnTo>
                    <a:pt x="289078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2177"/>
            <p:cNvSpPr/>
            <p:nvPr>
              <p:custDataLst>
                <p:tags r:id="rId11"/>
              </p:custDataLst>
            </p:nvPr>
          </p:nvSpPr>
          <p:spPr>
            <a:xfrm>
              <a:off x="7258050" y="50673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19050"/>
                  </a:moveTo>
                  <a:lnTo>
                    <a:pt x="6350" y="19050"/>
                  </a:lnTo>
                  <a:lnTo>
                    <a:pt x="6350" y="12308"/>
                  </a:lnTo>
                  <a:lnTo>
                    <a:pt x="4468" y="711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2178"/>
            <p:cNvSpPr/>
            <p:nvPr>
              <p:custDataLst>
                <p:tags r:id="rId12"/>
              </p:custDataLst>
            </p:nvPr>
          </p:nvSpPr>
          <p:spPr>
            <a:xfrm>
              <a:off x="7333958" y="5146479"/>
              <a:ext cx="68464" cy="132306"/>
            </a:xfrm>
            <a:custGeom>
              <a:avLst/>
              <a:gdLst/>
              <a:ahLst/>
              <a:cxnLst/>
              <a:rect l="0" t="0" r="0" b="0"/>
              <a:pathLst>
                <a:path w="68464" h="132306">
                  <a:moveTo>
                    <a:pt x="44742" y="3371"/>
                  </a:moveTo>
                  <a:lnTo>
                    <a:pt x="44742" y="3371"/>
                  </a:lnTo>
                  <a:lnTo>
                    <a:pt x="38000" y="0"/>
                  </a:lnTo>
                  <a:lnTo>
                    <a:pt x="30927" y="227"/>
                  </a:lnTo>
                  <a:lnTo>
                    <a:pt x="27066" y="1275"/>
                  </a:lnTo>
                  <a:lnTo>
                    <a:pt x="24491" y="2679"/>
                  </a:lnTo>
                  <a:lnTo>
                    <a:pt x="22774" y="4321"/>
                  </a:lnTo>
                  <a:lnTo>
                    <a:pt x="21630" y="6120"/>
                  </a:lnTo>
                  <a:lnTo>
                    <a:pt x="24122" y="13765"/>
                  </a:lnTo>
                  <a:lnTo>
                    <a:pt x="40590" y="39291"/>
                  </a:lnTo>
                  <a:lnTo>
                    <a:pt x="54723" y="63246"/>
                  </a:lnTo>
                  <a:lnTo>
                    <a:pt x="64476" y="88218"/>
                  </a:lnTo>
                  <a:lnTo>
                    <a:pt x="68463" y="106749"/>
                  </a:lnTo>
                  <a:lnTo>
                    <a:pt x="66200" y="111801"/>
                  </a:lnTo>
                  <a:lnTo>
                    <a:pt x="56160" y="121177"/>
                  </a:lnTo>
                  <a:lnTo>
                    <a:pt x="34641" y="131017"/>
                  </a:lnTo>
                  <a:lnTo>
                    <a:pt x="20497" y="132305"/>
                  </a:lnTo>
                  <a:lnTo>
                    <a:pt x="13762" y="131660"/>
                  </a:lnTo>
                  <a:lnTo>
                    <a:pt x="8567" y="129114"/>
                  </a:lnTo>
                  <a:lnTo>
                    <a:pt x="912" y="120640"/>
                  </a:lnTo>
                  <a:lnTo>
                    <a:pt x="0" y="114711"/>
                  </a:lnTo>
                  <a:lnTo>
                    <a:pt x="6642" y="85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2179"/>
            <p:cNvSpPr/>
            <p:nvPr>
              <p:custDataLst>
                <p:tags r:id="rId13"/>
              </p:custDataLst>
            </p:nvPr>
          </p:nvSpPr>
          <p:spPr>
            <a:xfrm>
              <a:off x="7421745" y="5010150"/>
              <a:ext cx="119188" cy="273051"/>
            </a:xfrm>
            <a:custGeom>
              <a:avLst/>
              <a:gdLst/>
              <a:ahLst/>
              <a:cxnLst/>
              <a:rect l="0" t="0" r="0" b="0"/>
              <a:pathLst>
                <a:path w="119188" h="273051">
                  <a:moveTo>
                    <a:pt x="90305" y="0"/>
                  </a:moveTo>
                  <a:lnTo>
                    <a:pt x="90305" y="0"/>
                  </a:lnTo>
                  <a:lnTo>
                    <a:pt x="86934" y="3371"/>
                  </a:lnTo>
                  <a:lnTo>
                    <a:pt x="74725" y="25693"/>
                  </a:lnTo>
                  <a:lnTo>
                    <a:pt x="63624" y="53047"/>
                  </a:lnTo>
                  <a:lnTo>
                    <a:pt x="57702" y="69231"/>
                  </a:lnTo>
                  <a:lnTo>
                    <a:pt x="50225" y="87782"/>
                  </a:lnTo>
                  <a:lnTo>
                    <a:pt x="41713" y="107910"/>
                  </a:lnTo>
                  <a:lnTo>
                    <a:pt x="32510" y="129090"/>
                  </a:lnTo>
                  <a:lnTo>
                    <a:pt x="24964" y="148854"/>
                  </a:lnTo>
                  <a:lnTo>
                    <a:pt x="18523" y="167675"/>
                  </a:lnTo>
                  <a:lnTo>
                    <a:pt x="12817" y="185867"/>
                  </a:lnTo>
                  <a:lnTo>
                    <a:pt x="4596" y="213606"/>
                  </a:lnTo>
                  <a:lnTo>
                    <a:pt x="0" y="233225"/>
                  </a:lnTo>
                  <a:lnTo>
                    <a:pt x="310" y="244296"/>
                  </a:lnTo>
                  <a:lnTo>
                    <a:pt x="1381" y="246825"/>
                  </a:lnTo>
                  <a:lnTo>
                    <a:pt x="2800" y="247806"/>
                  </a:lnTo>
                  <a:lnTo>
                    <a:pt x="4451" y="247753"/>
                  </a:lnTo>
                  <a:lnTo>
                    <a:pt x="13519" y="237568"/>
                  </a:lnTo>
                  <a:lnTo>
                    <a:pt x="28518" y="210799"/>
                  </a:lnTo>
                  <a:lnTo>
                    <a:pt x="37347" y="192281"/>
                  </a:lnTo>
                  <a:lnTo>
                    <a:pt x="44661" y="184706"/>
                  </a:lnTo>
                  <a:lnTo>
                    <a:pt x="54496" y="180869"/>
                  </a:lnTo>
                  <a:lnTo>
                    <a:pt x="84257" y="173840"/>
                  </a:lnTo>
                  <a:lnTo>
                    <a:pt x="102389" y="172863"/>
                  </a:lnTo>
                  <a:lnTo>
                    <a:pt x="112373" y="175136"/>
                  </a:lnTo>
                  <a:lnTo>
                    <a:pt x="115601" y="178140"/>
                  </a:lnTo>
                  <a:lnTo>
                    <a:pt x="119187" y="187123"/>
                  </a:lnTo>
                  <a:lnTo>
                    <a:pt x="118899" y="198172"/>
                  </a:lnTo>
                  <a:lnTo>
                    <a:pt x="109594" y="229253"/>
                  </a:lnTo>
                  <a:lnTo>
                    <a:pt x="103872" y="259042"/>
                  </a:lnTo>
                  <a:lnTo>
                    <a:pt x="103005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2180"/>
            <p:cNvSpPr/>
            <p:nvPr>
              <p:custDataLst>
                <p:tags r:id="rId14"/>
              </p:custDataLst>
            </p:nvPr>
          </p:nvSpPr>
          <p:spPr>
            <a:xfrm>
              <a:off x="7569200" y="50927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2181"/>
            <p:cNvSpPr/>
            <p:nvPr>
              <p:custDataLst>
                <p:tags r:id="rId15"/>
              </p:custDataLst>
            </p:nvPr>
          </p:nvSpPr>
          <p:spPr>
            <a:xfrm>
              <a:off x="7587641" y="5143500"/>
              <a:ext cx="48681" cy="118625"/>
            </a:xfrm>
            <a:custGeom>
              <a:avLst/>
              <a:gdLst/>
              <a:ahLst/>
              <a:cxnLst/>
              <a:rect l="0" t="0" r="0" b="0"/>
              <a:pathLst>
                <a:path w="48681" h="118625">
                  <a:moveTo>
                    <a:pt x="45059" y="0"/>
                  </a:moveTo>
                  <a:lnTo>
                    <a:pt x="45059" y="0"/>
                  </a:lnTo>
                  <a:lnTo>
                    <a:pt x="20640" y="3371"/>
                  </a:lnTo>
                  <a:lnTo>
                    <a:pt x="15375" y="6480"/>
                  </a:lnTo>
                  <a:lnTo>
                    <a:pt x="7642" y="15580"/>
                  </a:lnTo>
                  <a:lnTo>
                    <a:pt x="7414" y="21675"/>
                  </a:lnTo>
                  <a:lnTo>
                    <a:pt x="12806" y="35974"/>
                  </a:lnTo>
                  <a:lnTo>
                    <a:pt x="32809" y="67444"/>
                  </a:lnTo>
                  <a:lnTo>
                    <a:pt x="45271" y="88187"/>
                  </a:lnTo>
                  <a:lnTo>
                    <a:pt x="48680" y="101283"/>
                  </a:lnTo>
                  <a:lnTo>
                    <a:pt x="47474" y="106327"/>
                  </a:lnTo>
                  <a:lnTo>
                    <a:pt x="44552" y="110396"/>
                  </a:lnTo>
                  <a:lnTo>
                    <a:pt x="40487" y="113814"/>
                  </a:lnTo>
                  <a:lnTo>
                    <a:pt x="30327" y="117611"/>
                  </a:lnTo>
                  <a:lnTo>
                    <a:pt x="24654" y="118624"/>
                  </a:lnTo>
                  <a:lnTo>
                    <a:pt x="19461" y="117888"/>
                  </a:lnTo>
                  <a:lnTo>
                    <a:pt x="9929" y="113308"/>
                  </a:lnTo>
                  <a:lnTo>
                    <a:pt x="2869" y="104687"/>
                  </a:lnTo>
                  <a:lnTo>
                    <a:pt x="0" y="99424"/>
                  </a:lnTo>
                  <a:lnTo>
                    <a:pt x="203" y="93800"/>
                  </a:lnTo>
                  <a:lnTo>
                    <a:pt x="13309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2182"/>
            <p:cNvSpPr/>
            <p:nvPr>
              <p:custDataLst>
                <p:tags r:id="rId16"/>
              </p:custDataLst>
            </p:nvPr>
          </p:nvSpPr>
          <p:spPr>
            <a:xfrm>
              <a:off x="7676291" y="4989279"/>
              <a:ext cx="121510" cy="325672"/>
            </a:xfrm>
            <a:custGeom>
              <a:avLst/>
              <a:gdLst/>
              <a:ahLst/>
              <a:cxnLst/>
              <a:rect l="0" t="0" r="0" b="0"/>
              <a:pathLst>
                <a:path w="121510" h="325672">
                  <a:moveTo>
                    <a:pt x="89759" y="8171"/>
                  </a:moveTo>
                  <a:lnTo>
                    <a:pt x="89759" y="8171"/>
                  </a:lnTo>
                  <a:lnTo>
                    <a:pt x="93130" y="1429"/>
                  </a:lnTo>
                  <a:lnTo>
                    <a:pt x="93418" y="148"/>
                  </a:lnTo>
                  <a:lnTo>
                    <a:pt x="92903" y="0"/>
                  </a:lnTo>
                  <a:lnTo>
                    <a:pt x="91855" y="607"/>
                  </a:lnTo>
                  <a:lnTo>
                    <a:pt x="70576" y="31790"/>
                  </a:lnTo>
                  <a:lnTo>
                    <a:pt x="54422" y="61002"/>
                  </a:lnTo>
                  <a:lnTo>
                    <a:pt x="47151" y="78669"/>
                  </a:lnTo>
                  <a:lnTo>
                    <a:pt x="40187" y="97503"/>
                  </a:lnTo>
                  <a:lnTo>
                    <a:pt x="33428" y="116409"/>
                  </a:lnTo>
                  <a:lnTo>
                    <a:pt x="26805" y="135363"/>
                  </a:lnTo>
                  <a:lnTo>
                    <a:pt x="20273" y="154349"/>
                  </a:lnTo>
                  <a:lnTo>
                    <a:pt x="13015" y="184852"/>
                  </a:lnTo>
                  <a:lnTo>
                    <a:pt x="10811" y="216213"/>
                  </a:lnTo>
                  <a:lnTo>
                    <a:pt x="13016" y="232710"/>
                  </a:lnTo>
                  <a:lnTo>
                    <a:pt x="14609" y="233358"/>
                  </a:lnTo>
                  <a:lnTo>
                    <a:pt x="20140" y="232196"/>
                  </a:lnTo>
                  <a:lnTo>
                    <a:pt x="31188" y="220834"/>
                  </a:lnTo>
                  <a:lnTo>
                    <a:pt x="48269" y="189304"/>
                  </a:lnTo>
                  <a:lnTo>
                    <a:pt x="69412" y="164992"/>
                  </a:lnTo>
                  <a:lnTo>
                    <a:pt x="77188" y="159714"/>
                  </a:lnTo>
                  <a:lnTo>
                    <a:pt x="79262" y="159294"/>
                  </a:lnTo>
                  <a:lnTo>
                    <a:pt x="80644" y="159720"/>
                  </a:lnTo>
                  <a:lnTo>
                    <a:pt x="81566" y="161414"/>
                  </a:lnTo>
                  <a:lnTo>
                    <a:pt x="82590" y="167061"/>
                  </a:lnTo>
                  <a:lnTo>
                    <a:pt x="69682" y="188286"/>
                  </a:lnTo>
                  <a:lnTo>
                    <a:pt x="44613" y="213546"/>
                  </a:lnTo>
                  <a:lnTo>
                    <a:pt x="18213" y="235534"/>
                  </a:lnTo>
                  <a:lnTo>
                    <a:pt x="628" y="251082"/>
                  </a:lnTo>
                  <a:lnTo>
                    <a:pt x="0" y="252662"/>
                  </a:lnTo>
                  <a:lnTo>
                    <a:pt x="286" y="253715"/>
                  </a:lnTo>
                  <a:lnTo>
                    <a:pt x="6249" y="251121"/>
                  </a:lnTo>
                  <a:lnTo>
                    <a:pt x="35669" y="236916"/>
                  </a:lnTo>
                  <a:lnTo>
                    <a:pt x="38882" y="234751"/>
                  </a:lnTo>
                  <a:lnTo>
                    <a:pt x="41025" y="234718"/>
                  </a:lnTo>
                  <a:lnTo>
                    <a:pt x="42453" y="236108"/>
                  </a:lnTo>
                  <a:lnTo>
                    <a:pt x="57351" y="267129"/>
                  </a:lnTo>
                  <a:lnTo>
                    <a:pt x="78183" y="292940"/>
                  </a:lnTo>
                  <a:lnTo>
                    <a:pt x="109483" y="316096"/>
                  </a:lnTo>
                  <a:lnTo>
                    <a:pt x="121509" y="325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2183"/>
            <p:cNvSpPr/>
            <p:nvPr>
              <p:custDataLst>
                <p:tags r:id="rId17"/>
              </p:custDataLst>
            </p:nvPr>
          </p:nvSpPr>
          <p:spPr>
            <a:xfrm>
              <a:off x="6651230" y="5414946"/>
              <a:ext cx="168671" cy="241538"/>
            </a:xfrm>
            <a:custGeom>
              <a:avLst/>
              <a:gdLst/>
              <a:ahLst/>
              <a:cxnLst/>
              <a:rect l="0" t="0" r="0" b="0"/>
              <a:pathLst>
                <a:path w="168671" h="241538">
                  <a:moveTo>
                    <a:pt x="16270" y="141304"/>
                  </a:moveTo>
                  <a:lnTo>
                    <a:pt x="16270" y="141304"/>
                  </a:lnTo>
                  <a:lnTo>
                    <a:pt x="40912" y="120320"/>
                  </a:lnTo>
                  <a:lnTo>
                    <a:pt x="66062" y="92910"/>
                  </a:lnTo>
                  <a:lnTo>
                    <a:pt x="94837" y="61740"/>
                  </a:lnTo>
                  <a:lnTo>
                    <a:pt x="112807" y="38209"/>
                  </a:lnTo>
                  <a:lnTo>
                    <a:pt x="128678" y="11274"/>
                  </a:lnTo>
                  <a:lnTo>
                    <a:pt x="131375" y="2374"/>
                  </a:lnTo>
                  <a:lnTo>
                    <a:pt x="131107" y="0"/>
                  </a:lnTo>
                  <a:lnTo>
                    <a:pt x="121402" y="4889"/>
                  </a:lnTo>
                  <a:lnTo>
                    <a:pt x="92341" y="31034"/>
                  </a:lnTo>
                  <a:lnTo>
                    <a:pt x="67013" y="61251"/>
                  </a:lnTo>
                  <a:lnTo>
                    <a:pt x="54331" y="80174"/>
                  </a:lnTo>
                  <a:lnTo>
                    <a:pt x="41644" y="100551"/>
                  </a:lnTo>
                  <a:lnTo>
                    <a:pt x="30364" y="120485"/>
                  </a:lnTo>
                  <a:lnTo>
                    <a:pt x="20022" y="140125"/>
                  </a:lnTo>
                  <a:lnTo>
                    <a:pt x="10304" y="159568"/>
                  </a:lnTo>
                  <a:lnTo>
                    <a:pt x="4532" y="176763"/>
                  </a:lnTo>
                  <a:lnTo>
                    <a:pt x="0" y="207158"/>
                  </a:lnTo>
                  <a:lnTo>
                    <a:pt x="4100" y="227252"/>
                  </a:lnTo>
                  <a:lnTo>
                    <a:pt x="8157" y="234586"/>
                  </a:lnTo>
                  <a:lnTo>
                    <a:pt x="15095" y="238770"/>
                  </a:lnTo>
                  <a:lnTo>
                    <a:pt x="34092" y="241537"/>
                  </a:lnTo>
                  <a:lnTo>
                    <a:pt x="56647" y="234770"/>
                  </a:lnTo>
                  <a:lnTo>
                    <a:pt x="80076" y="222356"/>
                  </a:lnTo>
                  <a:lnTo>
                    <a:pt x="102248" y="207431"/>
                  </a:lnTo>
                  <a:lnTo>
                    <a:pt x="131194" y="176419"/>
                  </a:lnTo>
                  <a:lnTo>
                    <a:pt x="150902" y="147162"/>
                  </a:lnTo>
                  <a:lnTo>
                    <a:pt x="160064" y="128611"/>
                  </a:lnTo>
                  <a:lnTo>
                    <a:pt x="160816" y="127903"/>
                  </a:lnTo>
                  <a:lnTo>
                    <a:pt x="161318" y="128137"/>
                  </a:lnTo>
                  <a:lnTo>
                    <a:pt x="157162" y="158054"/>
                  </a:lnTo>
                  <a:lnTo>
                    <a:pt x="156323" y="186954"/>
                  </a:lnTo>
                  <a:lnTo>
                    <a:pt x="157956" y="212215"/>
                  </a:lnTo>
                  <a:lnTo>
                    <a:pt x="162908" y="226755"/>
                  </a:lnTo>
                  <a:lnTo>
                    <a:pt x="168670" y="2365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2184"/>
            <p:cNvSpPr/>
            <p:nvPr>
              <p:custDataLst>
                <p:tags r:id="rId18"/>
              </p:custDataLst>
            </p:nvPr>
          </p:nvSpPr>
          <p:spPr>
            <a:xfrm>
              <a:off x="6832600" y="5470042"/>
              <a:ext cx="1" cy="16359"/>
            </a:xfrm>
            <a:custGeom>
              <a:avLst/>
              <a:gdLst/>
              <a:ahLst/>
              <a:cxnLst/>
              <a:rect l="0" t="0" r="0" b="0"/>
              <a:pathLst>
                <a:path w="1" h="1635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0" y="16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2185"/>
            <p:cNvSpPr/>
            <p:nvPr>
              <p:custDataLst>
                <p:tags r:id="rId19"/>
              </p:custDataLst>
            </p:nvPr>
          </p:nvSpPr>
          <p:spPr>
            <a:xfrm>
              <a:off x="6806364" y="5532615"/>
              <a:ext cx="127021" cy="300928"/>
            </a:xfrm>
            <a:custGeom>
              <a:avLst/>
              <a:gdLst/>
              <a:ahLst/>
              <a:cxnLst/>
              <a:rect l="0" t="0" r="0" b="0"/>
              <a:pathLst>
                <a:path w="127021" h="300928">
                  <a:moveTo>
                    <a:pt x="108786" y="10935"/>
                  </a:moveTo>
                  <a:lnTo>
                    <a:pt x="108786" y="10935"/>
                  </a:lnTo>
                  <a:lnTo>
                    <a:pt x="105415" y="4193"/>
                  </a:lnTo>
                  <a:lnTo>
                    <a:pt x="103717" y="2207"/>
                  </a:lnTo>
                  <a:lnTo>
                    <a:pt x="99948" y="0"/>
                  </a:lnTo>
                  <a:lnTo>
                    <a:pt x="94040" y="901"/>
                  </a:lnTo>
                  <a:lnTo>
                    <a:pt x="86710" y="4359"/>
                  </a:lnTo>
                  <a:lnTo>
                    <a:pt x="78748" y="10599"/>
                  </a:lnTo>
                  <a:lnTo>
                    <a:pt x="69704" y="25417"/>
                  </a:lnTo>
                  <a:lnTo>
                    <a:pt x="68603" y="35246"/>
                  </a:lnTo>
                  <a:lnTo>
                    <a:pt x="69297" y="39842"/>
                  </a:lnTo>
                  <a:lnTo>
                    <a:pt x="71171" y="42906"/>
                  </a:lnTo>
                  <a:lnTo>
                    <a:pt x="73832" y="44949"/>
                  </a:lnTo>
                  <a:lnTo>
                    <a:pt x="77017" y="46311"/>
                  </a:lnTo>
                  <a:lnTo>
                    <a:pt x="84319" y="45943"/>
                  </a:lnTo>
                  <a:lnTo>
                    <a:pt x="88241" y="44857"/>
                  </a:lnTo>
                  <a:lnTo>
                    <a:pt x="118541" y="19731"/>
                  </a:lnTo>
                  <a:lnTo>
                    <a:pt x="123704" y="12963"/>
                  </a:lnTo>
                  <a:lnTo>
                    <a:pt x="127020" y="6240"/>
                  </a:lnTo>
                  <a:lnTo>
                    <a:pt x="122605" y="36740"/>
                  </a:lnTo>
                  <a:lnTo>
                    <a:pt x="118926" y="64502"/>
                  </a:lnTo>
                  <a:lnTo>
                    <a:pt x="116957" y="81924"/>
                  </a:lnTo>
                  <a:lnTo>
                    <a:pt x="114939" y="101300"/>
                  </a:lnTo>
                  <a:lnTo>
                    <a:pt x="112888" y="121978"/>
                  </a:lnTo>
                  <a:lnTo>
                    <a:pt x="110109" y="143525"/>
                  </a:lnTo>
                  <a:lnTo>
                    <a:pt x="106847" y="165650"/>
                  </a:lnTo>
                  <a:lnTo>
                    <a:pt x="103259" y="188162"/>
                  </a:lnTo>
                  <a:lnTo>
                    <a:pt x="99458" y="208108"/>
                  </a:lnTo>
                  <a:lnTo>
                    <a:pt x="95511" y="226345"/>
                  </a:lnTo>
                  <a:lnTo>
                    <a:pt x="87364" y="257662"/>
                  </a:lnTo>
                  <a:lnTo>
                    <a:pt x="74139" y="289042"/>
                  </a:lnTo>
                  <a:lnTo>
                    <a:pt x="63048" y="299873"/>
                  </a:lnTo>
                  <a:lnTo>
                    <a:pt x="55716" y="300927"/>
                  </a:lnTo>
                  <a:lnTo>
                    <a:pt x="38162" y="296454"/>
                  </a:lnTo>
                  <a:lnTo>
                    <a:pt x="22365" y="283647"/>
                  </a:lnTo>
                  <a:lnTo>
                    <a:pt x="15189" y="275293"/>
                  </a:lnTo>
                  <a:lnTo>
                    <a:pt x="5333" y="252840"/>
                  </a:lnTo>
                  <a:lnTo>
                    <a:pt x="13" y="227104"/>
                  </a:lnTo>
                  <a:lnTo>
                    <a:pt x="0" y="201555"/>
                  </a:lnTo>
                  <a:lnTo>
                    <a:pt x="6109" y="181732"/>
                  </a:lnTo>
                  <a:lnTo>
                    <a:pt x="19886" y="1569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2186"/>
            <p:cNvSpPr/>
            <p:nvPr>
              <p:custDataLst>
                <p:tags r:id="rId20"/>
              </p:custDataLst>
            </p:nvPr>
          </p:nvSpPr>
          <p:spPr>
            <a:xfrm>
              <a:off x="6998071" y="5505450"/>
              <a:ext cx="366364" cy="128158"/>
            </a:xfrm>
            <a:custGeom>
              <a:avLst/>
              <a:gdLst/>
              <a:ahLst/>
              <a:cxnLst/>
              <a:rect l="0" t="0" r="0" b="0"/>
              <a:pathLst>
                <a:path w="366364" h="128158">
                  <a:moveTo>
                    <a:pt x="31379" y="0"/>
                  </a:moveTo>
                  <a:lnTo>
                    <a:pt x="31379" y="0"/>
                  </a:lnTo>
                  <a:lnTo>
                    <a:pt x="28008" y="0"/>
                  </a:lnTo>
                  <a:lnTo>
                    <a:pt x="24471" y="3763"/>
                  </a:lnTo>
                  <a:lnTo>
                    <a:pt x="22541" y="6742"/>
                  </a:lnTo>
                  <a:lnTo>
                    <a:pt x="14372" y="36871"/>
                  </a:lnTo>
                  <a:lnTo>
                    <a:pt x="8074" y="66506"/>
                  </a:lnTo>
                  <a:lnTo>
                    <a:pt x="2444" y="96219"/>
                  </a:lnTo>
                  <a:lnTo>
                    <a:pt x="0" y="125899"/>
                  </a:lnTo>
                  <a:lnTo>
                    <a:pt x="582" y="127677"/>
                  </a:lnTo>
                  <a:lnTo>
                    <a:pt x="1675" y="128157"/>
                  </a:lnTo>
                  <a:lnTo>
                    <a:pt x="3109" y="127771"/>
                  </a:lnTo>
                  <a:lnTo>
                    <a:pt x="21326" y="105463"/>
                  </a:lnTo>
                  <a:lnTo>
                    <a:pt x="42668" y="74992"/>
                  </a:lnTo>
                  <a:lnTo>
                    <a:pt x="61300" y="48875"/>
                  </a:lnTo>
                  <a:lnTo>
                    <a:pt x="71916" y="32982"/>
                  </a:lnTo>
                  <a:lnTo>
                    <a:pt x="77147" y="28770"/>
                  </a:lnTo>
                  <a:lnTo>
                    <a:pt x="78119" y="29763"/>
                  </a:lnTo>
                  <a:lnTo>
                    <a:pt x="76829" y="58091"/>
                  </a:lnTo>
                  <a:lnTo>
                    <a:pt x="84706" y="85653"/>
                  </a:lnTo>
                  <a:lnTo>
                    <a:pt x="90592" y="92866"/>
                  </a:lnTo>
                  <a:lnTo>
                    <a:pt x="94138" y="95777"/>
                  </a:lnTo>
                  <a:lnTo>
                    <a:pt x="103722" y="99012"/>
                  </a:lnTo>
                  <a:lnTo>
                    <a:pt x="109241" y="99875"/>
                  </a:lnTo>
                  <a:lnTo>
                    <a:pt x="115037" y="98333"/>
                  </a:lnTo>
                  <a:lnTo>
                    <a:pt x="127121" y="90976"/>
                  </a:lnTo>
                  <a:lnTo>
                    <a:pt x="142454" y="74933"/>
                  </a:lnTo>
                  <a:lnTo>
                    <a:pt x="159571" y="46186"/>
                  </a:lnTo>
                  <a:lnTo>
                    <a:pt x="169424" y="19670"/>
                  </a:lnTo>
                  <a:lnTo>
                    <a:pt x="169270" y="18758"/>
                  </a:lnTo>
                  <a:lnTo>
                    <a:pt x="167218" y="21507"/>
                  </a:lnTo>
                  <a:lnTo>
                    <a:pt x="162095" y="34360"/>
                  </a:lnTo>
                  <a:lnTo>
                    <a:pt x="159113" y="62030"/>
                  </a:lnTo>
                  <a:lnTo>
                    <a:pt x="158705" y="75546"/>
                  </a:lnTo>
                  <a:lnTo>
                    <a:pt x="162287" y="88609"/>
                  </a:lnTo>
                  <a:lnTo>
                    <a:pt x="165218" y="95056"/>
                  </a:lnTo>
                  <a:lnTo>
                    <a:pt x="168582" y="99354"/>
                  </a:lnTo>
                  <a:lnTo>
                    <a:pt x="176085" y="104130"/>
                  </a:lnTo>
                  <a:lnTo>
                    <a:pt x="184122" y="104370"/>
                  </a:lnTo>
                  <a:lnTo>
                    <a:pt x="188241" y="103446"/>
                  </a:lnTo>
                  <a:lnTo>
                    <a:pt x="196581" y="96776"/>
                  </a:lnTo>
                  <a:lnTo>
                    <a:pt x="216803" y="71876"/>
                  </a:lnTo>
                  <a:lnTo>
                    <a:pt x="235405" y="44850"/>
                  </a:lnTo>
                  <a:lnTo>
                    <a:pt x="245577" y="22865"/>
                  </a:lnTo>
                  <a:lnTo>
                    <a:pt x="246144" y="23005"/>
                  </a:lnTo>
                  <a:lnTo>
                    <a:pt x="246943" y="31354"/>
                  </a:lnTo>
                  <a:lnTo>
                    <a:pt x="247213" y="56862"/>
                  </a:lnTo>
                  <a:lnTo>
                    <a:pt x="247976" y="83087"/>
                  </a:lnTo>
                  <a:lnTo>
                    <a:pt x="250646" y="89374"/>
                  </a:lnTo>
                  <a:lnTo>
                    <a:pt x="252345" y="91332"/>
                  </a:lnTo>
                  <a:lnTo>
                    <a:pt x="256116" y="93509"/>
                  </a:lnTo>
                  <a:lnTo>
                    <a:pt x="258815" y="92678"/>
                  </a:lnTo>
                  <a:lnTo>
                    <a:pt x="280688" y="74050"/>
                  </a:lnTo>
                  <a:lnTo>
                    <a:pt x="300392" y="46011"/>
                  </a:lnTo>
                  <a:lnTo>
                    <a:pt x="323391" y="19648"/>
                  </a:lnTo>
                  <a:lnTo>
                    <a:pt x="326243" y="18037"/>
                  </a:lnTo>
                  <a:lnTo>
                    <a:pt x="328849" y="17669"/>
                  </a:lnTo>
                  <a:lnTo>
                    <a:pt x="331292" y="18129"/>
                  </a:lnTo>
                  <a:lnTo>
                    <a:pt x="332921" y="20553"/>
                  </a:lnTo>
                  <a:lnTo>
                    <a:pt x="334731" y="28890"/>
                  </a:lnTo>
                  <a:lnTo>
                    <a:pt x="332843" y="57609"/>
                  </a:lnTo>
                  <a:lnTo>
                    <a:pt x="335520" y="79270"/>
                  </a:lnTo>
                  <a:lnTo>
                    <a:pt x="337151" y="82480"/>
                  </a:lnTo>
                  <a:lnTo>
                    <a:pt x="339649" y="84620"/>
                  </a:lnTo>
                  <a:lnTo>
                    <a:pt x="346188" y="86998"/>
                  </a:lnTo>
                  <a:lnTo>
                    <a:pt x="353798" y="88054"/>
                  </a:lnTo>
                  <a:lnTo>
                    <a:pt x="360002" y="86642"/>
                  </a:lnTo>
                  <a:lnTo>
                    <a:pt x="366363" y="83358"/>
                  </a:lnTo>
                  <a:lnTo>
                    <a:pt x="366179" y="83089"/>
                  </a:lnTo>
                  <a:lnTo>
                    <a:pt x="36157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2187"/>
            <p:cNvSpPr/>
            <p:nvPr>
              <p:custDataLst>
                <p:tags r:id="rId21"/>
              </p:custDataLst>
            </p:nvPr>
          </p:nvSpPr>
          <p:spPr>
            <a:xfrm>
              <a:off x="7308850" y="5519444"/>
              <a:ext cx="188948" cy="342238"/>
            </a:xfrm>
            <a:custGeom>
              <a:avLst/>
              <a:gdLst/>
              <a:ahLst/>
              <a:cxnLst/>
              <a:rect l="0" t="0" r="0" b="0"/>
              <a:pathLst>
                <a:path w="188948" h="342238">
                  <a:moveTo>
                    <a:pt x="184150" y="5056"/>
                  </a:moveTo>
                  <a:lnTo>
                    <a:pt x="184150" y="5056"/>
                  </a:lnTo>
                  <a:lnTo>
                    <a:pt x="180779" y="1685"/>
                  </a:lnTo>
                  <a:lnTo>
                    <a:pt x="175361" y="30"/>
                  </a:lnTo>
                  <a:lnTo>
                    <a:pt x="167543" y="0"/>
                  </a:lnTo>
                  <a:lnTo>
                    <a:pt x="157014" y="2338"/>
                  </a:lnTo>
                  <a:lnTo>
                    <a:pt x="139185" y="14364"/>
                  </a:lnTo>
                  <a:lnTo>
                    <a:pt x="127239" y="31332"/>
                  </a:lnTo>
                  <a:lnTo>
                    <a:pt x="122602" y="49766"/>
                  </a:lnTo>
                  <a:lnTo>
                    <a:pt x="123363" y="54618"/>
                  </a:lnTo>
                  <a:lnTo>
                    <a:pt x="125281" y="58558"/>
                  </a:lnTo>
                  <a:lnTo>
                    <a:pt x="127970" y="61891"/>
                  </a:lnTo>
                  <a:lnTo>
                    <a:pt x="136604" y="65593"/>
                  </a:lnTo>
                  <a:lnTo>
                    <a:pt x="141869" y="66581"/>
                  </a:lnTo>
                  <a:lnTo>
                    <a:pt x="146790" y="65828"/>
                  </a:lnTo>
                  <a:lnTo>
                    <a:pt x="156021" y="61229"/>
                  </a:lnTo>
                  <a:lnTo>
                    <a:pt x="162947" y="52599"/>
                  </a:lnTo>
                  <a:lnTo>
                    <a:pt x="176512" y="26442"/>
                  </a:lnTo>
                  <a:lnTo>
                    <a:pt x="188947" y="1791"/>
                  </a:lnTo>
                  <a:lnTo>
                    <a:pt x="183388" y="30505"/>
                  </a:lnTo>
                  <a:lnTo>
                    <a:pt x="180284" y="55878"/>
                  </a:lnTo>
                  <a:lnTo>
                    <a:pt x="179456" y="73509"/>
                  </a:lnTo>
                  <a:lnTo>
                    <a:pt x="178904" y="93024"/>
                  </a:lnTo>
                  <a:lnTo>
                    <a:pt x="177124" y="115207"/>
                  </a:lnTo>
                  <a:lnTo>
                    <a:pt x="174527" y="139168"/>
                  </a:lnTo>
                  <a:lnTo>
                    <a:pt x="171385" y="164314"/>
                  </a:lnTo>
                  <a:lnTo>
                    <a:pt x="167174" y="188839"/>
                  </a:lnTo>
                  <a:lnTo>
                    <a:pt x="162249" y="212950"/>
                  </a:lnTo>
                  <a:lnTo>
                    <a:pt x="156849" y="236785"/>
                  </a:lnTo>
                  <a:lnTo>
                    <a:pt x="150427" y="257614"/>
                  </a:lnTo>
                  <a:lnTo>
                    <a:pt x="143324" y="276439"/>
                  </a:lnTo>
                  <a:lnTo>
                    <a:pt x="128611" y="307704"/>
                  </a:lnTo>
                  <a:lnTo>
                    <a:pt x="115015" y="328655"/>
                  </a:lnTo>
                  <a:lnTo>
                    <a:pt x="100037" y="339377"/>
                  </a:lnTo>
                  <a:lnTo>
                    <a:pt x="92091" y="342237"/>
                  </a:lnTo>
                  <a:lnTo>
                    <a:pt x="84677" y="341321"/>
                  </a:lnTo>
                  <a:lnTo>
                    <a:pt x="70796" y="332777"/>
                  </a:lnTo>
                  <a:lnTo>
                    <a:pt x="47709" y="305359"/>
                  </a:lnTo>
                  <a:lnTo>
                    <a:pt x="35080" y="280575"/>
                  </a:lnTo>
                  <a:lnTo>
                    <a:pt x="24057" y="253098"/>
                  </a:lnTo>
                  <a:lnTo>
                    <a:pt x="12103" y="224423"/>
                  </a:lnTo>
                  <a:lnTo>
                    <a:pt x="0" y="195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2188"/>
            <p:cNvSpPr/>
            <p:nvPr>
              <p:custDataLst>
                <p:tags r:id="rId22"/>
              </p:custDataLst>
            </p:nvPr>
          </p:nvSpPr>
          <p:spPr>
            <a:xfrm>
              <a:off x="7232650" y="5385682"/>
              <a:ext cx="6351" cy="5469"/>
            </a:xfrm>
            <a:custGeom>
              <a:avLst/>
              <a:gdLst/>
              <a:ahLst/>
              <a:cxnLst/>
              <a:rect l="0" t="0" r="0" b="0"/>
              <a:pathLst>
                <a:path w="6351" h="5469">
                  <a:moveTo>
                    <a:pt x="0" y="5468"/>
                  </a:moveTo>
                  <a:lnTo>
                    <a:pt x="0" y="5468"/>
                  </a:lnTo>
                  <a:lnTo>
                    <a:pt x="5468" y="0"/>
                  </a:lnTo>
                  <a:lnTo>
                    <a:pt x="5762" y="412"/>
                  </a:lnTo>
                  <a:lnTo>
                    <a:pt x="6350" y="54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75663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Dempede</a:t>
            </a:r>
            <a:r>
              <a:rPr lang="en-US" dirty="0" smtClean="0"/>
              <a:t> </a:t>
            </a:r>
            <a:r>
              <a:rPr lang="en-US" dirty="0" err="1"/>
              <a:t>svingninger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12956" y="1644650"/>
            <a:ext cx="3574526" cy="1883597"/>
            <a:chOff x="112956" y="1644650"/>
            <a:chExt cx="6395794" cy="3370264"/>
          </a:xfrm>
        </p:grpSpPr>
        <p:sp>
          <p:nvSpPr>
            <p:cNvPr id="5" name="Rectangle 4"/>
            <p:cNvSpPr/>
            <p:nvPr/>
          </p:nvSpPr>
          <p:spPr>
            <a:xfrm>
              <a:off x="112956" y="1777977"/>
              <a:ext cx="604594" cy="3071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3253703" y="1708799"/>
              <a:ext cx="604594" cy="5676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717550" y="1644650"/>
              <a:ext cx="0" cy="2600300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17550" y="4244950"/>
              <a:ext cx="5791200" cy="1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550" y="2326258"/>
              <a:ext cx="3798573" cy="189854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4511915" y="2326256"/>
              <a:ext cx="1071877" cy="189854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3366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47853" y="4229561"/>
              <a:ext cx="0" cy="78535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7590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SMARTInkShape-Group523"/>
          <p:cNvGrpSpPr/>
          <p:nvPr/>
        </p:nvGrpSpPr>
        <p:grpSpPr>
          <a:xfrm>
            <a:off x="4443350" y="1178379"/>
            <a:ext cx="516001" cy="411755"/>
            <a:chOff x="4443350" y="1178379"/>
            <a:chExt cx="516001" cy="411755"/>
          </a:xfrm>
        </p:grpSpPr>
        <p:sp>
          <p:nvSpPr>
            <p:cNvPr id="6" name="SMARTInkShape-2189"/>
            <p:cNvSpPr/>
            <p:nvPr>
              <p:custDataLst>
                <p:tags r:id="rId104"/>
              </p:custDataLst>
            </p:nvPr>
          </p:nvSpPr>
          <p:spPr>
            <a:xfrm>
              <a:off x="4886413" y="1377950"/>
              <a:ext cx="15788" cy="101601"/>
            </a:xfrm>
            <a:custGeom>
              <a:avLst/>
              <a:gdLst/>
              <a:ahLst/>
              <a:cxnLst/>
              <a:rect l="0" t="0" r="0" b="0"/>
              <a:pathLst>
                <a:path w="15788" h="101601">
                  <a:moveTo>
                    <a:pt x="15787" y="0"/>
                  </a:moveTo>
                  <a:lnTo>
                    <a:pt x="15787" y="0"/>
                  </a:lnTo>
                  <a:lnTo>
                    <a:pt x="12416" y="3371"/>
                  </a:lnTo>
                  <a:lnTo>
                    <a:pt x="7948" y="33587"/>
                  </a:lnTo>
                  <a:lnTo>
                    <a:pt x="4527" y="57695"/>
                  </a:lnTo>
                  <a:lnTo>
                    <a:pt x="1632" y="78948"/>
                  </a:lnTo>
                  <a:lnTo>
                    <a:pt x="0" y="84382"/>
                  </a:lnTo>
                  <a:lnTo>
                    <a:pt x="324" y="88710"/>
                  </a:lnTo>
                  <a:lnTo>
                    <a:pt x="1951" y="92301"/>
                  </a:lnTo>
                  <a:lnTo>
                    <a:pt x="943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2190"/>
            <p:cNvSpPr/>
            <p:nvPr>
              <p:custDataLst>
                <p:tags r:id="rId105"/>
              </p:custDataLst>
            </p:nvPr>
          </p:nvSpPr>
          <p:spPr>
            <a:xfrm>
              <a:off x="4838700" y="142875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11550" y="589"/>
                  </a:lnTo>
                  <a:lnTo>
                    <a:pt x="41427" y="1998"/>
                  </a:lnTo>
                  <a:lnTo>
                    <a:pt x="67073" y="5060"/>
                  </a:lnTo>
                  <a:lnTo>
                    <a:pt x="89958" y="408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2191"/>
            <p:cNvSpPr/>
            <p:nvPr>
              <p:custDataLst>
                <p:tags r:id="rId106"/>
              </p:custDataLst>
            </p:nvPr>
          </p:nvSpPr>
          <p:spPr>
            <a:xfrm>
              <a:off x="4669377" y="1178379"/>
              <a:ext cx="80424" cy="110672"/>
            </a:xfrm>
            <a:custGeom>
              <a:avLst/>
              <a:gdLst/>
              <a:ahLst/>
              <a:cxnLst/>
              <a:rect l="0" t="0" r="0" b="0"/>
              <a:pathLst>
                <a:path w="80424" h="110672">
                  <a:moveTo>
                    <a:pt x="29623" y="21771"/>
                  </a:moveTo>
                  <a:lnTo>
                    <a:pt x="29623" y="21771"/>
                  </a:lnTo>
                  <a:lnTo>
                    <a:pt x="38461" y="7465"/>
                  </a:lnTo>
                  <a:lnTo>
                    <a:pt x="44550" y="756"/>
                  </a:lnTo>
                  <a:lnTo>
                    <a:pt x="46630" y="0"/>
                  </a:lnTo>
                  <a:lnTo>
                    <a:pt x="48722" y="201"/>
                  </a:lnTo>
                  <a:lnTo>
                    <a:pt x="50822" y="1041"/>
                  </a:lnTo>
                  <a:lnTo>
                    <a:pt x="52222" y="2307"/>
                  </a:lnTo>
                  <a:lnTo>
                    <a:pt x="53778" y="5594"/>
                  </a:lnTo>
                  <a:lnTo>
                    <a:pt x="41044" y="31217"/>
                  </a:lnTo>
                  <a:lnTo>
                    <a:pt x="25481" y="54438"/>
                  </a:lnTo>
                  <a:lnTo>
                    <a:pt x="2658" y="85131"/>
                  </a:lnTo>
                  <a:lnTo>
                    <a:pt x="0" y="91794"/>
                  </a:lnTo>
                  <a:lnTo>
                    <a:pt x="702" y="95264"/>
                  </a:lnTo>
                  <a:lnTo>
                    <a:pt x="5245" y="102883"/>
                  </a:lnTo>
                  <a:lnTo>
                    <a:pt x="9843" y="105479"/>
                  </a:lnTo>
                  <a:lnTo>
                    <a:pt x="22478" y="108363"/>
                  </a:lnTo>
                  <a:lnTo>
                    <a:pt x="53036" y="105341"/>
                  </a:lnTo>
                  <a:lnTo>
                    <a:pt x="76928" y="104339"/>
                  </a:lnTo>
                  <a:lnTo>
                    <a:pt x="78093" y="105038"/>
                  </a:lnTo>
                  <a:lnTo>
                    <a:pt x="78869" y="106210"/>
                  </a:lnTo>
                  <a:lnTo>
                    <a:pt x="80423" y="110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2192"/>
            <p:cNvSpPr/>
            <p:nvPr>
              <p:custDataLst>
                <p:tags r:id="rId107"/>
              </p:custDataLst>
            </p:nvPr>
          </p:nvSpPr>
          <p:spPr>
            <a:xfrm>
              <a:off x="4443350" y="1336192"/>
              <a:ext cx="160401" cy="253942"/>
            </a:xfrm>
            <a:custGeom>
              <a:avLst/>
              <a:gdLst/>
              <a:ahLst/>
              <a:cxnLst/>
              <a:rect l="0" t="0" r="0" b="0"/>
              <a:pathLst>
                <a:path w="160401" h="253942">
                  <a:moveTo>
                    <a:pt x="160400" y="3658"/>
                  </a:moveTo>
                  <a:lnTo>
                    <a:pt x="160400" y="3658"/>
                  </a:lnTo>
                  <a:lnTo>
                    <a:pt x="160400" y="287"/>
                  </a:lnTo>
                  <a:lnTo>
                    <a:pt x="158989" y="0"/>
                  </a:lnTo>
                  <a:lnTo>
                    <a:pt x="153658" y="1562"/>
                  </a:lnTo>
                  <a:lnTo>
                    <a:pt x="139352" y="16521"/>
                  </a:lnTo>
                  <a:lnTo>
                    <a:pt x="121708" y="45569"/>
                  </a:lnTo>
                  <a:lnTo>
                    <a:pt x="103692" y="72615"/>
                  </a:lnTo>
                  <a:lnTo>
                    <a:pt x="82280" y="102744"/>
                  </a:lnTo>
                  <a:lnTo>
                    <a:pt x="61004" y="132598"/>
                  </a:lnTo>
                  <a:lnTo>
                    <a:pt x="41670" y="158567"/>
                  </a:lnTo>
                  <a:lnTo>
                    <a:pt x="18682" y="187375"/>
                  </a:lnTo>
                  <a:lnTo>
                    <a:pt x="4815" y="201085"/>
                  </a:lnTo>
                  <a:lnTo>
                    <a:pt x="234" y="203587"/>
                  </a:lnTo>
                  <a:lnTo>
                    <a:pt x="0" y="203266"/>
                  </a:lnTo>
                  <a:lnTo>
                    <a:pt x="550" y="202347"/>
                  </a:lnTo>
                  <a:lnTo>
                    <a:pt x="2138" y="175523"/>
                  </a:lnTo>
                  <a:lnTo>
                    <a:pt x="7361" y="146460"/>
                  </a:lnTo>
                  <a:lnTo>
                    <a:pt x="16826" y="117623"/>
                  </a:lnTo>
                  <a:lnTo>
                    <a:pt x="25564" y="96137"/>
                  </a:lnTo>
                  <a:lnTo>
                    <a:pt x="26765" y="96355"/>
                  </a:lnTo>
                  <a:lnTo>
                    <a:pt x="47933" y="120910"/>
                  </a:lnTo>
                  <a:lnTo>
                    <a:pt x="65693" y="147604"/>
                  </a:lnTo>
                  <a:lnTo>
                    <a:pt x="85067" y="177855"/>
                  </a:lnTo>
                  <a:lnTo>
                    <a:pt x="106956" y="207750"/>
                  </a:lnTo>
                  <a:lnTo>
                    <a:pt x="127709" y="233767"/>
                  </a:lnTo>
                  <a:lnTo>
                    <a:pt x="135288" y="240690"/>
                  </a:lnTo>
                  <a:lnTo>
                    <a:pt x="143923" y="253141"/>
                  </a:lnTo>
                  <a:lnTo>
                    <a:pt x="145182" y="253941"/>
                  </a:lnTo>
                  <a:lnTo>
                    <a:pt x="146022" y="253769"/>
                  </a:lnTo>
                  <a:lnTo>
                    <a:pt x="147700" y="251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SMARTInkShape-Group524"/>
          <p:cNvGrpSpPr/>
          <p:nvPr/>
        </p:nvGrpSpPr>
        <p:grpSpPr>
          <a:xfrm>
            <a:off x="5137150" y="1149350"/>
            <a:ext cx="450851" cy="368301"/>
            <a:chOff x="5137150" y="1149350"/>
            <a:chExt cx="450851" cy="368301"/>
          </a:xfrm>
        </p:grpSpPr>
        <p:sp>
          <p:nvSpPr>
            <p:cNvPr id="14" name="SMARTInkShape-2193"/>
            <p:cNvSpPr/>
            <p:nvPr>
              <p:custDataLst>
                <p:tags r:id="rId100"/>
              </p:custDataLst>
            </p:nvPr>
          </p:nvSpPr>
          <p:spPr>
            <a:xfrm>
              <a:off x="5455317" y="1289050"/>
              <a:ext cx="132684" cy="171451"/>
            </a:xfrm>
            <a:custGeom>
              <a:avLst/>
              <a:gdLst/>
              <a:ahLst/>
              <a:cxnLst/>
              <a:rect l="0" t="0" r="0" b="0"/>
              <a:pathLst>
                <a:path w="132684" h="171451">
                  <a:moveTo>
                    <a:pt x="132683" y="0"/>
                  </a:moveTo>
                  <a:lnTo>
                    <a:pt x="132683" y="0"/>
                  </a:lnTo>
                  <a:lnTo>
                    <a:pt x="129312" y="0"/>
                  </a:lnTo>
                  <a:lnTo>
                    <a:pt x="117102" y="6742"/>
                  </a:lnTo>
                  <a:lnTo>
                    <a:pt x="93308" y="37576"/>
                  </a:lnTo>
                  <a:lnTo>
                    <a:pt x="78259" y="59739"/>
                  </a:lnTo>
                  <a:lnTo>
                    <a:pt x="58401" y="83701"/>
                  </a:lnTo>
                  <a:lnTo>
                    <a:pt x="29064" y="115347"/>
                  </a:lnTo>
                  <a:lnTo>
                    <a:pt x="10730" y="132484"/>
                  </a:lnTo>
                  <a:lnTo>
                    <a:pt x="1584" y="138275"/>
                  </a:lnTo>
                  <a:lnTo>
                    <a:pt x="834" y="137339"/>
                  </a:lnTo>
                  <a:lnTo>
                    <a:pt x="0" y="132536"/>
                  </a:lnTo>
                  <a:lnTo>
                    <a:pt x="5946" y="105699"/>
                  </a:lnTo>
                  <a:lnTo>
                    <a:pt x="14972" y="82020"/>
                  </a:lnTo>
                  <a:lnTo>
                    <a:pt x="25212" y="54406"/>
                  </a:lnTo>
                  <a:lnTo>
                    <a:pt x="29285" y="48970"/>
                  </a:lnTo>
                  <a:lnTo>
                    <a:pt x="39456" y="42931"/>
                  </a:lnTo>
                  <a:lnTo>
                    <a:pt x="44426" y="42732"/>
                  </a:lnTo>
                  <a:lnTo>
                    <a:pt x="53712" y="46273"/>
                  </a:lnTo>
                  <a:lnTo>
                    <a:pt x="62542" y="58195"/>
                  </a:lnTo>
                  <a:lnTo>
                    <a:pt x="73565" y="84741"/>
                  </a:lnTo>
                  <a:lnTo>
                    <a:pt x="85063" y="113068"/>
                  </a:lnTo>
                  <a:lnTo>
                    <a:pt x="101169" y="144552"/>
                  </a:lnTo>
                  <a:lnTo>
                    <a:pt x="113633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2194"/>
            <p:cNvSpPr/>
            <p:nvPr>
              <p:custDataLst>
                <p:tags r:id="rId101"/>
              </p:custDataLst>
            </p:nvPr>
          </p:nvSpPr>
          <p:spPr>
            <a:xfrm>
              <a:off x="5168900" y="1435100"/>
              <a:ext cx="165101" cy="82551"/>
            </a:xfrm>
            <a:custGeom>
              <a:avLst/>
              <a:gdLst/>
              <a:ahLst/>
              <a:cxnLst/>
              <a:rect l="0" t="0" r="0" b="0"/>
              <a:pathLst>
                <a:path w="165101" h="825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3371"/>
                  </a:lnTo>
                  <a:lnTo>
                    <a:pt x="14489" y="6481"/>
                  </a:lnTo>
                  <a:lnTo>
                    <a:pt x="17699" y="20970"/>
                  </a:lnTo>
                  <a:lnTo>
                    <a:pt x="18872" y="51053"/>
                  </a:lnTo>
                  <a:lnTo>
                    <a:pt x="25133" y="80820"/>
                  </a:lnTo>
                  <a:lnTo>
                    <a:pt x="27163" y="78018"/>
                  </a:lnTo>
                  <a:lnTo>
                    <a:pt x="41285" y="54306"/>
                  </a:lnTo>
                  <a:lnTo>
                    <a:pt x="57361" y="23296"/>
                  </a:lnTo>
                  <a:lnTo>
                    <a:pt x="66149" y="9490"/>
                  </a:lnTo>
                  <a:lnTo>
                    <a:pt x="69119" y="1874"/>
                  </a:lnTo>
                  <a:lnTo>
                    <a:pt x="70069" y="2661"/>
                  </a:lnTo>
                  <a:lnTo>
                    <a:pt x="78624" y="17841"/>
                  </a:lnTo>
                  <a:lnTo>
                    <a:pt x="81775" y="39116"/>
                  </a:lnTo>
                  <a:lnTo>
                    <a:pt x="82448" y="63242"/>
                  </a:lnTo>
                  <a:lnTo>
                    <a:pt x="83188" y="65444"/>
                  </a:lnTo>
                  <a:lnTo>
                    <a:pt x="84386" y="66913"/>
                  </a:lnTo>
                  <a:lnTo>
                    <a:pt x="85891" y="67892"/>
                  </a:lnTo>
                  <a:lnTo>
                    <a:pt x="91325" y="67098"/>
                  </a:lnTo>
                  <a:lnTo>
                    <a:pt x="98445" y="63688"/>
                  </a:lnTo>
                  <a:lnTo>
                    <a:pt x="106312" y="57469"/>
                  </a:lnTo>
                  <a:lnTo>
                    <a:pt x="128945" y="25930"/>
                  </a:lnTo>
                  <a:lnTo>
                    <a:pt x="142863" y="12151"/>
                  </a:lnTo>
                  <a:lnTo>
                    <a:pt x="150516" y="7496"/>
                  </a:lnTo>
                  <a:lnTo>
                    <a:pt x="151563" y="12504"/>
                  </a:lnTo>
                  <a:lnTo>
                    <a:pt x="155471" y="43109"/>
                  </a:lnTo>
                  <a:lnTo>
                    <a:pt x="154470" y="53026"/>
                  </a:lnTo>
                  <a:lnTo>
                    <a:pt x="157874" y="69098"/>
                  </a:lnTo>
                  <a:lnTo>
                    <a:pt x="1651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2195"/>
            <p:cNvSpPr/>
            <p:nvPr>
              <p:custDataLst>
                <p:tags r:id="rId102"/>
              </p:custDataLst>
            </p:nvPr>
          </p:nvSpPr>
          <p:spPr>
            <a:xfrm>
              <a:off x="5137150" y="1359162"/>
              <a:ext cx="146051" cy="6089"/>
            </a:xfrm>
            <a:custGeom>
              <a:avLst/>
              <a:gdLst/>
              <a:ahLst/>
              <a:cxnLst/>
              <a:rect l="0" t="0" r="0" b="0"/>
              <a:pathLst>
                <a:path w="146051" h="6089">
                  <a:moveTo>
                    <a:pt x="0" y="6088"/>
                  </a:moveTo>
                  <a:lnTo>
                    <a:pt x="0" y="6088"/>
                  </a:lnTo>
                  <a:lnTo>
                    <a:pt x="6742" y="2717"/>
                  </a:lnTo>
                  <a:lnTo>
                    <a:pt x="31161" y="621"/>
                  </a:lnTo>
                  <a:lnTo>
                    <a:pt x="61836" y="0"/>
                  </a:lnTo>
                  <a:lnTo>
                    <a:pt x="89896" y="3186"/>
                  </a:lnTo>
                  <a:lnTo>
                    <a:pt x="116084" y="5228"/>
                  </a:lnTo>
                  <a:lnTo>
                    <a:pt x="14605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2196"/>
            <p:cNvSpPr/>
            <p:nvPr>
              <p:custDataLst>
                <p:tags r:id="rId103"/>
              </p:custDataLst>
            </p:nvPr>
          </p:nvSpPr>
          <p:spPr>
            <a:xfrm>
              <a:off x="5156200" y="1149350"/>
              <a:ext cx="110214" cy="201185"/>
            </a:xfrm>
            <a:custGeom>
              <a:avLst/>
              <a:gdLst/>
              <a:ahLst/>
              <a:cxnLst/>
              <a:rect l="0" t="0" r="0" b="0"/>
              <a:pathLst>
                <a:path w="110214" h="201185">
                  <a:moveTo>
                    <a:pt x="57150" y="0"/>
                  </a:moveTo>
                  <a:lnTo>
                    <a:pt x="57150" y="0"/>
                  </a:lnTo>
                  <a:lnTo>
                    <a:pt x="47716" y="16620"/>
                  </a:lnTo>
                  <a:lnTo>
                    <a:pt x="40557" y="43338"/>
                  </a:lnTo>
                  <a:lnTo>
                    <a:pt x="36135" y="65828"/>
                  </a:lnTo>
                  <a:lnTo>
                    <a:pt x="33698" y="88053"/>
                  </a:lnTo>
                  <a:lnTo>
                    <a:pt x="30445" y="118518"/>
                  </a:lnTo>
                  <a:lnTo>
                    <a:pt x="28348" y="134519"/>
                  </a:lnTo>
                  <a:lnTo>
                    <a:pt x="30428" y="146083"/>
                  </a:lnTo>
                  <a:lnTo>
                    <a:pt x="30869" y="146777"/>
                  </a:lnTo>
                  <a:lnTo>
                    <a:pt x="58448" y="120052"/>
                  </a:lnTo>
                  <a:lnTo>
                    <a:pt x="76584" y="107694"/>
                  </a:lnTo>
                  <a:lnTo>
                    <a:pt x="89071" y="104309"/>
                  </a:lnTo>
                  <a:lnTo>
                    <a:pt x="93953" y="104817"/>
                  </a:lnTo>
                  <a:lnTo>
                    <a:pt x="97913" y="106567"/>
                  </a:lnTo>
                  <a:lnTo>
                    <a:pt x="101259" y="109145"/>
                  </a:lnTo>
                  <a:lnTo>
                    <a:pt x="109338" y="122885"/>
                  </a:lnTo>
                  <a:lnTo>
                    <a:pt x="110213" y="136225"/>
                  </a:lnTo>
                  <a:lnTo>
                    <a:pt x="109459" y="143733"/>
                  </a:lnTo>
                  <a:lnTo>
                    <a:pt x="102976" y="157720"/>
                  </a:lnTo>
                  <a:lnTo>
                    <a:pt x="81568" y="183947"/>
                  </a:lnTo>
                  <a:lnTo>
                    <a:pt x="59838" y="196398"/>
                  </a:lnTo>
                  <a:lnTo>
                    <a:pt x="42268" y="201184"/>
                  </a:lnTo>
                  <a:lnTo>
                    <a:pt x="37350" y="200445"/>
                  </a:lnTo>
                  <a:lnTo>
                    <a:pt x="28124" y="195861"/>
                  </a:lnTo>
                  <a:lnTo>
                    <a:pt x="11409" y="181420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" name="SMARTInkShape-Group525"/>
          <p:cNvGrpSpPr/>
          <p:nvPr/>
        </p:nvGrpSpPr>
        <p:grpSpPr>
          <a:xfrm>
            <a:off x="5784850" y="1111250"/>
            <a:ext cx="469901" cy="395496"/>
            <a:chOff x="5784850" y="1111250"/>
            <a:chExt cx="469901" cy="395496"/>
          </a:xfrm>
        </p:grpSpPr>
        <p:sp>
          <p:nvSpPr>
            <p:cNvPr id="21" name="SMARTInkShape-2197"/>
            <p:cNvSpPr/>
            <p:nvPr>
              <p:custDataLst>
                <p:tags r:id="rId95"/>
              </p:custDataLst>
            </p:nvPr>
          </p:nvSpPr>
          <p:spPr>
            <a:xfrm>
              <a:off x="6105041" y="1409700"/>
              <a:ext cx="149710" cy="97046"/>
            </a:xfrm>
            <a:custGeom>
              <a:avLst/>
              <a:gdLst/>
              <a:ahLst/>
              <a:cxnLst/>
              <a:rect l="0" t="0" r="0" b="0"/>
              <a:pathLst>
                <a:path w="149710" h="97046">
                  <a:moveTo>
                    <a:pt x="3659" y="0"/>
                  </a:moveTo>
                  <a:lnTo>
                    <a:pt x="3659" y="0"/>
                  </a:lnTo>
                  <a:lnTo>
                    <a:pt x="2954" y="26745"/>
                  </a:lnTo>
                  <a:lnTo>
                    <a:pt x="0" y="53159"/>
                  </a:lnTo>
                  <a:lnTo>
                    <a:pt x="2727" y="79880"/>
                  </a:lnTo>
                  <a:lnTo>
                    <a:pt x="3950" y="89124"/>
                  </a:lnTo>
                  <a:lnTo>
                    <a:pt x="6846" y="95585"/>
                  </a:lnTo>
                  <a:lnTo>
                    <a:pt x="8606" y="96884"/>
                  </a:lnTo>
                  <a:lnTo>
                    <a:pt x="10485" y="97045"/>
                  </a:lnTo>
                  <a:lnTo>
                    <a:pt x="12443" y="96447"/>
                  </a:lnTo>
                  <a:lnTo>
                    <a:pt x="21940" y="85492"/>
                  </a:lnTo>
                  <a:lnTo>
                    <a:pt x="37086" y="58463"/>
                  </a:lnTo>
                  <a:lnTo>
                    <a:pt x="45941" y="39900"/>
                  </a:lnTo>
                  <a:lnTo>
                    <a:pt x="60146" y="26007"/>
                  </a:lnTo>
                  <a:lnTo>
                    <a:pt x="69589" y="43130"/>
                  </a:lnTo>
                  <a:lnTo>
                    <a:pt x="70190" y="47098"/>
                  </a:lnTo>
                  <a:lnTo>
                    <a:pt x="69076" y="58718"/>
                  </a:lnTo>
                  <a:lnTo>
                    <a:pt x="71069" y="64432"/>
                  </a:lnTo>
                  <a:lnTo>
                    <a:pt x="72588" y="66238"/>
                  </a:lnTo>
                  <a:lnTo>
                    <a:pt x="76157" y="68245"/>
                  </a:lnTo>
                  <a:lnTo>
                    <a:pt x="81976" y="67255"/>
                  </a:lnTo>
                  <a:lnTo>
                    <a:pt x="89267" y="63758"/>
                  </a:lnTo>
                  <a:lnTo>
                    <a:pt x="101305" y="53150"/>
                  </a:lnTo>
                  <a:lnTo>
                    <a:pt x="125039" y="24474"/>
                  </a:lnTo>
                  <a:lnTo>
                    <a:pt x="129699" y="16502"/>
                  </a:lnTo>
                  <a:lnTo>
                    <a:pt x="133290" y="14390"/>
                  </a:lnTo>
                  <a:lnTo>
                    <a:pt x="134529" y="15238"/>
                  </a:lnTo>
                  <a:lnTo>
                    <a:pt x="135907" y="19943"/>
                  </a:lnTo>
                  <a:lnTo>
                    <a:pt x="136912" y="49339"/>
                  </a:lnTo>
                  <a:lnTo>
                    <a:pt x="136980" y="66046"/>
                  </a:lnTo>
                  <a:lnTo>
                    <a:pt x="140759" y="75450"/>
                  </a:lnTo>
                  <a:lnTo>
                    <a:pt x="147057" y="86796"/>
                  </a:lnTo>
                  <a:lnTo>
                    <a:pt x="14970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2198"/>
            <p:cNvSpPr/>
            <p:nvPr>
              <p:custDataLst>
                <p:tags r:id="rId96"/>
              </p:custDataLst>
            </p:nvPr>
          </p:nvSpPr>
          <p:spPr>
            <a:xfrm>
              <a:off x="6029129" y="1333500"/>
              <a:ext cx="168472" cy="12362"/>
            </a:xfrm>
            <a:custGeom>
              <a:avLst/>
              <a:gdLst/>
              <a:ahLst/>
              <a:cxnLst/>
              <a:rect l="0" t="0" r="0" b="0"/>
              <a:pathLst>
                <a:path w="168472" h="12362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5069"/>
                  </a:lnTo>
                  <a:lnTo>
                    <a:pt x="4646" y="8838"/>
                  </a:lnTo>
                  <a:lnTo>
                    <a:pt x="35478" y="11937"/>
                  </a:lnTo>
                  <a:lnTo>
                    <a:pt x="60209" y="12361"/>
                  </a:lnTo>
                  <a:lnTo>
                    <a:pt x="85783" y="10668"/>
                  </a:lnTo>
                  <a:lnTo>
                    <a:pt x="110554" y="8269"/>
                  </a:lnTo>
                  <a:lnTo>
                    <a:pt x="142216" y="6919"/>
                  </a:lnTo>
                  <a:lnTo>
                    <a:pt x="16847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2199"/>
            <p:cNvSpPr/>
            <p:nvPr>
              <p:custDataLst>
                <p:tags r:id="rId97"/>
              </p:custDataLst>
            </p:nvPr>
          </p:nvSpPr>
          <p:spPr>
            <a:xfrm>
              <a:off x="6056278" y="1111250"/>
              <a:ext cx="115923" cy="234951"/>
            </a:xfrm>
            <a:custGeom>
              <a:avLst/>
              <a:gdLst/>
              <a:ahLst/>
              <a:cxnLst/>
              <a:rect l="0" t="0" r="0" b="0"/>
              <a:pathLst>
                <a:path w="115923" h="234951">
                  <a:moveTo>
                    <a:pt x="46072" y="0"/>
                  </a:moveTo>
                  <a:lnTo>
                    <a:pt x="46072" y="0"/>
                  </a:lnTo>
                  <a:lnTo>
                    <a:pt x="46072" y="27790"/>
                  </a:lnTo>
                  <a:lnTo>
                    <a:pt x="46072" y="50216"/>
                  </a:lnTo>
                  <a:lnTo>
                    <a:pt x="45367" y="76646"/>
                  </a:lnTo>
                  <a:lnTo>
                    <a:pt x="42701" y="104856"/>
                  </a:lnTo>
                  <a:lnTo>
                    <a:pt x="37283" y="128212"/>
                  </a:lnTo>
                  <a:lnTo>
                    <a:pt x="30062" y="155346"/>
                  </a:lnTo>
                  <a:lnTo>
                    <a:pt x="27622" y="173365"/>
                  </a:lnTo>
                  <a:lnTo>
                    <a:pt x="28128" y="173432"/>
                  </a:lnTo>
                  <a:lnTo>
                    <a:pt x="35913" y="159734"/>
                  </a:lnTo>
                  <a:lnTo>
                    <a:pt x="49814" y="129206"/>
                  </a:lnTo>
                  <a:lnTo>
                    <a:pt x="68449" y="100912"/>
                  </a:lnTo>
                  <a:lnTo>
                    <a:pt x="71573" y="96908"/>
                  </a:lnTo>
                  <a:lnTo>
                    <a:pt x="74362" y="94944"/>
                  </a:lnTo>
                  <a:lnTo>
                    <a:pt x="76926" y="94341"/>
                  </a:lnTo>
                  <a:lnTo>
                    <a:pt x="79342" y="94644"/>
                  </a:lnTo>
                  <a:lnTo>
                    <a:pt x="80951" y="96257"/>
                  </a:lnTo>
                  <a:lnTo>
                    <a:pt x="82741" y="101812"/>
                  </a:lnTo>
                  <a:lnTo>
                    <a:pt x="77006" y="119615"/>
                  </a:lnTo>
                  <a:lnTo>
                    <a:pt x="59628" y="142764"/>
                  </a:lnTo>
                  <a:lnTo>
                    <a:pt x="33233" y="164126"/>
                  </a:lnTo>
                  <a:lnTo>
                    <a:pt x="4879" y="181025"/>
                  </a:lnTo>
                  <a:lnTo>
                    <a:pt x="1677" y="182067"/>
                  </a:lnTo>
                  <a:lnTo>
                    <a:pt x="247" y="182056"/>
                  </a:lnTo>
                  <a:lnTo>
                    <a:pt x="0" y="181343"/>
                  </a:lnTo>
                  <a:lnTo>
                    <a:pt x="541" y="180162"/>
                  </a:lnTo>
                  <a:lnTo>
                    <a:pt x="10842" y="169538"/>
                  </a:lnTo>
                  <a:lnTo>
                    <a:pt x="15833" y="167073"/>
                  </a:lnTo>
                  <a:lnTo>
                    <a:pt x="25980" y="165684"/>
                  </a:lnTo>
                  <a:lnTo>
                    <a:pt x="29149" y="166901"/>
                  </a:lnTo>
                  <a:lnTo>
                    <a:pt x="48840" y="187502"/>
                  </a:lnTo>
                  <a:lnTo>
                    <a:pt x="67132" y="208331"/>
                  </a:lnTo>
                  <a:lnTo>
                    <a:pt x="96491" y="227935"/>
                  </a:lnTo>
                  <a:lnTo>
                    <a:pt x="107577" y="232872"/>
                  </a:lnTo>
                  <a:lnTo>
                    <a:pt x="115922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2200"/>
            <p:cNvSpPr/>
            <p:nvPr>
              <p:custDataLst>
                <p:tags r:id="rId98"/>
              </p:custDataLst>
            </p:nvPr>
          </p:nvSpPr>
          <p:spPr>
            <a:xfrm>
              <a:off x="5824094" y="1314450"/>
              <a:ext cx="11557" cy="95251"/>
            </a:xfrm>
            <a:custGeom>
              <a:avLst/>
              <a:gdLst/>
              <a:ahLst/>
              <a:cxnLst/>
              <a:rect l="0" t="0" r="0" b="0"/>
              <a:pathLst>
                <a:path w="11557" h="95251">
                  <a:moveTo>
                    <a:pt x="11556" y="0"/>
                  </a:moveTo>
                  <a:lnTo>
                    <a:pt x="11556" y="0"/>
                  </a:lnTo>
                  <a:lnTo>
                    <a:pt x="2718" y="24419"/>
                  </a:lnTo>
                  <a:lnTo>
                    <a:pt x="0" y="44159"/>
                  </a:lnTo>
                  <a:lnTo>
                    <a:pt x="4151" y="73451"/>
                  </a:lnTo>
                  <a:lnTo>
                    <a:pt x="1155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2201"/>
            <p:cNvSpPr/>
            <p:nvPr>
              <p:custDataLst>
                <p:tags r:id="rId99"/>
              </p:custDataLst>
            </p:nvPr>
          </p:nvSpPr>
          <p:spPr>
            <a:xfrm>
              <a:off x="5784850" y="135255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20722" y="1324"/>
                  </a:lnTo>
                  <a:lnTo>
                    <a:pt x="40477" y="2274"/>
                  </a:lnTo>
                  <a:lnTo>
                    <a:pt x="64204" y="5142"/>
                  </a:lnTo>
                  <a:lnTo>
                    <a:pt x="87227" y="4111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SMARTInkShape-Group526"/>
          <p:cNvGrpSpPr/>
          <p:nvPr/>
        </p:nvGrpSpPr>
        <p:grpSpPr>
          <a:xfrm>
            <a:off x="6416479" y="1230129"/>
            <a:ext cx="448788" cy="175886"/>
            <a:chOff x="6416479" y="1230129"/>
            <a:chExt cx="448788" cy="175886"/>
          </a:xfrm>
        </p:grpSpPr>
        <p:sp>
          <p:nvSpPr>
            <p:cNvPr id="29" name="SMARTInkShape-2202"/>
            <p:cNvSpPr/>
            <p:nvPr>
              <p:custDataLst>
                <p:tags r:id="rId92"/>
              </p:custDataLst>
            </p:nvPr>
          </p:nvSpPr>
          <p:spPr>
            <a:xfrm>
              <a:off x="6690554" y="1230129"/>
              <a:ext cx="174713" cy="175886"/>
            </a:xfrm>
            <a:custGeom>
              <a:avLst/>
              <a:gdLst/>
              <a:ahLst/>
              <a:cxnLst/>
              <a:rect l="0" t="0" r="0" b="0"/>
              <a:pathLst>
                <a:path w="174713" h="175886">
                  <a:moveTo>
                    <a:pt x="65846" y="1771"/>
                  </a:moveTo>
                  <a:lnTo>
                    <a:pt x="65846" y="1771"/>
                  </a:lnTo>
                  <a:lnTo>
                    <a:pt x="38216" y="17467"/>
                  </a:lnTo>
                  <a:lnTo>
                    <a:pt x="23228" y="30619"/>
                  </a:lnTo>
                  <a:lnTo>
                    <a:pt x="9510" y="50576"/>
                  </a:lnTo>
                  <a:lnTo>
                    <a:pt x="0" y="82240"/>
                  </a:lnTo>
                  <a:lnTo>
                    <a:pt x="1538" y="105268"/>
                  </a:lnTo>
                  <a:lnTo>
                    <a:pt x="8337" y="127498"/>
                  </a:lnTo>
                  <a:lnTo>
                    <a:pt x="20766" y="144433"/>
                  </a:lnTo>
                  <a:lnTo>
                    <a:pt x="50373" y="165867"/>
                  </a:lnTo>
                  <a:lnTo>
                    <a:pt x="73785" y="173480"/>
                  </a:lnTo>
                  <a:lnTo>
                    <a:pt x="105123" y="175885"/>
                  </a:lnTo>
                  <a:lnTo>
                    <a:pt x="113197" y="174997"/>
                  </a:lnTo>
                  <a:lnTo>
                    <a:pt x="129695" y="166484"/>
                  </a:lnTo>
                  <a:lnTo>
                    <a:pt x="145729" y="151882"/>
                  </a:lnTo>
                  <a:lnTo>
                    <a:pt x="159910" y="131282"/>
                  </a:lnTo>
                  <a:lnTo>
                    <a:pt x="169506" y="106133"/>
                  </a:lnTo>
                  <a:lnTo>
                    <a:pt x="174712" y="78493"/>
                  </a:lnTo>
                  <a:lnTo>
                    <a:pt x="174673" y="49746"/>
                  </a:lnTo>
                  <a:lnTo>
                    <a:pt x="166660" y="26150"/>
                  </a:lnTo>
                  <a:lnTo>
                    <a:pt x="160572" y="15907"/>
                  </a:lnTo>
                  <a:lnTo>
                    <a:pt x="152280" y="9078"/>
                  </a:lnTo>
                  <a:lnTo>
                    <a:pt x="131778" y="1491"/>
                  </a:lnTo>
                  <a:lnTo>
                    <a:pt x="108555" y="0"/>
                  </a:lnTo>
                  <a:lnTo>
                    <a:pt x="72196" y="1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2203"/>
            <p:cNvSpPr/>
            <p:nvPr>
              <p:custDataLst>
                <p:tags r:id="rId93"/>
              </p:custDataLst>
            </p:nvPr>
          </p:nvSpPr>
          <p:spPr>
            <a:xfrm>
              <a:off x="6416479" y="1339850"/>
              <a:ext cx="92272" cy="12701"/>
            </a:xfrm>
            <a:custGeom>
              <a:avLst/>
              <a:gdLst/>
              <a:ahLst/>
              <a:cxnLst/>
              <a:rect l="0" t="0" r="0" b="0"/>
              <a:pathLst>
                <a:path w="92272" h="1270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5069"/>
                  </a:lnTo>
                  <a:lnTo>
                    <a:pt x="4645" y="8838"/>
                  </a:lnTo>
                  <a:lnTo>
                    <a:pt x="18330" y="11556"/>
                  </a:lnTo>
                  <a:lnTo>
                    <a:pt x="45903" y="12361"/>
                  </a:lnTo>
                  <a:lnTo>
                    <a:pt x="74142" y="12600"/>
                  </a:lnTo>
                  <a:lnTo>
                    <a:pt x="9227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2204"/>
            <p:cNvSpPr/>
            <p:nvPr>
              <p:custDataLst>
                <p:tags r:id="rId94"/>
              </p:custDataLst>
            </p:nvPr>
          </p:nvSpPr>
          <p:spPr>
            <a:xfrm>
              <a:off x="6426200" y="128905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50901" y="8838"/>
                  </a:lnTo>
                  <a:lnTo>
                    <a:pt x="77719" y="14927"/>
                  </a:lnTo>
                  <a:lnTo>
                    <a:pt x="109243" y="18236"/>
                  </a:lnTo>
                  <a:lnTo>
                    <a:pt x="1206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SMARTInkShape-Group527"/>
          <p:cNvGrpSpPr/>
          <p:nvPr/>
        </p:nvGrpSpPr>
        <p:grpSpPr>
          <a:xfrm>
            <a:off x="7261621" y="1112656"/>
            <a:ext cx="1234680" cy="325348"/>
            <a:chOff x="7261621" y="1112656"/>
            <a:chExt cx="1234680" cy="325348"/>
          </a:xfrm>
        </p:grpSpPr>
        <p:sp>
          <p:nvSpPr>
            <p:cNvPr id="33" name="SMARTInkShape-2205"/>
            <p:cNvSpPr/>
            <p:nvPr>
              <p:custDataLst>
                <p:tags r:id="rId84"/>
              </p:custDataLst>
            </p:nvPr>
          </p:nvSpPr>
          <p:spPr>
            <a:xfrm>
              <a:off x="8362950" y="1206500"/>
              <a:ext cx="133351" cy="101601"/>
            </a:xfrm>
            <a:custGeom>
              <a:avLst/>
              <a:gdLst/>
              <a:ahLst/>
              <a:cxnLst/>
              <a:rect l="0" t="0" r="0" b="0"/>
              <a:pathLst>
                <a:path w="133351" h="101601">
                  <a:moveTo>
                    <a:pt x="0" y="0"/>
                  </a:moveTo>
                  <a:lnTo>
                    <a:pt x="0" y="0"/>
                  </a:lnTo>
                  <a:lnTo>
                    <a:pt x="5468" y="0"/>
                  </a:lnTo>
                  <a:lnTo>
                    <a:pt x="9459" y="10113"/>
                  </a:lnTo>
                  <a:lnTo>
                    <a:pt x="8401" y="36857"/>
                  </a:lnTo>
                  <a:lnTo>
                    <a:pt x="11819" y="55371"/>
                  </a:lnTo>
                  <a:lnTo>
                    <a:pt x="17959" y="71175"/>
                  </a:lnTo>
                  <a:lnTo>
                    <a:pt x="19028" y="72144"/>
                  </a:lnTo>
                  <a:lnTo>
                    <a:pt x="20446" y="72085"/>
                  </a:lnTo>
                  <a:lnTo>
                    <a:pt x="22097" y="71340"/>
                  </a:lnTo>
                  <a:lnTo>
                    <a:pt x="27792" y="63550"/>
                  </a:lnTo>
                  <a:lnTo>
                    <a:pt x="34992" y="37270"/>
                  </a:lnTo>
                  <a:lnTo>
                    <a:pt x="48274" y="16380"/>
                  </a:lnTo>
                  <a:lnTo>
                    <a:pt x="52735" y="11278"/>
                  </a:lnTo>
                  <a:lnTo>
                    <a:pt x="54207" y="10341"/>
                  </a:lnTo>
                  <a:lnTo>
                    <a:pt x="55187" y="10422"/>
                  </a:lnTo>
                  <a:lnTo>
                    <a:pt x="58450" y="15788"/>
                  </a:lnTo>
                  <a:lnTo>
                    <a:pt x="61255" y="22539"/>
                  </a:lnTo>
                  <a:lnTo>
                    <a:pt x="65250" y="54025"/>
                  </a:lnTo>
                  <a:lnTo>
                    <a:pt x="66784" y="57183"/>
                  </a:lnTo>
                  <a:lnTo>
                    <a:pt x="68511" y="59289"/>
                  </a:lnTo>
                  <a:lnTo>
                    <a:pt x="72313" y="61628"/>
                  </a:lnTo>
                  <a:lnTo>
                    <a:pt x="74314" y="61547"/>
                  </a:lnTo>
                  <a:lnTo>
                    <a:pt x="78419" y="59574"/>
                  </a:lnTo>
                  <a:lnTo>
                    <a:pt x="107187" y="32446"/>
                  </a:lnTo>
                  <a:lnTo>
                    <a:pt x="117990" y="21696"/>
                  </a:lnTo>
                  <a:lnTo>
                    <a:pt x="118877" y="21520"/>
                  </a:lnTo>
                  <a:lnTo>
                    <a:pt x="119469" y="22107"/>
                  </a:lnTo>
                  <a:lnTo>
                    <a:pt x="119862" y="23205"/>
                  </a:lnTo>
                  <a:lnTo>
                    <a:pt x="123788" y="28121"/>
                  </a:lnTo>
                  <a:lnTo>
                    <a:pt x="123413" y="54264"/>
                  </a:lnTo>
                  <a:lnTo>
                    <a:pt x="129073" y="71190"/>
                  </a:lnTo>
                  <a:lnTo>
                    <a:pt x="129500" y="91752"/>
                  </a:lnTo>
                  <a:lnTo>
                    <a:pt x="1333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2206"/>
            <p:cNvSpPr/>
            <p:nvPr>
              <p:custDataLst>
                <p:tags r:id="rId85"/>
              </p:custDataLst>
            </p:nvPr>
          </p:nvSpPr>
          <p:spPr>
            <a:xfrm>
              <a:off x="8312150" y="1155700"/>
              <a:ext cx="158751" cy="1"/>
            </a:xfrm>
            <a:custGeom>
              <a:avLst/>
              <a:gdLst/>
              <a:ahLst/>
              <a:cxnLst/>
              <a:rect l="0" t="0" r="0" b="0"/>
              <a:pathLst>
                <a:path w="158751" h="1">
                  <a:moveTo>
                    <a:pt x="0" y="0"/>
                  </a:moveTo>
                  <a:lnTo>
                    <a:pt x="0" y="0"/>
                  </a:lnTo>
                  <a:lnTo>
                    <a:pt x="27451" y="0"/>
                  </a:lnTo>
                  <a:lnTo>
                    <a:pt x="58228" y="0"/>
                  </a:lnTo>
                  <a:lnTo>
                    <a:pt x="87260" y="0"/>
                  </a:lnTo>
                  <a:lnTo>
                    <a:pt x="110043" y="0"/>
                  </a:lnTo>
                  <a:lnTo>
                    <a:pt x="136557" y="0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207"/>
            <p:cNvSpPr/>
            <p:nvPr>
              <p:custDataLst>
                <p:tags r:id="rId86"/>
              </p:custDataLst>
            </p:nvPr>
          </p:nvSpPr>
          <p:spPr>
            <a:xfrm>
              <a:off x="8147050" y="122555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31033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2208"/>
            <p:cNvSpPr/>
            <p:nvPr>
              <p:custDataLst>
                <p:tags r:id="rId87"/>
              </p:custDataLst>
            </p:nvPr>
          </p:nvSpPr>
          <p:spPr>
            <a:xfrm>
              <a:off x="8153400" y="12001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1986"/>
                  </a:lnTo>
                  <a:lnTo>
                    <a:pt x="1882" y="1324"/>
                  </a:lnTo>
                  <a:lnTo>
                    <a:pt x="8789" y="392"/>
                  </a:lnTo>
                  <a:lnTo>
                    <a:pt x="38901" y="15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2209"/>
            <p:cNvSpPr/>
            <p:nvPr>
              <p:custDataLst>
                <p:tags r:id="rId88"/>
              </p:custDataLst>
            </p:nvPr>
          </p:nvSpPr>
          <p:spPr>
            <a:xfrm>
              <a:off x="7261621" y="1272151"/>
              <a:ext cx="263130" cy="103066"/>
            </a:xfrm>
            <a:custGeom>
              <a:avLst/>
              <a:gdLst/>
              <a:ahLst/>
              <a:cxnLst/>
              <a:rect l="0" t="0" r="0" b="0"/>
              <a:pathLst>
                <a:path w="263130" h="103066">
                  <a:moveTo>
                    <a:pt x="9129" y="4199"/>
                  </a:moveTo>
                  <a:lnTo>
                    <a:pt x="9129" y="4199"/>
                  </a:lnTo>
                  <a:lnTo>
                    <a:pt x="5757" y="28618"/>
                  </a:lnTo>
                  <a:lnTo>
                    <a:pt x="3661" y="55100"/>
                  </a:lnTo>
                  <a:lnTo>
                    <a:pt x="0" y="84809"/>
                  </a:lnTo>
                  <a:lnTo>
                    <a:pt x="7648" y="102756"/>
                  </a:lnTo>
                  <a:lnTo>
                    <a:pt x="8848" y="103065"/>
                  </a:lnTo>
                  <a:lnTo>
                    <a:pt x="10352" y="102565"/>
                  </a:lnTo>
                  <a:lnTo>
                    <a:pt x="12061" y="101526"/>
                  </a:lnTo>
                  <a:lnTo>
                    <a:pt x="17837" y="89952"/>
                  </a:lnTo>
                  <a:lnTo>
                    <a:pt x="26816" y="61302"/>
                  </a:lnTo>
                  <a:lnTo>
                    <a:pt x="38907" y="33975"/>
                  </a:lnTo>
                  <a:lnTo>
                    <a:pt x="67868" y="2728"/>
                  </a:lnTo>
                  <a:lnTo>
                    <a:pt x="70514" y="17"/>
                  </a:lnTo>
                  <a:lnTo>
                    <a:pt x="71218" y="0"/>
                  </a:lnTo>
                  <a:lnTo>
                    <a:pt x="71688" y="694"/>
                  </a:lnTo>
                  <a:lnTo>
                    <a:pt x="78353" y="31486"/>
                  </a:lnTo>
                  <a:lnTo>
                    <a:pt x="78897" y="49481"/>
                  </a:lnTo>
                  <a:lnTo>
                    <a:pt x="79630" y="51320"/>
                  </a:lnTo>
                  <a:lnTo>
                    <a:pt x="80824" y="52547"/>
                  </a:lnTo>
                  <a:lnTo>
                    <a:pt x="82325" y="53364"/>
                  </a:lnTo>
                  <a:lnTo>
                    <a:pt x="83327" y="53203"/>
                  </a:lnTo>
                  <a:lnTo>
                    <a:pt x="83994" y="52391"/>
                  </a:lnTo>
                  <a:lnTo>
                    <a:pt x="84439" y="51144"/>
                  </a:lnTo>
                  <a:lnTo>
                    <a:pt x="106939" y="22063"/>
                  </a:lnTo>
                  <a:lnTo>
                    <a:pt x="118622" y="5964"/>
                  </a:lnTo>
                  <a:lnTo>
                    <a:pt x="124350" y="1456"/>
                  </a:lnTo>
                  <a:lnTo>
                    <a:pt x="126864" y="959"/>
                  </a:lnTo>
                  <a:lnTo>
                    <a:pt x="129247" y="1333"/>
                  </a:lnTo>
                  <a:lnTo>
                    <a:pt x="131541" y="2289"/>
                  </a:lnTo>
                  <a:lnTo>
                    <a:pt x="131660" y="4336"/>
                  </a:lnTo>
                  <a:lnTo>
                    <a:pt x="128027" y="10375"/>
                  </a:lnTo>
                  <a:lnTo>
                    <a:pt x="127354" y="19644"/>
                  </a:lnTo>
                  <a:lnTo>
                    <a:pt x="130870" y="47599"/>
                  </a:lnTo>
                  <a:lnTo>
                    <a:pt x="136379" y="54768"/>
                  </a:lnTo>
                  <a:lnTo>
                    <a:pt x="147414" y="62770"/>
                  </a:lnTo>
                  <a:lnTo>
                    <a:pt x="159620" y="66239"/>
                  </a:lnTo>
                  <a:lnTo>
                    <a:pt x="167971" y="65168"/>
                  </a:lnTo>
                  <a:lnTo>
                    <a:pt x="172174" y="63895"/>
                  </a:lnTo>
                  <a:lnTo>
                    <a:pt x="188201" y="51990"/>
                  </a:lnTo>
                  <a:lnTo>
                    <a:pt x="202441" y="34074"/>
                  </a:lnTo>
                  <a:lnTo>
                    <a:pt x="210166" y="18828"/>
                  </a:lnTo>
                  <a:lnTo>
                    <a:pt x="212138" y="4368"/>
                  </a:lnTo>
                  <a:lnTo>
                    <a:pt x="212202" y="2195"/>
                  </a:lnTo>
                  <a:lnTo>
                    <a:pt x="211539" y="1452"/>
                  </a:lnTo>
                  <a:lnTo>
                    <a:pt x="210391" y="1662"/>
                  </a:lnTo>
                  <a:lnTo>
                    <a:pt x="208921" y="2508"/>
                  </a:lnTo>
                  <a:lnTo>
                    <a:pt x="207940" y="3777"/>
                  </a:lnTo>
                  <a:lnTo>
                    <a:pt x="206850" y="7069"/>
                  </a:lnTo>
                  <a:lnTo>
                    <a:pt x="205446" y="19295"/>
                  </a:lnTo>
                  <a:lnTo>
                    <a:pt x="202685" y="24549"/>
                  </a:lnTo>
                  <a:lnTo>
                    <a:pt x="202371" y="26938"/>
                  </a:lnTo>
                  <a:lnTo>
                    <a:pt x="210222" y="56644"/>
                  </a:lnTo>
                  <a:lnTo>
                    <a:pt x="211392" y="62315"/>
                  </a:lnTo>
                  <a:lnTo>
                    <a:pt x="213821" y="64815"/>
                  </a:lnTo>
                  <a:lnTo>
                    <a:pt x="222165" y="69475"/>
                  </a:lnTo>
                  <a:lnTo>
                    <a:pt x="235390" y="72694"/>
                  </a:lnTo>
                  <a:lnTo>
                    <a:pt x="263129" y="676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2210"/>
            <p:cNvSpPr/>
            <p:nvPr>
              <p:custDataLst>
                <p:tags r:id="rId89"/>
              </p:custDataLst>
            </p:nvPr>
          </p:nvSpPr>
          <p:spPr>
            <a:xfrm>
              <a:off x="7543378" y="1172921"/>
              <a:ext cx="127423" cy="173280"/>
            </a:xfrm>
            <a:custGeom>
              <a:avLst/>
              <a:gdLst/>
              <a:ahLst/>
              <a:cxnLst/>
              <a:rect l="0" t="0" r="0" b="0"/>
              <a:pathLst>
                <a:path w="127423" h="173280">
                  <a:moveTo>
                    <a:pt x="57572" y="103429"/>
                  </a:moveTo>
                  <a:lnTo>
                    <a:pt x="57572" y="103429"/>
                  </a:lnTo>
                  <a:lnTo>
                    <a:pt x="45639" y="98403"/>
                  </a:lnTo>
                  <a:lnTo>
                    <a:pt x="43267" y="97962"/>
                  </a:lnTo>
                  <a:lnTo>
                    <a:pt x="29814" y="104082"/>
                  </a:lnTo>
                  <a:lnTo>
                    <a:pt x="11376" y="119498"/>
                  </a:lnTo>
                  <a:lnTo>
                    <a:pt x="2703" y="130326"/>
                  </a:lnTo>
                  <a:lnTo>
                    <a:pt x="532" y="135472"/>
                  </a:lnTo>
                  <a:lnTo>
                    <a:pt x="0" y="144952"/>
                  </a:lnTo>
                  <a:lnTo>
                    <a:pt x="1552" y="148750"/>
                  </a:lnTo>
                  <a:lnTo>
                    <a:pt x="7039" y="154851"/>
                  </a:lnTo>
                  <a:lnTo>
                    <a:pt x="14181" y="158033"/>
                  </a:lnTo>
                  <a:lnTo>
                    <a:pt x="18061" y="158882"/>
                  </a:lnTo>
                  <a:lnTo>
                    <a:pt x="26135" y="157943"/>
                  </a:lnTo>
                  <a:lnTo>
                    <a:pt x="30264" y="156705"/>
                  </a:lnTo>
                  <a:lnTo>
                    <a:pt x="46188" y="141479"/>
                  </a:lnTo>
                  <a:lnTo>
                    <a:pt x="64312" y="119093"/>
                  </a:lnTo>
                  <a:lnTo>
                    <a:pt x="76796" y="97220"/>
                  </a:lnTo>
                  <a:lnTo>
                    <a:pt x="88693" y="70331"/>
                  </a:lnTo>
                  <a:lnTo>
                    <a:pt x="98685" y="39565"/>
                  </a:lnTo>
                  <a:lnTo>
                    <a:pt x="108873" y="10737"/>
                  </a:lnTo>
                  <a:lnTo>
                    <a:pt x="112989" y="0"/>
                  </a:lnTo>
                  <a:lnTo>
                    <a:pt x="104096" y="10302"/>
                  </a:lnTo>
                  <a:lnTo>
                    <a:pt x="88055" y="41342"/>
                  </a:lnTo>
                  <a:lnTo>
                    <a:pt x="79822" y="65957"/>
                  </a:lnTo>
                  <a:lnTo>
                    <a:pt x="75222" y="90302"/>
                  </a:lnTo>
                  <a:lnTo>
                    <a:pt x="75529" y="112882"/>
                  </a:lnTo>
                  <a:lnTo>
                    <a:pt x="79899" y="134677"/>
                  </a:lnTo>
                  <a:lnTo>
                    <a:pt x="83039" y="145427"/>
                  </a:lnTo>
                  <a:lnTo>
                    <a:pt x="87956" y="153300"/>
                  </a:lnTo>
                  <a:lnTo>
                    <a:pt x="100945" y="163929"/>
                  </a:lnTo>
                  <a:lnTo>
                    <a:pt x="127422" y="1732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2211"/>
            <p:cNvSpPr/>
            <p:nvPr>
              <p:custDataLst>
                <p:tags r:id="rId90"/>
              </p:custDataLst>
            </p:nvPr>
          </p:nvSpPr>
          <p:spPr>
            <a:xfrm>
              <a:off x="7943563" y="1215829"/>
              <a:ext cx="82838" cy="222175"/>
            </a:xfrm>
            <a:custGeom>
              <a:avLst/>
              <a:gdLst/>
              <a:ahLst/>
              <a:cxnLst/>
              <a:rect l="0" t="0" r="0" b="0"/>
              <a:pathLst>
                <a:path w="82838" h="222175">
                  <a:moveTo>
                    <a:pt x="44737" y="3371"/>
                  </a:moveTo>
                  <a:lnTo>
                    <a:pt x="44737" y="3371"/>
                  </a:lnTo>
                  <a:lnTo>
                    <a:pt x="44737" y="0"/>
                  </a:lnTo>
                  <a:lnTo>
                    <a:pt x="44737" y="27168"/>
                  </a:lnTo>
                  <a:lnTo>
                    <a:pt x="48108" y="57459"/>
                  </a:lnTo>
                  <a:lnTo>
                    <a:pt x="51644" y="81032"/>
                  </a:lnTo>
                  <a:lnTo>
                    <a:pt x="56979" y="104915"/>
                  </a:lnTo>
                  <a:lnTo>
                    <a:pt x="66405" y="127289"/>
                  </a:lnTo>
                  <a:lnTo>
                    <a:pt x="70125" y="150873"/>
                  </a:lnTo>
                  <a:lnTo>
                    <a:pt x="68721" y="174055"/>
                  </a:lnTo>
                  <a:lnTo>
                    <a:pt x="63393" y="193766"/>
                  </a:lnTo>
                  <a:lnTo>
                    <a:pt x="54440" y="208171"/>
                  </a:lnTo>
                  <a:lnTo>
                    <a:pt x="44111" y="217865"/>
                  </a:lnTo>
                  <a:lnTo>
                    <a:pt x="34816" y="222174"/>
                  </a:lnTo>
                  <a:lnTo>
                    <a:pt x="29656" y="221206"/>
                  </a:lnTo>
                  <a:lnTo>
                    <a:pt x="18279" y="214487"/>
                  </a:lnTo>
                  <a:lnTo>
                    <a:pt x="3344" y="188690"/>
                  </a:lnTo>
                  <a:lnTo>
                    <a:pt x="0" y="164287"/>
                  </a:lnTo>
                  <a:lnTo>
                    <a:pt x="865" y="139800"/>
                  </a:lnTo>
                  <a:lnTo>
                    <a:pt x="6024" y="112704"/>
                  </a:lnTo>
                  <a:lnTo>
                    <a:pt x="12479" y="93121"/>
                  </a:lnTo>
                  <a:lnTo>
                    <a:pt x="25696" y="76421"/>
                  </a:lnTo>
                  <a:lnTo>
                    <a:pt x="54224" y="46256"/>
                  </a:lnTo>
                  <a:lnTo>
                    <a:pt x="78618" y="19723"/>
                  </a:lnTo>
                  <a:lnTo>
                    <a:pt x="82837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2212"/>
            <p:cNvSpPr/>
            <p:nvPr>
              <p:custDataLst>
                <p:tags r:id="rId91"/>
              </p:custDataLst>
            </p:nvPr>
          </p:nvSpPr>
          <p:spPr>
            <a:xfrm>
              <a:off x="7806238" y="1112656"/>
              <a:ext cx="112286" cy="194929"/>
            </a:xfrm>
            <a:custGeom>
              <a:avLst/>
              <a:gdLst/>
              <a:ahLst/>
              <a:cxnLst/>
              <a:rect l="0" t="0" r="0" b="0"/>
              <a:pathLst>
                <a:path w="112286" h="194929">
                  <a:moveTo>
                    <a:pt x="48712" y="17644"/>
                  </a:moveTo>
                  <a:lnTo>
                    <a:pt x="48712" y="17644"/>
                  </a:lnTo>
                  <a:lnTo>
                    <a:pt x="55453" y="10902"/>
                  </a:lnTo>
                  <a:lnTo>
                    <a:pt x="73131" y="3338"/>
                  </a:lnTo>
                  <a:lnTo>
                    <a:pt x="92871" y="0"/>
                  </a:lnTo>
                  <a:lnTo>
                    <a:pt x="103851" y="2982"/>
                  </a:lnTo>
                  <a:lnTo>
                    <a:pt x="108755" y="5752"/>
                  </a:lnTo>
                  <a:lnTo>
                    <a:pt x="111318" y="11127"/>
                  </a:lnTo>
                  <a:lnTo>
                    <a:pt x="112285" y="26507"/>
                  </a:lnTo>
                  <a:lnTo>
                    <a:pt x="105491" y="54999"/>
                  </a:lnTo>
                  <a:lnTo>
                    <a:pt x="88999" y="81048"/>
                  </a:lnTo>
                  <a:lnTo>
                    <a:pt x="65206" y="109324"/>
                  </a:lnTo>
                  <a:lnTo>
                    <a:pt x="38168" y="133650"/>
                  </a:lnTo>
                  <a:lnTo>
                    <a:pt x="8664" y="160436"/>
                  </a:lnTo>
                  <a:lnTo>
                    <a:pt x="1044" y="173065"/>
                  </a:lnTo>
                  <a:lnTo>
                    <a:pt x="0" y="178408"/>
                  </a:lnTo>
                  <a:lnTo>
                    <a:pt x="715" y="181970"/>
                  </a:lnTo>
                  <a:lnTo>
                    <a:pt x="2603" y="184344"/>
                  </a:lnTo>
                  <a:lnTo>
                    <a:pt x="9874" y="187689"/>
                  </a:lnTo>
                  <a:lnTo>
                    <a:pt x="37539" y="193703"/>
                  </a:lnTo>
                  <a:lnTo>
                    <a:pt x="61865" y="194928"/>
                  </a:lnTo>
                  <a:lnTo>
                    <a:pt x="83183" y="193410"/>
                  </a:lnTo>
                  <a:lnTo>
                    <a:pt x="112212" y="1890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" name="SMARTInkShape-2213"/>
          <p:cNvSpPr/>
          <p:nvPr>
            <p:custDataLst>
              <p:tags r:id="rId1"/>
            </p:custDataLst>
          </p:nvPr>
        </p:nvSpPr>
        <p:spPr>
          <a:xfrm>
            <a:off x="8356600" y="971550"/>
            <a:ext cx="88310" cy="181653"/>
          </a:xfrm>
          <a:custGeom>
            <a:avLst/>
            <a:gdLst/>
            <a:ahLst/>
            <a:cxnLst/>
            <a:rect l="0" t="0" r="0" b="0"/>
            <a:pathLst>
              <a:path w="88310" h="181653">
                <a:moveTo>
                  <a:pt x="31750" y="0"/>
                </a:moveTo>
                <a:lnTo>
                  <a:pt x="31750" y="0"/>
                </a:lnTo>
                <a:lnTo>
                  <a:pt x="27386" y="16620"/>
                </a:lnTo>
                <a:lnTo>
                  <a:pt x="23166" y="44749"/>
                </a:lnTo>
                <a:lnTo>
                  <a:pt x="12178" y="72570"/>
                </a:lnTo>
                <a:lnTo>
                  <a:pt x="5412" y="98105"/>
                </a:lnTo>
                <a:lnTo>
                  <a:pt x="1603" y="128552"/>
                </a:lnTo>
                <a:lnTo>
                  <a:pt x="1069" y="136501"/>
                </a:lnTo>
                <a:lnTo>
                  <a:pt x="2124" y="141801"/>
                </a:lnTo>
                <a:lnTo>
                  <a:pt x="4238" y="145334"/>
                </a:lnTo>
                <a:lnTo>
                  <a:pt x="11028" y="151004"/>
                </a:lnTo>
                <a:lnTo>
                  <a:pt x="11585" y="150764"/>
                </a:lnTo>
                <a:lnTo>
                  <a:pt x="24913" y="119468"/>
                </a:lnTo>
                <a:lnTo>
                  <a:pt x="39837" y="102661"/>
                </a:lnTo>
                <a:lnTo>
                  <a:pt x="51572" y="95486"/>
                </a:lnTo>
                <a:lnTo>
                  <a:pt x="56253" y="93996"/>
                </a:lnTo>
                <a:lnTo>
                  <a:pt x="60080" y="93709"/>
                </a:lnTo>
                <a:lnTo>
                  <a:pt x="63336" y="94222"/>
                </a:lnTo>
                <a:lnTo>
                  <a:pt x="70718" y="100438"/>
                </a:lnTo>
                <a:lnTo>
                  <a:pt x="86954" y="121675"/>
                </a:lnTo>
                <a:lnTo>
                  <a:pt x="88309" y="128389"/>
                </a:lnTo>
                <a:lnTo>
                  <a:pt x="86051" y="143375"/>
                </a:lnTo>
                <a:lnTo>
                  <a:pt x="76845" y="160936"/>
                </a:lnTo>
                <a:lnTo>
                  <a:pt x="61809" y="175077"/>
                </a:lnTo>
                <a:lnTo>
                  <a:pt x="50049" y="180117"/>
                </a:lnTo>
                <a:lnTo>
                  <a:pt x="37766" y="181652"/>
                </a:lnTo>
                <a:lnTo>
                  <a:pt x="25252" y="179982"/>
                </a:lnTo>
                <a:lnTo>
                  <a:pt x="14515" y="175007"/>
                </a:lnTo>
                <a:lnTo>
                  <a:pt x="0" y="165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7" name="SMARTInkShape-Group529"/>
          <p:cNvGrpSpPr/>
          <p:nvPr/>
        </p:nvGrpSpPr>
        <p:grpSpPr>
          <a:xfrm>
            <a:off x="7824192" y="1586290"/>
            <a:ext cx="399059" cy="149090"/>
            <a:chOff x="7824192" y="1586290"/>
            <a:chExt cx="399059" cy="149090"/>
          </a:xfrm>
        </p:grpSpPr>
        <p:sp>
          <p:nvSpPr>
            <p:cNvPr id="43" name="SMARTInkShape-2214"/>
            <p:cNvSpPr/>
            <p:nvPr>
              <p:custDataLst>
                <p:tags r:id="rId80"/>
              </p:custDataLst>
            </p:nvPr>
          </p:nvSpPr>
          <p:spPr>
            <a:xfrm>
              <a:off x="8166100" y="16129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8"/>
                  </a:lnTo>
                  <a:lnTo>
                    <a:pt x="41442" y="88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2215"/>
            <p:cNvSpPr/>
            <p:nvPr>
              <p:custDataLst>
                <p:tags r:id="rId81"/>
              </p:custDataLst>
            </p:nvPr>
          </p:nvSpPr>
          <p:spPr>
            <a:xfrm>
              <a:off x="8140700" y="15938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31706" y="0"/>
                  </a:lnTo>
                  <a:lnTo>
                    <a:pt x="54550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2216"/>
            <p:cNvSpPr/>
            <p:nvPr>
              <p:custDataLst>
                <p:tags r:id="rId82"/>
              </p:custDataLst>
            </p:nvPr>
          </p:nvSpPr>
          <p:spPr>
            <a:xfrm>
              <a:off x="7995872" y="1679379"/>
              <a:ext cx="51895" cy="56001"/>
            </a:xfrm>
            <a:custGeom>
              <a:avLst/>
              <a:gdLst/>
              <a:ahLst/>
              <a:cxnLst/>
              <a:rect l="0" t="0" r="0" b="0"/>
              <a:pathLst>
                <a:path w="51895" h="56001">
                  <a:moveTo>
                    <a:pt x="17828" y="3371"/>
                  </a:moveTo>
                  <a:lnTo>
                    <a:pt x="17828" y="3371"/>
                  </a:lnTo>
                  <a:lnTo>
                    <a:pt x="14456" y="0"/>
                  </a:lnTo>
                  <a:lnTo>
                    <a:pt x="12759" y="418"/>
                  </a:lnTo>
                  <a:lnTo>
                    <a:pt x="8990" y="4646"/>
                  </a:lnTo>
                  <a:lnTo>
                    <a:pt x="2901" y="14959"/>
                  </a:lnTo>
                  <a:lnTo>
                    <a:pt x="0" y="30323"/>
                  </a:lnTo>
                  <a:lnTo>
                    <a:pt x="3083" y="40279"/>
                  </a:lnTo>
                  <a:lnTo>
                    <a:pt x="9158" y="48702"/>
                  </a:lnTo>
                  <a:lnTo>
                    <a:pt x="16562" y="54798"/>
                  </a:lnTo>
                  <a:lnTo>
                    <a:pt x="21217" y="56000"/>
                  </a:lnTo>
                  <a:lnTo>
                    <a:pt x="32034" y="55454"/>
                  </a:lnTo>
                  <a:lnTo>
                    <a:pt x="40134" y="52860"/>
                  </a:lnTo>
                  <a:lnTo>
                    <a:pt x="43282" y="51180"/>
                  </a:lnTo>
                  <a:lnTo>
                    <a:pt x="48662" y="45551"/>
                  </a:lnTo>
                  <a:lnTo>
                    <a:pt x="51084" y="42074"/>
                  </a:lnTo>
                  <a:lnTo>
                    <a:pt x="51894" y="32567"/>
                  </a:lnTo>
                  <a:lnTo>
                    <a:pt x="49197" y="21991"/>
                  </a:lnTo>
                  <a:lnTo>
                    <a:pt x="43294" y="12587"/>
                  </a:lnTo>
                  <a:lnTo>
                    <a:pt x="34084" y="5586"/>
                  </a:lnTo>
                  <a:lnTo>
                    <a:pt x="28665" y="2731"/>
                  </a:lnTo>
                  <a:lnTo>
                    <a:pt x="18881" y="1440"/>
                  </a:lnTo>
                  <a:lnTo>
                    <a:pt x="5128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2217"/>
            <p:cNvSpPr/>
            <p:nvPr>
              <p:custDataLst>
                <p:tags r:id="rId83"/>
              </p:custDataLst>
            </p:nvPr>
          </p:nvSpPr>
          <p:spPr>
            <a:xfrm>
              <a:off x="7824192" y="1586290"/>
              <a:ext cx="136655" cy="130223"/>
            </a:xfrm>
            <a:custGeom>
              <a:avLst/>
              <a:gdLst/>
              <a:ahLst/>
              <a:cxnLst/>
              <a:rect l="0" t="0" r="0" b="0"/>
              <a:pathLst>
                <a:path w="136655" h="130223">
                  <a:moveTo>
                    <a:pt x="49808" y="13910"/>
                  </a:moveTo>
                  <a:lnTo>
                    <a:pt x="49808" y="13910"/>
                  </a:lnTo>
                  <a:lnTo>
                    <a:pt x="46437" y="13910"/>
                  </a:lnTo>
                  <a:lnTo>
                    <a:pt x="37599" y="17281"/>
                  </a:lnTo>
                  <a:lnTo>
                    <a:pt x="15963" y="47498"/>
                  </a:lnTo>
                  <a:lnTo>
                    <a:pt x="4031" y="67842"/>
                  </a:lnTo>
                  <a:lnTo>
                    <a:pt x="0" y="87357"/>
                  </a:lnTo>
                  <a:lnTo>
                    <a:pt x="375" y="90392"/>
                  </a:lnTo>
                  <a:lnTo>
                    <a:pt x="1330" y="92414"/>
                  </a:lnTo>
                  <a:lnTo>
                    <a:pt x="2673" y="93763"/>
                  </a:lnTo>
                  <a:lnTo>
                    <a:pt x="4979" y="93956"/>
                  </a:lnTo>
                  <a:lnTo>
                    <a:pt x="11304" y="92290"/>
                  </a:lnTo>
                  <a:lnTo>
                    <a:pt x="29891" y="78009"/>
                  </a:lnTo>
                  <a:lnTo>
                    <a:pt x="33430" y="74619"/>
                  </a:lnTo>
                  <a:lnTo>
                    <a:pt x="34655" y="74138"/>
                  </a:lnTo>
                  <a:lnTo>
                    <a:pt x="35474" y="74523"/>
                  </a:lnTo>
                  <a:lnTo>
                    <a:pt x="36018" y="75486"/>
                  </a:lnTo>
                  <a:lnTo>
                    <a:pt x="46326" y="83510"/>
                  </a:lnTo>
                  <a:lnTo>
                    <a:pt x="55048" y="97562"/>
                  </a:lnTo>
                  <a:lnTo>
                    <a:pt x="84513" y="126269"/>
                  </a:lnTo>
                  <a:lnTo>
                    <a:pt x="89878" y="129033"/>
                  </a:lnTo>
                  <a:lnTo>
                    <a:pt x="99602" y="130222"/>
                  </a:lnTo>
                  <a:lnTo>
                    <a:pt x="104171" y="129551"/>
                  </a:lnTo>
                  <a:lnTo>
                    <a:pt x="113010" y="125043"/>
                  </a:lnTo>
                  <a:lnTo>
                    <a:pt x="117343" y="121865"/>
                  </a:lnTo>
                  <a:lnTo>
                    <a:pt x="124038" y="110809"/>
                  </a:lnTo>
                  <a:lnTo>
                    <a:pt x="131774" y="86835"/>
                  </a:lnTo>
                  <a:lnTo>
                    <a:pt x="136654" y="55508"/>
                  </a:lnTo>
                  <a:lnTo>
                    <a:pt x="136384" y="33104"/>
                  </a:lnTo>
                  <a:lnTo>
                    <a:pt x="129004" y="7446"/>
                  </a:lnTo>
                  <a:lnTo>
                    <a:pt x="124283" y="454"/>
                  </a:lnTo>
                  <a:lnTo>
                    <a:pt x="120624" y="0"/>
                  </a:lnTo>
                  <a:lnTo>
                    <a:pt x="100608" y="75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" name="SMARTInkShape-Group530"/>
          <p:cNvGrpSpPr/>
          <p:nvPr/>
        </p:nvGrpSpPr>
        <p:grpSpPr>
          <a:xfrm>
            <a:off x="8419433" y="1416050"/>
            <a:ext cx="273718" cy="273051"/>
            <a:chOff x="8419433" y="1416050"/>
            <a:chExt cx="273718" cy="273051"/>
          </a:xfrm>
        </p:grpSpPr>
        <p:sp>
          <p:nvSpPr>
            <p:cNvPr id="48" name="SMARTInkShape-2218"/>
            <p:cNvSpPr/>
            <p:nvPr>
              <p:custDataLst>
                <p:tags r:id="rId77"/>
              </p:custDataLst>
            </p:nvPr>
          </p:nvSpPr>
          <p:spPr>
            <a:xfrm>
              <a:off x="8538489" y="1584061"/>
              <a:ext cx="154662" cy="105040"/>
            </a:xfrm>
            <a:custGeom>
              <a:avLst/>
              <a:gdLst/>
              <a:ahLst/>
              <a:cxnLst/>
              <a:rect l="0" t="0" r="0" b="0"/>
              <a:pathLst>
                <a:path w="154662" h="105040">
                  <a:moveTo>
                    <a:pt x="2261" y="16139"/>
                  </a:moveTo>
                  <a:lnTo>
                    <a:pt x="2261" y="16139"/>
                  </a:lnTo>
                  <a:lnTo>
                    <a:pt x="2966" y="22620"/>
                  </a:lnTo>
                  <a:lnTo>
                    <a:pt x="5632" y="31719"/>
                  </a:lnTo>
                  <a:lnTo>
                    <a:pt x="3524" y="44700"/>
                  </a:lnTo>
                  <a:lnTo>
                    <a:pt x="0" y="57761"/>
                  </a:lnTo>
                  <a:lnTo>
                    <a:pt x="786" y="65917"/>
                  </a:lnTo>
                  <a:lnTo>
                    <a:pt x="5195" y="77847"/>
                  </a:lnTo>
                  <a:lnTo>
                    <a:pt x="7039" y="79855"/>
                  </a:lnTo>
                  <a:lnTo>
                    <a:pt x="8974" y="80489"/>
                  </a:lnTo>
                  <a:lnTo>
                    <a:pt x="10969" y="80205"/>
                  </a:lnTo>
                  <a:lnTo>
                    <a:pt x="15069" y="78009"/>
                  </a:lnTo>
                  <a:lnTo>
                    <a:pt x="19948" y="73270"/>
                  </a:lnTo>
                  <a:lnTo>
                    <a:pt x="38622" y="43679"/>
                  </a:lnTo>
                  <a:lnTo>
                    <a:pt x="60306" y="12465"/>
                  </a:lnTo>
                  <a:lnTo>
                    <a:pt x="67515" y="2742"/>
                  </a:lnTo>
                  <a:lnTo>
                    <a:pt x="69048" y="1564"/>
                  </a:lnTo>
                  <a:lnTo>
                    <a:pt x="70068" y="1483"/>
                  </a:lnTo>
                  <a:lnTo>
                    <a:pt x="70750" y="2135"/>
                  </a:lnTo>
                  <a:lnTo>
                    <a:pt x="75078" y="13166"/>
                  </a:lnTo>
                  <a:lnTo>
                    <a:pt x="73429" y="39514"/>
                  </a:lnTo>
                  <a:lnTo>
                    <a:pt x="72162" y="70619"/>
                  </a:lnTo>
                  <a:lnTo>
                    <a:pt x="72850" y="70803"/>
                  </a:lnTo>
                  <a:lnTo>
                    <a:pt x="75498" y="69127"/>
                  </a:lnTo>
                  <a:lnTo>
                    <a:pt x="102619" y="42713"/>
                  </a:lnTo>
                  <a:lnTo>
                    <a:pt x="130421" y="11825"/>
                  </a:lnTo>
                  <a:lnTo>
                    <a:pt x="144777" y="0"/>
                  </a:lnTo>
                  <a:lnTo>
                    <a:pt x="146661" y="441"/>
                  </a:lnTo>
                  <a:lnTo>
                    <a:pt x="150635" y="4693"/>
                  </a:lnTo>
                  <a:lnTo>
                    <a:pt x="152872" y="13169"/>
                  </a:lnTo>
                  <a:lnTo>
                    <a:pt x="153160" y="25402"/>
                  </a:lnTo>
                  <a:lnTo>
                    <a:pt x="150767" y="50712"/>
                  </a:lnTo>
                  <a:lnTo>
                    <a:pt x="151801" y="78942"/>
                  </a:lnTo>
                  <a:lnTo>
                    <a:pt x="150567" y="90618"/>
                  </a:lnTo>
                  <a:lnTo>
                    <a:pt x="154661" y="1050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2219"/>
            <p:cNvSpPr/>
            <p:nvPr>
              <p:custDataLst>
                <p:tags r:id="rId78"/>
              </p:custDataLst>
            </p:nvPr>
          </p:nvSpPr>
          <p:spPr>
            <a:xfrm>
              <a:off x="8439150" y="1473200"/>
              <a:ext cx="190501" cy="133351"/>
            </a:xfrm>
            <a:custGeom>
              <a:avLst/>
              <a:gdLst/>
              <a:ahLst/>
              <a:cxnLst/>
              <a:rect l="0" t="0" r="0" b="0"/>
              <a:pathLst>
                <a:path w="190501" h="133351">
                  <a:moveTo>
                    <a:pt x="0" y="133350"/>
                  </a:moveTo>
                  <a:lnTo>
                    <a:pt x="0" y="133350"/>
                  </a:lnTo>
                  <a:lnTo>
                    <a:pt x="3371" y="133350"/>
                  </a:lnTo>
                  <a:lnTo>
                    <a:pt x="30443" y="117654"/>
                  </a:lnTo>
                  <a:lnTo>
                    <a:pt x="50219" y="105913"/>
                  </a:lnTo>
                  <a:lnTo>
                    <a:pt x="75471" y="91287"/>
                  </a:lnTo>
                  <a:lnTo>
                    <a:pt x="103158" y="73498"/>
                  </a:lnTo>
                  <a:lnTo>
                    <a:pt x="129809" y="54538"/>
                  </a:lnTo>
                  <a:lnTo>
                    <a:pt x="159269" y="29408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2220"/>
            <p:cNvSpPr/>
            <p:nvPr>
              <p:custDataLst>
                <p:tags r:id="rId79"/>
              </p:custDataLst>
            </p:nvPr>
          </p:nvSpPr>
          <p:spPr>
            <a:xfrm>
              <a:off x="8419433" y="1416050"/>
              <a:ext cx="95918" cy="165101"/>
            </a:xfrm>
            <a:custGeom>
              <a:avLst/>
              <a:gdLst/>
              <a:ahLst/>
              <a:cxnLst/>
              <a:rect l="0" t="0" r="0" b="0"/>
              <a:pathLst>
                <a:path w="95918" h="165101">
                  <a:moveTo>
                    <a:pt x="51467" y="0"/>
                  </a:moveTo>
                  <a:lnTo>
                    <a:pt x="51467" y="0"/>
                  </a:lnTo>
                  <a:lnTo>
                    <a:pt x="39258" y="15580"/>
                  </a:lnTo>
                  <a:lnTo>
                    <a:pt x="24331" y="42716"/>
                  </a:lnTo>
                  <a:lnTo>
                    <a:pt x="13245" y="70826"/>
                  </a:lnTo>
                  <a:lnTo>
                    <a:pt x="224" y="99833"/>
                  </a:lnTo>
                  <a:lnTo>
                    <a:pt x="0" y="110457"/>
                  </a:lnTo>
                  <a:lnTo>
                    <a:pt x="928" y="113855"/>
                  </a:lnTo>
                  <a:lnTo>
                    <a:pt x="2251" y="116120"/>
                  </a:lnTo>
                  <a:lnTo>
                    <a:pt x="6076" y="119755"/>
                  </a:lnTo>
                  <a:lnTo>
                    <a:pt x="23568" y="92455"/>
                  </a:lnTo>
                  <a:lnTo>
                    <a:pt x="43996" y="61406"/>
                  </a:lnTo>
                  <a:lnTo>
                    <a:pt x="58457" y="44428"/>
                  </a:lnTo>
                  <a:lnTo>
                    <a:pt x="60361" y="43025"/>
                  </a:lnTo>
                  <a:lnTo>
                    <a:pt x="61629" y="42794"/>
                  </a:lnTo>
                  <a:lnTo>
                    <a:pt x="62475" y="43346"/>
                  </a:lnTo>
                  <a:lnTo>
                    <a:pt x="63415" y="47722"/>
                  </a:lnTo>
                  <a:lnTo>
                    <a:pt x="63665" y="50865"/>
                  </a:lnTo>
                  <a:lnTo>
                    <a:pt x="53906" y="72143"/>
                  </a:lnTo>
                  <a:lnTo>
                    <a:pt x="25552" y="102390"/>
                  </a:lnTo>
                  <a:lnTo>
                    <a:pt x="8101" y="119581"/>
                  </a:lnTo>
                  <a:lnTo>
                    <a:pt x="12300" y="114664"/>
                  </a:lnTo>
                  <a:lnTo>
                    <a:pt x="19386" y="102192"/>
                  </a:lnTo>
                  <a:lnTo>
                    <a:pt x="19619" y="111888"/>
                  </a:lnTo>
                  <a:lnTo>
                    <a:pt x="21768" y="115514"/>
                  </a:lnTo>
                  <a:lnTo>
                    <a:pt x="53282" y="145107"/>
                  </a:lnTo>
                  <a:lnTo>
                    <a:pt x="64269" y="152686"/>
                  </a:lnTo>
                  <a:lnTo>
                    <a:pt x="95917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SMARTInkShape-Group531"/>
          <p:cNvGrpSpPr/>
          <p:nvPr/>
        </p:nvGrpSpPr>
        <p:grpSpPr>
          <a:xfrm>
            <a:off x="4401593" y="1816884"/>
            <a:ext cx="367258" cy="308594"/>
            <a:chOff x="4401593" y="1816884"/>
            <a:chExt cx="367258" cy="308594"/>
          </a:xfrm>
        </p:grpSpPr>
        <p:sp>
          <p:nvSpPr>
            <p:cNvPr id="52" name="SMARTInkShape-2221"/>
            <p:cNvSpPr/>
            <p:nvPr>
              <p:custDataLst>
                <p:tags r:id="rId73"/>
              </p:custDataLst>
            </p:nvPr>
          </p:nvSpPr>
          <p:spPr>
            <a:xfrm>
              <a:off x="4711700" y="2012950"/>
              <a:ext cx="12701" cy="69851"/>
            </a:xfrm>
            <a:custGeom>
              <a:avLst/>
              <a:gdLst/>
              <a:ahLst/>
              <a:cxnLst/>
              <a:rect l="0" t="0" r="0" b="0"/>
              <a:pathLst>
                <a:path w="12701" h="69851">
                  <a:moveTo>
                    <a:pt x="0" y="0"/>
                  </a:moveTo>
                  <a:lnTo>
                    <a:pt x="0" y="0"/>
                  </a:lnTo>
                  <a:lnTo>
                    <a:pt x="0" y="26732"/>
                  </a:lnTo>
                  <a:lnTo>
                    <a:pt x="706" y="43433"/>
                  </a:lnTo>
                  <a:lnTo>
                    <a:pt x="127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2222"/>
            <p:cNvSpPr/>
            <p:nvPr>
              <p:custDataLst>
                <p:tags r:id="rId74"/>
              </p:custDataLst>
            </p:nvPr>
          </p:nvSpPr>
          <p:spPr>
            <a:xfrm>
              <a:off x="4692650" y="2032000"/>
              <a:ext cx="76201" cy="3372"/>
            </a:xfrm>
            <a:custGeom>
              <a:avLst/>
              <a:gdLst/>
              <a:ahLst/>
              <a:cxnLst/>
              <a:rect l="0" t="0" r="0" b="0"/>
              <a:pathLst>
                <a:path w="76201" h="3372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15580" y="3371"/>
                  </a:lnTo>
                  <a:lnTo>
                    <a:pt x="43033" y="1398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2223"/>
            <p:cNvSpPr/>
            <p:nvPr>
              <p:custDataLst>
                <p:tags r:id="rId75"/>
              </p:custDataLst>
            </p:nvPr>
          </p:nvSpPr>
          <p:spPr>
            <a:xfrm>
              <a:off x="4586381" y="1816884"/>
              <a:ext cx="55470" cy="126217"/>
            </a:xfrm>
            <a:custGeom>
              <a:avLst/>
              <a:gdLst/>
              <a:ahLst/>
              <a:cxnLst/>
              <a:rect l="0" t="0" r="0" b="0"/>
              <a:pathLst>
                <a:path w="55470" h="126217">
                  <a:moveTo>
                    <a:pt x="11019" y="18266"/>
                  </a:moveTo>
                  <a:lnTo>
                    <a:pt x="11019" y="18266"/>
                  </a:lnTo>
                  <a:lnTo>
                    <a:pt x="20453" y="5174"/>
                  </a:lnTo>
                  <a:lnTo>
                    <a:pt x="25324" y="1864"/>
                  </a:lnTo>
                  <a:lnTo>
                    <a:pt x="35405" y="0"/>
                  </a:lnTo>
                  <a:lnTo>
                    <a:pt x="38565" y="1150"/>
                  </a:lnTo>
                  <a:lnTo>
                    <a:pt x="43958" y="6190"/>
                  </a:lnTo>
                  <a:lnTo>
                    <a:pt x="46825" y="15016"/>
                  </a:lnTo>
                  <a:lnTo>
                    <a:pt x="47590" y="20333"/>
                  </a:lnTo>
                  <a:lnTo>
                    <a:pt x="41924" y="41299"/>
                  </a:lnTo>
                  <a:lnTo>
                    <a:pt x="23004" y="72962"/>
                  </a:lnTo>
                  <a:lnTo>
                    <a:pt x="3991" y="103472"/>
                  </a:lnTo>
                  <a:lnTo>
                    <a:pt x="0" y="110540"/>
                  </a:lnTo>
                  <a:lnTo>
                    <a:pt x="851" y="112237"/>
                  </a:lnTo>
                  <a:lnTo>
                    <a:pt x="5559" y="116005"/>
                  </a:lnTo>
                  <a:lnTo>
                    <a:pt x="12355" y="118150"/>
                  </a:lnTo>
                  <a:lnTo>
                    <a:pt x="40574" y="120505"/>
                  </a:lnTo>
                  <a:lnTo>
                    <a:pt x="55469" y="1262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2224"/>
            <p:cNvSpPr/>
            <p:nvPr>
              <p:custDataLst>
                <p:tags r:id="rId76"/>
              </p:custDataLst>
            </p:nvPr>
          </p:nvSpPr>
          <p:spPr>
            <a:xfrm>
              <a:off x="4401593" y="1968500"/>
              <a:ext cx="145008" cy="156978"/>
            </a:xfrm>
            <a:custGeom>
              <a:avLst/>
              <a:gdLst/>
              <a:ahLst/>
              <a:cxnLst/>
              <a:rect l="0" t="0" r="0" b="0"/>
              <a:pathLst>
                <a:path w="145008" h="156978">
                  <a:moveTo>
                    <a:pt x="113257" y="0"/>
                  </a:moveTo>
                  <a:lnTo>
                    <a:pt x="113257" y="0"/>
                  </a:lnTo>
                  <a:lnTo>
                    <a:pt x="109886" y="0"/>
                  </a:lnTo>
                  <a:lnTo>
                    <a:pt x="101048" y="3371"/>
                  </a:lnTo>
                  <a:lnTo>
                    <a:pt x="79644" y="32520"/>
                  </a:lnTo>
                  <a:lnTo>
                    <a:pt x="64921" y="57022"/>
                  </a:lnTo>
                  <a:lnTo>
                    <a:pt x="48971" y="82493"/>
                  </a:lnTo>
                  <a:lnTo>
                    <a:pt x="33885" y="106514"/>
                  </a:lnTo>
                  <a:lnTo>
                    <a:pt x="18165" y="133787"/>
                  </a:lnTo>
                  <a:lnTo>
                    <a:pt x="7140" y="149809"/>
                  </a:lnTo>
                  <a:lnTo>
                    <a:pt x="5823" y="149262"/>
                  </a:lnTo>
                  <a:lnTo>
                    <a:pt x="2479" y="144890"/>
                  </a:lnTo>
                  <a:lnTo>
                    <a:pt x="0" y="127754"/>
                  </a:lnTo>
                  <a:lnTo>
                    <a:pt x="2637" y="98060"/>
                  </a:lnTo>
                  <a:lnTo>
                    <a:pt x="6002" y="74627"/>
                  </a:lnTo>
                  <a:lnTo>
                    <a:pt x="9981" y="45160"/>
                  </a:lnTo>
                  <a:lnTo>
                    <a:pt x="11326" y="29303"/>
                  </a:lnTo>
                  <a:lnTo>
                    <a:pt x="12848" y="29413"/>
                  </a:lnTo>
                  <a:lnTo>
                    <a:pt x="18301" y="33298"/>
                  </a:lnTo>
                  <a:lnTo>
                    <a:pt x="39075" y="58135"/>
                  </a:lnTo>
                  <a:lnTo>
                    <a:pt x="60860" y="85507"/>
                  </a:lnTo>
                  <a:lnTo>
                    <a:pt x="82445" y="111100"/>
                  </a:lnTo>
                  <a:lnTo>
                    <a:pt x="108439" y="131696"/>
                  </a:lnTo>
                  <a:lnTo>
                    <a:pt x="136760" y="156977"/>
                  </a:lnTo>
                  <a:lnTo>
                    <a:pt x="138098" y="156862"/>
                  </a:lnTo>
                  <a:lnTo>
                    <a:pt x="145007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SMARTInkShape-Group532"/>
          <p:cNvGrpSpPr/>
          <p:nvPr/>
        </p:nvGrpSpPr>
        <p:grpSpPr>
          <a:xfrm>
            <a:off x="4918577" y="1781868"/>
            <a:ext cx="1113924" cy="406627"/>
            <a:chOff x="4918577" y="1781868"/>
            <a:chExt cx="1113924" cy="406627"/>
          </a:xfrm>
        </p:grpSpPr>
        <p:sp>
          <p:nvSpPr>
            <p:cNvPr id="57" name="SMARTInkShape-2225"/>
            <p:cNvSpPr/>
            <p:nvPr>
              <p:custDataLst>
                <p:tags r:id="rId65"/>
              </p:custDataLst>
            </p:nvPr>
          </p:nvSpPr>
          <p:spPr>
            <a:xfrm>
              <a:off x="5979078" y="1781868"/>
              <a:ext cx="53423" cy="78683"/>
            </a:xfrm>
            <a:custGeom>
              <a:avLst/>
              <a:gdLst/>
              <a:ahLst/>
              <a:cxnLst/>
              <a:rect l="0" t="0" r="0" b="0"/>
              <a:pathLst>
                <a:path w="53423" h="78683">
                  <a:moveTo>
                    <a:pt x="2622" y="15182"/>
                  </a:moveTo>
                  <a:lnTo>
                    <a:pt x="2622" y="15182"/>
                  </a:lnTo>
                  <a:lnTo>
                    <a:pt x="5993" y="8440"/>
                  </a:lnTo>
                  <a:lnTo>
                    <a:pt x="11411" y="3248"/>
                  </a:lnTo>
                  <a:lnTo>
                    <a:pt x="14831" y="876"/>
                  </a:lnTo>
                  <a:lnTo>
                    <a:pt x="18523" y="0"/>
                  </a:lnTo>
                  <a:lnTo>
                    <a:pt x="26387" y="909"/>
                  </a:lnTo>
                  <a:lnTo>
                    <a:pt x="29049" y="2844"/>
                  </a:lnTo>
                  <a:lnTo>
                    <a:pt x="30823" y="5546"/>
                  </a:lnTo>
                  <a:lnTo>
                    <a:pt x="33321" y="16090"/>
                  </a:lnTo>
                  <a:lnTo>
                    <a:pt x="33671" y="20020"/>
                  </a:lnTo>
                  <a:lnTo>
                    <a:pt x="30298" y="28151"/>
                  </a:lnTo>
                  <a:lnTo>
                    <a:pt x="7871" y="59627"/>
                  </a:lnTo>
                  <a:lnTo>
                    <a:pt x="807" y="67470"/>
                  </a:lnTo>
                  <a:lnTo>
                    <a:pt x="0" y="69796"/>
                  </a:lnTo>
                  <a:lnTo>
                    <a:pt x="168" y="72053"/>
                  </a:lnTo>
                  <a:lnTo>
                    <a:pt x="986" y="74262"/>
                  </a:lnTo>
                  <a:lnTo>
                    <a:pt x="2237" y="75735"/>
                  </a:lnTo>
                  <a:lnTo>
                    <a:pt x="5509" y="77372"/>
                  </a:lnTo>
                  <a:lnTo>
                    <a:pt x="34090" y="78605"/>
                  </a:lnTo>
                  <a:lnTo>
                    <a:pt x="53422" y="786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2226"/>
            <p:cNvSpPr/>
            <p:nvPr>
              <p:custDataLst>
                <p:tags r:id="rId66"/>
              </p:custDataLst>
            </p:nvPr>
          </p:nvSpPr>
          <p:spPr>
            <a:xfrm>
              <a:off x="5952181" y="2019300"/>
              <a:ext cx="50950" cy="61787"/>
            </a:xfrm>
            <a:custGeom>
              <a:avLst/>
              <a:gdLst/>
              <a:ahLst/>
              <a:cxnLst/>
              <a:rect l="0" t="0" r="0" b="0"/>
              <a:pathLst>
                <a:path w="50950" h="61787">
                  <a:moveTo>
                    <a:pt x="23169" y="0"/>
                  </a:moveTo>
                  <a:lnTo>
                    <a:pt x="23169" y="0"/>
                  </a:lnTo>
                  <a:lnTo>
                    <a:pt x="16428" y="3371"/>
                  </a:lnTo>
                  <a:lnTo>
                    <a:pt x="5493" y="15580"/>
                  </a:lnTo>
                  <a:lnTo>
                    <a:pt x="1201" y="26680"/>
                  </a:lnTo>
                  <a:lnTo>
                    <a:pt x="0" y="37963"/>
                  </a:lnTo>
                  <a:lnTo>
                    <a:pt x="1818" y="47682"/>
                  </a:lnTo>
                  <a:lnTo>
                    <a:pt x="4702" y="51543"/>
                  </a:lnTo>
                  <a:lnTo>
                    <a:pt x="13550" y="57715"/>
                  </a:lnTo>
                  <a:lnTo>
                    <a:pt x="30432" y="61786"/>
                  </a:lnTo>
                  <a:lnTo>
                    <a:pt x="35067" y="60946"/>
                  </a:lnTo>
                  <a:lnTo>
                    <a:pt x="42098" y="56250"/>
                  </a:lnTo>
                  <a:lnTo>
                    <a:pt x="50022" y="45673"/>
                  </a:lnTo>
                  <a:lnTo>
                    <a:pt x="50949" y="41737"/>
                  </a:lnTo>
                  <a:lnTo>
                    <a:pt x="50098" y="33602"/>
                  </a:lnTo>
                  <a:lnTo>
                    <a:pt x="42280" y="21088"/>
                  </a:lnTo>
                  <a:lnTo>
                    <a:pt x="27655" y="11814"/>
                  </a:lnTo>
                  <a:lnTo>
                    <a:pt x="411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2227"/>
            <p:cNvSpPr/>
            <p:nvPr>
              <p:custDataLst>
                <p:tags r:id="rId67"/>
              </p:custDataLst>
            </p:nvPr>
          </p:nvSpPr>
          <p:spPr>
            <a:xfrm>
              <a:off x="5757308" y="1924050"/>
              <a:ext cx="160226" cy="112122"/>
            </a:xfrm>
            <a:custGeom>
              <a:avLst/>
              <a:gdLst/>
              <a:ahLst/>
              <a:cxnLst/>
              <a:rect l="0" t="0" r="0" b="0"/>
              <a:pathLst>
                <a:path w="160226" h="112122">
                  <a:moveTo>
                    <a:pt x="14842" y="44450"/>
                  </a:moveTo>
                  <a:lnTo>
                    <a:pt x="14842" y="44450"/>
                  </a:lnTo>
                  <a:lnTo>
                    <a:pt x="24894" y="27491"/>
                  </a:lnTo>
                  <a:lnTo>
                    <a:pt x="26365" y="23507"/>
                  </a:lnTo>
                  <a:lnTo>
                    <a:pt x="26757" y="23432"/>
                  </a:lnTo>
                  <a:lnTo>
                    <a:pt x="27019" y="24088"/>
                  </a:lnTo>
                  <a:lnTo>
                    <a:pt x="13658" y="54739"/>
                  </a:lnTo>
                  <a:lnTo>
                    <a:pt x="3673" y="81835"/>
                  </a:lnTo>
                  <a:lnTo>
                    <a:pt x="0" y="97049"/>
                  </a:lnTo>
                  <a:lnTo>
                    <a:pt x="720" y="106163"/>
                  </a:lnTo>
                  <a:lnTo>
                    <a:pt x="2605" y="108875"/>
                  </a:lnTo>
                  <a:lnTo>
                    <a:pt x="5273" y="110683"/>
                  </a:lnTo>
                  <a:lnTo>
                    <a:pt x="8463" y="111889"/>
                  </a:lnTo>
                  <a:lnTo>
                    <a:pt x="17651" y="111347"/>
                  </a:lnTo>
                  <a:lnTo>
                    <a:pt x="37426" y="105250"/>
                  </a:lnTo>
                  <a:lnTo>
                    <a:pt x="44399" y="99459"/>
                  </a:lnTo>
                  <a:lnTo>
                    <a:pt x="50557" y="92887"/>
                  </a:lnTo>
                  <a:lnTo>
                    <a:pt x="63376" y="84051"/>
                  </a:lnTo>
                  <a:lnTo>
                    <a:pt x="68342" y="82995"/>
                  </a:lnTo>
                  <a:lnTo>
                    <a:pt x="74133" y="86511"/>
                  </a:lnTo>
                  <a:lnTo>
                    <a:pt x="82116" y="92071"/>
                  </a:lnTo>
                  <a:lnTo>
                    <a:pt x="111704" y="109399"/>
                  </a:lnTo>
                  <a:lnTo>
                    <a:pt x="120451" y="112121"/>
                  </a:lnTo>
                  <a:lnTo>
                    <a:pt x="129042" y="111450"/>
                  </a:lnTo>
                  <a:lnTo>
                    <a:pt x="136859" y="108800"/>
                  </a:lnTo>
                  <a:lnTo>
                    <a:pt x="142684" y="105270"/>
                  </a:lnTo>
                  <a:lnTo>
                    <a:pt x="153302" y="92574"/>
                  </a:lnTo>
                  <a:lnTo>
                    <a:pt x="157519" y="81361"/>
                  </a:lnTo>
                  <a:lnTo>
                    <a:pt x="160225" y="50173"/>
                  </a:lnTo>
                  <a:lnTo>
                    <a:pt x="153953" y="23725"/>
                  </a:lnTo>
                  <a:lnTo>
                    <a:pt x="146990" y="12191"/>
                  </a:lnTo>
                  <a:lnTo>
                    <a:pt x="13549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2228"/>
            <p:cNvSpPr/>
            <p:nvPr>
              <p:custDataLst>
                <p:tags r:id="rId68"/>
              </p:custDataLst>
            </p:nvPr>
          </p:nvSpPr>
          <p:spPr>
            <a:xfrm>
              <a:off x="5581728" y="1968500"/>
              <a:ext cx="6273" cy="69851"/>
            </a:xfrm>
            <a:custGeom>
              <a:avLst/>
              <a:gdLst/>
              <a:ahLst/>
              <a:cxnLst/>
              <a:rect l="0" t="0" r="0" b="0"/>
              <a:pathLst>
                <a:path w="6273" h="69851">
                  <a:moveTo>
                    <a:pt x="6272" y="0"/>
                  </a:moveTo>
                  <a:lnTo>
                    <a:pt x="6272" y="0"/>
                  </a:lnTo>
                  <a:lnTo>
                    <a:pt x="2901" y="3371"/>
                  </a:lnTo>
                  <a:lnTo>
                    <a:pt x="1246" y="6907"/>
                  </a:lnTo>
                  <a:lnTo>
                    <a:pt x="0" y="35505"/>
                  </a:lnTo>
                  <a:lnTo>
                    <a:pt x="643" y="56480"/>
                  </a:lnTo>
                  <a:lnTo>
                    <a:pt x="6272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2229"/>
            <p:cNvSpPr/>
            <p:nvPr>
              <p:custDataLst>
                <p:tags r:id="rId69"/>
              </p:custDataLst>
            </p:nvPr>
          </p:nvSpPr>
          <p:spPr>
            <a:xfrm>
              <a:off x="5549900" y="19875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8129" y="6350"/>
                  </a:lnTo>
                  <a:lnTo>
                    <a:pt x="57510" y="635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2230"/>
            <p:cNvSpPr/>
            <p:nvPr>
              <p:custDataLst>
                <p:tags r:id="rId70"/>
              </p:custDataLst>
            </p:nvPr>
          </p:nvSpPr>
          <p:spPr>
            <a:xfrm>
              <a:off x="5315467" y="1936750"/>
              <a:ext cx="101084" cy="133351"/>
            </a:xfrm>
            <a:custGeom>
              <a:avLst/>
              <a:gdLst/>
              <a:ahLst/>
              <a:cxnLst/>
              <a:rect l="0" t="0" r="0" b="0"/>
              <a:pathLst>
                <a:path w="101084" h="133351">
                  <a:moveTo>
                    <a:pt x="88383" y="0"/>
                  </a:moveTo>
                  <a:lnTo>
                    <a:pt x="88383" y="0"/>
                  </a:lnTo>
                  <a:lnTo>
                    <a:pt x="74568" y="24485"/>
                  </a:lnTo>
                  <a:lnTo>
                    <a:pt x="65310" y="41927"/>
                  </a:lnTo>
                  <a:lnTo>
                    <a:pt x="44936" y="68319"/>
                  </a:lnTo>
                  <a:lnTo>
                    <a:pt x="25885" y="96051"/>
                  </a:lnTo>
                  <a:lnTo>
                    <a:pt x="11696" y="112734"/>
                  </a:lnTo>
                  <a:lnTo>
                    <a:pt x="5381" y="117132"/>
                  </a:lnTo>
                  <a:lnTo>
                    <a:pt x="3415" y="117599"/>
                  </a:lnTo>
                  <a:lnTo>
                    <a:pt x="2105" y="117205"/>
                  </a:lnTo>
                  <a:lnTo>
                    <a:pt x="1231" y="116237"/>
                  </a:lnTo>
                  <a:lnTo>
                    <a:pt x="0" y="108132"/>
                  </a:lnTo>
                  <a:lnTo>
                    <a:pt x="4655" y="82612"/>
                  </a:lnTo>
                  <a:lnTo>
                    <a:pt x="12368" y="52276"/>
                  </a:lnTo>
                  <a:lnTo>
                    <a:pt x="18427" y="30089"/>
                  </a:lnTo>
                  <a:lnTo>
                    <a:pt x="19873" y="28526"/>
                  </a:lnTo>
                  <a:lnTo>
                    <a:pt x="21543" y="27484"/>
                  </a:lnTo>
                  <a:lnTo>
                    <a:pt x="23362" y="27495"/>
                  </a:lnTo>
                  <a:lnTo>
                    <a:pt x="27264" y="29389"/>
                  </a:lnTo>
                  <a:lnTo>
                    <a:pt x="36799" y="37792"/>
                  </a:lnTo>
                  <a:lnTo>
                    <a:pt x="56809" y="69322"/>
                  </a:lnTo>
                  <a:lnTo>
                    <a:pt x="81481" y="100825"/>
                  </a:lnTo>
                  <a:lnTo>
                    <a:pt x="101083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2231"/>
            <p:cNvSpPr/>
            <p:nvPr>
              <p:custDataLst>
                <p:tags r:id="rId71"/>
              </p:custDataLst>
            </p:nvPr>
          </p:nvSpPr>
          <p:spPr>
            <a:xfrm>
              <a:off x="5130800" y="1936750"/>
              <a:ext cx="88901" cy="251745"/>
            </a:xfrm>
            <a:custGeom>
              <a:avLst/>
              <a:gdLst/>
              <a:ahLst/>
              <a:cxnLst/>
              <a:rect l="0" t="0" r="0" b="0"/>
              <a:pathLst>
                <a:path w="88901" h="251745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5644"/>
                  </a:lnTo>
                  <a:lnTo>
                    <a:pt x="18417" y="34610"/>
                  </a:lnTo>
                  <a:lnTo>
                    <a:pt x="32738" y="66229"/>
                  </a:lnTo>
                  <a:lnTo>
                    <a:pt x="41832" y="90113"/>
                  </a:lnTo>
                  <a:lnTo>
                    <a:pt x="48695" y="116720"/>
                  </a:lnTo>
                  <a:lnTo>
                    <a:pt x="53392" y="144304"/>
                  </a:lnTo>
                  <a:lnTo>
                    <a:pt x="55480" y="170674"/>
                  </a:lnTo>
                  <a:lnTo>
                    <a:pt x="52645" y="194624"/>
                  </a:lnTo>
                  <a:lnTo>
                    <a:pt x="44996" y="224177"/>
                  </a:lnTo>
                  <a:lnTo>
                    <a:pt x="38262" y="242577"/>
                  </a:lnTo>
                  <a:lnTo>
                    <a:pt x="36091" y="246384"/>
                  </a:lnTo>
                  <a:lnTo>
                    <a:pt x="33233" y="248923"/>
                  </a:lnTo>
                  <a:lnTo>
                    <a:pt x="26295" y="251744"/>
                  </a:lnTo>
                  <a:lnTo>
                    <a:pt x="22468" y="251084"/>
                  </a:lnTo>
                  <a:lnTo>
                    <a:pt x="14455" y="246589"/>
                  </a:lnTo>
                  <a:lnTo>
                    <a:pt x="8071" y="232362"/>
                  </a:lnTo>
                  <a:lnTo>
                    <a:pt x="3587" y="211222"/>
                  </a:lnTo>
                  <a:lnTo>
                    <a:pt x="1594" y="185363"/>
                  </a:lnTo>
                  <a:lnTo>
                    <a:pt x="2590" y="161171"/>
                  </a:lnTo>
                  <a:lnTo>
                    <a:pt x="7118" y="129599"/>
                  </a:lnTo>
                  <a:lnTo>
                    <a:pt x="12336" y="112633"/>
                  </a:lnTo>
                  <a:lnTo>
                    <a:pt x="35517" y="82191"/>
                  </a:lnTo>
                  <a:lnTo>
                    <a:pt x="63996" y="55779"/>
                  </a:lnTo>
                  <a:lnTo>
                    <a:pt x="86931" y="28200"/>
                  </a:lnTo>
                  <a:lnTo>
                    <a:pt x="88025" y="24763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2232"/>
            <p:cNvSpPr/>
            <p:nvPr>
              <p:custDataLst>
                <p:tags r:id="rId72"/>
              </p:custDataLst>
            </p:nvPr>
          </p:nvSpPr>
          <p:spPr>
            <a:xfrm>
              <a:off x="4918577" y="1898833"/>
              <a:ext cx="136024" cy="186117"/>
            </a:xfrm>
            <a:custGeom>
              <a:avLst/>
              <a:gdLst/>
              <a:ahLst/>
              <a:cxnLst/>
              <a:rect l="0" t="0" r="0" b="0"/>
              <a:pathLst>
                <a:path w="136024" h="186117">
                  <a:moveTo>
                    <a:pt x="2673" y="56967"/>
                  </a:moveTo>
                  <a:lnTo>
                    <a:pt x="2673" y="56967"/>
                  </a:lnTo>
                  <a:lnTo>
                    <a:pt x="4554" y="36245"/>
                  </a:lnTo>
                  <a:lnTo>
                    <a:pt x="6044" y="30452"/>
                  </a:lnTo>
                  <a:lnTo>
                    <a:pt x="15225" y="20253"/>
                  </a:lnTo>
                  <a:lnTo>
                    <a:pt x="38143" y="6578"/>
                  </a:lnTo>
                  <a:lnTo>
                    <a:pt x="56537" y="0"/>
                  </a:lnTo>
                  <a:lnTo>
                    <a:pt x="82760" y="263"/>
                  </a:lnTo>
                  <a:lnTo>
                    <a:pt x="99886" y="3073"/>
                  </a:lnTo>
                  <a:lnTo>
                    <a:pt x="106287" y="6221"/>
                  </a:lnTo>
                  <a:lnTo>
                    <a:pt x="115282" y="15363"/>
                  </a:lnTo>
                  <a:lnTo>
                    <a:pt x="117868" y="30245"/>
                  </a:lnTo>
                  <a:lnTo>
                    <a:pt x="117569" y="39152"/>
                  </a:lnTo>
                  <a:lnTo>
                    <a:pt x="105950" y="58457"/>
                  </a:lnTo>
                  <a:lnTo>
                    <a:pt x="86674" y="79501"/>
                  </a:lnTo>
                  <a:lnTo>
                    <a:pt x="63996" y="102965"/>
                  </a:lnTo>
                  <a:lnTo>
                    <a:pt x="41687" y="125624"/>
                  </a:lnTo>
                  <a:lnTo>
                    <a:pt x="14938" y="154450"/>
                  </a:lnTo>
                  <a:lnTo>
                    <a:pt x="0" y="176412"/>
                  </a:lnTo>
                  <a:lnTo>
                    <a:pt x="186" y="179636"/>
                  </a:lnTo>
                  <a:lnTo>
                    <a:pt x="1720" y="182491"/>
                  </a:lnTo>
                  <a:lnTo>
                    <a:pt x="4154" y="185099"/>
                  </a:lnTo>
                  <a:lnTo>
                    <a:pt x="16267" y="186116"/>
                  </a:lnTo>
                  <a:lnTo>
                    <a:pt x="42919" y="184604"/>
                  </a:lnTo>
                  <a:lnTo>
                    <a:pt x="73159" y="182274"/>
                  </a:lnTo>
                  <a:lnTo>
                    <a:pt x="100699" y="178997"/>
                  </a:lnTo>
                  <a:lnTo>
                    <a:pt x="113973" y="178936"/>
                  </a:lnTo>
                  <a:lnTo>
                    <a:pt x="136023" y="183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6" name="SMARTInkShape-2233"/>
          <p:cNvSpPr/>
          <p:nvPr>
            <p:custDataLst>
              <p:tags r:id="rId2"/>
            </p:custDataLst>
          </p:nvPr>
        </p:nvSpPr>
        <p:spPr>
          <a:xfrm>
            <a:off x="8046610" y="1463780"/>
            <a:ext cx="49641" cy="66571"/>
          </a:xfrm>
          <a:custGeom>
            <a:avLst/>
            <a:gdLst/>
            <a:ahLst/>
            <a:cxnLst/>
            <a:rect l="0" t="0" r="0" b="0"/>
            <a:pathLst>
              <a:path w="49641" h="66571">
                <a:moveTo>
                  <a:pt x="11540" y="9420"/>
                </a:moveTo>
                <a:lnTo>
                  <a:pt x="11540" y="9420"/>
                </a:lnTo>
                <a:lnTo>
                  <a:pt x="17315" y="4350"/>
                </a:lnTo>
                <a:lnTo>
                  <a:pt x="23749" y="582"/>
                </a:lnTo>
                <a:lnTo>
                  <a:pt x="26735" y="0"/>
                </a:lnTo>
                <a:lnTo>
                  <a:pt x="29430" y="318"/>
                </a:lnTo>
                <a:lnTo>
                  <a:pt x="31934" y="1235"/>
                </a:lnTo>
                <a:lnTo>
                  <a:pt x="33602" y="2552"/>
                </a:lnTo>
                <a:lnTo>
                  <a:pt x="35456" y="5897"/>
                </a:lnTo>
                <a:lnTo>
                  <a:pt x="36500" y="11747"/>
                </a:lnTo>
                <a:lnTo>
                  <a:pt x="35235" y="13794"/>
                </a:lnTo>
                <a:lnTo>
                  <a:pt x="12300" y="35094"/>
                </a:lnTo>
                <a:lnTo>
                  <a:pt x="1450" y="51406"/>
                </a:lnTo>
                <a:lnTo>
                  <a:pt x="0" y="55832"/>
                </a:lnTo>
                <a:lnTo>
                  <a:pt x="1730" y="57295"/>
                </a:lnTo>
                <a:lnTo>
                  <a:pt x="31441" y="65573"/>
                </a:lnTo>
                <a:lnTo>
                  <a:pt x="38682" y="66275"/>
                </a:lnTo>
                <a:lnTo>
                  <a:pt x="43123" y="64557"/>
                </a:lnTo>
                <a:lnTo>
                  <a:pt x="45295" y="63111"/>
                </a:lnTo>
                <a:lnTo>
                  <a:pt x="46744" y="62853"/>
                </a:lnTo>
                <a:lnTo>
                  <a:pt x="47709" y="63386"/>
                </a:lnTo>
                <a:lnTo>
                  <a:pt x="49640" y="6657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9" name="SMARTInkShape-Group534"/>
          <p:cNvGrpSpPr/>
          <p:nvPr/>
        </p:nvGrpSpPr>
        <p:grpSpPr>
          <a:xfrm>
            <a:off x="6191250" y="1898650"/>
            <a:ext cx="101601" cy="44059"/>
            <a:chOff x="6191250" y="1898650"/>
            <a:chExt cx="101601" cy="44059"/>
          </a:xfrm>
        </p:grpSpPr>
        <p:sp>
          <p:nvSpPr>
            <p:cNvPr id="67" name="SMARTInkShape-2234"/>
            <p:cNvSpPr/>
            <p:nvPr>
              <p:custDataLst>
                <p:tags r:id="rId63"/>
              </p:custDataLst>
            </p:nvPr>
          </p:nvSpPr>
          <p:spPr>
            <a:xfrm>
              <a:off x="6203950" y="1936750"/>
              <a:ext cx="88901" cy="5959"/>
            </a:xfrm>
            <a:custGeom>
              <a:avLst/>
              <a:gdLst/>
              <a:ahLst/>
              <a:cxnLst/>
              <a:rect l="0" t="0" r="0" b="0"/>
              <a:pathLst>
                <a:path w="88901" h="5959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2" y="5026"/>
                  </a:lnTo>
                  <a:lnTo>
                    <a:pt x="8789" y="5958"/>
                  </a:lnTo>
                  <a:lnTo>
                    <a:pt x="37271" y="5593"/>
                  </a:lnTo>
                  <a:lnTo>
                    <a:pt x="65218" y="131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2235"/>
            <p:cNvSpPr/>
            <p:nvPr>
              <p:custDataLst>
                <p:tags r:id="rId64"/>
              </p:custDataLst>
            </p:nvPr>
          </p:nvSpPr>
          <p:spPr>
            <a:xfrm>
              <a:off x="6191250" y="1898650"/>
              <a:ext cx="101601" cy="3659"/>
            </a:xfrm>
            <a:custGeom>
              <a:avLst/>
              <a:gdLst/>
              <a:ahLst/>
              <a:cxnLst/>
              <a:rect l="0" t="0" r="0" b="0"/>
              <a:pathLst>
                <a:path w="101601" h="3659">
                  <a:moveTo>
                    <a:pt x="0" y="0"/>
                  </a:moveTo>
                  <a:lnTo>
                    <a:pt x="0" y="0"/>
                  </a:lnTo>
                  <a:lnTo>
                    <a:pt x="24418" y="0"/>
                  </a:lnTo>
                  <a:lnTo>
                    <a:pt x="55676" y="3658"/>
                  </a:lnTo>
                  <a:lnTo>
                    <a:pt x="85264" y="93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0" name="SMARTInkShape-2236"/>
          <p:cNvSpPr/>
          <p:nvPr>
            <p:custDataLst>
              <p:tags r:id="rId3"/>
            </p:custDataLst>
          </p:nvPr>
        </p:nvSpPr>
        <p:spPr>
          <a:xfrm>
            <a:off x="6462516" y="1816100"/>
            <a:ext cx="155311" cy="143235"/>
          </a:xfrm>
          <a:custGeom>
            <a:avLst/>
            <a:gdLst/>
            <a:ahLst/>
            <a:cxnLst/>
            <a:rect l="0" t="0" r="0" b="0"/>
            <a:pathLst>
              <a:path w="155311" h="143235">
                <a:moveTo>
                  <a:pt x="39884" y="25400"/>
                </a:moveTo>
                <a:lnTo>
                  <a:pt x="39884" y="25400"/>
                </a:lnTo>
                <a:lnTo>
                  <a:pt x="26400" y="32142"/>
                </a:lnTo>
                <a:lnTo>
                  <a:pt x="16017" y="44859"/>
                </a:lnTo>
                <a:lnTo>
                  <a:pt x="4120" y="69971"/>
                </a:lnTo>
                <a:lnTo>
                  <a:pt x="0" y="86837"/>
                </a:lnTo>
                <a:lnTo>
                  <a:pt x="521" y="103741"/>
                </a:lnTo>
                <a:lnTo>
                  <a:pt x="8748" y="118779"/>
                </a:lnTo>
                <a:lnTo>
                  <a:pt x="14894" y="125753"/>
                </a:lnTo>
                <a:lnTo>
                  <a:pt x="31129" y="135383"/>
                </a:lnTo>
                <a:lnTo>
                  <a:pt x="60103" y="142889"/>
                </a:lnTo>
                <a:lnTo>
                  <a:pt x="79915" y="143234"/>
                </a:lnTo>
                <a:lnTo>
                  <a:pt x="106935" y="134789"/>
                </a:lnTo>
                <a:lnTo>
                  <a:pt x="131404" y="119195"/>
                </a:lnTo>
                <a:lnTo>
                  <a:pt x="143119" y="107303"/>
                </a:lnTo>
                <a:lnTo>
                  <a:pt x="154276" y="85337"/>
                </a:lnTo>
                <a:lnTo>
                  <a:pt x="155310" y="57584"/>
                </a:lnTo>
                <a:lnTo>
                  <a:pt x="144405" y="30389"/>
                </a:lnTo>
                <a:lnTo>
                  <a:pt x="129848" y="18680"/>
                </a:lnTo>
                <a:lnTo>
                  <a:pt x="101817" y="8122"/>
                </a:lnTo>
                <a:lnTo>
                  <a:pt x="71634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4" name="SMARTInkShape-Group536"/>
          <p:cNvGrpSpPr/>
          <p:nvPr/>
        </p:nvGrpSpPr>
        <p:grpSpPr>
          <a:xfrm>
            <a:off x="5025945" y="2752242"/>
            <a:ext cx="346156" cy="170876"/>
            <a:chOff x="5025945" y="2752242"/>
            <a:chExt cx="346156" cy="170876"/>
          </a:xfrm>
        </p:grpSpPr>
        <p:sp>
          <p:nvSpPr>
            <p:cNvPr id="71" name="SMARTInkShape-2237"/>
            <p:cNvSpPr/>
            <p:nvPr>
              <p:custDataLst>
                <p:tags r:id="rId60"/>
              </p:custDataLst>
            </p:nvPr>
          </p:nvSpPr>
          <p:spPr>
            <a:xfrm>
              <a:off x="5264150" y="2813050"/>
              <a:ext cx="101601" cy="11355"/>
            </a:xfrm>
            <a:custGeom>
              <a:avLst/>
              <a:gdLst/>
              <a:ahLst/>
              <a:cxnLst/>
              <a:rect l="0" t="0" r="0" b="0"/>
              <a:pathLst>
                <a:path w="101601" h="1135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33257" y="9460"/>
                  </a:lnTo>
                  <a:lnTo>
                    <a:pt x="62543" y="11354"/>
                  </a:lnTo>
                  <a:lnTo>
                    <a:pt x="91753" y="7148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2238"/>
            <p:cNvSpPr/>
            <p:nvPr>
              <p:custDataLst>
                <p:tags r:id="rId61"/>
              </p:custDataLst>
            </p:nvPr>
          </p:nvSpPr>
          <p:spPr>
            <a:xfrm>
              <a:off x="5289550" y="2765229"/>
              <a:ext cx="82551" cy="9722"/>
            </a:xfrm>
            <a:custGeom>
              <a:avLst/>
              <a:gdLst/>
              <a:ahLst/>
              <a:cxnLst/>
              <a:rect l="0" t="0" r="0" b="0"/>
              <a:pathLst>
                <a:path w="82551" h="9722">
                  <a:moveTo>
                    <a:pt x="0" y="3371"/>
                  </a:moveTo>
                  <a:lnTo>
                    <a:pt x="0" y="3371"/>
                  </a:lnTo>
                  <a:lnTo>
                    <a:pt x="3371" y="3371"/>
                  </a:lnTo>
                  <a:lnTo>
                    <a:pt x="6907" y="1489"/>
                  </a:lnTo>
                  <a:lnTo>
                    <a:pt x="8838" y="0"/>
                  </a:lnTo>
                  <a:lnTo>
                    <a:pt x="18510" y="226"/>
                  </a:lnTo>
                  <a:lnTo>
                    <a:pt x="46365" y="7321"/>
                  </a:lnTo>
                  <a:lnTo>
                    <a:pt x="76238" y="9510"/>
                  </a:lnTo>
                  <a:lnTo>
                    <a:pt x="8255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2239"/>
            <p:cNvSpPr/>
            <p:nvPr>
              <p:custDataLst>
                <p:tags r:id="rId62"/>
              </p:custDataLst>
            </p:nvPr>
          </p:nvSpPr>
          <p:spPr>
            <a:xfrm>
              <a:off x="5025945" y="2752242"/>
              <a:ext cx="130256" cy="170876"/>
            </a:xfrm>
            <a:custGeom>
              <a:avLst/>
              <a:gdLst/>
              <a:ahLst/>
              <a:cxnLst/>
              <a:rect l="0" t="0" r="0" b="0"/>
              <a:pathLst>
                <a:path w="130256" h="170876">
                  <a:moveTo>
                    <a:pt x="123905" y="3658"/>
                  </a:moveTo>
                  <a:lnTo>
                    <a:pt x="123905" y="3658"/>
                  </a:lnTo>
                  <a:lnTo>
                    <a:pt x="120534" y="287"/>
                  </a:lnTo>
                  <a:lnTo>
                    <a:pt x="119541" y="0"/>
                  </a:lnTo>
                  <a:lnTo>
                    <a:pt x="118879" y="514"/>
                  </a:lnTo>
                  <a:lnTo>
                    <a:pt x="118438" y="1562"/>
                  </a:lnTo>
                  <a:lnTo>
                    <a:pt x="101975" y="26604"/>
                  </a:lnTo>
                  <a:lnTo>
                    <a:pt x="90169" y="49840"/>
                  </a:lnTo>
                  <a:lnTo>
                    <a:pt x="75515" y="74278"/>
                  </a:lnTo>
                  <a:lnTo>
                    <a:pt x="61476" y="97368"/>
                  </a:lnTo>
                  <a:lnTo>
                    <a:pt x="41672" y="128320"/>
                  </a:lnTo>
                  <a:lnTo>
                    <a:pt x="19786" y="156769"/>
                  </a:lnTo>
                  <a:lnTo>
                    <a:pt x="14600" y="159902"/>
                  </a:lnTo>
                  <a:lnTo>
                    <a:pt x="12230" y="158620"/>
                  </a:lnTo>
                  <a:lnTo>
                    <a:pt x="7714" y="151552"/>
                  </a:lnTo>
                  <a:lnTo>
                    <a:pt x="4576" y="125560"/>
                  </a:lnTo>
                  <a:lnTo>
                    <a:pt x="3842" y="99229"/>
                  </a:lnTo>
                  <a:lnTo>
                    <a:pt x="2810" y="70123"/>
                  </a:lnTo>
                  <a:lnTo>
                    <a:pt x="0" y="43076"/>
                  </a:lnTo>
                  <a:lnTo>
                    <a:pt x="1193" y="20903"/>
                  </a:lnTo>
                  <a:lnTo>
                    <a:pt x="2586" y="17272"/>
                  </a:lnTo>
                  <a:lnTo>
                    <a:pt x="4220" y="14850"/>
                  </a:lnTo>
                  <a:lnTo>
                    <a:pt x="6015" y="13236"/>
                  </a:lnTo>
                  <a:lnTo>
                    <a:pt x="8623" y="14983"/>
                  </a:lnTo>
                  <a:lnTo>
                    <a:pt x="26710" y="39945"/>
                  </a:lnTo>
                  <a:lnTo>
                    <a:pt x="49010" y="70384"/>
                  </a:lnTo>
                  <a:lnTo>
                    <a:pt x="65218" y="93992"/>
                  </a:lnTo>
                  <a:lnTo>
                    <a:pt x="81829" y="118595"/>
                  </a:lnTo>
                  <a:lnTo>
                    <a:pt x="103678" y="146134"/>
                  </a:lnTo>
                  <a:lnTo>
                    <a:pt x="125175" y="169817"/>
                  </a:lnTo>
                  <a:lnTo>
                    <a:pt x="126868" y="170875"/>
                  </a:lnTo>
                  <a:lnTo>
                    <a:pt x="127997" y="170875"/>
                  </a:lnTo>
                  <a:lnTo>
                    <a:pt x="130255" y="1687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" name="SMARTInkShape-Group538"/>
          <p:cNvGrpSpPr/>
          <p:nvPr/>
        </p:nvGrpSpPr>
        <p:grpSpPr>
          <a:xfrm>
            <a:off x="5552858" y="2641600"/>
            <a:ext cx="352643" cy="302543"/>
            <a:chOff x="5552858" y="2641600"/>
            <a:chExt cx="352643" cy="302543"/>
          </a:xfrm>
        </p:grpSpPr>
        <p:sp>
          <p:nvSpPr>
            <p:cNvPr id="75" name="SMARTInkShape-2240"/>
            <p:cNvSpPr/>
            <p:nvPr>
              <p:custDataLst>
                <p:tags r:id="rId56"/>
              </p:custDataLst>
            </p:nvPr>
          </p:nvSpPr>
          <p:spPr>
            <a:xfrm>
              <a:off x="5552858" y="2701442"/>
              <a:ext cx="92293" cy="242701"/>
            </a:xfrm>
            <a:custGeom>
              <a:avLst/>
              <a:gdLst/>
              <a:ahLst/>
              <a:cxnLst/>
              <a:rect l="0" t="0" r="0" b="0"/>
              <a:pathLst>
                <a:path w="92293" h="242701">
                  <a:moveTo>
                    <a:pt x="16092" y="3658"/>
                  </a:moveTo>
                  <a:lnTo>
                    <a:pt x="16092" y="3658"/>
                  </a:lnTo>
                  <a:lnTo>
                    <a:pt x="16092" y="0"/>
                  </a:lnTo>
                  <a:lnTo>
                    <a:pt x="17973" y="29749"/>
                  </a:lnTo>
                  <a:lnTo>
                    <a:pt x="21868" y="51943"/>
                  </a:lnTo>
                  <a:lnTo>
                    <a:pt x="28301" y="78270"/>
                  </a:lnTo>
                  <a:lnTo>
                    <a:pt x="37746" y="106434"/>
                  </a:lnTo>
                  <a:lnTo>
                    <a:pt x="47589" y="134708"/>
                  </a:lnTo>
                  <a:lnTo>
                    <a:pt x="54315" y="161386"/>
                  </a:lnTo>
                  <a:lnTo>
                    <a:pt x="59656" y="185472"/>
                  </a:lnTo>
                  <a:lnTo>
                    <a:pt x="62867" y="215103"/>
                  </a:lnTo>
                  <a:lnTo>
                    <a:pt x="60164" y="228867"/>
                  </a:lnTo>
                  <a:lnTo>
                    <a:pt x="54259" y="237336"/>
                  </a:lnTo>
                  <a:lnTo>
                    <a:pt x="46931" y="241570"/>
                  </a:lnTo>
                  <a:lnTo>
                    <a:pt x="43002" y="242700"/>
                  </a:lnTo>
                  <a:lnTo>
                    <a:pt x="38265" y="241336"/>
                  </a:lnTo>
                  <a:lnTo>
                    <a:pt x="27358" y="234176"/>
                  </a:lnTo>
                  <a:lnTo>
                    <a:pt x="19217" y="220175"/>
                  </a:lnTo>
                  <a:lnTo>
                    <a:pt x="8786" y="192460"/>
                  </a:lnTo>
                  <a:lnTo>
                    <a:pt x="522" y="161905"/>
                  </a:lnTo>
                  <a:lnTo>
                    <a:pt x="0" y="141018"/>
                  </a:lnTo>
                  <a:lnTo>
                    <a:pt x="8345" y="110131"/>
                  </a:lnTo>
                  <a:lnTo>
                    <a:pt x="23909" y="83497"/>
                  </a:lnTo>
                  <a:lnTo>
                    <a:pt x="48132" y="55177"/>
                  </a:lnTo>
                  <a:lnTo>
                    <a:pt x="74033" y="25210"/>
                  </a:lnTo>
                  <a:lnTo>
                    <a:pt x="84295" y="18981"/>
                  </a:lnTo>
                  <a:lnTo>
                    <a:pt x="92292" y="16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2241"/>
            <p:cNvSpPr/>
            <p:nvPr>
              <p:custDataLst>
                <p:tags r:id="rId57"/>
              </p:custDataLst>
            </p:nvPr>
          </p:nvSpPr>
          <p:spPr>
            <a:xfrm>
              <a:off x="5791200" y="26860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2117" y="8336"/>
                  </a:lnTo>
                  <a:lnTo>
                    <a:pt x="29886" y="3240"/>
                  </a:lnTo>
                  <a:lnTo>
                    <a:pt x="56076" y="1346"/>
                  </a:lnTo>
                  <a:lnTo>
                    <a:pt x="86831" y="5995"/>
                  </a:lnTo>
                  <a:lnTo>
                    <a:pt x="89638" y="6113"/>
                  </a:lnTo>
                  <a:lnTo>
                    <a:pt x="91508" y="5486"/>
                  </a:lnTo>
                  <a:lnTo>
                    <a:pt x="92756" y="436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2242"/>
            <p:cNvSpPr/>
            <p:nvPr>
              <p:custDataLst>
                <p:tags r:id="rId58"/>
              </p:custDataLst>
            </p:nvPr>
          </p:nvSpPr>
          <p:spPr>
            <a:xfrm>
              <a:off x="5830260" y="2641600"/>
              <a:ext cx="18091" cy="95251"/>
            </a:xfrm>
            <a:custGeom>
              <a:avLst/>
              <a:gdLst/>
              <a:ahLst/>
              <a:cxnLst/>
              <a:rect l="0" t="0" r="0" b="0"/>
              <a:pathLst>
                <a:path w="18091" h="95251">
                  <a:moveTo>
                    <a:pt x="11740" y="0"/>
                  </a:moveTo>
                  <a:lnTo>
                    <a:pt x="11740" y="0"/>
                  </a:lnTo>
                  <a:lnTo>
                    <a:pt x="8369" y="3371"/>
                  </a:lnTo>
                  <a:lnTo>
                    <a:pt x="2280" y="32603"/>
                  </a:lnTo>
                  <a:lnTo>
                    <a:pt x="0" y="51053"/>
                  </a:lnTo>
                  <a:lnTo>
                    <a:pt x="2696" y="69925"/>
                  </a:lnTo>
                  <a:lnTo>
                    <a:pt x="7963" y="82180"/>
                  </a:lnTo>
                  <a:lnTo>
                    <a:pt x="1809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2243"/>
            <p:cNvSpPr/>
            <p:nvPr>
              <p:custDataLst>
                <p:tags r:id="rId59"/>
              </p:custDataLst>
            </p:nvPr>
          </p:nvSpPr>
          <p:spPr>
            <a:xfrm>
              <a:off x="5784850" y="276225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6350"/>
                  </a:moveTo>
                  <a:lnTo>
                    <a:pt x="0" y="6350"/>
                  </a:lnTo>
                  <a:lnTo>
                    <a:pt x="27437" y="6350"/>
                  </a:lnTo>
                  <a:lnTo>
                    <a:pt x="57971" y="6350"/>
                  </a:lnTo>
                  <a:lnTo>
                    <a:pt x="87808" y="2979"/>
                  </a:lnTo>
                  <a:lnTo>
                    <a:pt x="119474" y="52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" name="SMARTInkShape-Group539"/>
          <p:cNvGrpSpPr/>
          <p:nvPr/>
        </p:nvGrpSpPr>
        <p:grpSpPr>
          <a:xfrm>
            <a:off x="6089652" y="2337064"/>
            <a:ext cx="1051405" cy="546646"/>
            <a:chOff x="6089652" y="2337064"/>
            <a:chExt cx="1051405" cy="546646"/>
          </a:xfrm>
        </p:grpSpPr>
        <p:sp>
          <p:nvSpPr>
            <p:cNvPr id="80" name="SMARTInkShape-2244"/>
            <p:cNvSpPr/>
            <p:nvPr>
              <p:custDataLst>
                <p:tags r:id="rId48"/>
              </p:custDataLst>
            </p:nvPr>
          </p:nvSpPr>
          <p:spPr>
            <a:xfrm>
              <a:off x="6286500" y="2337064"/>
              <a:ext cx="854557" cy="101337"/>
            </a:xfrm>
            <a:custGeom>
              <a:avLst/>
              <a:gdLst/>
              <a:ahLst/>
              <a:cxnLst/>
              <a:rect l="0" t="0" r="0" b="0"/>
              <a:pathLst>
                <a:path w="854557" h="101337">
                  <a:moveTo>
                    <a:pt x="0" y="101336"/>
                  </a:moveTo>
                  <a:lnTo>
                    <a:pt x="0" y="101336"/>
                  </a:lnTo>
                  <a:lnTo>
                    <a:pt x="31096" y="96972"/>
                  </a:lnTo>
                  <a:lnTo>
                    <a:pt x="60784" y="93497"/>
                  </a:lnTo>
                  <a:lnTo>
                    <a:pt x="89977" y="90076"/>
                  </a:lnTo>
                  <a:lnTo>
                    <a:pt x="119087" y="87181"/>
                  </a:lnTo>
                  <a:lnTo>
                    <a:pt x="149350" y="83736"/>
                  </a:lnTo>
                  <a:lnTo>
                    <a:pt x="172211" y="82931"/>
                  </a:lnTo>
                  <a:lnTo>
                    <a:pt x="194131" y="82572"/>
                  </a:lnTo>
                  <a:lnTo>
                    <a:pt x="215632" y="80532"/>
                  </a:lnTo>
                  <a:lnTo>
                    <a:pt x="236948" y="77979"/>
                  </a:lnTo>
                  <a:lnTo>
                    <a:pt x="268076" y="75836"/>
                  </a:lnTo>
                  <a:lnTo>
                    <a:pt x="296193" y="71751"/>
                  </a:lnTo>
                  <a:lnTo>
                    <a:pt x="326551" y="69522"/>
                  </a:lnTo>
                  <a:lnTo>
                    <a:pt x="357890" y="64706"/>
                  </a:lnTo>
                  <a:lnTo>
                    <a:pt x="388812" y="59517"/>
                  </a:lnTo>
                  <a:lnTo>
                    <a:pt x="416162" y="57665"/>
                  </a:lnTo>
                  <a:lnTo>
                    <a:pt x="442140" y="57117"/>
                  </a:lnTo>
                  <a:lnTo>
                    <a:pt x="467006" y="56954"/>
                  </a:lnTo>
                  <a:lnTo>
                    <a:pt x="494728" y="55018"/>
                  </a:lnTo>
                  <a:lnTo>
                    <a:pt x="520587" y="51421"/>
                  </a:lnTo>
                  <a:lnTo>
                    <a:pt x="550442" y="45641"/>
                  </a:lnTo>
                  <a:lnTo>
                    <a:pt x="577453" y="39587"/>
                  </a:lnTo>
                  <a:lnTo>
                    <a:pt x="608842" y="38066"/>
                  </a:lnTo>
                  <a:lnTo>
                    <a:pt x="629964" y="36000"/>
                  </a:lnTo>
                  <a:lnTo>
                    <a:pt x="659867" y="32080"/>
                  </a:lnTo>
                  <a:lnTo>
                    <a:pt x="687684" y="31538"/>
                  </a:lnTo>
                  <a:lnTo>
                    <a:pt x="700548" y="30796"/>
                  </a:lnTo>
                  <a:lnTo>
                    <a:pt x="730375" y="25726"/>
                  </a:lnTo>
                  <a:lnTo>
                    <a:pt x="756886" y="24482"/>
                  </a:lnTo>
                  <a:lnTo>
                    <a:pt x="769639" y="20120"/>
                  </a:lnTo>
                  <a:lnTo>
                    <a:pt x="781431" y="17300"/>
                  </a:lnTo>
                  <a:lnTo>
                    <a:pt x="794688" y="13397"/>
                  </a:lnTo>
                  <a:lnTo>
                    <a:pt x="810614" y="11787"/>
                  </a:lnTo>
                  <a:lnTo>
                    <a:pt x="819136" y="7421"/>
                  </a:lnTo>
                  <a:lnTo>
                    <a:pt x="850322" y="0"/>
                  </a:lnTo>
                  <a:lnTo>
                    <a:pt x="850643" y="1735"/>
                  </a:lnTo>
                  <a:lnTo>
                    <a:pt x="851595" y="15350"/>
                  </a:lnTo>
                  <a:lnTo>
                    <a:pt x="854266" y="20316"/>
                  </a:lnTo>
                  <a:lnTo>
                    <a:pt x="854556" y="22628"/>
                  </a:lnTo>
                  <a:lnTo>
                    <a:pt x="850900" y="314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2245"/>
            <p:cNvSpPr/>
            <p:nvPr>
              <p:custDataLst>
                <p:tags r:id="rId49"/>
              </p:custDataLst>
            </p:nvPr>
          </p:nvSpPr>
          <p:spPr>
            <a:xfrm>
              <a:off x="6967890" y="2522094"/>
              <a:ext cx="55211" cy="75057"/>
            </a:xfrm>
            <a:custGeom>
              <a:avLst/>
              <a:gdLst/>
              <a:ahLst/>
              <a:cxnLst/>
              <a:rect l="0" t="0" r="0" b="0"/>
              <a:pathLst>
                <a:path w="55211" h="75057">
                  <a:moveTo>
                    <a:pt x="23460" y="11556"/>
                  </a:moveTo>
                  <a:lnTo>
                    <a:pt x="23460" y="11556"/>
                  </a:lnTo>
                  <a:lnTo>
                    <a:pt x="34290" y="1430"/>
                  </a:lnTo>
                  <a:lnTo>
                    <a:pt x="38387" y="0"/>
                  </a:lnTo>
                  <a:lnTo>
                    <a:pt x="44441" y="1246"/>
                  </a:lnTo>
                  <a:lnTo>
                    <a:pt x="53083" y="4423"/>
                  </a:lnTo>
                  <a:lnTo>
                    <a:pt x="50502" y="10503"/>
                  </a:lnTo>
                  <a:lnTo>
                    <a:pt x="43946" y="19555"/>
                  </a:lnTo>
                  <a:lnTo>
                    <a:pt x="16463" y="41127"/>
                  </a:lnTo>
                  <a:lnTo>
                    <a:pt x="2427" y="53041"/>
                  </a:lnTo>
                  <a:lnTo>
                    <a:pt x="0" y="57745"/>
                  </a:lnTo>
                  <a:lnTo>
                    <a:pt x="765" y="59988"/>
                  </a:lnTo>
                  <a:lnTo>
                    <a:pt x="5377" y="64361"/>
                  </a:lnTo>
                  <a:lnTo>
                    <a:pt x="12130" y="66775"/>
                  </a:lnTo>
                  <a:lnTo>
                    <a:pt x="40474" y="74060"/>
                  </a:lnTo>
                  <a:lnTo>
                    <a:pt x="55210" y="7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2246"/>
            <p:cNvSpPr/>
            <p:nvPr>
              <p:custDataLst>
                <p:tags r:id="rId50"/>
              </p:custDataLst>
            </p:nvPr>
          </p:nvSpPr>
          <p:spPr>
            <a:xfrm>
              <a:off x="6953351" y="2678555"/>
              <a:ext cx="37276" cy="69382"/>
            </a:xfrm>
            <a:custGeom>
              <a:avLst/>
              <a:gdLst/>
              <a:ahLst/>
              <a:cxnLst/>
              <a:rect l="0" t="0" r="0" b="0"/>
              <a:pathLst>
                <a:path w="37276" h="69382">
                  <a:moveTo>
                    <a:pt x="12599" y="20195"/>
                  </a:moveTo>
                  <a:lnTo>
                    <a:pt x="12599" y="20195"/>
                  </a:lnTo>
                  <a:lnTo>
                    <a:pt x="7530" y="25970"/>
                  </a:lnTo>
                  <a:lnTo>
                    <a:pt x="2473" y="36096"/>
                  </a:lnTo>
                  <a:lnTo>
                    <a:pt x="0" y="65550"/>
                  </a:lnTo>
                  <a:lnTo>
                    <a:pt x="1376" y="67365"/>
                  </a:lnTo>
                  <a:lnTo>
                    <a:pt x="6671" y="69381"/>
                  </a:lnTo>
                  <a:lnTo>
                    <a:pt x="13727" y="68396"/>
                  </a:lnTo>
                  <a:lnTo>
                    <a:pt x="29755" y="62015"/>
                  </a:lnTo>
                  <a:lnTo>
                    <a:pt x="32503" y="59364"/>
                  </a:lnTo>
                  <a:lnTo>
                    <a:pt x="35556" y="52655"/>
                  </a:lnTo>
                  <a:lnTo>
                    <a:pt x="37275" y="37574"/>
                  </a:lnTo>
                  <a:lnTo>
                    <a:pt x="32787" y="10562"/>
                  </a:lnTo>
                  <a:lnTo>
                    <a:pt x="29096" y="2273"/>
                  </a:lnTo>
                  <a:lnTo>
                    <a:pt x="26420" y="486"/>
                  </a:lnTo>
                  <a:lnTo>
                    <a:pt x="23224" y="0"/>
                  </a:lnTo>
                  <a:lnTo>
                    <a:pt x="12599" y="11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2247"/>
            <p:cNvSpPr/>
            <p:nvPr>
              <p:custDataLst>
                <p:tags r:id="rId51"/>
              </p:custDataLst>
            </p:nvPr>
          </p:nvSpPr>
          <p:spPr>
            <a:xfrm>
              <a:off x="6763011" y="2603500"/>
              <a:ext cx="138702" cy="112699"/>
            </a:xfrm>
            <a:custGeom>
              <a:avLst/>
              <a:gdLst/>
              <a:ahLst/>
              <a:cxnLst/>
              <a:rect l="0" t="0" r="0" b="0"/>
              <a:pathLst>
                <a:path w="138702" h="112699">
                  <a:moveTo>
                    <a:pt x="6089" y="31750"/>
                  </a:moveTo>
                  <a:lnTo>
                    <a:pt x="6089" y="31750"/>
                  </a:lnTo>
                  <a:lnTo>
                    <a:pt x="2718" y="56168"/>
                  </a:lnTo>
                  <a:lnTo>
                    <a:pt x="327" y="86015"/>
                  </a:lnTo>
                  <a:lnTo>
                    <a:pt x="0" y="97260"/>
                  </a:lnTo>
                  <a:lnTo>
                    <a:pt x="1324" y="101529"/>
                  </a:lnTo>
                  <a:lnTo>
                    <a:pt x="6559" y="108153"/>
                  </a:lnTo>
                  <a:lnTo>
                    <a:pt x="13588" y="111568"/>
                  </a:lnTo>
                  <a:lnTo>
                    <a:pt x="17439" y="112479"/>
                  </a:lnTo>
                  <a:lnTo>
                    <a:pt x="20711" y="112380"/>
                  </a:lnTo>
                  <a:lnTo>
                    <a:pt x="26229" y="110389"/>
                  </a:lnTo>
                  <a:lnTo>
                    <a:pt x="31032" y="105271"/>
                  </a:lnTo>
                  <a:lnTo>
                    <a:pt x="53460" y="73992"/>
                  </a:lnTo>
                  <a:lnTo>
                    <a:pt x="55365" y="71691"/>
                  </a:lnTo>
                  <a:lnTo>
                    <a:pt x="57284" y="72488"/>
                  </a:lnTo>
                  <a:lnTo>
                    <a:pt x="66022" y="80353"/>
                  </a:lnTo>
                  <a:lnTo>
                    <a:pt x="79415" y="95652"/>
                  </a:lnTo>
                  <a:lnTo>
                    <a:pt x="98713" y="110694"/>
                  </a:lnTo>
                  <a:lnTo>
                    <a:pt x="106287" y="112698"/>
                  </a:lnTo>
                  <a:lnTo>
                    <a:pt x="114357" y="111706"/>
                  </a:lnTo>
                  <a:lnTo>
                    <a:pt x="118484" y="110454"/>
                  </a:lnTo>
                  <a:lnTo>
                    <a:pt x="126834" y="103418"/>
                  </a:lnTo>
                  <a:lnTo>
                    <a:pt x="131035" y="98579"/>
                  </a:lnTo>
                  <a:lnTo>
                    <a:pt x="135704" y="87557"/>
                  </a:lnTo>
                  <a:lnTo>
                    <a:pt x="138701" y="56493"/>
                  </a:lnTo>
                  <a:lnTo>
                    <a:pt x="132478" y="26695"/>
                  </a:lnTo>
                  <a:lnTo>
                    <a:pt x="125527" y="13511"/>
                  </a:lnTo>
                  <a:lnTo>
                    <a:pt x="118440" y="6005"/>
                  </a:lnTo>
                  <a:lnTo>
                    <a:pt x="10768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2248"/>
            <p:cNvSpPr/>
            <p:nvPr>
              <p:custDataLst>
                <p:tags r:id="rId52"/>
              </p:custDataLst>
            </p:nvPr>
          </p:nvSpPr>
          <p:spPr>
            <a:xfrm>
              <a:off x="6578600" y="26860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6907" y="4468"/>
                  </a:lnTo>
                  <a:lnTo>
                    <a:pt x="8838" y="2979"/>
                  </a:lnTo>
                  <a:lnTo>
                    <a:pt x="36058" y="392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2249"/>
            <p:cNvSpPr/>
            <p:nvPr>
              <p:custDataLst>
                <p:tags r:id="rId53"/>
              </p:custDataLst>
            </p:nvPr>
          </p:nvSpPr>
          <p:spPr>
            <a:xfrm>
              <a:off x="6458855" y="2546428"/>
              <a:ext cx="68946" cy="76123"/>
            </a:xfrm>
            <a:custGeom>
              <a:avLst/>
              <a:gdLst/>
              <a:ahLst/>
              <a:cxnLst/>
              <a:rect l="0" t="0" r="0" b="0"/>
              <a:pathLst>
                <a:path w="68946" h="76123">
                  <a:moveTo>
                    <a:pt x="18145" y="6272"/>
                  </a:moveTo>
                  <a:lnTo>
                    <a:pt x="18145" y="6272"/>
                  </a:lnTo>
                  <a:lnTo>
                    <a:pt x="18145" y="2901"/>
                  </a:lnTo>
                  <a:lnTo>
                    <a:pt x="19556" y="1908"/>
                  </a:lnTo>
                  <a:lnTo>
                    <a:pt x="31960" y="314"/>
                  </a:lnTo>
                  <a:lnTo>
                    <a:pt x="47998" y="0"/>
                  </a:lnTo>
                  <a:lnTo>
                    <a:pt x="54461" y="1838"/>
                  </a:lnTo>
                  <a:lnTo>
                    <a:pt x="57172" y="3316"/>
                  </a:lnTo>
                  <a:lnTo>
                    <a:pt x="58274" y="5712"/>
                  </a:lnTo>
                  <a:lnTo>
                    <a:pt x="57618" y="12138"/>
                  </a:lnTo>
                  <a:lnTo>
                    <a:pt x="46539" y="27060"/>
                  </a:lnTo>
                  <a:lnTo>
                    <a:pt x="20174" y="50360"/>
                  </a:lnTo>
                  <a:lnTo>
                    <a:pt x="2149" y="66937"/>
                  </a:lnTo>
                  <a:lnTo>
                    <a:pt x="452" y="70393"/>
                  </a:lnTo>
                  <a:lnTo>
                    <a:pt x="0" y="72303"/>
                  </a:lnTo>
                  <a:lnTo>
                    <a:pt x="1110" y="73576"/>
                  </a:lnTo>
                  <a:lnTo>
                    <a:pt x="6105" y="74990"/>
                  </a:lnTo>
                  <a:lnTo>
                    <a:pt x="16851" y="75787"/>
                  </a:lnTo>
                  <a:lnTo>
                    <a:pt x="37488" y="72397"/>
                  </a:lnTo>
                  <a:lnTo>
                    <a:pt x="68945" y="761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2250"/>
            <p:cNvSpPr/>
            <p:nvPr>
              <p:custDataLst>
                <p:tags r:id="rId54"/>
              </p:custDataLst>
            </p:nvPr>
          </p:nvSpPr>
          <p:spPr>
            <a:xfrm>
              <a:off x="6311184" y="2654300"/>
              <a:ext cx="104058" cy="229410"/>
            </a:xfrm>
            <a:custGeom>
              <a:avLst/>
              <a:gdLst/>
              <a:ahLst/>
              <a:cxnLst/>
              <a:rect l="0" t="0" r="0" b="0"/>
              <a:pathLst>
                <a:path w="104058" h="229410">
                  <a:moveTo>
                    <a:pt x="19766" y="31750"/>
                  </a:moveTo>
                  <a:lnTo>
                    <a:pt x="19766" y="31750"/>
                  </a:lnTo>
                  <a:lnTo>
                    <a:pt x="19766" y="20815"/>
                  </a:lnTo>
                  <a:lnTo>
                    <a:pt x="19766" y="22944"/>
                  </a:lnTo>
                  <a:lnTo>
                    <a:pt x="28555" y="49562"/>
                  </a:lnTo>
                  <a:lnTo>
                    <a:pt x="39539" y="77715"/>
                  </a:lnTo>
                  <a:lnTo>
                    <a:pt x="46898" y="98745"/>
                  </a:lnTo>
                  <a:lnTo>
                    <a:pt x="52521" y="122203"/>
                  </a:lnTo>
                  <a:lnTo>
                    <a:pt x="55490" y="146740"/>
                  </a:lnTo>
                  <a:lnTo>
                    <a:pt x="55399" y="170346"/>
                  </a:lnTo>
                  <a:lnTo>
                    <a:pt x="47414" y="198796"/>
                  </a:lnTo>
                  <a:lnTo>
                    <a:pt x="36111" y="219534"/>
                  </a:lnTo>
                  <a:lnTo>
                    <a:pt x="27972" y="227628"/>
                  </a:lnTo>
                  <a:lnTo>
                    <a:pt x="23825" y="229363"/>
                  </a:lnTo>
                  <a:lnTo>
                    <a:pt x="15455" y="229409"/>
                  </a:lnTo>
                  <a:lnTo>
                    <a:pt x="11248" y="226318"/>
                  </a:lnTo>
                  <a:lnTo>
                    <a:pt x="2810" y="215356"/>
                  </a:lnTo>
                  <a:lnTo>
                    <a:pt x="0" y="197314"/>
                  </a:lnTo>
                  <a:lnTo>
                    <a:pt x="1809" y="175889"/>
                  </a:lnTo>
                  <a:lnTo>
                    <a:pt x="11466" y="144700"/>
                  </a:lnTo>
                  <a:lnTo>
                    <a:pt x="27420" y="117977"/>
                  </a:lnTo>
                  <a:lnTo>
                    <a:pt x="51773" y="87745"/>
                  </a:lnTo>
                  <a:lnTo>
                    <a:pt x="76967" y="58176"/>
                  </a:lnTo>
                  <a:lnTo>
                    <a:pt x="99884" y="27417"/>
                  </a:lnTo>
                  <a:lnTo>
                    <a:pt x="102811" y="22511"/>
                  </a:lnTo>
                  <a:lnTo>
                    <a:pt x="104057" y="17830"/>
                  </a:lnTo>
                  <a:lnTo>
                    <a:pt x="103560" y="8865"/>
                  </a:lnTo>
                  <a:lnTo>
                    <a:pt x="102440" y="5910"/>
                  </a:lnTo>
                  <a:lnTo>
                    <a:pt x="100987" y="3940"/>
                  </a:lnTo>
                  <a:lnTo>
                    <a:pt x="9596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2251"/>
            <p:cNvSpPr/>
            <p:nvPr>
              <p:custDataLst>
                <p:tags r:id="rId55"/>
              </p:custDataLst>
            </p:nvPr>
          </p:nvSpPr>
          <p:spPr>
            <a:xfrm>
              <a:off x="6089652" y="2464987"/>
              <a:ext cx="177053" cy="376288"/>
            </a:xfrm>
            <a:custGeom>
              <a:avLst/>
              <a:gdLst/>
              <a:ahLst/>
              <a:cxnLst/>
              <a:rect l="0" t="0" r="0" b="0"/>
              <a:pathLst>
                <a:path w="177053" h="376288">
                  <a:moveTo>
                    <a:pt x="6348" y="233763"/>
                  </a:moveTo>
                  <a:lnTo>
                    <a:pt x="6348" y="233763"/>
                  </a:lnTo>
                  <a:lnTo>
                    <a:pt x="2977" y="233763"/>
                  </a:lnTo>
                  <a:lnTo>
                    <a:pt x="1984" y="234469"/>
                  </a:lnTo>
                  <a:lnTo>
                    <a:pt x="1322" y="235644"/>
                  </a:lnTo>
                  <a:lnTo>
                    <a:pt x="586" y="240949"/>
                  </a:lnTo>
                  <a:lnTo>
                    <a:pt x="115" y="269232"/>
                  </a:lnTo>
                  <a:lnTo>
                    <a:pt x="33" y="298365"/>
                  </a:lnTo>
                  <a:lnTo>
                    <a:pt x="8" y="327458"/>
                  </a:lnTo>
                  <a:lnTo>
                    <a:pt x="0" y="359201"/>
                  </a:lnTo>
                  <a:lnTo>
                    <a:pt x="1880" y="367124"/>
                  </a:lnTo>
                  <a:lnTo>
                    <a:pt x="8836" y="375582"/>
                  </a:lnTo>
                  <a:lnTo>
                    <a:pt x="10123" y="376287"/>
                  </a:lnTo>
                  <a:lnTo>
                    <a:pt x="10981" y="376051"/>
                  </a:lnTo>
                  <a:lnTo>
                    <a:pt x="28244" y="349205"/>
                  </a:lnTo>
                  <a:lnTo>
                    <a:pt x="39363" y="328815"/>
                  </a:lnTo>
                  <a:lnTo>
                    <a:pt x="51360" y="300938"/>
                  </a:lnTo>
                  <a:lnTo>
                    <a:pt x="58229" y="284896"/>
                  </a:lnTo>
                  <a:lnTo>
                    <a:pt x="65629" y="267852"/>
                  </a:lnTo>
                  <a:lnTo>
                    <a:pt x="73385" y="250139"/>
                  </a:lnTo>
                  <a:lnTo>
                    <a:pt x="80673" y="233391"/>
                  </a:lnTo>
                  <a:lnTo>
                    <a:pt x="87648" y="217287"/>
                  </a:lnTo>
                  <a:lnTo>
                    <a:pt x="101042" y="186224"/>
                  </a:lnTo>
                  <a:lnTo>
                    <a:pt x="114052" y="155955"/>
                  </a:lnTo>
                  <a:lnTo>
                    <a:pt x="125007" y="127920"/>
                  </a:lnTo>
                  <a:lnTo>
                    <a:pt x="134580" y="101350"/>
                  </a:lnTo>
                  <a:lnTo>
                    <a:pt x="143538" y="75429"/>
                  </a:lnTo>
                  <a:lnTo>
                    <a:pt x="152223" y="49798"/>
                  </a:lnTo>
                  <a:lnTo>
                    <a:pt x="165046" y="19094"/>
                  </a:lnTo>
                  <a:lnTo>
                    <a:pt x="177052" y="0"/>
                  </a:lnTo>
                  <a:lnTo>
                    <a:pt x="171448" y="51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" name="SMARTInkShape-Group540"/>
          <p:cNvGrpSpPr/>
          <p:nvPr/>
        </p:nvGrpSpPr>
        <p:grpSpPr>
          <a:xfrm>
            <a:off x="7505700" y="1969799"/>
            <a:ext cx="692151" cy="244504"/>
            <a:chOff x="7505700" y="1969799"/>
            <a:chExt cx="692151" cy="244504"/>
          </a:xfrm>
        </p:grpSpPr>
        <p:sp>
          <p:nvSpPr>
            <p:cNvPr id="89" name="SMARTInkShape-2252"/>
            <p:cNvSpPr/>
            <p:nvPr>
              <p:custDataLst>
                <p:tags r:id="rId41"/>
              </p:custDataLst>
            </p:nvPr>
          </p:nvSpPr>
          <p:spPr>
            <a:xfrm>
              <a:off x="8140700" y="209550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8129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2253"/>
            <p:cNvSpPr/>
            <p:nvPr>
              <p:custDataLst>
                <p:tags r:id="rId42"/>
              </p:custDataLst>
            </p:nvPr>
          </p:nvSpPr>
          <p:spPr>
            <a:xfrm>
              <a:off x="8020050" y="2076450"/>
              <a:ext cx="50801" cy="45324"/>
            </a:xfrm>
            <a:custGeom>
              <a:avLst/>
              <a:gdLst/>
              <a:ahLst/>
              <a:cxnLst/>
              <a:rect l="0" t="0" r="0" b="0"/>
              <a:pathLst>
                <a:path w="50801" h="45324">
                  <a:moveTo>
                    <a:pt x="0" y="45323"/>
                  </a:moveTo>
                  <a:lnTo>
                    <a:pt x="0" y="45323"/>
                  </a:lnTo>
                  <a:lnTo>
                    <a:pt x="9235" y="37710"/>
                  </a:lnTo>
                  <a:lnTo>
                    <a:pt x="40727" y="8415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2254"/>
            <p:cNvSpPr/>
            <p:nvPr>
              <p:custDataLst>
                <p:tags r:id="rId43"/>
              </p:custDataLst>
            </p:nvPr>
          </p:nvSpPr>
          <p:spPr>
            <a:xfrm>
              <a:off x="8019940" y="2146300"/>
              <a:ext cx="25511" cy="17396"/>
            </a:xfrm>
            <a:custGeom>
              <a:avLst/>
              <a:gdLst/>
              <a:ahLst/>
              <a:cxnLst/>
              <a:rect l="0" t="0" r="0" b="0"/>
              <a:pathLst>
                <a:path w="25511" h="17396">
                  <a:moveTo>
                    <a:pt x="0" y="12271"/>
                  </a:moveTo>
                  <a:lnTo>
                    <a:pt x="0" y="12271"/>
                  </a:lnTo>
                  <a:lnTo>
                    <a:pt x="17658" y="17395"/>
                  </a:lnTo>
                  <a:lnTo>
                    <a:pt x="20275" y="17241"/>
                  </a:lnTo>
                  <a:lnTo>
                    <a:pt x="22020" y="16433"/>
                  </a:lnTo>
                  <a:lnTo>
                    <a:pt x="23184" y="15189"/>
                  </a:lnTo>
                  <a:lnTo>
                    <a:pt x="24476" y="10043"/>
                  </a:lnTo>
                  <a:lnTo>
                    <a:pt x="2551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2255"/>
            <p:cNvSpPr/>
            <p:nvPr>
              <p:custDataLst>
                <p:tags r:id="rId44"/>
              </p:custDataLst>
            </p:nvPr>
          </p:nvSpPr>
          <p:spPr>
            <a:xfrm>
              <a:off x="7689850" y="2141127"/>
              <a:ext cx="12431" cy="5174"/>
            </a:xfrm>
            <a:custGeom>
              <a:avLst/>
              <a:gdLst/>
              <a:ahLst/>
              <a:cxnLst/>
              <a:rect l="0" t="0" r="0" b="0"/>
              <a:pathLst>
                <a:path w="12431" h="5174">
                  <a:moveTo>
                    <a:pt x="0" y="5173"/>
                  </a:moveTo>
                  <a:lnTo>
                    <a:pt x="0" y="5173"/>
                  </a:lnTo>
                  <a:lnTo>
                    <a:pt x="3371" y="1802"/>
                  </a:lnTo>
                  <a:lnTo>
                    <a:pt x="8789" y="147"/>
                  </a:lnTo>
                  <a:lnTo>
                    <a:pt x="1243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2256"/>
            <p:cNvSpPr/>
            <p:nvPr>
              <p:custDataLst>
                <p:tags r:id="rId45"/>
              </p:custDataLst>
            </p:nvPr>
          </p:nvSpPr>
          <p:spPr>
            <a:xfrm>
              <a:off x="7603375" y="1969799"/>
              <a:ext cx="61076" cy="87602"/>
            </a:xfrm>
            <a:custGeom>
              <a:avLst/>
              <a:gdLst/>
              <a:ahLst/>
              <a:cxnLst/>
              <a:rect l="0" t="0" r="0" b="0"/>
              <a:pathLst>
                <a:path w="61076" h="87602">
                  <a:moveTo>
                    <a:pt x="16625" y="24101"/>
                  </a:moveTo>
                  <a:lnTo>
                    <a:pt x="16625" y="24101"/>
                  </a:lnTo>
                  <a:lnTo>
                    <a:pt x="25353" y="14667"/>
                  </a:lnTo>
                  <a:lnTo>
                    <a:pt x="32173" y="3086"/>
                  </a:lnTo>
                  <a:lnTo>
                    <a:pt x="36000" y="650"/>
                  </a:lnTo>
                  <a:lnTo>
                    <a:pt x="38008" y="0"/>
                  </a:lnTo>
                  <a:lnTo>
                    <a:pt x="40053" y="978"/>
                  </a:lnTo>
                  <a:lnTo>
                    <a:pt x="44206" y="5828"/>
                  </a:lnTo>
                  <a:lnTo>
                    <a:pt x="43479" y="9802"/>
                  </a:lnTo>
                  <a:lnTo>
                    <a:pt x="28236" y="37427"/>
                  </a:lnTo>
                  <a:lnTo>
                    <a:pt x="9853" y="68633"/>
                  </a:lnTo>
                  <a:lnTo>
                    <a:pt x="0" y="83854"/>
                  </a:lnTo>
                  <a:lnTo>
                    <a:pt x="603" y="85103"/>
                  </a:lnTo>
                  <a:lnTo>
                    <a:pt x="5036" y="86491"/>
                  </a:lnTo>
                  <a:lnTo>
                    <a:pt x="36751" y="87558"/>
                  </a:lnTo>
                  <a:lnTo>
                    <a:pt x="61075" y="876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2257"/>
            <p:cNvSpPr/>
            <p:nvPr>
              <p:custDataLst>
                <p:tags r:id="rId46"/>
              </p:custDataLst>
            </p:nvPr>
          </p:nvSpPr>
          <p:spPr>
            <a:xfrm>
              <a:off x="7505700" y="2108200"/>
              <a:ext cx="67786" cy="88901"/>
            </a:xfrm>
            <a:custGeom>
              <a:avLst/>
              <a:gdLst/>
              <a:ahLst/>
              <a:cxnLst/>
              <a:rect l="0" t="0" r="0" b="0"/>
              <a:pathLst>
                <a:path w="67786" h="88901">
                  <a:moveTo>
                    <a:pt x="0" y="88900"/>
                  </a:moveTo>
                  <a:lnTo>
                    <a:pt x="0" y="88900"/>
                  </a:lnTo>
                  <a:lnTo>
                    <a:pt x="0" y="85529"/>
                  </a:lnTo>
                  <a:lnTo>
                    <a:pt x="26515" y="56297"/>
                  </a:lnTo>
                  <a:lnTo>
                    <a:pt x="54679" y="32287"/>
                  </a:lnTo>
                  <a:lnTo>
                    <a:pt x="65694" y="22346"/>
                  </a:lnTo>
                  <a:lnTo>
                    <a:pt x="67785" y="17719"/>
                  </a:lnTo>
                  <a:lnTo>
                    <a:pt x="67768" y="13224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2258"/>
            <p:cNvSpPr/>
            <p:nvPr>
              <p:custDataLst>
                <p:tags r:id="rId47"/>
              </p:custDataLst>
            </p:nvPr>
          </p:nvSpPr>
          <p:spPr>
            <a:xfrm>
              <a:off x="7510852" y="2095500"/>
              <a:ext cx="102799" cy="118803"/>
            </a:xfrm>
            <a:custGeom>
              <a:avLst/>
              <a:gdLst/>
              <a:ahLst/>
              <a:cxnLst/>
              <a:rect l="0" t="0" r="0" b="0"/>
              <a:pathLst>
                <a:path w="102799" h="118803">
                  <a:moveTo>
                    <a:pt x="7548" y="0"/>
                  </a:moveTo>
                  <a:lnTo>
                    <a:pt x="7548" y="0"/>
                  </a:lnTo>
                  <a:lnTo>
                    <a:pt x="2080" y="0"/>
                  </a:lnTo>
                  <a:lnTo>
                    <a:pt x="4830" y="10113"/>
                  </a:lnTo>
                  <a:lnTo>
                    <a:pt x="0" y="33257"/>
                  </a:lnTo>
                  <a:lnTo>
                    <a:pt x="901" y="50529"/>
                  </a:lnTo>
                  <a:lnTo>
                    <a:pt x="9342" y="76120"/>
                  </a:lnTo>
                  <a:lnTo>
                    <a:pt x="20779" y="97813"/>
                  </a:lnTo>
                  <a:lnTo>
                    <a:pt x="24835" y="103309"/>
                  </a:lnTo>
                  <a:lnTo>
                    <a:pt x="36869" y="111297"/>
                  </a:lnTo>
                  <a:lnTo>
                    <a:pt x="57476" y="118802"/>
                  </a:lnTo>
                  <a:lnTo>
                    <a:pt x="76041" y="113361"/>
                  </a:lnTo>
                  <a:lnTo>
                    <a:pt x="10279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541"/>
          <p:cNvGrpSpPr/>
          <p:nvPr/>
        </p:nvGrpSpPr>
        <p:grpSpPr>
          <a:xfrm>
            <a:off x="7708900" y="2040192"/>
            <a:ext cx="672820" cy="249273"/>
            <a:chOff x="7708900" y="2040192"/>
            <a:chExt cx="672820" cy="249273"/>
          </a:xfrm>
        </p:grpSpPr>
        <p:sp>
          <p:nvSpPr>
            <p:cNvPr id="97" name="SMARTInkShape-2259"/>
            <p:cNvSpPr/>
            <p:nvPr>
              <p:custDataLst>
                <p:tags r:id="rId34"/>
              </p:custDataLst>
            </p:nvPr>
          </p:nvSpPr>
          <p:spPr>
            <a:xfrm>
              <a:off x="8310357" y="2040192"/>
              <a:ext cx="71363" cy="198786"/>
            </a:xfrm>
            <a:custGeom>
              <a:avLst/>
              <a:gdLst/>
              <a:ahLst/>
              <a:cxnLst/>
              <a:rect l="0" t="0" r="0" b="0"/>
              <a:pathLst>
                <a:path w="71363" h="198786">
                  <a:moveTo>
                    <a:pt x="52593" y="48958"/>
                  </a:moveTo>
                  <a:lnTo>
                    <a:pt x="52593" y="48958"/>
                  </a:lnTo>
                  <a:lnTo>
                    <a:pt x="55964" y="38845"/>
                  </a:lnTo>
                  <a:lnTo>
                    <a:pt x="55738" y="30117"/>
                  </a:lnTo>
                  <a:lnTo>
                    <a:pt x="54689" y="25814"/>
                  </a:lnTo>
                  <a:lnTo>
                    <a:pt x="51874" y="22240"/>
                  </a:lnTo>
                  <a:lnTo>
                    <a:pt x="43101" y="16387"/>
                  </a:lnTo>
                  <a:lnTo>
                    <a:pt x="32146" y="15197"/>
                  </a:lnTo>
                  <a:lnTo>
                    <a:pt x="7384" y="17649"/>
                  </a:lnTo>
                  <a:lnTo>
                    <a:pt x="1221" y="20461"/>
                  </a:lnTo>
                  <a:lnTo>
                    <a:pt x="0" y="22905"/>
                  </a:lnTo>
                  <a:lnTo>
                    <a:pt x="526" y="29382"/>
                  </a:lnTo>
                  <a:lnTo>
                    <a:pt x="4993" y="35084"/>
                  </a:lnTo>
                  <a:lnTo>
                    <a:pt x="8160" y="37592"/>
                  </a:lnTo>
                  <a:lnTo>
                    <a:pt x="15441" y="40378"/>
                  </a:lnTo>
                  <a:lnTo>
                    <a:pt x="19359" y="41122"/>
                  </a:lnTo>
                  <a:lnTo>
                    <a:pt x="34984" y="38797"/>
                  </a:lnTo>
                  <a:lnTo>
                    <a:pt x="43121" y="33623"/>
                  </a:lnTo>
                  <a:lnTo>
                    <a:pt x="66839" y="7482"/>
                  </a:lnTo>
                  <a:lnTo>
                    <a:pt x="70693" y="0"/>
                  </a:lnTo>
                  <a:lnTo>
                    <a:pt x="71362" y="8817"/>
                  </a:lnTo>
                  <a:lnTo>
                    <a:pt x="69637" y="28530"/>
                  </a:lnTo>
                  <a:lnTo>
                    <a:pt x="66518" y="55401"/>
                  </a:lnTo>
                  <a:lnTo>
                    <a:pt x="62780" y="83807"/>
                  </a:lnTo>
                  <a:lnTo>
                    <a:pt x="60648" y="111013"/>
                  </a:lnTo>
                  <a:lnTo>
                    <a:pt x="59701" y="135805"/>
                  </a:lnTo>
                  <a:lnTo>
                    <a:pt x="59168" y="164217"/>
                  </a:lnTo>
                  <a:lnTo>
                    <a:pt x="59715" y="182200"/>
                  </a:lnTo>
                  <a:lnTo>
                    <a:pt x="64419" y="198556"/>
                  </a:lnTo>
                  <a:lnTo>
                    <a:pt x="64710" y="198785"/>
                  </a:lnTo>
                  <a:lnTo>
                    <a:pt x="65293" y="195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2260"/>
            <p:cNvSpPr/>
            <p:nvPr>
              <p:custDataLst>
                <p:tags r:id="rId35"/>
              </p:custDataLst>
            </p:nvPr>
          </p:nvSpPr>
          <p:spPr>
            <a:xfrm>
              <a:off x="8185738" y="2051050"/>
              <a:ext cx="5763" cy="95251"/>
            </a:xfrm>
            <a:custGeom>
              <a:avLst/>
              <a:gdLst/>
              <a:ahLst/>
              <a:cxnLst/>
              <a:rect l="0" t="0" r="0" b="0"/>
              <a:pathLst>
                <a:path w="5763" h="95251">
                  <a:moveTo>
                    <a:pt x="5762" y="0"/>
                  </a:moveTo>
                  <a:lnTo>
                    <a:pt x="5762" y="0"/>
                  </a:lnTo>
                  <a:lnTo>
                    <a:pt x="2391" y="0"/>
                  </a:lnTo>
                  <a:lnTo>
                    <a:pt x="1398" y="1411"/>
                  </a:lnTo>
                  <a:lnTo>
                    <a:pt x="0" y="12256"/>
                  </a:lnTo>
                  <a:lnTo>
                    <a:pt x="1410" y="42690"/>
                  </a:lnTo>
                  <a:lnTo>
                    <a:pt x="5188" y="70899"/>
                  </a:lnTo>
                  <a:lnTo>
                    <a:pt x="5762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2261"/>
            <p:cNvSpPr/>
            <p:nvPr>
              <p:custDataLst>
                <p:tags r:id="rId36"/>
              </p:custDataLst>
            </p:nvPr>
          </p:nvSpPr>
          <p:spPr>
            <a:xfrm>
              <a:off x="8001000" y="2044700"/>
              <a:ext cx="95251" cy="107951"/>
            </a:xfrm>
            <a:custGeom>
              <a:avLst/>
              <a:gdLst/>
              <a:ahLst/>
              <a:cxnLst/>
              <a:rect l="0" t="0" r="0" b="0"/>
              <a:pathLst>
                <a:path w="95251" h="107951">
                  <a:moveTo>
                    <a:pt x="0" y="107950"/>
                  </a:moveTo>
                  <a:lnTo>
                    <a:pt x="0" y="107950"/>
                  </a:lnTo>
                  <a:lnTo>
                    <a:pt x="0" y="104579"/>
                  </a:lnTo>
                  <a:lnTo>
                    <a:pt x="23144" y="75347"/>
                  </a:lnTo>
                  <a:lnTo>
                    <a:pt x="51340" y="44338"/>
                  </a:lnTo>
                  <a:lnTo>
                    <a:pt x="75133" y="15129"/>
                  </a:lnTo>
                  <a:lnTo>
                    <a:pt x="80664" y="954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2262"/>
            <p:cNvSpPr/>
            <p:nvPr>
              <p:custDataLst>
                <p:tags r:id="rId37"/>
              </p:custDataLst>
            </p:nvPr>
          </p:nvSpPr>
          <p:spPr>
            <a:xfrm>
              <a:off x="8013700" y="2057400"/>
              <a:ext cx="82551" cy="93567"/>
            </a:xfrm>
            <a:custGeom>
              <a:avLst/>
              <a:gdLst/>
              <a:ahLst/>
              <a:cxnLst/>
              <a:rect l="0" t="0" r="0" b="0"/>
              <a:pathLst>
                <a:path w="82551" h="93567">
                  <a:moveTo>
                    <a:pt x="0" y="0"/>
                  </a:moveTo>
                  <a:lnTo>
                    <a:pt x="0" y="0"/>
                  </a:lnTo>
                  <a:lnTo>
                    <a:pt x="3371" y="24419"/>
                  </a:lnTo>
                  <a:lnTo>
                    <a:pt x="8838" y="47530"/>
                  </a:lnTo>
                  <a:lnTo>
                    <a:pt x="16628" y="60165"/>
                  </a:lnTo>
                  <a:lnTo>
                    <a:pt x="35505" y="79775"/>
                  </a:lnTo>
                  <a:lnTo>
                    <a:pt x="55283" y="89567"/>
                  </a:lnTo>
                  <a:lnTo>
                    <a:pt x="68905" y="93566"/>
                  </a:lnTo>
                  <a:lnTo>
                    <a:pt x="72042" y="93422"/>
                  </a:lnTo>
                  <a:lnTo>
                    <a:pt x="77409" y="91380"/>
                  </a:lnTo>
                  <a:lnTo>
                    <a:pt x="79123" y="89142"/>
                  </a:lnTo>
                  <a:lnTo>
                    <a:pt x="81027" y="82893"/>
                  </a:lnTo>
                  <a:lnTo>
                    <a:pt x="825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2263"/>
            <p:cNvSpPr/>
            <p:nvPr>
              <p:custDataLst>
                <p:tags r:id="rId38"/>
              </p:custDataLst>
            </p:nvPr>
          </p:nvSpPr>
          <p:spPr>
            <a:xfrm>
              <a:off x="7867650" y="2050305"/>
              <a:ext cx="83993" cy="239160"/>
            </a:xfrm>
            <a:custGeom>
              <a:avLst/>
              <a:gdLst/>
              <a:ahLst/>
              <a:cxnLst/>
              <a:rect l="0" t="0" r="0" b="0"/>
              <a:pathLst>
                <a:path w="83993" h="239160">
                  <a:moveTo>
                    <a:pt x="38100" y="57895"/>
                  </a:moveTo>
                  <a:lnTo>
                    <a:pt x="38100" y="57895"/>
                  </a:lnTo>
                  <a:lnTo>
                    <a:pt x="33736" y="75220"/>
                  </a:lnTo>
                  <a:lnTo>
                    <a:pt x="32632" y="94523"/>
                  </a:lnTo>
                  <a:lnTo>
                    <a:pt x="28379" y="120976"/>
                  </a:lnTo>
                  <a:lnTo>
                    <a:pt x="23196" y="150136"/>
                  </a:lnTo>
                  <a:lnTo>
                    <a:pt x="20893" y="177208"/>
                  </a:lnTo>
                  <a:lnTo>
                    <a:pt x="17987" y="201469"/>
                  </a:lnTo>
                  <a:lnTo>
                    <a:pt x="13745" y="232305"/>
                  </a:lnTo>
                  <a:lnTo>
                    <a:pt x="13010" y="239159"/>
                  </a:lnTo>
                  <a:lnTo>
                    <a:pt x="12201" y="238710"/>
                  </a:lnTo>
                  <a:lnTo>
                    <a:pt x="9420" y="234448"/>
                  </a:lnTo>
                  <a:lnTo>
                    <a:pt x="3889" y="210631"/>
                  </a:lnTo>
                  <a:lnTo>
                    <a:pt x="3610" y="182928"/>
                  </a:lnTo>
                  <a:lnTo>
                    <a:pt x="4523" y="166650"/>
                  </a:lnTo>
                  <a:lnTo>
                    <a:pt x="6543" y="147332"/>
                  </a:lnTo>
                  <a:lnTo>
                    <a:pt x="9301" y="125986"/>
                  </a:lnTo>
                  <a:lnTo>
                    <a:pt x="12550" y="103289"/>
                  </a:lnTo>
                  <a:lnTo>
                    <a:pt x="16128" y="83924"/>
                  </a:lnTo>
                  <a:lnTo>
                    <a:pt x="19924" y="66781"/>
                  </a:lnTo>
                  <a:lnTo>
                    <a:pt x="27200" y="38561"/>
                  </a:lnTo>
                  <a:lnTo>
                    <a:pt x="32785" y="18963"/>
                  </a:lnTo>
                  <a:lnTo>
                    <a:pt x="37378" y="12185"/>
                  </a:lnTo>
                  <a:lnTo>
                    <a:pt x="50009" y="2772"/>
                  </a:lnTo>
                  <a:lnTo>
                    <a:pt x="63148" y="0"/>
                  </a:lnTo>
                  <a:lnTo>
                    <a:pt x="69616" y="248"/>
                  </a:lnTo>
                  <a:lnTo>
                    <a:pt x="74633" y="2530"/>
                  </a:lnTo>
                  <a:lnTo>
                    <a:pt x="82089" y="10711"/>
                  </a:lnTo>
                  <a:lnTo>
                    <a:pt x="83992" y="25165"/>
                  </a:lnTo>
                  <a:lnTo>
                    <a:pt x="81074" y="42643"/>
                  </a:lnTo>
                  <a:lnTo>
                    <a:pt x="66825" y="68349"/>
                  </a:lnTo>
                  <a:lnTo>
                    <a:pt x="45749" y="91723"/>
                  </a:lnTo>
                  <a:lnTo>
                    <a:pt x="26490" y="103353"/>
                  </a:lnTo>
                  <a:lnTo>
                    <a:pt x="16242" y="106321"/>
                  </a:lnTo>
                  <a:lnTo>
                    <a:pt x="12239" y="104995"/>
                  </a:lnTo>
                  <a:lnTo>
                    <a:pt x="0" y="896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2264"/>
            <p:cNvSpPr/>
            <p:nvPr>
              <p:custDataLst>
                <p:tags r:id="rId39"/>
              </p:custDataLst>
            </p:nvPr>
          </p:nvSpPr>
          <p:spPr>
            <a:xfrm>
              <a:off x="7759700" y="2095500"/>
              <a:ext cx="1" cy="82551"/>
            </a:xfrm>
            <a:custGeom>
              <a:avLst/>
              <a:gdLst/>
              <a:ahLst/>
              <a:cxnLst/>
              <a:rect l="0" t="0" r="0" b="0"/>
              <a:pathLst>
                <a:path w="1" h="82551">
                  <a:moveTo>
                    <a:pt x="0" y="0"/>
                  </a:moveTo>
                  <a:lnTo>
                    <a:pt x="0" y="0"/>
                  </a:lnTo>
                  <a:lnTo>
                    <a:pt x="0" y="26732"/>
                  </a:lnTo>
                  <a:lnTo>
                    <a:pt x="0" y="57842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2265"/>
            <p:cNvSpPr/>
            <p:nvPr>
              <p:custDataLst>
                <p:tags r:id="rId40"/>
              </p:custDataLst>
            </p:nvPr>
          </p:nvSpPr>
          <p:spPr>
            <a:xfrm>
              <a:off x="7708900" y="2115433"/>
              <a:ext cx="76201" cy="15288"/>
            </a:xfrm>
            <a:custGeom>
              <a:avLst/>
              <a:gdLst/>
              <a:ahLst/>
              <a:cxnLst/>
              <a:rect l="0" t="0" r="0" b="0"/>
              <a:pathLst>
                <a:path w="76201" h="1528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3371" y="2750"/>
                  </a:lnTo>
                  <a:lnTo>
                    <a:pt x="33599" y="9672"/>
                  </a:lnTo>
                  <a:lnTo>
                    <a:pt x="58538" y="15287"/>
                  </a:lnTo>
                  <a:lnTo>
                    <a:pt x="71592" y="12413"/>
                  </a:lnTo>
                  <a:lnTo>
                    <a:pt x="73128" y="11509"/>
                  </a:lnTo>
                  <a:lnTo>
                    <a:pt x="74152" y="10200"/>
                  </a:lnTo>
                  <a:lnTo>
                    <a:pt x="762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8" name="SMARTInkShape-Group542"/>
          <p:cNvGrpSpPr/>
          <p:nvPr/>
        </p:nvGrpSpPr>
        <p:grpSpPr>
          <a:xfrm>
            <a:off x="8559800" y="1955800"/>
            <a:ext cx="296422" cy="142760"/>
            <a:chOff x="8559800" y="1955800"/>
            <a:chExt cx="296422" cy="142760"/>
          </a:xfrm>
        </p:grpSpPr>
        <p:sp>
          <p:nvSpPr>
            <p:cNvPr id="105" name="SMARTInkShape-2266"/>
            <p:cNvSpPr/>
            <p:nvPr>
              <p:custDataLst>
                <p:tags r:id="rId31"/>
              </p:custDataLst>
            </p:nvPr>
          </p:nvSpPr>
          <p:spPr>
            <a:xfrm>
              <a:off x="8727741" y="1955800"/>
              <a:ext cx="128481" cy="142760"/>
            </a:xfrm>
            <a:custGeom>
              <a:avLst/>
              <a:gdLst/>
              <a:ahLst/>
              <a:cxnLst/>
              <a:rect l="0" t="0" r="0" b="0"/>
              <a:pathLst>
                <a:path w="128481" h="142760">
                  <a:moveTo>
                    <a:pt x="60659" y="31750"/>
                  </a:moveTo>
                  <a:lnTo>
                    <a:pt x="60659" y="31750"/>
                  </a:lnTo>
                  <a:lnTo>
                    <a:pt x="57288" y="31750"/>
                  </a:lnTo>
                  <a:lnTo>
                    <a:pt x="41707" y="41863"/>
                  </a:lnTo>
                  <a:lnTo>
                    <a:pt x="19217" y="65007"/>
                  </a:lnTo>
                  <a:lnTo>
                    <a:pt x="1421" y="90836"/>
                  </a:lnTo>
                  <a:lnTo>
                    <a:pt x="0" y="98657"/>
                  </a:lnTo>
                  <a:lnTo>
                    <a:pt x="1170" y="105988"/>
                  </a:lnTo>
                  <a:lnTo>
                    <a:pt x="8820" y="119778"/>
                  </a:lnTo>
                  <a:lnTo>
                    <a:pt x="21626" y="132962"/>
                  </a:lnTo>
                  <a:lnTo>
                    <a:pt x="36726" y="140233"/>
                  </a:lnTo>
                  <a:lnTo>
                    <a:pt x="52844" y="142759"/>
                  </a:lnTo>
                  <a:lnTo>
                    <a:pt x="69416" y="141530"/>
                  </a:lnTo>
                  <a:lnTo>
                    <a:pt x="84306" y="134869"/>
                  </a:lnTo>
                  <a:lnTo>
                    <a:pt x="91240" y="130129"/>
                  </a:lnTo>
                  <a:lnTo>
                    <a:pt x="111113" y="103233"/>
                  </a:lnTo>
                  <a:lnTo>
                    <a:pt x="120241" y="80453"/>
                  </a:lnTo>
                  <a:lnTo>
                    <a:pt x="125946" y="56924"/>
                  </a:lnTo>
                  <a:lnTo>
                    <a:pt x="128480" y="34707"/>
                  </a:lnTo>
                  <a:lnTo>
                    <a:pt x="127040" y="25960"/>
                  </a:lnTo>
                  <a:lnTo>
                    <a:pt x="119795" y="12479"/>
                  </a:lnTo>
                  <a:lnTo>
                    <a:pt x="114194" y="8319"/>
                  </a:lnTo>
                  <a:lnTo>
                    <a:pt x="860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2267"/>
            <p:cNvSpPr/>
            <p:nvPr>
              <p:custDataLst>
                <p:tags r:id="rId32"/>
              </p:custDataLst>
            </p:nvPr>
          </p:nvSpPr>
          <p:spPr>
            <a:xfrm>
              <a:off x="8566150" y="20447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1550" y="5761"/>
                  </a:lnTo>
                  <a:lnTo>
                    <a:pt x="39545" y="8115"/>
                  </a:lnTo>
                  <a:lnTo>
                    <a:pt x="68881" y="11794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2268"/>
            <p:cNvSpPr/>
            <p:nvPr>
              <p:custDataLst>
                <p:tags r:id="rId33"/>
              </p:custDataLst>
            </p:nvPr>
          </p:nvSpPr>
          <p:spPr>
            <a:xfrm>
              <a:off x="8559800" y="2006600"/>
              <a:ext cx="88901" cy="25401"/>
            </a:xfrm>
            <a:custGeom>
              <a:avLst/>
              <a:gdLst/>
              <a:ahLst/>
              <a:cxnLst/>
              <a:rect l="0" t="0" r="0" b="0"/>
              <a:pathLst>
                <a:path w="88901" h="25401">
                  <a:moveTo>
                    <a:pt x="0" y="0"/>
                  </a:moveTo>
                  <a:lnTo>
                    <a:pt x="0" y="0"/>
                  </a:lnTo>
                  <a:lnTo>
                    <a:pt x="12209" y="12209"/>
                  </a:lnTo>
                  <a:lnTo>
                    <a:pt x="33878" y="20394"/>
                  </a:lnTo>
                  <a:lnTo>
                    <a:pt x="59270" y="23917"/>
                  </a:lnTo>
                  <a:lnTo>
                    <a:pt x="889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9" name="SMARTInkShape-2269"/>
          <p:cNvSpPr/>
          <p:nvPr>
            <p:custDataLst>
              <p:tags r:id="rId4"/>
            </p:custDataLst>
          </p:nvPr>
        </p:nvSpPr>
        <p:spPr>
          <a:xfrm>
            <a:off x="7969250" y="2527888"/>
            <a:ext cx="50801" cy="12113"/>
          </a:xfrm>
          <a:custGeom>
            <a:avLst/>
            <a:gdLst/>
            <a:ahLst/>
            <a:cxnLst/>
            <a:rect l="0" t="0" r="0" b="0"/>
            <a:pathLst>
              <a:path w="50801" h="12113">
                <a:moveTo>
                  <a:pt x="0" y="5762"/>
                </a:moveTo>
                <a:lnTo>
                  <a:pt x="0" y="5762"/>
                </a:lnTo>
                <a:lnTo>
                  <a:pt x="0" y="2391"/>
                </a:lnTo>
                <a:lnTo>
                  <a:pt x="1411" y="1398"/>
                </a:lnTo>
                <a:lnTo>
                  <a:pt x="10844" y="0"/>
                </a:lnTo>
                <a:lnTo>
                  <a:pt x="26026" y="292"/>
                </a:lnTo>
                <a:lnTo>
                  <a:pt x="39069" y="4533"/>
                </a:lnTo>
                <a:lnTo>
                  <a:pt x="50800" y="1211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6" name="SMARTInkShape-Group544"/>
          <p:cNvGrpSpPr/>
          <p:nvPr/>
        </p:nvGrpSpPr>
        <p:grpSpPr>
          <a:xfrm>
            <a:off x="7950200" y="2454468"/>
            <a:ext cx="412751" cy="274168"/>
            <a:chOff x="7950200" y="2454468"/>
            <a:chExt cx="412751" cy="274168"/>
          </a:xfrm>
        </p:grpSpPr>
        <p:sp>
          <p:nvSpPr>
            <p:cNvPr id="110" name="SMARTInkShape-2270"/>
            <p:cNvSpPr/>
            <p:nvPr>
              <p:custDataLst>
                <p:tags r:id="rId25"/>
              </p:custDataLst>
            </p:nvPr>
          </p:nvSpPr>
          <p:spPr>
            <a:xfrm>
              <a:off x="8267700" y="25844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411" y="9041"/>
                  </a:lnTo>
                  <a:lnTo>
                    <a:pt x="27437" y="12286"/>
                  </a:lnTo>
                  <a:lnTo>
                    <a:pt x="56089" y="10737"/>
                  </a:lnTo>
                  <a:lnTo>
                    <a:pt x="86368" y="485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2271"/>
            <p:cNvSpPr/>
            <p:nvPr>
              <p:custDataLst>
                <p:tags r:id="rId26"/>
              </p:custDataLst>
            </p:nvPr>
          </p:nvSpPr>
          <p:spPr>
            <a:xfrm>
              <a:off x="8274572" y="2463800"/>
              <a:ext cx="12179" cy="95251"/>
            </a:xfrm>
            <a:custGeom>
              <a:avLst/>
              <a:gdLst/>
              <a:ahLst/>
              <a:cxnLst/>
              <a:rect l="0" t="0" r="0" b="0"/>
              <a:pathLst>
                <a:path w="12179" h="95251">
                  <a:moveTo>
                    <a:pt x="12178" y="0"/>
                  </a:moveTo>
                  <a:lnTo>
                    <a:pt x="12178" y="0"/>
                  </a:lnTo>
                  <a:lnTo>
                    <a:pt x="3450" y="19572"/>
                  </a:lnTo>
                  <a:lnTo>
                    <a:pt x="0" y="50869"/>
                  </a:lnTo>
                  <a:lnTo>
                    <a:pt x="4572" y="80678"/>
                  </a:lnTo>
                  <a:lnTo>
                    <a:pt x="582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2272"/>
            <p:cNvSpPr/>
            <p:nvPr>
              <p:custDataLst>
                <p:tags r:id="rId27"/>
              </p:custDataLst>
            </p:nvPr>
          </p:nvSpPr>
          <p:spPr>
            <a:xfrm>
              <a:off x="8242300" y="24955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2638" y="392"/>
                  </a:lnTo>
                  <a:lnTo>
                    <a:pt x="44139" y="880"/>
                  </a:lnTo>
                  <a:lnTo>
                    <a:pt x="59252" y="371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2273"/>
            <p:cNvSpPr/>
            <p:nvPr>
              <p:custDataLst>
                <p:tags r:id="rId28"/>
              </p:custDataLst>
            </p:nvPr>
          </p:nvSpPr>
          <p:spPr>
            <a:xfrm>
              <a:off x="8002662" y="2594428"/>
              <a:ext cx="93589" cy="134208"/>
            </a:xfrm>
            <a:custGeom>
              <a:avLst/>
              <a:gdLst/>
              <a:ahLst/>
              <a:cxnLst/>
              <a:rect l="0" t="0" r="0" b="0"/>
              <a:pathLst>
                <a:path w="93589" h="134208">
                  <a:moveTo>
                    <a:pt x="23738" y="21772"/>
                  </a:moveTo>
                  <a:lnTo>
                    <a:pt x="23738" y="21772"/>
                  </a:lnTo>
                  <a:lnTo>
                    <a:pt x="44442" y="2949"/>
                  </a:lnTo>
                  <a:lnTo>
                    <a:pt x="48124" y="757"/>
                  </a:lnTo>
                  <a:lnTo>
                    <a:pt x="51990" y="0"/>
                  </a:lnTo>
                  <a:lnTo>
                    <a:pt x="60047" y="1042"/>
                  </a:lnTo>
                  <a:lnTo>
                    <a:pt x="62761" y="3013"/>
                  </a:lnTo>
                  <a:lnTo>
                    <a:pt x="64570" y="5738"/>
                  </a:lnTo>
                  <a:lnTo>
                    <a:pt x="66580" y="13235"/>
                  </a:lnTo>
                  <a:lnTo>
                    <a:pt x="67473" y="23622"/>
                  </a:lnTo>
                  <a:lnTo>
                    <a:pt x="61234" y="44741"/>
                  </a:lnTo>
                  <a:lnTo>
                    <a:pt x="43707" y="72244"/>
                  </a:lnTo>
                  <a:lnTo>
                    <a:pt x="17269" y="99364"/>
                  </a:lnTo>
                  <a:lnTo>
                    <a:pt x="6751" y="112937"/>
                  </a:lnTo>
                  <a:lnTo>
                    <a:pt x="0" y="129777"/>
                  </a:lnTo>
                  <a:lnTo>
                    <a:pt x="151" y="131876"/>
                  </a:lnTo>
                  <a:lnTo>
                    <a:pt x="958" y="133274"/>
                  </a:lnTo>
                  <a:lnTo>
                    <a:pt x="2201" y="134207"/>
                  </a:lnTo>
                  <a:lnTo>
                    <a:pt x="28133" y="130634"/>
                  </a:lnTo>
                  <a:lnTo>
                    <a:pt x="55102" y="125015"/>
                  </a:lnTo>
                  <a:lnTo>
                    <a:pt x="86009" y="123436"/>
                  </a:lnTo>
                  <a:lnTo>
                    <a:pt x="93588" y="1233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2274"/>
            <p:cNvSpPr/>
            <p:nvPr>
              <p:custDataLst>
                <p:tags r:id="rId29"/>
              </p:custDataLst>
            </p:nvPr>
          </p:nvSpPr>
          <p:spPr>
            <a:xfrm>
              <a:off x="7950200" y="2552700"/>
              <a:ext cx="184151" cy="6351"/>
            </a:xfrm>
            <a:custGeom>
              <a:avLst/>
              <a:gdLst/>
              <a:ahLst/>
              <a:cxnLst/>
              <a:rect l="0" t="0" r="0" b="0"/>
              <a:pathLst>
                <a:path w="184151" h="6351">
                  <a:moveTo>
                    <a:pt x="0" y="6350"/>
                  </a:moveTo>
                  <a:lnTo>
                    <a:pt x="0" y="6350"/>
                  </a:lnTo>
                  <a:lnTo>
                    <a:pt x="31110" y="6350"/>
                  </a:lnTo>
                  <a:lnTo>
                    <a:pt x="61742" y="6350"/>
                  </a:lnTo>
                  <a:lnTo>
                    <a:pt x="87648" y="6350"/>
                  </a:lnTo>
                  <a:lnTo>
                    <a:pt x="113743" y="4468"/>
                  </a:lnTo>
                  <a:lnTo>
                    <a:pt x="137336" y="1986"/>
                  </a:lnTo>
                  <a:lnTo>
                    <a:pt x="167847" y="392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2275"/>
            <p:cNvSpPr/>
            <p:nvPr>
              <p:custDataLst>
                <p:tags r:id="rId30"/>
              </p:custDataLst>
            </p:nvPr>
          </p:nvSpPr>
          <p:spPr>
            <a:xfrm>
              <a:off x="7980494" y="2454468"/>
              <a:ext cx="85692" cy="210649"/>
            </a:xfrm>
            <a:custGeom>
              <a:avLst/>
              <a:gdLst/>
              <a:ahLst/>
              <a:cxnLst/>
              <a:rect l="0" t="0" r="0" b="0"/>
              <a:pathLst>
                <a:path w="85692" h="210649">
                  <a:moveTo>
                    <a:pt x="26856" y="34732"/>
                  </a:moveTo>
                  <a:lnTo>
                    <a:pt x="26856" y="34732"/>
                  </a:lnTo>
                  <a:lnTo>
                    <a:pt x="24974" y="47284"/>
                  </a:lnTo>
                  <a:lnTo>
                    <a:pt x="21830" y="70201"/>
                  </a:lnTo>
                  <a:lnTo>
                    <a:pt x="22780" y="101215"/>
                  </a:lnTo>
                  <a:lnTo>
                    <a:pt x="24339" y="124252"/>
                  </a:lnTo>
                  <a:lnTo>
                    <a:pt x="22680" y="146250"/>
                  </a:lnTo>
                  <a:lnTo>
                    <a:pt x="21150" y="175097"/>
                  </a:lnTo>
                  <a:lnTo>
                    <a:pt x="26030" y="206174"/>
                  </a:lnTo>
                  <a:lnTo>
                    <a:pt x="25599" y="208293"/>
                  </a:lnTo>
                  <a:lnTo>
                    <a:pt x="24607" y="209706"/>
                  </a:lnTo>
                  <a:lnTo>
                    <a:pt x="23240" y="210648"/>
                  </a:lnTo>
                  <a:lnTo>
                    <a:pt x="23035" y="209865"/>
                  </a:lnTo>
                  <a:lnTo>
                    <a:pt x="24687" y="205232"/>
                  </a:lnTo>
                  <a:lnTo>
                    <a:pt x="21358" y="175551"/>
                  </a:lnTo>
                  <a:lnTo>
                    <a:pt x="15898" y="145287"/>
                  </a:lnTo>
                  <a:lnTo>
                    <a:pt x="11872" y="121967"/>
                  </a:lnTo>
                  <a:lnTo>
                    <a:pt x="9613" y="99373"/>
                  </a:lnTo>
                  <a:lnTo>
                    <a:pt x="9314" y="77573"/>
                  </a:lnTo>
                  <a:lnTo>
                    <a:pt x="13113" y="46171"/>
                  </a:lnTo>
                  <a:lnTo>
                    <a:pt x="18708" y="20091"/>
                  </a:lnTo>
                  <a:lnTo>
                    <a:pt x="22764" y="7999"/>
                  </a:lnTo>
                  <a:lnTo>
                    <a:pt x="26244" y="4210"/>
                  </a:lnTo>
                  <a:lnTo>
                    <a:pt x="35757" y="0"/>
                  </a:lnTo>
                  <a:lnTo>
                    <a:pt x="45159" y="10"/>
                  </a:lnTo>
                  <a:lnTo>
                    <a:pt x="54746" y="3072"/>
                  </a:lnTo>
                  <a:lnTo>
                    <a:pt x="66063" y="9137"/>
                  </a:lnTo>
                  <a:lnTo>
                    <a:pt x="74385" y="18417"/>
                  </a:lnTo>
                  <a:lnTo>
                    <a:pt x="85476" y="41622"/>
                  </a:lnTo>
                  <a:lnTo>
                    <a:pt x="85691" y="47792"/>
                  </a:lnTo>
                  <a:lnTo>
                    <a:pt x="82168" y="60292"/>
                  </a:lnTo>
                  <a:lnTo>
                    <a:pt x="72250" y="79229"/>
                  </a:lnTo>
                  <a:lnTo>
                    <a:pt x="53633" y="94875"/>
                  </a:lnTo>
                  <a:lnTo>
                    <a:pt x="40168" y="100268"/>
                  </a:lnTo>
                  <a:lnTo>
                    <a:pt x="27128" y="101959"/>
                  </a:lnTo>
                  <a:lnTo>
                    <a:pt x="14277" y="100359"/>
                  </a:lnTo>
                  <a:lnTo>
                    <a:pt x="9297" y="97533"/>
                  </a:lnTo>
                  <a:lnTo>
                    <a:pt x="1883" y="88749"/>
                  </a:lnTo>
                  <a:lnTo>
                    <a:pt x="330" y="84855"/>
                  </a:lnTo>
                  <a:lnTo>
                    <a:pt x="0" y="81552"/>
                  </a:lnTo>
                  <a:lnTo>
                    <a:pt x="1456" y="728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SMARTInkShape-Group545"/>
          <p:cNvGrpSpPr/>
          <p:nvPr/>
        </p:nvGrpSpPr>
        <p:grpSpPr>
          <a:xfrm>
            <a:off x="8471782" y="2171703"/>
            <a:ext cx="659519" cy="584541"/>
            <a:chOff x="8471782" y="2171703"/>
            <a:chExt cx="659519" cy="584541"/>
          </a:xfrm>
        </p:grpSpPr>
        <p:sp>
          <p:nvSpPr>
            <p:cNvPr id="117" name="SMARTInkShape-2276"/>
            <p:cNvSpPr/>
            <p:nvPr>
              <p:custDataLst>
                <p:tags r:id="rId16"/>
              </p:custDataLst>
            </p:nvPr>
          </p:nvSpPr>
          <p:spPr>
            <a:xfrm>
              <a:off x="8471782" y="2171703"/>
              <a:ext cx="659519" cy="584541"/>
            </a:xfrm>
            <a:custGeom>
              <a:avLst/>
              <a:gdLst/>
              <a:ahLst/>
              <a:cxnLst/>
              <a:rect l="0" t="0" r="0" b="0"/>
              <a:pathLst>
                <a:path w="659519" h="584541">
                  <a:moveTo>
                    <a:pt x="5468" y="336547"/>
                  </a:moveTo>
                  <a:lnTo>
                    <a:pt x="5468" y="336547"/>
                  </a:lnTo>
                  <a:lnTo>
                    <a:pt x="3586" y="366677"/>
                  </a:lnTo>
                  <a:lnTo>
                    <a:pt x="1104" y="394388"/>
                  </a:lnTo>
                  <a:lnTo>
                    <a:pt x="0" y="425519"/>
                  </a:lnTo>
                  <a:lnTo>
                    <a:pt x="412" y="442428"/>
                  </a:lnTo>
                  <a:lnTo>
                    <a:pt x="1392" y="460051"/>
                  </a:lnTo>
                  <a:lnTo>
                    <a:pt x="2750" y="478150"/>
                  </a:lnTo>
                  <a:lnTo>
                    <a:pt x="4362" y="495154"/>
                  </a:lnTo>
                  <a:lnTo>
                    <a:pt x="6142" y="511430"/>
                  </a:lnTo>
                  <a:lnTo>
                    <a:pt x="10001" y="540567"/>
                  </a:lnTo>
                  <a:lnTo>
                    <a:pt x="15434" y="570721"/>
                  </a:lnTo>
                  <a:lnTo>
                    <a:pt x="16953" y="581265"/>
                  </a:lnTo>
                  <a:lnTo>
                    <a:pt x="18064" y="583653"/>
                  </a:lnTo>
                  <a:lnTo>
                    <a:pt x="19510" y="584540"/>
                  </a:lnTo>
                  <a:lnTo>
                    <a:pt x="21179" y="584426"/>
                  </a:lnTo>
                  <a:lnTo>
                    <a:pt x="21152" y="574891"/>
                  </a:lnTo>
                  <a:lnTo>
                    <a:pt x="19052" y="544045"/>
                  </a:lnTo>
                  <a:lnTo>
                    <a:pt x="17856" y="513435"/>
                  </a:lnTo>
                  <a:lnTo>
                    <a:pt x="16549" y="495395"/>
                  </a:lnTo>
                  <a:lnTo>
                    <a:pt x="14971" y="476312"/>
                  </a:lnTo>
                  <a:lnTo>
                    <a:pt x="13920" y="455829"/>
                  </a:lnTo>
                  <a:lnTo>
                    <a:pt x="13219" y="434413"/>
                  </a:lnTo>
                  <a:lnTo>
                    <a:pt x="12753" y="412374"/>
                  </a:lnTo>
                  <a:lnTo>
                    <a:pt x="13852" y="391332"/>
                  </a:lnTo>
                  <a:lnTo>
                    <a:pt x="15996" y="370954"/>
                  </a:lnTo>
                  <a:lnTo>
                    <a:pt x="18837" y="351018"/>
                  </a:lnTo>
                  <a:lnTo>
                    <a:pt x="21436" y="329967"/>
                  </a:lnTo>
                  <a:lnTo>
                    <a:pt x="23875" y="308171"/>
                  </a:lnTo>
                  <a:lnTo>
                    <a:pt x="26205" y="285880"/>
                  </a:lnTo>
                  <a:lnTo>
                    <a:pt x="28465" y="262552"/>
                  </a:lnTo>
                  <a:lnTo>
                    <a:pt x="30677" y="238534"/>
                  </a:lnTo>
                  <a:lnTo>
                    <a:pt x="32857" y="214055"/>
                  </a:lnTo>
                  <a:lnTo>
                    <a:pt x="35017" y="189269"/>
                  </a:lnTo>
                  <a:lnTo>
                    <a:pt x="37161" y="164278"/>
                  </a:lnTo>
                  <a:lnTo>
                    <a:pt x="39297" y="139151"/>
                  </a:lnTo>
                  <a:lnTo>
                    <a:pt x="41426" y="119577"/>
                  </a:lnTo>
                  <a:lnTo>
                    <a:pt x="45673" y="90303"/>
                  </a:lnTo>
                  <a:lnTo>
                    <a:pt x="53443" y="59358"/>
                  </a:lnTo>
                  <a:lnTo>
                    <a:pt x="55896" y="46550"/>
                  </a:lnTo>
                  <a:lnTo>
                    <a:pt x="56725" y="45849"/>
                  </a:lnTo>
                  <a:lnTo>
                    <a:pt x="59528" y="45070"/>
                  </a:lnTo>
                  <a:lnTo>
                    <a:pt x="80023" y="44502"/>
                  </a:lnTo>
                  <a:lnTo>
                    <a:pt x="111734" y="49919"/>
                  </a:lnTo>
                  <a:lnTo>
                    <a:pt x="142081" y="47166"/>
                  </a:lnTo>
                  <a:lnTo>
                    <a:pt x="167550" y="43774"/>
                  </a:lnTo>
                  <a:lnTo>
                    <a:pt x="196038" y="40620"/>
                  </a:lnTo>
                  <a:lnTo>
                    <a:pt x="227513" y="39218"/>
                  </a:lnTo>
                  <a:lnTo>
                    <a:pt x="258436" y="38595"/>
                  </a:lnTo>
                  <a:lnTo>
                    <a:pt x="288643" y="38318"/>
                  </a:lnTo>
                  <a:lnTo>
                    <a:pt x="318531" y="38195"/>
                  </a:lnTo>
                  <a:lnTo>
                    <a:pt x="346396" y="36259"/>
                  </a:lnTo>
                  <a:lnTo>
                    <a:pt x="373597" y="33752"/>
                  </a:lnTo>
                  <a:lnTo>
                    <a:pt x="402149" y="32638"/>
                  </a:lnTo>
                  <a:lnTo>
                    <a:pt x="427539" y="32143"/>
                  </a:lnTo>
                  <a:lnTo>
                    <a:pt x="451289" y="31218"/>
                  </a:lnTo>
                  <a:lnTo>
                    <a:pt x="475955" y="28454"/>
                  </a:lnTo>
                  <a:lnTo>
                    <a:pt x="506899" y="26303"/>
                  </a:lnTo>
                  <a:lnTo>
                    <a:pt x="538276" y="21212"/>
                  </a:lnTo>
                  <a:lnTo>
                    <a:pt x="569037" y="19474"/>
                  </a:lnTo>
                  <a:lnTo>
                    <a:pt x="600749" y="14739"/>
                  </a:lnTo>
                  <a:lnTo>
                    <a:pt x="621840" y="12045"/>
                  </a:lnTo>
                  <a:lnTo>
                    <a:pt x="633156" y="5800"/>
                  </a:lnTo>
                  <a:lnTo>
                    <a:pt x="637924" y="2576"/>
                  </a:lnTo>
                  <a:lnTo>
                    <a:pt x="646430" y="98"/>
                  </a:lnTo>
                  <a:lnTo>
                    <a:pt x="658364" y="0"/>
                  </a:lnTo>
                  <a:lnTo>
                    <a:pt x="658043" y="704"/>
                  </a:lnTo>
                  <a:lnTo>
                    <a:pt x="655805" y="3368"/>
                  </a:lnTo>
                  <a:lnTo>
                    <a:pt x="653949" y="15577"/>
                  </a:lnTo>
                  <a:lnTo>
                    <a:pt x="655397" y="22914"/>
                  </a:lnTo>
                  <a:lnTo>
                    <a:pt x="657686" y="29938"/>
                  </a:lnTo>
                  <a:lnTo>
                    <a:pt x="659518" y="507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2277"/>
            <p:cNvSpPr/>
            <p:nvPr>
              <p:custDataLst>
                <p:tags r:id="rId17"/>
              </p:custDataLst>
            </p:nvPr>
          </p:nvSpPr>
          <p:spPr>
            <a:xfrm>
              <a:off x="9043883" y="2406650"/>
              <a:ext cx="46360" cy="279401"/>
            </a:xfrm>
            <a:custGeom>
              <a:avLst/>
              <a:gdLst/>
              <a:ahLst/>
              <a:cxnLst/>
              <a:rect l="0" t="0" r="0" b="0"/>
              <a:pathLst>
                <a:path w="46360" h="279401">
                  <a:moveTo>
                    <a:pt x="23917" y="0"/>
                  </a:moveTo>
                  <a:lnTo>
                    <a:pt x="23917" y="0"/>
                  </a:lnTo>
                  <a:lnTo>
                    <a:pt x="20546" y="0"/>
                  </a:lnTo>
                  <a:lnTo>
                    <a:pt x="11707" y="3371"/>
                  </a:lnTo>
                  <a:lnTo>
                    <a:pt x="6026" y="10670"/>
                  </a:lnTo>
                  <a:lnTo>
                    <a:pt x="1855" y="20265"/>
                  </a:lnTo>
                  <a:lnTo>
                    <a:pt x="0" y="29232"/>
                  </a:lnTo>
                  <a:lnTo>
                    <a:pt x="1057" y="37922"/>
                  </a:lnTo>
                  <a:lnTo>
                    <a:pt x="2327" y="42214"/>
                  </a:lnTo>
                  <a:lnTo>
                    <a:pt x="4585" y="45076"/>
                  </a:lnTo>
                  <a:lnTo>
                    <a:pt x="10856" y="48256"/>
                  </a:lnTo>
                  <a:lnTo>
                    <a:pt x="18348" y="47788"/>
                  </a:lnTo>
                  <a:lnTo>
                    <a:pt x="25675" y="45228"/>
                  </a:lnTo>
                  <a:lnTo>
                    <a:pt x="31283" y="41738"/>
                  </a:lnTo>
                  <a:lnTo>
                    <a:pt x="38408" y="29065"/>
                  </a:lnTo>
                  <a:lnTo>
                    <a:pt x="42772" y="12300"/>
                  </a:lnTo>
                  <a:lnTo>
                    <a:pt x="44248" y="10317"/>
                  </a:lnTo>
                  <a:lnTo>
                    <a:pt x="45937" y="8995"/>
                  </a:lnTo>
                  <a:lnTo>
                    <a:pt x="46359" y="8113"/>
                  </a:lnTo>
                  <a:lnTo>
                    <a:pt x="45933" y="7525"/>
                  </a:lnTo>
                  <a:lnTo>
                    <a:pt x="44944" y="7133"/>
                  </a:lnTo>
                  <a:lnTo>
                    <a:pt x="40182" y="20066"/>
                  </a:lnTo>
                  <a:lnTo>
                    <a:pt x="36319" y="39727"/>
                  </a:lnTo>
                  <a:lnTo>
                    <a:pt x="32957" y="67751"/>
                  </a:lnTo>
                  <a:lnTo>
                    <a:pt x="32060" y="86090"/>
                  </a:lnTo>
                  <a:lnTo>
                    <a:pt x="31462" y="106076"/>
                  </a:lnTo>
                  <a:lnTo>
                    <a:pt x="31064" y="124340"/>
                  </a:lnTo>
                  <a:lnTo>
                    <a:pt x="30798" y="141454"/>
                  </a:lnTo>
                  <a:lnTo>
                    <a:pt x="30503" y="172935"/>
                  </a:lnTo>
                  <a:lnTo>
                    <a:pt x="30372" y="201038"/>
                  </a:lnTo>
                  <a:lnTo>
                    <a:pt x="30314" y="223876"/>
                  </a:lnTo>
                  <a:lnTo>
                    <a:pt x="30276" y="254792"/>
                  </a:lnTo>
                  <a:lnTo>
                    <a:pt x="26898" y="269913"/>
                  </a:lnTo>
                  <a:lnTo>
                    <a:pt x="23360" y="275184"/>
                  </a:lnTo>
                  <a:lnTo>
                    <a:pt x="17567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2278"/>
            <p:cNvSpPr/>
            <p:nvPr>
              <p:custDataLst>
                <p:tags r:id="rId18"/>
              </p:custDataLst>
            </p:nvPr>
          </p:nvSpPr>
          <p:spPr>
            <a:xfrm>
              <a:off x="8921750" y="24574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2279"/>
            <p:cNvSpPr/>
            <p:nvPr>
              <p:custDataLst>
                <p:tags r:id="rId19"/>
              </p:custDataLst>
            </p:nvPr>
          </p:nvSpPr>
          <p:spPr>
            <a:xfrm>
              <a:off x="8832850" y="2249306"/>
              <a:ext cx="63501" cy="81145"/>
            </a:xfrm>
            <a:custGeom>
              <a:avLst/>
              <a:gdLst/>
              <a:ahLst/>
              <a:cxnLst/>
              <a:rect l="0" t="0" r="0" b="0"/>
              <a:pathLst>
                <a:path w="63501" h="81145">
                  <a:moveTo>
                    <a:pt x="0" y="17644"/>
                  </a:moveTo>
                  <a:lnTo>
                    <a:pt x="0" y="17644"/>
                  </a:lnTo>
                  <a:lnTo>
                    <a:pt x="3371" y="10902"/>
                  </a:lnTo>
                  <a:lnTo>
                    <a:pt x="8789" y="5710"/>
                  </a:lnTo>
                  <a:lnTo>
                    <a:pt x="15901" y="1757"/>
                  </a:lnTo>
                  <a:lnTo>
                    <a:pt x="23765" y="0"/>
                  </a:lnTo>
                  <a:lnTo>
                    <a:pt x="30082" y="1100"/>
                  </a:lnTo>
                  <a:lnTo>
                    <a:pt x="32755" y="2381"/>
                  </a:lnTo>
                  <a:lnTo>
                    <a:pt x="37605" y="7568"/>
                  </a:lnTo>
                  <a:lnTo>
                    <a:pt x="39887" y="10927"/>
                  </a:lnTo>
                  <a:lnTo>
                    <a:pt x="39997" y="14577"/>
                  </a:lnTo>
                  <a:lnTo>
                    <a:pt x="26885" y="43277"/>
                  </a:lnTo>
                  <a:lnTo>
                    <a:pt x="11476" y="62708"/>
                  </a:lnTo>
                  <a:lnTo>
                    <a:pt x="10472" y="65326"/>
                  </a:lnTo>
                  <a:lnTo>
                    <a:pt x="10509" y="67776"/>
                  </a:lnTo>
                  <a:lnTo>
                    <a:pt x="11240" y="70116"/>
                  </a:lnTo>
                  <a:lnTo>
                    <a:pt x="12432" y="71675"/>
                  </a:lnTo>
                  <a:lnTo>
                    <a:pt x="15639" y="73408"/>
                  </a:lnTo>
                  <a:lnTo>
                    <a:pt x="44876" y="79077"/>
                  </a:lnTo>
                  <a:lnTo>
                    <a:pt x="63500" y="811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2280"/>
            <p:cNvSpPr/>
            <p:nvPr>
              <p:custDataLst>
                <p:tags r:id="rId20"/>
              </p:custDataLst>
            </p:nvPr>
          </p:nvSpPr>
          <p:spPr>
            <a:xfrm>
              <a:off x="8801100" y="2349500"/>
              <a:ext cx="33568" cy="273011"/>
            </a:xfrm>
            <a:custGeom>
              <a:avLst/>
              <a:gdLst/>
              <a:ahLst/>
              <a:cxnLst/>
              <a:rect l="0" t="0" r="0" b="0"/>
              <a:pathLst>
                <a:path w="33568" h="273011">
                  <a:moveTo>
                    <a:pt x="0" y="0"/>
                  </a:moveTo>
                  <a:lnTo>
                    <a:pt x="0" y="0"/>
                  </a:lnTo>
                  <a:lnTo>
                    <a:pt x="8838" y="29886"/>
                  </a:lnTo>
                  <a:lnTo>
                    <a:pt x="21668" y="60361"/>
                  </a:lnTo>
                  <a:lnTo>
                    <a:pt x="29151" y="87740"/>
                  </a:lnTo>
                  <a:lnTo>
                    <a:pt x="33417" y="118723"/>
                  </a:lnTo>
                  <a:lnTo>
                    <a:pt x="33567" y="134888"/>
                  </a:lnTo>
                  <a:lnTo>
                    <a:pt x="32962" y="151308"/>
                  </a:lnTo>
                  <a:lnTo>
                    <a:pt x="30407" y="182724"/>
                  </a:lnTo>
                  <a:lnTo>
                    <a:pt x="26214" y="211033"/>
                  </a:lnTo>
                  <a:lnTo>
                    <a:pt x="17332" y="242131"/>
                  </a:lnTo>
                  <a:lnTo>
                    <a:pt x="11733" y="268197"/>
                  </a:lnTo>
                  <a:lnTo>
                    <a:pt x="9939" y="271931"/>
                  </a:lnTo>
                  <a:lnTo>
                    <a:pt x="8742" y="273010"/>
                  </a:lnTo>
                  <a:lnTo>
                    <a:pt x="7945" y="272317"/>
                  </a:lnTo>
                  <a:lnTo>
                    <a:pt x="635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2281"/>
            <p:cNvSpPr/>
            <p:nvPr>
              <p:custDataLst>
                <p:tags r:id="rId21"/>
              </p:custDataLst>
            </p:nvPr>
          </p:nvSpPr>
          <p:spPr>
            <a:xfrm>
              <a:off x="8598897" y="2343150"/>
              <a:ext cx="68854" cy="386527"/>
            </a:xfrm>
            <a:custGeom>
              <a:avLst/>
              <a:gdLst/>
              <a:ahLst/>
              <a:cxnLst/>
              <a:rect l="0" t="0" r="0" b="0"/>
              <a:pathLst>
                <a:path w="68854" h="386527">
                  <a:moveTo>
                    <a:pt x="62503" y="0"/>
                  </a:moveTo>
                  <a:lnTo>
                    <a:pt x="62503" y="0"/>
                  </a:lnTo>
                  <a:lnTo>
                    <a:pt x="59131" y="0"/>
                  </a:lnTo>
                  <a:lnTo>
                    <a:pt x="50294" y="13484"/>
                  </a:lnTo>
                  <a:lnTo>
                    <a:pt x="38738" y="38724"/>
                  </a:lnTo>
                  <a:lnTo>
                    <a:pt x="30538" y="62131"/>
                  </a:lnTo>
                  <a:lnTo>
                    <a:pt x="22896" y="91114"/>
                  </a:lnTo>
                  <a:lnTo>
                    <a:pt x="19871" y="108720"/>
                  </a:lnTo>
                  <a:lnTo>
                    <a:pt x="17148" y="127514"/>
                  </a:lnTo>
                  <a:lnTo>
                    <a:pt x="13922" y="147803"/>
                  </a:lnTo>
                  <a:lnTo>
                    <a:pt x="10360" y="169091"/>
                  </a:lnTo>
                  <a:lnTo>
                    <a:pt x="6575" y="191044"/>
                  </a:lnTo>
                  <a:lnTo>
                    <a:pt x="4051" y="211324"/>
                  </a:lnTo>
                  <a:lnTo>
                    <a:pt x="2368" y="230488"/>
                  </a:lnTo>
                  <a:lnTo>
                    <a:pt x="1246" y="248909"/>
                  </a:lnTo>
                  <a:lnTo>
                    <a:pt x="498" y="266128"/>
                  </a:lnTo>
                  <a:lnTo>
                    <a:pt x="0" y="282546"/>
                  </a:lnTo>
                  <a:lnTo>
                    <a:pt x="857" y="312548"/>
                  </a:lnTo>
                  <a:lnTo>
                    <a:pt x="5942" y="337642"/>
                  </a:lnTo>
                  <a:lnTo>
                    <a:pt x="16738" y="368232"/>
                  </a:lnTo>
                  <a:lnTo>
                    <a:pt x="26641" y="380734"/>
                  </a:lnTo>
                  <a:lnTo>
                    <a:pt x="32244" y="385056"/>
                  </a:lnTo>
                  <a:lnTo>
                    <a:pt x="38803" y="386526"/>
                  </a:lnTo>
                  <a:lnTo>
                    <a:pt x="68853" y="381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2282"/>
            <p:cNvSpPr/>
            <p:nvPr>
              <p:custDataLst>
                <p:tags r:id="rId22"/>
              </p:custDataLst>
            </p:nvPr>
          </p:nvSpPr>
          <p:spPr>
            <a:xfrm>
              <a:off x="8655050" y="2534434"/>
              <a:ext cx="95251" cy="119867"/>
            </a:xfrm>
            <a:custGeom>
              <a:avLst/>
              <a:gdLst/>
              <a:ahLst/>
              <a:cxnLst/>
              <a:rect l="0" t="0" r="0" b="0"/>
              <a:pathLst>
                <a:path w="95251" h="119867">
                  <a:moveTo>
                    <a:pt x="0" y="11916"/>
                  </a:moveTo>
                  <a:lnTo>
                    <a:pt x="0" y="11916"/>
                  </a:lnTo>
                  <a:lnTo>
                    <a:pt x="20278" y="3188"/>
                  </a:lnTo>
                  <a:lnTo>
                    <a:pt x="47697" y="0"/>
                  </a:lnTo>
                  <a:lnTo>
                    <a:pt x="57183" y="270"/>
                  </a:lnTo>
                  <a:lnTo>
                    <a:pt x="63750" y="2742"/>
                  </a:lnTo>
                  <a:lnTo>
                    <a:pt x="65077" y="5800"/>
                  </a:lnTo>
                  <a:lnTo>
                    <a:pt x="64671" y="14842"/>
                  </a:lnTo>
                  <a:lnTo>
                    <a:pt x="58376" y="25916"/>
                  </a:lnTo>
                  <a:lnTo>
                    <a:pt x="37088" y="53644"/>
                  </a:lnTo>
                  <a:lnTo>
                    <a:pt x="11861" y="83995"/>
                  </a:lnTo>
                  <a:lnTo>
                    <a:pt x="7982" y="93245"/>
                  </a:lnTo>
                  <a:lnTo>
                    <a:pt x="7438" y="95769"/>
                  </a:lnTo>
                  <a:lnTo>
                    <a:pt x="8487" y="98156"/>
                  </a:lnTo>
                  <a:lnTo>
                    <a:pt x="13415" y="102691"/>
                  </a:lnTo>
                  <a:lnTo>
                    <a:pt x="22189" y="105177"/>
                  </a:lnTo>
                  <a:lnTo>
                    <a:pt x="50508" y="107610"/>
                  </a:lnTo>
                  <a:lnTo>
                    <a:pt x="81222" y="116615"/>
                  </a:lnTo>
                  <a:lnTo>
                    <a:pt x="95250" y="1198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2283"/>
            <p:cNvSpPr/>
            <p:nvPr>
              <p:custDataLst>
                <p:tags r:id="rId23"/>
              </p:custDataLst>
            </p:nvPr>
          </p:nvSpPr>
          <p:spPr>
            <a:xfrm>
              <a:off x="8642350" y="24701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22368" y="2574"/>
                  </a:lnTo>
                  <a:lnTo>
                    <a:pt x="51237" y="339"/>
                  </a:lnTo>
                  <a:lnTo>
                    <a:pt x="76991" y="67"/>
                  </a:lnTo>
                  <a:lnTo>
                    <a:pt x="106687" y="9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2284"/>
            <p:cNvSpPr/>
            <p:nvPr>
              <p:custDataLst>
                <p:tags r:id="rId24"/>
              </p:custDataLst>
            </p:nvPr>
          </p:nvSpPr>
          <p:spPr>
            <a:xfrm>
              <a:off x="8661400" y="2378345"/>
              <a:ext cx="71087" cy="146652"/>
            </a:xfrm>
            <a:custGeom>
              <a:avLst/>
              <a:gdLst/>
              <a:ahLst/>
              <a:cxnLst/>
              <a:rect l="0" t="0" r="0" b="0"/>
              <a:pathLst>
                <a:path w="71087" h="146652">
                  <a:moveTo>
                    <a:pt x="12700" y="15605"/>
                  </a:moveTo>
                  <a:lnTo>
                    <a:pt x="12700" y="15605"/>
                  </a:lnTo>
                  <a:lnTo>
                    <a:pt x="12700" y="41658"/>
                  </a:lnTo>
                  <a:lnTo>
                    <a:pt x="12700" y="63168"/>
                  </a:lnTo>
                  <a:lnTo>
                    <a:pt x="12700" y="86838"/>
                  </a:lnTo>
                  <a:lnTo>
                    <a:pt x="12700" y="118320"/>
                  </a:lnTo>
                  <a:lnTo>
                    <a:pt x="12700" y="146651"/>
                  </a:lnTo>
                  <a:lnTo>
                    <a:pt x="8336" y="115608"/>
                  </a:lnTo>
                  <a:lnTo>
                    <a:pt x="7232" y="94623"/>
                  </a:lnTo>
                  <a:lnTo>
                    <a:pt x="6742" y="71185"/>
                  </a:lnTo>
                  <a:lnTo>
                    <a:pt x="7935" y="48068"/>
                  </a:lnTo>
                  <a:lnTo>
                    <a:pt x="16541" y="20598"/>
                  </a:lnTo>
                  <a:lnTo>
                    <a:pt x="24050" y="8182"/>
                  </a:lnTo>
                  <a:lnTo>
                    <a:pt x="28733" y="4306"/>
                  </a:lnTo>
                  <a:lnTo>
                    <a:pt x="39581" y="0"/>
                  </a:lnTo>
                  <a:lnTo>
                    <a:pt x="51458" y="1849"/>
                  </a:lnTo>
                  <a:lnTo>
                    <a:pt x="62381" y="7374"/>
                  </a:lnTo>
                  <a:lnTo>
                    <a:pt x="69588" y="14534"/>
                  </a:lnTo>
                  <a:lnTo>
                    <a:pt x="71086" y="19830"/>
                  </a:lnTo>
                  <a:lnTo>
                    <a:pt x="70870" y="33240"/>
                  </a:lnTo>
                  <a:lnTo>
                    <a:pt x="64659" y="44845"/>
                  </a:lnTo>
                  <a:lnTo>
                    <a:pt x="40053" y="67163"/>
                  </a:lnTo>
                  <a:lnTo>
                    <a:pt x="26268" y="73798"/>
                  </a:lnTo>
                  <a:lnTo>
                    <a:pt x="19629" y="75567"/>
                  </a:lnTo>
                  <a:lnTo>
                    <a:pt x="14497" y="75335"/>
                  </a:lnTo>
                  <a:lnTo>
                    <a:pt x="10370" y="73769"/>
                  </a:lnTo>
                  <a:lnTo>
                    <a:pt x="0" y="664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7" name="SMARTInkShape-2285"/>
          <p:cNvSpPr/>
          <p:nvPr>
            <p:custDataLst>
              <p:tags r:id="rId5"/>
            </p:custDataLst>
          </p:nvPr>
        </p:nvSpPr>
        <p:spPr>
          <a:xfrm>
            <a:off x="6026150" y="2838450"/>
            <a:ext cx="1066801" cy="181141"/>
          </a:xfrm>
          <a:custGeom>
            <a:avLst/>
            <a:gdLst/>
            <a:ahLst/>
            <a:cxnLst/>
            <a:rect l="0" t="0" r="0" b="0"/>
            <a:pathLst>
              <a:path w="1066801" h="181141">
                <a:moveTo>
                  <a:pt x="0" y="57150"/>
                </a:moveTo>
                <a:lnTo>
                  <a:pt x="0" y="57150"/>
                </a:lnTo>
                <a:lnTo>
                  <a:pt x="3371" y="60521"/>
                </a:lnTo>
                <a:lnTo>
                  <a:pt x="5027" y="65939"/>
                </a:lnTo>
                <a:lnTo>
                  <a:pt x="7839" y="76922"/>
                </a:lnTo>
                <a:lnTo>
                  <a:pt x="15110" y="93276"/>
                </a:lnTo>
                <a:lnTo>
                  <a:pt x="27996" y="105876"/>
                </a:lnTo>
                <a:lnTo>
                  <a:pt x="52018" y="122070"/>
                </a:lnTo>
                <a:lnTo>
                  <a:pt x="83208" y="132794"/>
                </a:lnTo>
                <a:lnTo>
                  <a:pt x="110027" y="141417"/>
                </a:lnTo>
                <a:lnTo>
                  <a:pt x="138433" y="149146"/>
                </a:lnTo>
                <a:lnTo>
                  <a:pt x="164724" y="153317"/>
                </a:lnTo>
                <a:lnTo>
                  <a:pt x="190389" y="157140"/>
                </a:lnTo>
                <a:lnTo>
                  <a:pt x="217749" y="158273"/>
                </a:lnTo>
                <a:lnTo>
                  <a:pt x="248198" y="158609"/>
                </a:lnTo>
                <a:lnTo>
                  <a:pt x="269766" y="158687"/>
                </a:lnTo>
                <a:lnTo>
                  <a:pt x="293463" y="158722"/>
                </a:lnTo>
                <a:lnTo>
                  <a:pt x="318106" y="156856"/>
                </a:lnTo>
                <a:lnTo>
                  <a:pt x="343169" y="153675"/>
                </a:lnTo>
                <a:lnTo>
                  <a:pt x="368419" y="149909"/>
                </a:lnTo>
                <a:lnTo>
                  <a:pt x="395635" y="145884"/>
                </a:lnTo>
                <a:lnTo>
                  <a:pt x="425604" y="141743"/>
                </a:lnTo>
                <a:lnTo>
                  <a:pt x="442486" y="139651"/>
                </a:lnTo>
                <a:lnTo>
                  <a:pt x="460091" y="137550"/>
                </a:lnTo>
                <a:lnTo>
                  <a:pt x="476766" y="135445"/>
                </a:lnTo>
                <a:lnTo>
                  <a:pt x="508464" y="131224"/>
                </a:lnTo>
                <a:lnTo>
                  <a:pt x="539015" y="128877"/>
                </a:lnTo>
                <a:lnTo>
                  <a:pt x="567646" y="128540"/>
                </a:lnTo>
                <a:lnTo>
                  <a:pt x="592130" y="130742"/>
                </a:lnTo>
                <a:lnTo>
                  <a:pt x="614770" y="135954"/>
                </a:lnTo>
                <a:lnTo>
                  <a:pt x="645469" y="146821"/>
                </a:lnTo>
                <a:lnTo>
                  <a:pt x="674384" y="163135"/>
                </a:lnTo>
                <a:lnTo>
                  <a:pt x="692978" y="174172"/>
                </a:lnTo>
                <a:lnTo>
                  <a:pt x="704177" y="178965"/>
                </a:lnTo>
                <a:lnTo>
                  <a:pt x="706518" y="180693"/>
                </a:lnTo>
                <a:lnTo>
                  <a:pt x="708079" y="181140"/>
                </a:lnTo>
                <a:lnTo>
                  <a:pt x="709120" y="180732"/>
                </a:lnTo>
                <a:lnTo>
                  <a:pt x="709812" y="179755"/>
                </a:lnTo>
                <a:lnTo>
                  <a:pt x="716631" y="154086"/>
                </a:lnTo>
                <a:lnTo>
                  <a:pt x="719310" y="133293"/>
                </a:lnTo>
                <a:lnTo>
                  <a:pt x="732469" y="103713"/>
                </a:lnTo>
                <a:lnTo>
                  <a:pt x="742290" y="97130"/>
                </a:lnTo>
                <a:lnTo>
                  <a:pt x="768220" y="87155"/>
                </a:lnTo>
                <a:lnTo>
                  <a:pt x="797474" y="80543"/>
                </a:lnTo>
                <a:lnTo>
                  <a:pt x="818924" y="78130"/>
                </a:lnTo>
                <a:lnTo>
                  <a:pt x="840216" y="77763"/>
                </a:lnTo>
                <a:lnTo>
                  <a:pt x="861439" y="79952"/>
                </a:lnTo>
                <a:lnTo>
                  <a:pt x="884512" y="83277"/>
                </a:lnTo>
                <a:lnTo>
                  <a:pt x="908877" y="87106"/>
                </a:lnTo>
                <a:lnTo>
                  <a:pt x="933817" y="91160"/>
                </a:lnTo>
                <a:lnTo>
                  <a:pt x="959013" y="91551"/>
                </a:lnTo>
                <a:lnTo>
                  <a:pt x="983617" y="89372"/>
                </a:lnTo>
                <a:lnTo>
                  <a:pt x="1006311" y="86052"/>
                </a:lnTo>
                <a:lnTo>
                  <a:pt x="1035551" y="73475"/>
                </a:lnTo>
                <a:lnTo>
                  <a:pt x="1055346" y="56342"/>
                </a:lnTo>
                <a:lnTo>
                  <a:pt x="1061709" y="42210"/>
                </a:lnTo>
                <a:lnTo>
                  <a:pt x="1065795" y="13512"/>
                </a:lnTo>
                <a:lnTo>
                  <a:pt x="10668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8" name="SMARTInkShape-2286"/>
          <p:cNvSpPr/>
          <p:nvPr>
            <p:custDataLst>
              <p:tags r:id="rId6"/>
            </p:custDataLst>
          </p:nvPr>
        </p:nvSpPr>
        <p:spPr>
          <a:xfrm>
            <a:off x="5438291" y="2768600"/>
            <a:ext cx="54460" cy="12701"/>
          </a:xfrm>
          <a:custGeom>
            <a:avLst/>
            <a:gdLst/>
            <a:ahLst/>
            <a:cxnLst/>
            <a:rect l="0" t="0" r="0" b="0"/>
            <a:pathLst>
              <a:path w="54460" h="12701">
                <a:moveTo>
                  <a:pt x="3659" y="0"/>
                </a:moveTo>
                <a:lnTo>
                  <a:pt x="3659" y="0"/>
                </a:lnTo>
                <a:lnTo>
                  <a:pt x="0" y="0"/>
                </a:lnTo>
                <a:lnTo>
                  <a:pt x="1562" y="0"/>
                </a:lnTo>
                <a:lnTo>
                  <a:pt x="2261" y="705"/>
                </a:lnTo>
                <a:lnTo>
                  <a:pt x="3038" y="3371"/>
                </a:lnTo>
                <a:lnTo>
                  <a:pt x="3950" y="4364"/>
                </a:lnTo>
                <a:lnTo>
                  <a:pt x="6846" y="5467"/>
                </a:lnTo>
                <a:lnTo>
                  <a:pt x="23407" y="8115"/>
                </a:lnTo>
                <a:lnTo>
                  <a:pt x="35616" y="11342"/>
                </a:lnTo>
                <a:lnTo>
                  <a:pt x="54459" y="12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9" name="SMARTInkShape-2287"/>
          <p:cNvSpPr/>
          <p:nvPr>
            <p:custDataLst>
              <p:tags r:id="rId7"/>
            </p:custDataLst>
          </p:nvPr>
        </p:nvSpPr>
        <p:spPr>
          <a:xfrm>
            <a:off x="7922745" y="2565338"/>
            <a:ext cx="20760" cy="63"/>
          </a:xfrm>
          <a:custGeom>
            <a:avLst/>
            <a:gdLst/>
            <a:ahLst/>
            <a:cxnLst/>
            <a:rect l="0" t="0" r="0" b="0"/>
            <a:pathLst>
              <a:path w="20760" h="63">
                <a:moveTo>
                  <a:pt x="0" y="0"/>
                </a:moveTo>
                <a:lnTo>
                  <a:pt x="0" y="0"/>
                </a:lnTo>
                <a:lnTo>
                  <a:pt x="20759" y="62"/>
                </a:lnTo>
                <a:lnTo>
                  <a:pt x="14755" y="6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8" name="SMARTInkShape-Group549"/>
          <p:cNvGrpSpPr/>
          <p:nvPr/>
        </p:nvGrpSpPr>
        <p:grpSpPr>
          <a:xfrm>
            <a:off x="7435850" y="2559050"/>
            <a:ext cx="431801" cy="190501"/>
            <a:chOff x="7435850" y="2559050"/>
            <a:chExt cx="431801" cy="190501"/>
          </a:xfrm>
        </p:grpSpPr>
        <p:sp>
          <p:nvSpPr>
            <p:cNvPr id="130" name="SMARTInkShape-2288"/>
            <p:cNvSpPr/>
            <p:nvPr>
              <p:custDataLst>
                <p:tags r:id="rId8"/>
              </p:custDataLst>
            </p:nvPr>
          </p:nvSpPr>
          <p:spPr>
            <a:xfrm>
              <a:off x="7816850" y="25654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29853" y="6350"/>
                  </a:lnTo>
                  <a:lnTo>
                    <a:pt x="39027" y="6350"/>
                  </a:lnTo>
                  <a:lnTo>
                    <a:pt x="43921" y="4468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2289"/>
            <p:cNvSpPr/>
            <p:nvPr>
              <p:custDataLst>
                <p:tags r:id="rId9"/>
              </p:custDataLst>
            </p:nvPr>
          </p:nvSpPr>
          <p:spPr>
            <a:xfrm>
              <a:off x="7689850" y="261620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8252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2290"/>
            <p:cNvSpPr/>
            <p:nvPr>
              <p:custDataLst>
                <p:tags r:id="rId10"/>
              </p:custDataLst>
            </p:nvPr>
          </p:nvSpPr>
          <p:spPr>
            <a:xfrm>
              <a:off x="7677150" y="25908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21662" y="5644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2291"/>
            <p:cNvSpPr/>
            <p:nvPr>
              <p:custDataLst>
                <p:tags r:id="rId11"/>
              </p:custDataLst>
            </p:nvPr>
          </p:nvSpPr>
          <p:spPr>
            <a:xfrm>
              <a:off x="7620000" y="2679961"/>
              <a:ext cx="44451" cy="56569"/>
            </a:xfrm>
            <a:custGeom>
              <a:avLst/>
              <a:gdLst/>
              <a:ahLst/>
              <a:cxnLst/>
              <a:rect l="0" t="0" r="0" b="0"/>
              <a:pathLst>
                <a:path w="44451" h="56569">
                  <a:moveTo>
                    <a:pt x="0" y="6089"/>
                  </a:moveTo>
                  <a:lnTo>
                    <a:pt x="0" y="6089"/>
                  </a:lnTo>
                  <a:lnTo>
                    <a:pt x="3371" y="2718"/>
                  </a:lnTo>
                  <a:lnTo>
                    <a:pt x="6907" y="1063"/>
                  </a:lnTo>
                  <a:lnTo>
                    <a:pt x="11556" y="0"/>
                  </a:lnTo>
                  <a:lnTo>
                    <a:pt x="15732" y="3187"/>
                  </a:lnTo>
                  <a:lnTo>
                    <a:pt x="17576" y="6681"/>
                  </a:lnTo>
                  <a:lnTo>
                    <a:pt x="18067" y="8600"/>
                  </a:lnTo>
                  <a:lnTo>
                    <a:pt x="15387" y="21414"/>
                  </a:lnTo>
                  <a:lnTo>
                    <a:pt x="540" y="51403"/>
                  </a:lnTo>
                  <a:lnTo>
                    <a:pt x="360" y="53232"/>
                  </a:lnTo>
                  <a:lnTo>
                    <a:pt x="1651" y="54451"/>
                  </a:lnTo>
                  <a:lnTo>
                    <a:pt x="6848" y="55805"/>
                  </a:lnTo>
                  <a:lnTo>
                    <a:pt x="17708" y="56568"/>
                  </a:lnTo>
                  <a:lnTo>
                    <a:pt x="44450" y="505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2292"/>
            <p:cNvSpPr/>
            <p:nvPr>
              <p:custDataLst>
                <p:tags r:id="rId12"/>
              </p:custDataLst>
            </p:nvPr>
          </p:nvSpPr>
          <p:spPr>
            <a:xfrm>
              <a:off x="7435850" y="2578100"/>
              <a:ext cx="76201" cy="114301"/>
            </a:xfrm>
            <a:custGeom>
              <a:avLst/>
              <a:gdLst/>
              <a:ahLst/>
              <a:cxnLst/>
              <a:rect l="0" t="0" r="0" b="0"/>
              <a:pathLst>
                <a:path w="76201" h="114301">
                  <a:moveTo>
                    <a:pt x="0" y="114300"/>
                  </a:moveTo>
                  <a:lnTo>
                    <a:pt x="0" y="114300"/>
                  </a:lnTo>
                  <a:lnTo>
                    <a:pt x="19772" y="83544"/>
                  </a:lnTo>
                  <a:lnTo>
                    <a:pt x="27132" y="73114"/>
                  </a:lnTo>
                  <a:lnTo>
                    <a:pt x="43259" y="42040"/>
                  </a:lnTo>
                  <a:lnTo>
                    <a:pt x="58596" y="14264"/>
                  </a:lnTo>
                  <a:lnTo>
                    <a:pt x="67627" y="2817"/>
                  </a:lnTo>
                  <a:lnTo>
                    <a:pt x="70744" y="125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2293"/>
            <p:cNvSpPr/>
            <p:nvPr>
              <p:custDataLst>
                <p:tags r:id="rId13"/>
              </p:custDataLst>
            </p:nvPr>
          </p:nvSpPr>
          <p:spPr>
            <a:xfrm>
              <a:off x="7445179" y="2559050"/>
              <a:ext cx="76541" cy="125518"/>
            </a:xfrm>
            <a:custGeom>
              <a:avLst/>
              <a:gdLst/>
              <a:ahLst/>
              <a:cxnLst/>
              <a:rect l="0" t="0" r="0" b="0"/>
              <a:pathLst>
                <a:path w="76541" h="125518">
                  <a:moveTo>
                    <a:pt x="3371" y="0"/>
                  </a:moveTo>
                  <a:lnTo>
                    <a:pt x="3371" y="0"/>
                  </a:lnTo>
                  <a:lnTo>
                    <a:pt x="2666" y="6481"/>
                  </a:lnTo>
                  <a:lnTo>
                    <a:pt x="0" y="15580"/>
                  </a:lnTo>
                  <a:lnTo>
                    <a:pt x="1275" y="35974"/>
                  </a:lnTo>
                  <a:lnTo>
                    <a:pt x="8026" y="67444"/>
                  </a:lnTo>
                  <a:lnTo>
                    <a:pt x="15490" y="88187"/>
                  </a:lnTo>
                  <a:lnTo>
                    <a:pt x="24985" y="101283"/>
                  </a:lnTo>
                  <a:lnTo>
                    <a:pt x="42231" y="113814"/>
                  </a:lnTo>
                  <a:lnTo>
                    <a:pt x="64532" y="124776"/>
                  </a:lnTo>
                  <a:lnTo>
                    <a:pt x="67428" y="125517"/>
                  </a:lnTo>
                  <a:lnTo>
                    <a:pt x="69359" y="125306"/>
                  </a:lnTo>
                  <a:lnTo>
                    <a:pt x="70646" y="124459"/>
                  </a:lnTo>
                  <a:lnTo>
                    <a:pt x="76083" y="114661"/>
                  </a:lnTo>
                  <a:lnTo>
                    <a:pt x="76540" y="111013"/>
                  </a:lnTo>
                  <a:lnTo>
                    <a:pt x="73221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2294"/>
            <p:cNvSpPr/>
            <p:nvPr>
              <p:custDataLst>
                <p:tags r:id="rId14"/>
              </p:custDataLst>
            </p:nvPr>
          </p:nvSpPr>
          <p:spPr>
            <a:xfrm>
              <a:off x="7537450" y="2686512"/>
              <a:ext cx="31751" cy="50339"/>
            </a:xfrm>
            <a:custGeom>
              <a:avLst/>
              <a:gdLst/>
              <a:ahLst/>
              <a:cxnLst/>
              <a:rect l="0" t="0" r="0" b="0"/>
              <a:pathLst>
                <a:path w="31751" h="50339">
                  <a:moveTo>
                    <a:pt x="0" y="31288"/>
                  </a:moveTo>
                  <a:lnTo>
                    <a:pt x="0" y="31288"/>
                  </a:lnTo>
                  <a:lnTo>
                    <a:pt x="8789" y="17473"/>
                  </a:lnTo>
                  <a:lnTo>
                    <a:pt x="14490" y="10331"/>
                  </a:lnTo>
                  <a:lnTo>
                    <a:pt x="18872" y="0"/>
                  </a:lnTo>
                  <a:lnTo>
                    <a:pt x="22368" y="6417"/>
                  </a:lnTo>
                  <a:lnTo>
                    <a:pt x="24802" y="21227"/>
                  </a:lnTo>
                  <a:lnTo>
                    <a:pt x="25928" y="32854"/>
                  </a:lnTo>
                  <a:lnTo>
                    <a:pt x="31750" y="50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2295"/>
            <p:cNvSpPr/>
            <p:nvPr>
              <p:custDataLst>
                <p:tags r:id="rId15"/>
              </p:custDataLst>
            </p:nvPr>
          </p:nvSpPr>
          <p:spPr>
            <a:xfrm>
              <a:off x="7594600" y="27305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4364" y="10831"/>
                  </a:lnTo>
                  <a:lnTo>
                    <a:pt x="63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1559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Dempede</a:t>
            </a:r>
            <a:r>
              <a:rPr lang="en-US" dirty="0" smtClean="0"/>
              <a:t> </a:t>
            </a:r>
            <a:r>
              <a:rPr lang="en-US" dirty="0" err="1"/>
              <a:t>svingninger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12956" y="1644650"/>
            <a:ext cx="3574526" cy="1883597"/>
            <a:chOff x="112956" y="1644650"/>
            <a:chExt cx="6395794" cy="3370264"/>
          </a:xfrm>
        </p:grpSpPr>
        <p:sp>
          <p:nvSpPr>
            <p:cNvPr id="5" name="Rectangle 4"/>
            <p:cNvSpPr/>
            <p:nvPr/>
          </p:nvSpPr>
          <p:spPr>
            <a:xfrm>
              <a:off x="112956" y="1777977"/>
              <a:ext cx="604594" cy="3071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3253703" y="1708799"/>
              <a:ext cx="604594" cy="5676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717550" y="1644650"/>
              <a:ext cx="0" cy="2600300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17550" y="4244950"/>
              <a:ext cx="5791200" cy="1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9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550" y="2326258"/>
              <a:ext cx="3798573" cy="189854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4511915" y="2326256"/>
              <a:ext cx="1071877" cy="189854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3366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47853" y="4229561"/>
              <a:ext cx="0" cy="78535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7590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" name="SMARTInkShape-2457"/>
          <p:cNvSpPr/>
          <p:nvPr>
            <p:custDataLst>
              <p:tags r:id="rId1"/>
            </p:custDataLst>
          </p:nvPr>
        </p:nvSpPr>
        <p:spPr>
          <a:xfrm>
            <a:off x="7353300" y="4400550"/>
            <a:ext cx="1054101" cy="19051"/>
          </a:xfrm>
          <a:custGeom>
            <a:avLst/>
            <a:gdLst/>
            <a:ahLst/>
            <a:cxnLst/>
            <a:rect l="0" t="0" r="0" b="0"/>
            <a:pathLst>
              <a:path w="1054101" h="19051">
                <a:moveTo>
                  <a:pt x="0" y="19050"/>
                </a:moveTo>
                <a:lnTo>
                  <a:pt x="0" y="19050"/>
                </a:lnTo>
                <a:lnTo>
                  <a:pt x="22604" y="14024"/>
                </a:lnTo>
                <a:lnTo>
                  <a:pt x="47385" y="14974"/>
                </a:lnTo>
                <a:lnTo>
                  <a:pt x="77070" y="17842"/>
                </a:lnTo>
                <a:lnTo>
                  <a:pt x="108207" y="16811"/>
                </a:lnTo>
                <a:lnTo>
                  <a:pt x="129937" y="15232"/>
                </a:lnTo>
                <a:lnTo>
                  <a:pt x="153705" y="16883"/>
                </a:lnTo>
                <a:lnTo>
                  <a:pt x="178380" y="18086"/>
                </a:lnTo>
                <a:lnTo>
                  <a:pt x="203458" y="18622"/>
                </a:lnTo>
                <a:lnTo>
                  <a:pt x="228715" y="18860"/>
                </a:lnTo>
                <a:lnTo>
                  <a:pt x="254051" y="18966"/>
                </a:lnTo>
                <a:lnTo>
                  <a:pt x="280129" y="19012"/>
                </a:lnTo>
                <a:lnTo>
                  <a:pt x="308181" y="19033"/>
                </a:lnTo>
                <a:lnTo>
                  <a:pt x="335231" y="17161"/>
                </a:lnTo>
                <a:lnTo>
                  <a:pt x="362775" y="14682"/>
                </a:lnTo>
                <a:lnTo>
                  <a:pt x="393831" y="13581"/>
                </a:lnTo>
                <a:lnTo>
                  <a:pt x="424567" y="13091"/>
                </a:lnTo>
                <a:lnTo>
                  <a:pt x="454691" y="12874"/>
                </a:lnTo>
                <a:lnTo>
                  <a:pt x="484542" y="12777"/>
                </a:lnTo>
                <a:lnTo>
                  <a:pt x="516154" y="12734"/>
                </a:lnTo>
                <a:lnTo>
                  <a:pt x="532485" y="12723"/>
                </a:lnTo>
                <a:lnTo>
                  <a:pt x="563803" y="12710"/>
                </a:lnTo>
                <a:lnTo>
                  <a:pt x="594890" y="12705"/>
                </a:lnTo>
                <a:lnTo>
                  <a:pt x="611082" y="12703"/>
                </a:lnTo>
                <a:lnTo>
                  <a:pt x="627521" y="12702"/>
                </a:lnTo>
                <a:lnTo>
                  <a:pt x="644125" y="12701"/>
                </a:lnTo>
                <a:lnTo>
                  <a:pt x="660839" y="12701"/>
                </a:lnTo>
                <a:lnTo>
                  <a:pt x="677626" y="12701"/>
                </a:lnTo>
                <a:lnTo>
                  <a:pt x="694461" y="11995"/>
                </a:lnTo>
                <a:lnTo>
                  <a:pt x="711330" y="10819"/>
                </a:lnTo>
                <a:lnTo>
                  <a:pt x="728220" y="9329"/>
                </a:lnTo>
                <a:lnTo>
                  <a:pt x="744419" y="8336"/>
                </a:lnTo>
                <a:lnTo>
                  <a:pt x="775588" y="7233"/>
                </a:lnTo>
                <a:lnTo>
                  <a:pt x="791520" y="6938"/>
                </a:lnTo>
                <a:lnTo>
                  <a:pt x="807785" y="6742"/>
                </a:lnTo>
                <a:lnTo>
                  <a:pt x="839499" y="6524"/>
                </a:lnTo>
                <a:lnTo>
                  <a:pt x="867705" y="6427"/>
                </a:lnTo>
                <a:lnTo>
                  <a:pt x="896234" y="8266"/>
                </a:lnTo>
                <a:lnTo>
                  <a:pt x="924671" y="10023"/>
                </a:lnTo>
                <a:lnTo>
                  <a:pt x="951419" y="8453"/>
                </a:lnTo>
                <a:lnTo>
                  <a:pt x="979301" y="7284"/>
                </a:lnTo>
                <a:lnTo>
                  <a:pt x="1006745" y="6060"/>
                </a:lnTo>
                <a:lnTo>
                  <a:pt x="1030701" y="3163"/>
                </a:lnTo>
                <a:lnTo>
                  <a:pt x="10541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8" name="SMARTInkShape-2458"/>
          <p:cNvSpPr/>
          <p:nvPr>
            <p:custDataLst>
              <p:tags r:id="rId2"/>
            </p:custDataLst>
          </p:nvPr>
        </p:nvSpPr>
        <p:spPr>
          <a:xfrm>
            <a:off x="7207250" y="4330700"/>
            <a:ext cx="1360341" cy="94854"/>
          </a:xfrm>
          <a:custGeom>
            <a:avLst/>
            <a:gdLst/>
            <a:ahLst/>
            <a:cxnLst/>
            <a:rect l="0" t="0" r="0" b="0"/>
            <a:pathLst>
              <a:path w="1360341" h="94854">
                <a:moveTo>
                  <a:pt x="0" y="19050"/>
                </a:moveTo>
                <a:lnTo>
                  <a:pt x="0" y="19050"/>
                </a:lnTo>
                <a:lnTo>
                  <a:pt x="27612" y="31915"/>
                </a:lnTo>
                <a:lnTo>
                  <a:pt x="45105" y="36268"/>
                </a:lnTo>
                <a:lnTo>
                  <a:pt x="76286" y="42223"/>
                </a:lnTo>
                <a:lnTo>
                  <a:pt x="103499" y="44010"/>
                </a:lnTo>
                <a:lnTo>
                  <a:pt x="129444" y="44320"/>
                </a:lnTo>
                <a:lnTo>
                  <a:pt x="159474" y="44411"/>
                </a:lnTo>
                <a:lnTo>
                  <a:pt x="188833" y="44438"/>
                </a:lnTo>
                <a:lnTo>
                  <a:pt x="219170" y="44446"/>
                </a:lnTo>
                <a:lnTo>
                  <a:pt x="242047" y="44448"/>
                </a:lnTo>
                <a:lnTo>
                  <a:pt x="263975" y="44449"/>
                </a:lnTo>
                <a:lnTo>
                  <a:pt x="289243" y="42568"/>
                </a:lnTo>
                <a:lnTo>
                  <a:pt x="315525" y="40086"/>
                </a:lnTo>
                <a:lnTo>
                  <a:pt x="338965" y="38983"/>
                </a:lnTo>
                <a:lnTo>
                  <a:pt x="364905" y="36611"/>
                </a:lnTo>
                <a:lnTo>
                  <a:pt x="392191" y="34616"/>
                </a:lnTo>
                <a:lnTo>
                  <a:pt x="418429" y="36081"/>
                </a:lnTo>
                <a:lnTo>
                  <a:pt x="446084" y="35321"/>
                </a:lnTo>
                <a:lnTo>
                  <a:pt x="474131" y="33337"/>
                </a:lnTo>
                <a:lnTo>
                  <a:pt x="500708" y="32455"/>
                </a:lnTo>
                <a:lnTo>
                  <a:pt x="526631" y="33944"/>
                </a:lnTo>
                <a:lnTo>
                  <a:pt x="551559" y="36959"/>
                </a:lnTo>
                <a:lnTo>
                  <a:pt x="574396" y="40650"/>
                </a:lnTo>
                <a:lnTo>
                  <a:pt x="603717" y="46695"/>
                </a:lnTo>
                <a:lnTo>
                  <a:pt x="632427" y="59422"/>
                </a:lnTo>
                <a:lnTo>
                  <a:pt x="643566" y="67858"/>
                </a:lnTo>
                <a:lnTo>
                  <a:pt x="657401" y="86144"/>
                </a:lnTo>
                <a:lnTo>
                  <a:pt x="659067" y="90732"/>
                </a:lnTo>
                <a:lnTo>
                  <a:pt x="660217" y="92238"/>
                </a:lnTo>
                <a:lnTo>
                  <a:pt x="665750" y="94853"/>
                </a:lnTo>
                <a:lnTo>
                  <a:pt x="669825" y="91761"/>
                </a:lnTo>
                <a:lnTo>
                  <a:pt x="675500" y="86377"/>
                </a:lnTo>
                <a:lnTo>
                  <a:pt x="677694" y="82369"/>
                </a:lnTo>
                <a:lnTo>
                  <a:pt x="679375" y="78236"/>
                </a:lnTo>
                <a:lnTo>
                  <a:pt x="682475" y="74048"/>
                </a:lnTo>
                <a:lnTo>
                  <a:pt x="699814" y="61380"/>
                </a:lnTo>
                <a:lnTo>
                  <a:pt x="708256" y="59030"/>
                </a:lnTo>
                <a:lnTo>
                  <a:pt x="737754" y="52328"/>
                </a:lnTo>
                <a:lnTo>
                  <a:pt x="761558" y="46392"/>
                </a:lnTo>
                <a:lnTo>
                  <a:pt x="791345" y="40870"/>
                </a:lnTo>
                <a:lnTo>
                  <a:pt x="814553" y="39331"/>
                </a:lnTo>
                <a:lnTo>
                  <a:pt x="838979" y="38647"/>
                </a:lnTo>
                <a:lnTo>
                  <a:pt x="864652" y="38343"/>
                </a:lnTo>
                <a:lnTo>
                  <a:pt x="892525" y="38208"/>
                </a:lnTo>
                <a:lnTo>
                  <a:pt x="923257" y="36266"/>
                </a:lnTo>
                <a:lnTo>
                  <a:pt x="939355" y="34761"/>
                </a:lnTo>
                <a:lnTo>
                  <a:pt x="955731" y="33757"/>
                </a:lnTo>
                <a:lnTo>
                  <a:pt x="972293" y="33088"/>
                </a:lnTo>
                <a:lnTo>
                  <a:pt x="988978" y="32642"/>
                </a:lnTo>
                <a:lnTo>
                  <a:pt x="1005747" y="32345"/>
                </a:lnTo>
                <a:lnTo>
                  <a:pt x="1022570" y="32146"/>
                </a:lnTo>
                <a:lnTo>
                  <a:pt x="1039430" y="32014"/>
                </a:lnTo>
                <a:lnTo>
                  <a:pt x="1056314" y="32632"/>
                </a:lnTo>
                <a:lnTo>
                  <a:pt x="1073215" y="33749"/>
                </a:lnTo>
                <a:lnTo>
                  <a:pt x="1090126" y="35199"/>
                </a:lnTo>
                <a:lnTo>
                  <a:pt x="1106340" y="36166"/>
                </a:lnTo>
                <a:lnTo>
                  <a:pt x="1137525" y="37240"/>
                </a:lnTo>
                <a:lnTo>
                  <a:pt x="1167848" y="41481"/>
                </a:lnTo>
                <a:lnTo>
                  <a:pt x="1197788" y="46658"/>
                </a:lnTo>
                <a:lnTo>
                  <a:pt x="1227558" y="48959"/>
                </a:lnTo>
                <a:lnTo>
                  <a:pt x="1255370" y="49982"/>
                </a:lnTo>
                <a:lnTo>
                  <a:pt x="1280430" y="49731"/>
                </a:lnTo>
                <a:lnTo>
                  <a:pt x="1310407" y="45623"/>
                </a:lnTo>
                <a:lnTo>
                  <a:pt x="1342056" y="37914"/>
                </a:lnTo>
                <a:lnTo>
                  <a:pt x="1355790" y="31695"/>
                </a:lnTo>
                <a:lnTo>
                  <a:pt x="1358943" y="29596"/>
                </a:lnTo>
                <a:lnTo>
                  <a:pt x="1360340" y="26081"/>
                </a:lnTo>
                <a:lnTo>
                  <a:pt x="1360010" y="16530"/>
                </a:lnTo>
                <a:lnTo>
                  <a:pt x="1358229" y="12431"/>
                </a:lnTo>
                <a:lnTo>
                  <a:pt x="13462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9" name="SMARTInkShape-Group589"/>
          <p:cNvGrpSpPr/>
          <p:nvPr/>
        </p:nvGrpSpPr>
        <p:grpSpPr>
          <a:xfrm>
            <a:off x="7874448" y="4013200"/>
            <a:ext cx="844103" cy="340834"/>
            <a:chOff x="7874448" y="4013200"/>
            <a:chExt cx="844103" cy="340834"/>
          </a:xfrm>
        </p:grpSpPr>
        <p:sp>
          <p:nvSpPr>
            <p:cNvPr id="209" name="SMARTInkShape-2459"/>
            <p:cNvSpPr/>
            <p:nvPr>
              <p:custDataLst>
                <p:tags r:id="rId187"/>
              </p:custDataLst>
            </p:nvPr>
          </p:nvSpPr>
          <p:spPr>
            <a:xfrm>
              <a:off x="8613291" y="4165600"/>
              <a:ext cx="105260" cy="6351"/>
            </a:xfrm>
            <a:custGeom>
              <a:avLst/>
              <a:gdLst/>
              <a:ahLst/>
              <a:cxnLst/>
              <a:rect l="0" t="0" r="0" b="0"/>
              <a:pathLst>
                <a:path w="105260" h="63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0253" y="1881"/>
                  </a:lnTo>
                  <a:lnTo>
                    <a:pt x="38828" y="5467"/>
                  </a:lnTo>
                  <a:lnTo>
                    <a:pt x="63311" y="6088"/>
                  </a:lnTo>
                  <a:lnTo>
                    <a:pt x="94639" y="6316"/>
                  </a:lnTo>
                  <a:lnTo>
                    <a:pt x="1052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2460"/>
            <p:cNvSpPr/>
            <p:nvPr>
              <p:custDataLst>
                <p:tags r:id="rId188"/>
              </p:custDataLst>
            </p:nvPr>
          </p:nvSpPr>
          <p:spPr>
            <a:xfrm>
              <a:off x="8632365" y="4073041"/>
              <a:ext cx="73486" cy="185877"/>
            </a:xfrm>
            <a:custGeom>
              <a:avLst/>
              <a:gdLst/>
              <a:ahLst/>
              <a:cxnLst/>
              <a:rect l="0" t="0" r="0" b="0"/>
              <a:pathLst>
                <a:path w="73486" h="185877">
                  <a:moveTo>
                    <a:pt x="54435" y="3659"/>
                  </a:moveTo>
                  <a:lnTo>
                    <a:pt x="54435" y="3659"/>
                  </a:lnTo>
                  <a:lnTo>
                    <a:pt x="54435" y="288"/>
                  </a:lnTo>
                  <a:lnTo>
                    <a:pt x="53730" y="0"/>
                  </a:lnTo>
                  <a:lnTo>
                    <a:pt x="51064" y="1563"/>
                  </a:lnTo>
                  <a:lnTo>
                    <a:pt x="42225" y="9780"/>
                  </a:lnTo>
                  <a:lnTo>
                    <a:pt x="25891" y="41113"/>
                  </a:lnTo>
                  <a:lnTo>
                    <a:pt x="14938" y="63344"/>
                  </a:lnTo>
                  <a:lnTo>
                    <a:pt x="6777" y="87335"/>
                  </a:lnTo>
                  <a:lnTo>
                    <a:pt x="97" y="118998"/>
                  </a:lnTo>
                  <a:lnTo>
                    <a:pt x="0" y="143667"/>
                  </a:lnTo>
                  <a:lnTo>
                    <a:pt x="1212" y="152031"/>
                  </a:lnTo>
                  <a:lnTo>
                    <a:pt x="8202" y="165087"/>
                  </a:lnTo>
                  <a:lnTo>
                    <a:pt x="22156" y="178489"/>
                  </a:lnTo>
                  <a:lnTo>
                    <a:pt x="26565" y="181596"/>
                  </a:lnTo>
                  <a:lnTo>
                    <a:pt x="37109" y="185048"/>
                  </a:lnTo>
                  <a:lnTo>
                    <a:pt x="48145" y="185876"/>
                  </a:lnTo>
                  <a:lnTo>
                    <a:pt x="57754" y="183893"/>
                  </a:lnTo>
                  <a:lnTo>
                    <a:pt x="64847" y="178778"/>
                  </a:lnTo>
                  <a:lnTo>
                    <a:pt x="73485" y="1687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2461"/>
            <p:cNvSpPr/>
            <p:nvPr>
              <p:custDataLst>
                <p:tags r:id="rId189"/>
              </p:custDataLst>
            </p:nvPr>
          </p:nvSpPr>
          <p:spPr>
            <a:xfrm>
              <a:off x="8489950" y="4044950"/>
              <a:ext cx="56168" cy="235586"/>
            </a:xfrm>
            <a:custGeom>
              <a:avLst/>
              <a:gdLst/>
              <a:ahLst/>
              <a:cxnLst/>
              <a:rect l="0" t="0" r="0" b="0"/>
              <a:pathLst>
                <a:path w="56168" h="235586">
                  <a:moveTo>
                    <a:pt x="38100" y="0"/>
                  </a:moveTo>
                  <a:lnTo>
                    <a:pt x="38100" y="0"/>
                  </a:lnTo>
                  <a:lnTo>
                    <a:pt x="46938" y="24419"/>
                  </a:lnTo>
                  <a:lnTo>
                    <a:pt x="49656" y="54272"/>
                  </a:lnTo>
                  <a:lnTo>
                    <a:pt x="52174" y="79625"/>
                  </a:lnTo>
                  <a:lnTo>
                    <a:pt x="54938" y="106650"/>
                  </a:lnTo>
                  <a:lnTo>
                    <a:pt x="56167" y="132772"/>
                  </a:lnTo>
                  <a:lnTo>
                    <a:pt x="51069" y="158493"/>
                  </a:lnTo>
                  <a:lnTo>
                    <a:pt x="41747" y="182625"/>
                  </a:lnTo>
                  <a:lnTo>
                    <a:pt x="24598" y="210666"/>
                  </a:lnTo>
                  <a:lnTo>
                    <a:pt x="3657" y="234844"/>
                  </a:lnTo>
                  <a:lnTo>
                    <a:pt x="2438" y="235585"/>
                  </a:lnTo>
                  <a:lnTo>
                    <a:pt x="1625" y="234668"/>
                  </a:lnTo>
                  <a:lnTo>
                    <a:pt x="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2462"/>
            <p:cNvSpPr/>
            <p:nvPr>
              <p:custDataLst>
                <p:tags r:id="rId190"/>
              </p:custDataLst>
            </p:nvPr>
          </p:nvSpPr>
          <p:spPr>
            <a:xfrm>
              <a:off x="7881232" y="4013200"/>
              <a:ext cx="570610" cy="31751"/>
            </a:xfrm>
            <a:custGeom>
              <a:avLst/>
              <a:gdLst/>
              <a:ahLst/>
              <a:cxnLst/>
              <a:rect l="0" t="0" r="0" b="0"/>
              <a:pathLst>
                <a:path w="570610" h="31751">
                  <a:moveTo>
                    <a:pt x="5468" y="19050"/>
                  </a:moveTo>
                  <a:lnTo>
                    <a:pt x="5468" y="19050"/>
                  </a:lnTo>
                  <a:lnTo>
                    <a:pt x="0" y="19050"/>
                  </a:lnTo>
                  <a:lnTo>
                    <a:pt x="31676" y="19050"/>
                  </a:lnTo>
                  <a:lnTo>
                    <a:pt x="60584" y="18344"/>
                  </a:lnTo>
                  <a:lnTo>
                    <a:pt x="83586" y="15679"/>
                  </a:lnTo>
                  <a:lnTo>
                    <a:pt x="106039" y="14024"/>
                  </a:lnTo>
                  <a:lnTo>
                    <a:pt x="127778" y="13288"/>
                  </a:lnTo>
                  <a:lnTo>
                    <a:pt x="149198" y="12962"/>
                  </a:lnTo>
                  <a:lnTo>
                    <a:pt x="172359" y="10935"/>
                  </a:lnTo>
                  <a:lnTo>
                    <a:pt x="196059" y="8388"/>
                  </a:lnTo>
                  <a:lnTo>
                    <a:pt x="218351" y="7255"/>
                  </a:lnTo>
                  <a:lnTo>
                    <a:pt x="241899" y="6752"/>
                  </a:lnTo>
                  <a:lnTo>
                    <a:pt x="265771" y="6529"/>
                  </a:lnTo>
                  <a:lnTo>
                    <a:pt x="288139" y="6429"/>
                  </a:lnTo>
                  <a:lnTo>
                    <a:pt x="313824" y="6374"/>
                  </a:lnTo>
                  <a:lnTo>
                    <a:pt x="338211" y="6357"/>
                  </a:lnTo>
                  <a:lnTo>
                    <a:pt x="366682" y="2981"/>
                  </a:lnTo>
                  <a:lnTo>
                    <a:pt x="390718" y="4254"/>
                  </a:lnTo>
                  <a:lnTo>
                    <a:pt x="417988" y="2358"/>
                  </a:lnTo>
                  <a:lnTo>
                    <a:pt x="445010" y="4830"/>
                  </a:lnTo>
                  <a:lnTo>
                    <a:pt x="472298" y="6049"/>
                  </a:lnTo>
                  <a:lnTo>
                    <a:pt x="501450" y="6333"/>
                  </a:lnTo>
                  <a:lnTo>
                    <a:pt x="515432" y="5641"/>
                  </a:lnTo>
                  <a:lnTo>
                    <a:pt x="527601" y="1323"/>
                  </a:lnTo>
                  <a:lnTo>
                    <a:pt x="559231" y="3"/>
                  </a:lnTo>
                  <a:lnTo>
                    <a:pt x="570587" y="0"/>
                  </a:lnTo>
                  <a:lnTo>
                    <a:pt x="570609" y="3371"/>
                  </a:lnTo>
                  <a:lnTo>
                    <a:pt x="564150" y="22768"/>
                  </a:lnTo>
                  <a:lnTo>
                    <a:pt x="557918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2463"/>
            <p:cNvSpPr/>
            <p:nvPr>
              <p:custDataLst>
                <p:tags r:id="rId191"/>
              </p:custDataLst>
            </p:nvPr>
          </p:nvSpPr>
          <p:spPr>
            <a:xfrm>
              <a:off x="8350250" y="4092680"/>
              <a:ext cx="38101" cy="53871"/>
            </a:xfrm>
            <a:custGeom>
              <a:avLst/>
              <a:gdLst/>
              <a:ahLst/>
              <a:cxnLst/>
              <a:rect l="0" t="0" r="0" b="0"/>
              <a:pathLst>
                <a:path w="38101" h="53871">
                  <a:moveTo>
                    <a:pt x="0" y="9420"/>
                  </a:moveTo>
                  <a:lnTo>
                    <a:pt x="0" y="9420"/>
                  </a:lnTo>
                  <a:lnTo>
                    <a:pt x="8838" y="581"/>
                  </a:lnTo>
                  <a:lnTo>
                    <a:pt x="10831" y="0"/>
                  </a:lnTo>
                  <a:lnTo>
                    <a:pt x="12865" y="317"/>
                  </a:lnTo>
                  <a:lnTo>
                    <a:pt x="17712" y="1846"/>
                  </a:lnTo>
                  <a:lnTo>
                    <a:pt x="24571" y="2526"/>
                  </a:lnTo>
                  <a:lnTo>
                    <a:pt x="26963" y="3413"/>
                  </a:lnTo>
                  <a:lnTo>
                    <a:pt x="28559" y="4710"/>
                  </a:lnTo>
                  <a:lnTo>
                    <a:pt x="30331" y="8032"/>
                  </a:lnTo>
                  <a:lnTo>
                    <a:pt x="31120" y="11861"/>
                  </a:lnTo>
                  <a:lnTo>
                    <a:pt x="27707" y="17795"/>
                  </a:lnTo>
                  <a:lnTo>
                    <a:pt x="21486" y="24431"/>
                  </a:lnTo>
                  <a:lnTo>
                    <a:pt x="11461" y="32134"/>
                  </a:lnTo>
                  <a:lnTo>
                    <a:pt x="7023" y="39841"/>
                  </a:lnTo>
                  <a:lnTo>
                    <a:pt x="6549" y="44147"/>
                  </a:lnTo>
                  <a:lnTo>
                    <a:pt x="7188" y="45271"/>
                  </a:lnTo>
                  <a:lnTo>
                    <a:pt x="8320" y="46021"/>
                  </a:lnTo>
                  <a:lnTo>
                    <a:pt x="29121" y="53223"/>
                  </a:lnTo>
                  <a:lnTo>
                    <a:pt x="38100" y="538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2464"/>
            <p:cNvSpPr/>
            <p:nvPr>
              <p:custDataLst>
                <p:tags r:id="rId192"/>
              </p:custDataLst>
            </p:nvPr>
          </p:nvSpPr>
          <p:spPr>
            <a:xfrm>
              <a:off x="8334428" y="4203700"/>
              <a:ext cx="31306" cy="43029"/>
            </a:xfrm>
            <a:custGeom>
              <a:avLst/>
              <a:gdLst/>
              <a:ahLst/>
              <a:cxnLst/>
              <a:rect l="0" t="0" r="0" b="0"/>
              <a:pathLst>
                <a:path w="31306" h="43029">
                  <a:moveTo>
                    <a:pt x="3122" y="0"/>
                  </a:moveTo>
                  <a:lnTo>
                    <a:pt x="3122" y="0"/>
                  </a:lnTo>
                  <a:lnTo>
                    <a:pt x="8590" y="0"/>
                  </a:lnTo>
                  <a:lnTo>
                    <a:pt x="0" y="25321"/>
                  </a:lnTo>
                  <a:lnTo>
                    <a:pt x="1265" y="31950"/>
                  </a:lnTo>
                  <a:lnTo>
                    <a:pt x="6060" y="37248"/>
                  </a:lnTo>
                  <a:lnTo>
                    <a:pt x="12189" y="41249"/>
                  </a:lnTo>
                  <a:lnTo>
                    <a:pt x="17264" y="43028"/>
                  </a:lnTo>
                  <a:lnTo>
                    <a:pt x="19605" y="42796"/>
                  </a:lnTo>
                  <a:lnTo>
                    <a:pt x="24088" y="40657"/>
                  </a:lnTo>
                  <a:lnTo>
                    <a:pt x="30579" y="35487"/>
                  </a:lnTo>
                  <a:lnTo>
                    <a:pt x="31305" y="33536"/>
                  </a:lnTo>
                  <a:lnTo>
                    <a:pt x="31082" y="31529"/>
                  </a:lnTo>
                  <a:lnTo>
                    <a:pt x="23084" y="12409"/>
                  </a:lnTo>
                  <a:lnTo>
                    <a:pt x="947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2465"/>
            <p:cNvSpPr/>
            <p:nvPr>
              <p:custDataLst>
                <p:tags r:id="rId193"/>
              </p:custDataLst>
            </p:nvPr>
          </p:nvSpPr>
          <p:spPr>
            <a:xfrm>
              <a:off x="8180643" y="4146371"/>
              <a:ext cx="106072" cy="75130"/>
            </a:xfrm>
            <a:custGeom>
              <a:avLst/>
              <a:gdLst/>
              <a:ahLst/>
              <a:cxnLst/>
              <a:rect l="0" t="0" r="0" b="0"/>
              <a:pathLst>
                <a:path w="106072" h="75130">
                  <a:moveTo>
                    <a:pt x="17207" y="25579"/>
                  </a:moveTo>
                  <a:lnTo>
                    <a:pt x="17207" y="25579"/>
                  </a:lnTo>
                  <a:lnTo>
                    <a:pt x="13836" y="25579"/>
                  </a:lnTo>
                  <a:lnTo>
                    <a:pt x="12843" y="26284"/>
                  </a:lnTo>
                  <a:lnTo>
                    <a:pt x="12181" y="27460"/>
                  </a:lnTo>
                  <a:lnTo>
                    <a:pt x="10034" y="32059"/>
                  </a:lnTo>
                  <a:lnTo>
                    <a:pt x="2303" y="45844"/>
                  </a:lnTo>
                  <a:lnTo>
                    <a:pt x="0" y="54811"/>
                  </a:lnTo>
                  <a:lnTo>
                    <a:pt x="796" y="58473"/>
                  </a:lnTo>
                  <a:lnTo>
                    <a:pt x="5445" y="64422"/>
                  </a:lnTo>
                  <a:lnTo>
                    <a:pt x="10333" y="67537"/>
                  </a:lnTo>
                  <a:lnTo>
                    <a:pt x="17052" y="69291"/>
                  </a:lnTo>
                  <a:lnTo>
                    <a:pt x="19221" y="69537"/>
                  </a:lnTo>
                  <a:lnTo>
                    <a:pt x="23510" y="67929"/>
                  </a:lnTo>
                  <a:lnTo>
                    <a:pt x="52908" y="46730"/>
                  </a:lnTo>
                  <a:lnTo>
                    <a:pt x="53707" y="46735"/>
                  </a:lnTo>
                  <a:lnTo>
                    <a:pt x="54240" y="47444"/>
                  </a:lnTo>
                  <a:lnTo>
                    <a:pt x="54991" y="51813"/>
                  </a:lnTo>
                  <a:lnTo>
                    <a:pt x="55244" y="59610"/>
                  </a:lnTo>
                  <a:lnTo>
                    <a:pt x="56676" y="61672"/>
                  </a:lnTo>
                  <a:lnTo>
                    <a:pt x="72978" y="72160"/>
                  </a:lnTo>
                  <a:lnTo>
                    <a:pt x="85159" y="75129"/>
                  </a:lnTo>
                  <a:lnTo>
                    <a:pt x="91623" y="73942"/>
                  </a:lnTo>
                  <a:lnTo>
                    <a:pt x="99228" y="69307"/>
                  </a:lnTo>
                  <a:lnTo>
                    <a:pt x="101521" y="67431"/>
                  </a:lnTo>
                  <a:lnTo>
                    <a:pt x="104068" y="59702"/>
                  </a:lnTo>
                  <a:lnTo>
                    <a:pt x="105839" y="31405"/>
                  </a:lnTo>
                  <a:lnTo>
                    <a:pt x="106071" y="3481"/>
                  </a:lnTo>
                  <a:lnTo>
                    <a:pt x="104672" y="969"/>
                  </a:lnTo>
                  <a:lnTo>
                    <a:pt x="102328" y="0"/>
                  </a:lnTo>
                  <a:lnTo>
                    <a:pt x="93407" y="1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2466"/>
            <p:cNvSpPr/>
            <p:nvPr>
              <p:custDataLst>
                <p:tags r:id="rId194"/>
              </p:custDataLst>
            </p:nvPr>
          </p:nvSpPr>
          <p:spPr>
            <a:xfrm>
              <a:off x="8032750" y="421640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31033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2467"/>
            <p:cNvSpPr/>
            <p:nvPr>
              <p:custDataLst>
                <p:tags r:id="rId195"/>
              </p:custDataLst>
            </p:nvPr>
          </p:nvSpPr>
          <p:spPr>
            <a:xfrm>
              <a:off x="7977911" y="4089555"/>
              <a:ext cx="48490" cy="69696"/>
            </a:xfrm>
            <a:custGeom>
              <a:avLst/>
              <a:gdLst/>
              <a:ahLst/>
              <a:cxnLst/>
              <a:rect l="0" t="0" r="0" b="0"/>
              <a:pathLst>
                <a:path w="48490" h="69696">
                  <a:moveTo>
                    <a:pt x="4039" y="12545"/>
                  </a:moveTo>
                  <a:lnTo>
                    <a:pt x="4039" y="12545"/>
                  </a:lnTo>
                  <a:lnTo>
                    <a:pt x="13473" y="3817"/>
                  </a:lnTo>
                  <a:lnTo>
                    <a:pt x="18344" y="1610"/>
                  </a:lnTo>
                  <a:lnTo>
                    <a:pt x="36978" y="0"/>
                  </a:lnTo>
                  <a:lnTo>
                    <a:pt x="38699" y="654"/>
                  </a:lnTo>
                  <a:lnTo>
                    <a:pt x="39845" y="1795"/>
                  </a:lnTo>
                  <a:lnTo>
                    <a:pt x="40610" y="3262"/>
                  </a:lnTo>
                  <a:lnTo>
                    <a:pt x="37696" y="10536"/>
                  </a:lnTo>
                  <a:lnTo>
                    <a:pt x="17713" y="42061"/>
                  </a:lnTo>
                  <a:lnTo>
                    <a:pt x="97" y="60826"/>
                  </a:lnTo>
                  <a:lnTo>
                    <a:pt x="0" y="62371"/>
                  </a:lnTo>
                  <a:lnTo>
                    <a:pt x="1773" y="65970"/>
                  </a:lnTo>
                  <a:lnTo>
                    <a:pt x="3234" y="67211"/>
                  </a:lnTo>
                  <a:lnTo>
                    <a:pt x="6738" y="68591"/>
                  </a:lnTo>
                  <a:lnTo>
                    <a:pt x="12530" y="67323"/>
                  </a:lnTo>
                  <a:lnTo>
                    <a:pt x="23723" y="64523"/>
                  </a:lnTo>
                  <a:lnTo>
                    <a:pt x="40148" y="63578"/>
                  </a:lnTo>
                  <a:lnTo>
                    <a:pt x="42928" y="64206"/>
                  </a:lnTo>
                  <a:lnTo>
                    <a:pt x="44782" y="65330"/>
                  </a:lnTo>
                  <a:lnTo>
                    <a:pt x="48489" y="696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2468"/>
            <p:cNvSpPr/>
            <p:nvPr>
              <p:custDataLst>
                <p:tags r:id="rId196"/>
              </p:custDataLst>
            </p:nvPr>
          </p:nvSpPr>
          <p:spPr>
            <a:xfrm>
              <a:off x="7874448" y="4161942"/>
              <a:ext cx="55346" cy="192092"/>
            </a:xfrm>
            <a:custGeom>
              <a:avLst/>
              <a:gdLst/>
              <a:ahLst/>
              <a:cxnLst/>
              <a:rect l="0" t="0" r="0" b="0"/>
              <a:pathLst>
                <a:path w="55346" h="192092">
                  <a:moveTo>
                    <a:pt x="18602" y="3658"/>
                  </a:moveTo>
                  <a:lnTo>
                    <a:pt x="18602" y="3658"/>
                  </a:lnTo>
                  <a:lnTo>
                    <a:pt x="18602" y="0"/>
                  </a:lnTo>
                  <a:lnTo>
                    <a:pt x="18602" y="1562"/>
                  </a:lnTo>
                  <a:lnTo>
                    <a:pt x="25509" y="27867"/>
                  </a:lnTo>
                  <a:lnTo>
                    <a:pt x="31467" y="54105"/>
                  </a:lnTo>
                  <a:lnTo>
                    <a:pt x="35820" y="83516"/>
                  </a:lnTo>
                  <a:lnTo>
                    <a:pt x="36837" y="106178"/>
                  </a:lnTo>
                  <a:lnTo>
                    <a:pt x="36705" y="137359"/>
                  </a:lnTo>
                  <a:lnTo>
                    <a:pt x="30697" y="167573"/>
                  </a:lnTo>
                  <a:lnTo>
                    <a:pt x="24773" y="183694"/>
                  </a:lnTo>
                  <a:lnTo>
                    <a:pt x="22716" y="187182"/>
                  </a:lnTo>
                  <a:lnTo>
                    <a:pt x="19934" y="189507"/>
                  </a:lnTo>
                  <a:lnTo>
                    <a:pt x="13078" y="192091"/>
                  </a:lnTo>
                  <a:lnTo>
                    <a:pt x="9981" y="190663"/>
                  </a:lnTo>
                  <a:lnTo>
                    <a:pt x="4658" y="183432"/>
                  </a:lnTo>
                  <a:lnTo>
                    <a:pt x="1064" y="164090"/>
                  </a:lnTo>
                  <a:lnTo>
                    <a:pt x="0" y="140485"/>
                  </a:lnTo>
                  <a:lnTo>
                    <a:pt x="6427" y="115617"/>
                  </a:lnTo>
                  <a:lnTo>
                    <a:pt x="16877" y="92070"/>
                  </a:lnTo>
                  <a:lnTo>
                    <a:pt x="39283" y="60820"/>
                  </a:lnTo>
                  <a:lnTo>
                    <a:pt x="47465" y="48033"/>
                  </a:lnTo>
                  <a:lnTo>
                    <a:pt x="55345" y="42584"/>
                  </a:lnTo>
                  <a:lnTo>
                    <a:pt x="55093" y="42309"/>
                  </a:lnTo>
                  <a:lnTo>
                    <a:pt x="50352" y="417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5" name="SMARTInkShape-Group590"/>
          <p:cNvGrpSpPr/>
          <p:nvPr/>
        </p:nvGrpSpPr>
        <p:grpSpPr>
          <a:xfrm>
            <a:off x="7216096" y="4051300"/>
            <a:ext cx="657905" cy="296636"/>
            <a:chOff x="7216096" y="4051300"/>
            <a:chExt cx="657905" cy="296636"/>
          </a:xfrm>
        </p:grpSpPr>
        <p:sp>
          <p:nvSpPr>
            <p:cNvPr id="220" name="SMARTInkShape-2469"/>
            <p:cNvSpPr/>
            <p:nvPr>
              <p:custDataLst>
                <p:tags r:id="rId182"/>
              </p:custDataLst>
            </p:nvPr>
          </p:nvSpPr>
          <p:spPr>
            <a:xfrm>
              <a:off x="7724291" y="4051300"/>
              <a:ext cx="149710" cy="230575"/>
            </a:xfrm>
            <a:custGeom>
              <a:avLst/>
              <a:gdLst/>
              <a:ahLst/>
              <a:cxnLst/>
              <a:rect l="0" t="0" r="0" b="0"/>
              <a:pathLst>
                <a:path w="149710" h="230575">
                  <a:moveTo>
                    <a:pt x="3659" y="152400"/>
                  </a:moveTo>
                  <a:lnTo>
                    <a:pt x="3659" y="152400"/>
                  </a:lnTo>
                  <a:lnTo>
                    <a:pt x="1777" y="179080"/>
                  </a:lnTo>
                  <a:lnTo>
                    <a:pt x="0" y="191069"/>
                  </a:lnTo>
                  <a:lnTo>
                    <a:pt x="1562" y="203453"/>
                  </a:lnTo>
                  <a:lnTo>
                    <a:pt x="6490" y="212249"/>
                  </a:lnTo>
                  <a:lnTo>
                    <a:pt x="24281" y="228279"/>
                  </a:lnTo>
                  <a:lnTo>
                    <a:pt x="27991" y="230503"/>
                  </a:lnTo>
                  <a:lnTo>
                    <a:pt x="31169" y="230574"/>
                  </a:lnTo>
                  <a:lnTo>
                    <a:pt x="33993" y="229210"/>
                  </a:lnTo>
                  <a:lnTo>
                    <a:pt x="55240" y="210911"/>
                  </a:lnTo>
                  <a:lnTo>
                    <a:pt x="68880" y="183534"/>
                  </a:lnTo>
                  <a:lnTo>
                    <a:pt x="77566" y="155889"/>
                  </a:lnTo>
                  <a:lnTo>
                    <a:pt x="89894" y="124788"/>
                  </a:lnTo>
                  <a:lnTo>
                    <a:pt x="104075" y="93561"/>
                  </a:lnTo>
                  <a:lnTo>
                    <a:pt x="117433" y="65571"/>
                  </a:lnTo>
                  <a:lnTo>
                    <a:pt x="128544" y="42783"/>
                  </a:lnTo>
                  <a:lnTo>
                    <a:pt x="143804" y="11900"/>
                  </a:lnTo>
                  <a:lnTo>
                    <a:pt x="1497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2470"/>
            <p:cNvSpPr/>
            <p:nvPr>
              <p:custDataLst>
                <p:tags r:id="rId183"/>
              </p:custDataLst>
            </p:nvPr>
          </p:nvSpPr>
          <p:spPr>
            <a:xfrm>
              <a:off x="7531100" y="42354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6741" y="883"/>
                  </a:lnTo>
                  <a:lnTo>
                    <a:pt x="38378" y="5813"/>
                  </a:lnTo>
                  <a:lnTo>
                    <a:pt x="52371" y="5485"/>
                  </a:lnTo>
                  <a:lnTo>
                    <a:pt x="83391" y="25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2471"/>
            <p:cNvSpPr/>
            <p:nvPr>
              <p:custDataLst>
                <p:tags r:id="rId184"/>
              </p:custDataLst>
            </p:nvPr>
          </p:nvSpPr>
          <p:spPr>
            <a:xfrm>
              <a:off x="7373685" y="4203700"/>
              <a:ext cx="73219" cy="144236"/>
            </a:xfrm>
            <a:custGeom>
              <a:avLst/>
              <a:gdLst/>
              <a:ahLst/>
              <a:cxnLst/>
              <a:rect l="0" t="0" r="0" b="0"/>
              <a:pathLst>
                <a:path w="73219" h="144236">
                  <a:moveTo>
                    <a:pt x="11365" y="12700"/>
                  </a:moveTo>
                  <a:lnTo>
                    <a:pt x="11365" y="12700"/>
                  </a:lnTo>
                  <a:lnTo>
                    <a:pt x="23298" y="26515"/>
                  </a:lnTo>
                  <a:lnTo>
                    <a:pt x="30187" y="42193"/>
                  </a:lnTo>
                  <a:lnTo>
                    <a:pt x="38836" y="69404"/>
                  </a:lnTo>
                  <a:lnTo>
                    <a:pt x="41847" y="88768"/>
                  </a:lnTo>
                  <a:lnTo>
                    <a:pt x="35998" y="111282"/>
                  </a:lnTo>
                  <a:lnTo>
                    <a:pt x="28698" y="129085"/>
                  </a:lnTo>
                  <a:lnTo>
                    <a:pt x="22361" y="136864"/>
                  </a:lnTo>
                  <a:lnTo>
                    <a:pt x="15546" y="141967"/>
                  </a:lnTo>
                  <a:lnTo>
                    <a:pt x="10166" y="144235"/>
                  </a:lnTo>
                  <a:lnTo>
                    <a:pt x="7744" y="143429"/>
                  </a:lnTo>
                  <a:lnTo>
                    <a:pt x="3170" y="138770"/>
                  </a:lnTo>
                  <a:lnTo>
                    <a:pt x="667" y="130115"/>
                  </a:lnTo>
                  <a:lnTo>
                    <a:pt x="0" y="124843"/>
                  </a:lnTo>
                  <a:lnTo>
                    <a:pt x="5803" y="103940"/>
                  </a:lnTo>
                  <a:lnTo>
                    <a:pt x="16458" y="83243"/>
                  </a:lnTo>
                  <a:lnTo>
                    <a:pt x="41904" y="54036"/>
                  </a:lnTo>
                  <a:lnTo>
                    <a:pt x="63416" y="24545"/>
                  </a:lnTo>
                  <a:lnTo>
                    <a:pt x="73218" y="9025"/>
                  </a:lnTo>
                  <a:lnTo>
                    <a:pt x="73062" y="7427"/>
                  </a:lnTo>
                  <a:lnTo>
                    <a:pt x="6851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2472"/>
            <p:cNvSpPr/>
            <p:nvPr>
              <p:custDataLst>
                <p:tags r:id="rId185"/>
              </p:custDataLst>
            </p:nvPr>
          </p:nvSpPr>
          <p:spPr>
            <a:xfrm>
              <a:off x="7296150" y="42418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5069" y="2691"/>
                  </a:lnTo>
                  <a:lnTo>
                    <a:pt x="6907" y="3205"/>
                  </a:lnTo>
                  <a:lnTo>
                    <a:pt x="8838" y="4254"/>
                  </a:lnTo>
                  <a:lnTo>
                    <a:pt x="39703" y="6295"/>
                  </a:lnTo>
                  <a:lnTo>
                    <a:pt x="44222" y="4444"/>
                  </a:lnTo>
                  <a:lnTo>
                    <a:pt x="48582" y="1975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2473"/>
            <p:cNvSpPr/>
            <p:nvPr>
              <p:custDataLst>
                <p:tags r:id="rId186"/>
              </p:custDataLst>
            </p:nvPr>
          </p:nvSpPr>
          <p:spPr>
            <a:xfrm>
              <a:off x="7216096" y="4165600"/>
              <a:ext cx="54655" cy="158751"/>
            </a:xfrm>
            <a:custGeom>
              <a:avLst/>
              <a:gdLst/>
              <a:ahLst/>
              <a:cxnLst/>
              <a:rect l="0" t="0" r="0" b="0"/>
              <a:pathLst>
                <a:path w="54655" h="158751">
                  <a:moveTo>
                    <a:pt x="54654" y="0"/>
                  </a:moveTo>
                  <a:lnTo>
                    <a:pt x="54654" y="0"/>
                  </a:lnTo>
                  <a:lnTo>
                    <a:pt x="42445" y="0"/>
                  </a:lnTo>
                  <a:lnTo>
                    <a:pt x="34882" y="5644"/>
                  </a:lnTo>
                  <a:lnTo>
                    <a:pt x="26816" y="16620"/>
                  </a:lnTo>
                  <a:lnTo>
                    <a:pt x="14342" y="42632"/>
                  </a:lnTo>
                  <a:lnTo>
                    <a:pt x="3121" y="71977"/>
                  </a:lnTo>
                  <a:lnTo>
                    <a:pt x="0" y="90081"/>
                  </a:lnTo>
                  <a:lnTo>
                    <a:pt x="2377" y="105652"/>
                  </a:lnTo>
                  <a:lnTo>
                    <a:pt x="14243" y="134328"/>
                  </a:lnTo>
                  <a:lnTo>
                    <a:pt x="29254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8" name="SMARTInkShape-Group591"/>
          <p:cNvGrpSpPr/>
          <p:nvPr/>
        </p:nvGrpSpPr>
        <p:grpSpPr>
          <a:xfrm>
            <a:off x="7857641" y="3594100"/>
            <a:ext cx="86210" cy="161901"/>
            <a:chOff x="7857641" y="3594100"/>
            <a:chExt cx="86210" cy="161901"/>
          </a:xfrm>
        </p:grpSpPr>
        <p:sp>
          <p:nvSpPr>
            <p:cNvPr id="226" name="SMARTInkShape-2474"/>
            <p:cNvSpPr/>
            <p:nvPr>
              <p:custDataLst>
                <p:tags r:id="rId180"/>
              </p:custDataLst>
            </p:nvPr>
          </p:nvSpPr>
          <p:spPr>
            <a:xfrm>
              <a:off x="7857641" y="3695700"/>
              <a:ext cx="86210" cy="1"/>
            </a:xfrm>
            <a:custGeom>
              <a:avLst/>
              <a:gdLst/>
              <a:ahLst/>
              <a:cxnLst/>
              <a:rect l="0" t="0" r="0" b="0"/>
              <a:pathLst>
                <a:path w="86210" h="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24228" y="0"/>
                  </a:lnTo>
                  <a:lnTo>
                    <a:pt x="50519" y="0"/>
                  </a:lnTo>
                  <a:lnTo>
                    <a:pt x="81369" y="0"/>
                  </a:lnTo>
                  <a:lnTo>
                    <a:pt x="862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2475"/>
            <p:cNvSpPr/>
            <p:nvPr>
              <p:custDataLst>
                <p:tags r:id="rId181"/>
              </p:custDataLst>
            </p:nvPr>
          </p:nvSpPr>
          <p:spPr>
            <a:xfrm>
              <a:off x="7878253" y="3594100"/>
              <a:ext cx="52898" cy="161901"/>
            </a:xfrm>
            <a:custGeom>
              <a:avLst/>
              <a:gdLst/>
              <a:ahLst/>
              <a:cxnLst/>
              <a:rect l="0" t="0" r="0" b="0"/>
              <a:pathLst>
                <a:path w="52898" h="161901">
                  <a:moveTo>
                    <a:pt x="27497" y="0"/>
                  </a:moveTo>
                  <a:lnTo>
                    <a:pt x="27497" y="0"/>
                  </a:lnTo>
                  <a:lnTo>
                    <a:pt x="30868" y="0"/>
                  </a:lnTo>
                  <a:lnTo>
                    <a:pt x="31156" y="2117"/>
                  </a:lnTo>
                  <a:lnTo>
                    <a:pt x="24666" y="26367"/>
                  </a:lnTo>
                  <a:lnTo>
                    <a:pt x="17772" y="47702"/>
                  </a:lnTo>
                  <a:lnTo>
                    <a:pt x="10004" y="71295"/>
                  </a:lnTo>
                  <a:lnTo>
                    <a:pt x="3729" y="95893"/>
                  </a:lnTo>
                  <a:lnTo>
                    <a:pt x="0" y="118819"/>
                  </a:lnTo>
                  <a:lnTo>
                    <a:pt x="696" y="136064"/>
                  </a:lnTo>
                  <a:lnTo>
                    <a:pt x="5236" y="148903"/>
                  </a:lnTo>
                  <a:lnTo>
                    <a:pt x="8424" y="154302"/>
                  </a:lnTo>
                  <a:lnTo>
                    <a:pt x="12665" y="157901"/>
                  </a:lnTo>
                  <a:lnTo>
                    <a:pt x="23021" y="161900"/>
                  </a:lnTo>
                  <a:lnTo>
                    <a:pt x="32799" y="161796"/>
                  </a:lnTo>
                  <a:lnTo>
                    <a:pt x="41142" y="159398"/>
                  </a:lnTo>
                  <a:lnTo>
                    <a:pt x="52897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3" name="SMARTInkShape-Group592"/>
          <p:cNvGrpSpPr/>
          <p:nvPr/>
        </p:nvGrpSpPr>
        <p:grpSpPr>
          <a:xfrm>
            <a:off x="6700669" y="4333618"/>
            <a:ext cx="481182" cy="276483"/>
            <a:chOff x="6700669" y="4333618"/>
            <a:chExt cx="481182" cy="276483"/>
          </a:xfrm>
        </p:grpSpPr>
        <p:sp>
          <p:nvSpPr>
            <p:cNvPr id="229" name="SMARTInkShape-2476"/>
            <p:cNvSpPr/>
            <p:nvPr>
              <p:custDataLst>
                <p:tags r:id="rId176"/>
              </p:custDataLst>
            </p:nvPr>
          </p:nvSpPr>
          <p:spPr>
            <a:xfrm>
              <a:off x="7027186" y="4399306"/>
              <a:ext cx="154665" cy="125977"/>
            </a:xfrm>
            <a:custGeom>
              <a:avLst/>
              <a:gdLst/>
              <a:ahLst/>
              <a:cxnLst/>
              <a:rect l="0" t="0" r="0" b="0"/>
              <a:pathLst>
                <a:path w="154665" h="125977">
                  <a:moveTo>
                    <a:pt x="14964" y="32994"/>
                  </a:moveTo>
                  <a:lnTo>
                    <a:pt x="14964" y="32994"/>
                  </a:lnTo>
                  <a:lnTo>
                    <a:pt x="46474" y="32994"/>
                  </a:lnTo>
                  <a:lnTo>
                    <a:pt x="72066" y="31113"/>
                  </a:lnTo>
                  <a:lnTo>
                    <a:pt x="87387" y="26086"/>
                  </a:lnTo>
                  <a:lnTo>
                    <a:pt x="93013" y="22163"/>
                  </a:lnTo>
                  <a:lnTo>
                    <a:pt x="95513" y="18067"/>
                  </a:lnTo>
                  <a:lnTo>
                    <a:pt x="94769" y="15282"/>
                  </a:lnTo>
                  <a:lnTo>
                    <a:pt x="90179" y="8424"/>
                  </a:lnTo>
                  <a:lnTo>
                    <a:pt x="76290" y="0"/>
                  </a:lnTo>
                  <a:lnTo>
                    <a:pt x="69960" y="415"/>
                  </a:lnTo>
                  <a:lnTo>
                    <a:pt x="55399" y="6520"/>
                  </a:lnTo>
                  <a:lnTo>
                    <a:pt x="31335" y="25228"/>
                  </a:lnTo>
                  <a:lnTo>
                    <a:pt x="9702" y="52016"/>
                  </a:lnTo>
                  <a:lnTo>
                    <a:pt x="2042" y="70141"/>
                  </a:lnTo>
                  <a:lnTo>
                    <a:pt x="0" y="78925"/>
                  </a:lnTo>
                  <a:lnTo>
                    <a:pt x="1494" y="94330"/>
                  </a:lnTo>
                  <a:lnTo>
                    <a:pt x="3867" y="101401"/>
                  </a:lnTo>
                  <a:lnTo>
                    <a:pt x="8271" y="106821"/>
                  </a:lnTo>
                  <a:lnTo>
                    <a:pt x="20691" y="114724"/>
                  </a:lnTo>
                  <a:lnTo>
                    <a:pt x="46922" y="123140"/>
                  </a:lnTo>
                  <a:lnTo>
                    <a:pt x="68679" y="125976"/>
                  </a:lnTo>
                  <a:lnTo>
                    <a:pt x="91048" y="125825"/>
                  </a:lnTo>
                  <a:lnTo>
                    <a:pt x="119509" y="117806"/>
                  </a:lnTo>
                  <a:lnTo>
                    <a:pt x="154664" y="102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2477"/>
            <p:cNvSpPr/>
            <p:nvPr>
              <p:custDataLst>
                <p:tags r:id="rId177"/>
              </p:custDataLst>
            </p:nvPr>
          </p:nvSpPr>
          <p:spPr>
            <a:xfrm>
              <a:off x="6869591" y="4508761"/>
              <a:ext cx="77310" cy="101340"/>
            </a:xfrm>
            <a:custGeom>
              <a:avLst/>
              <a:gdLst/>
              <a:ahLst/>
              <a:cxnLst/>
              <a:rect l="0" t="0" r="0" b="0"/>
              <a:pathLst>
                <a:path w="77310" h="101340">
                  <a:moveTo>
                    <a:pt x="20159" y="6089"/>
                  </a:moveTo>
                  <a:lnTo>
                    <a:pt x="20159" y="6089"/>
                  </a:lnTo>
                  <a:lnTo>
                    <a:pt x="20159" y="2718"/>
                  </a:lnTo>
                  <a:lnTo>
                    <a:pt x="21570" y="1725"/>
                  </a:lnTo>
                  <a:lnTo>
                    <a:pt x="34464" y="0"/>
                  </a:lnTo>
                  <a:lnTo>
                    <a:pt x="40863" y="3618"/>
                  </a:lnTo>
                  <a:lnTo>
                    <a:pt x="44545" y="6558"/>
                  </a:lnTo>
                  <a:lnTo>
                    <a:pt x="48636" y="13588"/>
                  </a:lnTo>
                  <a:lnTo>
                    <a:pt x="49727" y="17438"/>
                  </a:lnTo>
                  <a:lnTo>
                    <a:pt x="45295" y="29242"/>
                  </a:lnTo>
                  <a:lnTo>
                    <a:pt x="25203" y="59816"/>
                  </a:lnTo>
                  <a:lnTo>
                    <a:pt x="3376" y="90775"/>
                  </a:lnTo>
                  <a:lnTo>
                    <a:pt x="504" y="94296"/>
                  </a:lnTo>
                  <a:lnTo>
                    <a:pt x="0" y="96644"/>
                  </a:lnTo>
                  <a:lnTo>
                    <a:pt x="1075" y="98209"/>
                  </a:lnTo>
                  <a:lnTo>
                    <a:pt x="3203" y="99252"/>
                  </a:lnTo>
                  <a:lnTo>
                    <a:pt x="16311" y="100721"/>
                  </a:lnTo>
                  <a:lnTo>
                    <a:pt x="45888" y="98113"/>
                  </a:lnTo>
                  <a:lnTo>
                    <a:pt x="77309" y="1013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2478"/>
            <p:cNvSpPr/>
            <p:nvPr>
              <p:custDataLst>
                <p:tags r:id="rId178"/>
              </p:custDataLst>
            </p:nvPr>
          </p:nvSpPr>
          <p:spPr>
            <a:xfrm>
              <a:off x="6718300" y="44704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2945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2479"/>
            <p:cNvSpPr/>
            <p:nvPr>
              <p:custDataLst>
                <p:tags r:id="rId179"/>
              </p:custDataLst>
            </p:nvPr>
          </p:nvSpPr>
          <p:spPr>
            <a:xfrm>
              <a:off x="6700669" y="4333618"/>
              <a:ext cx="118561" cy="204441"/>
            </a:xfrm>
            <a:custGeom>
              <a:avLst/>
              <a:gdLst/>
              <a:ahLst/>
              <a:cxnLst/>
              <a:rect l="0" t="0" r="0" b="0"/>
              <a:pathLst>
                <a:path w="118561" h="204441">
                  <a:moveTo>
                    <a:pt x="100181" y="9782"/>
                  </a:moveTo>
                  <a:lnTo>
                    <a:pt x="100181" y="9782"/>
                  </a:lnTo>
                  <a:lnTo>
                    <a:pt x="89337" y="16262"/>
                  </a:lnTo>
                  <a:lnTo>
                    <a:pt x="79133" y="25362"/>
                  </a:lnTo>
                  <a:lnTo>
                    <a:pt x="61489" y="55869"/>
                  </a:lnTo>
                  <a:lnTo>
                    <a:pt x="47236" y="82241"/>
                  </a:lnTo>
                  <a:lnTo>
                    <a:pt x="32905" y="109719"/>
                  </a:lnTo>
                  <a:lnTo>
                    <a:pt x="21832" y="136043"/>
                  </a:lnTo>
                  <a:lnTo>
                    <a:pt x="14089" y="158090"/>
                  </a:lnTo>
                  <a:lnTo>
                    <a:pt x="3369" y="188498"/>
                  </a:lnTo>
                  <a:lnTo>
                    <a:pt x="0" y="196791"/>
                  </a:lnTo>
                  <a:lnTo>
                    <a:pt x="9114" y="185764"/>
                  </a:lnTo>
                  <a:lnTo>
                    <a:pt x="25220" y="154509"/>
                  </a:lnTo>
                  <a:lnTo>
                    <a:pt x="39113" y="126081"/>
                  </a:lnTo>
                  <a:lnTo>
                    <a:pt x="46769" y="110598"/>
                  </a:lnTo>
                  <a:lnTo>
                    <a:pt x="53990" y="93926"/>
                  </a:lnTo>
                  <a:lnTo>
                    <a:pt x="60920" y="76461"/>
                  </a:lnTo>
                  <a:lnTo>
                    <a:pt x="67657" y="58468"/>
                  </a:lnTo>
                  <a:lnTo>
                    <a:pt x="78906" y="30950"/>
                  </a:lnTo>
                  <a:lnTo>
                    <a:pt x="94253" y="401"/>
                  </a:lnTo>
                  <a:lnTo>
                    <a:pt x="96229" y="0"/>
                  </a:lnTo>
                  <a:lnTo>
                    <a:pt x="97547" y="2555"/>
                  </a:lnTo>
                  <a:lnTo>
                    <a:pt x="99661" y="33676"/>
                  </a:lnTo>
                  <a:lnTo>
                    <a:pt x="98068" y="60148"/>
                  </a:lnTo>
                  <a:lnTo>
                    <a:pt x="95715" y="90728"/>
                  </a:lnTo>
                  <a:lnTo>
                    <a:pt x="95087" y="106785"/>
                  </a:lnTo>
                  <a:lnTo>
                    <a:pt x="95800" y="136855"/>
                  </a:lnTo>
                  <a:lnTo>
                    <a:pt x="100821" y="159628"/>
                  </a:lnTo>
                  <a:lnTo>
                    <a:pt x="114131" y="190762"/>
                  </a:lnTo>
                  <a:lnTo>
                    <a:pt x="118560" y="204403"/>
                  </a:lnTo>
                  <a:lnTo>
                    <a:pt x="117372" y="204440"/>
                  </a:lnTo>
                  <a:lnTo>
                    <a:pt x="106531" y="2002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6" name="SMARTInkShape-Group593"/>
          <p:cNvGrpSpPr/>
          <p:nvPr/>
        </p:nvGrpSpPr>
        <p:grpSpPr>
          <a:xfrm>
            <a:off x="8064500" y="3746500"/>
            <a:ext cx="107951" cy="101601"/>
            <a:chOff x="8064500" y="3746500"/>
            <a:chExt cx="107951" cy="101601"/>
          </a:xfrm>
        </p:grpSpPr>
        <p:sp>
          <p:nvSpPr>
            <p:cNvPr id="234" name="SMARTInkShape-2480"/>
            <p:cNvSpPr/>
            <p:nvPr>
              <p:custDataLst>
                <p:tags r:id="rId174"/>
              </p:custDataLst>
            </p:nvPr>
          </p:nvSpPr>
          <p:spPr>
            <a:xfrm>
              <a:off x="8110296" y="3746500"/>
              <a:ext cx="11355" cy="101601"/>
            </a:xfrm>
            <a:custGeom>
              <a:avLst/>
              <a:gdLst/>
              <a:ahLst/>
              <a:cxnLst/>
              <a:rect l="0" t="0" r="0" b="0"/>
              <a:pathLst>
                <a:path w="11355" h="101601">
                  <a:moveTo>
                    <a:pt x="11354" y="0"/>
                  </a:moveTo>
                  <a:lnTo>
                    <a:pt x="11354" y="0"/>
                  </a:lnTo>
                  <a:lnTo>
                    <a:pt x="6990" y="10139"/>
                  </a:lnTo>
                  <a:lnTo>
                    <a:pt x="1894" y="36595"/>
                  </a:lnTo>
                  <a:lnTo>
                    <a:pt x="0" y="66861"/>
                  </a:lnTo>
                  <a:lnTo>
                    <a:pt x="5688" y="87892"/>
                  </a:lnTo>
                  <a:lnTo>
                    <a:pt x="11354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2481"/>
            <p:cNvSpPr/>
            <p:nvPr>
              <p:custDataLst>
                <p:tags r:id="rId175"/>
              </p:custDataLst>
            </p:nvPr>
          </p:nvSpPr>
          <p:spPr>
            <a:xfrm>
              <a:off x="8064500" y="3793929"/>
              <a:ext cx="107951" cy="8391"/>
            </a:xfrm>
            <a:custGeom>
              <a:avLst/>
              <a:gdLst/>
              <a:ahLst/>
              <a:cxnLst/>
              <a:rect l="0" t="0" r="0" b="0"/>
              <a:pathLst>
                <a:path w="107951" h="8391">
                  <a:moveTo>
                    <a:pt x="0" y="3371"/>
                  </a:moveTo>
                  <a:lnTo>
                    <a:pt x="0" y="3371"/>
                  </a:lnTo>
                  <a:lnTo>
                    <a:pt x="6741" y="0"/>
                  </a:lnTo>
                  <a:lnTo>
                    <a:pt x="15697" y="227"/>
                  </a:lnTo>
                  <a:lnTo>
                    <a:pt x="45551" y="3662"/>
                  </a:lnTo>
                  <a:lnTo>
                    <a:pt x="74954" y="8315"/>
                  </a:lnTo>
                  <a:lnTo>
                    <a:pt x="87641" y="8390"/>
                  </a:lnTo>
                  <a:lnTo>
                    <a:pt x="1079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9" name="SMARTInkShape-Group594"/>
          <p:cNvGrpSpPr/>
          <p:nvPr/>
        </p:nvGrpSpPr>
        <p:grpSpPr>
          <a:xfrm>
            <a:off x="6979532" y="3441709"/>
            <a:ext cx="813313" cy="380526"/>
            <a:chOff x="6979532" y="3441709"/>
            <a:chExt cx="813313" cy="380526"/>
          </a:xfrm>
        </p:grpSpPr>
        <p:sp>
          <p:nvSpPr>
            <p:cNvPr id="237" name="SMARTInkShape-2482"/>
            <p:cNvSpPr/>
            <p:nvPr>
              <p:custDataLst>
                <p:tags r:id="rId172"/>
              </p:custDataLst>
            </p:nvPr>
          </p:nvSpPr>
          <p:spPr>
            <a:xfrm>
              <a:off x="7727950" y="3517900"/>
              <a:ext cx="64895" cy="266701"/>
            </a:xfrm>
            <a:custGeom>
              <a:avLst/>
              <a:gdLst/>
              <a:ahLst/>
              <a:cxnLst/>
              <a:rect l="0" t="0" r="0" b="0"/>
              <a:pathLst>
                <a:path w="64895" h="266701">
                  <a:moveTo>
                    <a:pt x="44450" y="0"/>
                  </a:moveTo>
                  <a:lnTo>
                    <a:pt x="44450" y="0"/>
                  </a:lnTo>
                  <a:lnTo>
                    <a:pt x="47821" y="3371"/>
                  </a:lnTo>
                  <a:lnTo>
                    <a:pt x="50917" y="28156"/>
                  </a:lnTo>
                  <a:lnTo>
                    <a:pt x="53909" y="51555"/>
                  </a:lnTo>
                  <a:lnTo>
                    <a:pt x="59472" y="78417"/>
                  </a:lnTo>
                  <a:lnTo>
                    <a:pt x="64532" y="107524"/>
                  </a:lnTo>
                  <a:lnTo>
                    <a:pt x="64894" y="123188"/>
                  </a:lnTo>
                  <a:lnTo>
                    <a:pt x="62708" y="154234"/>
                  </a:lnTo>
                  <a:lnTo>
                    <a:pt x="57033" y="182142"/>
                  </a:lnTo>
                  <a:lnTo>
                    <a:pt x="47926" y="204895"/>
                  </a:lnTo>
                  <a:lnTo>
                    <a:pt x="30899" y="233570"/>
                  </a:lnTo>
                  <a:lnTo>
                    <a:pt x="14329" y="254297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2483"/>
            <p:cNvSpPr/>
            <p:nvPr>
              <p:custDataLst>
                <p:tags r:id="rId173"/>
              </p:custDataLst>
            </p:nvPr>
          </p:nvSpPr>
          <p:spPr>
            <a:xfrm>
              <a:off x="6979532" y="3441709"/>
              <a:ext cx="684919" cy="380526"/>
            </a:xfrm>
            <a:custGeom>
              <a:avLst/>
              <a:gdLst/>
              <a:ahLst/>
              <a:cxnLst/>
              <a:rect l="0" t="0" r="0" b="0"/>
              <a:pathLst>
                <a:path w="684919" h="380526">
                  <a:moveTo>
                    <a:pt x="5468" y="273041"/>
                  </a:moveTo>
                  <a:lnTo>
                    <a:pt x="5468" y="273041"/>
                  </a:lnTo>
                  <a:lnTo>
                    <a:pt x="2096" y="276412"/>
                  </a:lnTo>
                  <a:lnTo>
                    <a:pt x="0" y="288621"/>
                  </a:lnTo>
                  <a:lnTo>
                    <a:pt x="1115" y="319751"/>
                  </a:lnTo>
                  <a:lnTo>
                    <a:pt x="6059" y="343561"/>
                  </a:lnTo>
                  <a:lnTo>
                    <a:pt x="11765" y="370104"/>
                  </a:lnTo>
                  <a:lnTo>
                    <a:pt x="17185" y="379418"/>
                  </a:lnTo>
                  <a:lnTo>
                    <a:pt x="16807" y="379942"/>
                  </a:lnTo>
                  <a:lnTo>
                    <a:pt x="14506" y="380525"/>
                  </a:lnTo>
                  <a:lnTo>
                    <a:pt x="13610" y="378564"/>
                  </a:lnTo>
                  <a:lnTo>
                    <a:pt x="12054" y="351064"/>
                  </a:lnTo>
                  <a:lnTo>
                    <a:pt x="11923" y="327944"/>
                  </a:lnTo>
                  <a:lnTo>
                    <a:pt x="12570" y="299559"/>
                  </a:lnTo>
                  <a:lnTo>
                    <a:pt x="15210" y="270480"/>
                  </a:lnTo>
                  <a:lnTo>
                    <a:pt x="16853" y="242975"/>
                  </a:lnTo>
                  <a:lnTo>
                    <a:pt x="17584" y="216639"/>
                  </a:lnTo>
                  <a:lnTo>
                    <a:pt x="17908" y="190824"/>
                  </a:lnTo>
                  <a:lnTo>
                    <a:pt x="18053" y="165239"/>
                  </a:lnTo>
                  <a:lnTo>
                    <a:pt x="18117" y="140462"/>
                  </a:lnTo>
                  <a:lnTo>
                    <a:pt x="18146" y="117691"/>
                  </a:lnTo>
                  <a:lnTo>
                    <a:pt x="21532" y="88409"/>
                  </a:lnTo>
                  <a:lnTo>
                    <a:pt x="27005" y="71971"/>
                  </a:lnTo>
                  <a:lnTo>
                    <a:pt x="41463" y="53301"/>
                  </a:lnTo>
                  <a:lnTo>
                    <a:pt x="46396" y="51906"/>
                  </a:lnTo>
                  <a:lnTo>
                    <a:pt x="75951" y="50938"/>
                  </a:lnTo>
                  <a:lnTo>
                    <a:pt x="104982" y="50834"/>
                  </a:lnTo>
                  <a:lnTo>
                    <a:pt x="128013" y="50810"/>
                  </a:lnTo>
                  <a:lnTo>
                    <a:pt x="150479" y="50800"/>
                  </a:lnTo>
                  <a:lnTo>
                    <a:pt x="172928" y="50795"/>
                  </a:lnTo>
                  <a:lnTo>
                    <a:pt x="197018" y="50793"/>
                  </a:lnTo>
                  <a:lnTo>
                    <a:pt x="223715" y="48910"/>
                  </a:lnTo>
                  <a:lnTo>
                    <a:pt x="251339" y="46427"/>
                  </a:lnTo>
                  <a:lnTo>
                    <a:pt x="277727" y="45324"/>
                  </a:lnTo>
                  <a:lnTo>
                    <a:pt x="303566" y="44833"/>
                  </a:lnTo>
                  <a:lnTo>
                    <a:pt x="329162" y="43910"/>
                  </a:lnTo>
                  <a:lnTo>
                    <a:pt x="354649" y="41147"/>
                  </a:lnTo>
                  <a:lnTo>
                    <a:pt x="381969" y="39449"/>
                  </a:lnTo>
                  <a:lnTo>
                    <a:pt x="409868" y="37989"/>
                  </a:lnTo>
                  <a:lnTo>
                    <a:pt x="436380" y="34988"/>
                  </a:lnTo>
                  <a:lnTo>
                    <a:pt x="460391" y="33184"/>
                  </a:lnTo>
                  <a:lnTo>
                    <a:pt x="483528" y="31677"/>
                  </a:lnTo>
                  <a:lnTo>
                    <a:pt x="507923" y="28655"/>
                  </a:lnTo>
                  <a:lnTo>
                    <a:pt x="530994" y="26841"/>
                  </a:lnTo>
                  <a:lnTo>
                    <a:pt x="561935" y="25821"/>
                  </a:lnTo>
                  <a:lnTo>
                    <a:pt x="587095" y="23637"/>
                  </a:lnTo>
                  <a:lnTo>
                    <a:pt x="614560" y="19949"/>
                  </a:lnTo>
                  <a:lnTo>
                    <a:pt x="623779" y="17563"/>
                  </a:lnTo>
                  <a:lnTo>
                    <a:pt x="632937" y="14134"/>
                  </a:lnTo>
                  <a:lnTo>
                    <a:pt x="637826" y="12627"/>
                  </a:lnTo>
                  <a:lnTo>
                    <a:pt x="651711" y="2622"/>
                  </a:lnTo>
                  <a:lnTo>
                    <a:pt x="669509" y="222"/>
                  </a:lnTo>
                  <a:lnTo>
                    <a:pt x="678173" y="0"/>
                  </a:lnTo>
                  <a:lnTo>
                    <a:pt x="684837" y="6263"/>
                  </a:lnTo>
                  <a:lnTo>
                    <a:pt x="684196" y="16465"/>
                  </a:lnTo>
                  <a:lnTo>
                    <a:pt x="681540" y="24011"/>
                  </a:lnTo>
                  <a:lnTo>
                    <a:pt x="681771" y="33950"/>
                  </a:lnTo>
                  <a:lnTo>
                    <a:pt x="682813" y="44717"/>
                  </a:lnTo>
                  <a:lnTo>
                    <a:pt x="680845" y="58007"/>
                  </a:lnTo>
                  <a:lnTo>
                    <a:pt x="684918" y="698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40" name="SMARTInkShape-2484"/>
          <p:cNvSpPr/>
          <p:nvPr>
            <p:custDataLst>
              <p:tags r:id="rId3"/>
            </p:custDataLst>
          </p:nvPr>
        </p:nvSpPr>
        <p:spPr>
          <a:xfrm>
            <a:off x="6839211" y="3721100"/>
            <a:ext cx="25140" cy="6351"/>
          </a:xfrm>
          <a:custGeom>
            <a:avLst/>
            <a:gdLst/>
            <a:ahLst/>
            <a:cxnLst/>
            <a:rect l="0" t="0" r="0" b="0"/>
            <a:pathLst>
              <a:path w="25140" h="6351">
                <a:moveTo>
                  <a:pt x="6089" y="0"/>
                </a:moveTo>
                <a:lnTo>
                  <a:pt x="6089" y="0"/>
                </a:lnTo>
                <a:lnTo>
                  <a:pt x="0" y="0"/>
                </a:lnTo>
                <a:lnTo>
                  <a:pt x="8600" y="0"/>
                </a:lnTo>
                <a:lnTo>
                  <a:pt x="12614" y="1881"/>
                </a:lnTo>
                <a:lnTo>
                  <a:pt x="16750" y="4364"/>
                </a:lnTo>
                <a:lnTo>
                  <a:pt x="25139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4" name="SMARTInkShape-Group596"/>
          <p:cNvGrpSpPr/>
          <p:nvPr/>
        </p:nvGrpSpPr>
        <p:grpSpPr>
          <a:xfrm>
            <a:off x="7157717" y="3581662"/>
            <a:ext cx="335284" cy="170888"/>
            <a:chOff x="7157717" y="3581662"/>
            <a:chExt cx="335284" cy="170888"/>
          </a:xfrm>
        </p:grpSpPr>
        <p:sp>
          <p:nvSpPr>
            <p:cNvPr id="241" name="SMARTInkShape-2485"/>
            <p:cNvSpPr/>
            <p:nvPr>
              <p:custDataLst>
                <p:tags r:id="rId169"/>
              </p:custDataLst>
            </p:nvPr>
          </p:nvSpPr>
          <p:spPr>
            <a:xfrm>
              <a:off x="7397921" y="3657600"/>
              <a:ext cx="95080" cy="94950"/>
            </a:xfrm>
            <a:custGeom>
              <a:avLst/>
              <a:gdLst/>
              <a:ahLst/>
              <a:cxnLst/>
              <a:rect l="0" t="0" r="0" b="0"/>
              <a:pathLst>
                <a:path w="95080" h="94950">
                  <a:moveTo>
                    <a:pt x="25229" y="0"/>
                  </a:moveTo>
                  <a:lnTo>
                    <a:pt x="25229" y="0"/>
                  </a:lnTo>
                  <a:lnTo>
                    <a:pt x="15795" y="10845"/>
                  </a:lnTo>
                  <a:lnTo>
                    <a:pt x="2752" y="36117"/>
                  </a:lnTo>
                  <a:lnTo>
                    <a:pt x="0" y="64522"/>
                  </a:lnTo>
                  <a:lnTo>
                    <a:pt x="610" y="71715"/>
                  </a:lnTo>
                  <a:lnTo>
                    <a:pt x="4921" y="79732"/>
                  </a:lnTo>
                  <a:lnTo>
                    <a:pt x="8677" y="84355"/>
                  </a:lnTo>
                  <a:lnTo>
                    <a:pt x="12698" y="86880"/>
                  </a:lnTo>
                  <a:lnTo>
                    <a:pt x="17543" y="88002"/>
                  </a:lnTo>
                  <a:lnTo>
                    <a:pt x="24400" y="88501"/>
                  </a:lnTo>
                  <a:lnTo>
                    <a:pt x="26793" y="87223"/>
                  </a:lnTo>
                  <a:lnTo>
                    <a:pt x="28388" y="84960"/>
                  </a:lnTo>
                  <a:lnTo>
                    <a:pt x="33180" y="70062"/>
                  </a:lnTo>
                  <a:lnTo>
                    <a:pt x="35818" y="65711"/>
                  </a:lnTo>
                  <a:lnTo>
                    <a:pt x="37651" y="58417"/>
                  </a:lnTo>
                  <a:lnTo>
                    <a:pt x="37038" y="57995"/>
                  </a:lnTo>
                  <a:lnTo>
                    <a:pt x="31654" y="57160"/>
                  </a:lnTo>
                  <a:lnTo>
                    <a:pt x="28230" y="60524"/>
                  </a:lnTo>
                  <a:lnTo>
                    <a:pt x="27936" y="62221"/>
                  </a:lnTo>
                  <a:lnTo>
                    <a:pt x="28444" y="64058"/>
                  </a:lnTo>
                  <a:lnTo>
                    <a:pt x="40234" y="83817"/>
                  </a:lnTo>
                  <a:lnTo>
                    <a:pt x="46244" y="86640"/>
                  </a:lnTo>
                  <a:lnTo>
                    <a:pt x="76811" y="94573"/>
                  </a:lnTo>
                  <a:lnTo>
                    <a:pt x="79905" y="94949"/>
                  </a:lnTo>
                  <a:lnTo>
                    <a:pt x="83160" y="93235"/>
                  </a:lnTo>
                  <a:lnTo>
                    <a:pt x="86960" y="89415"/>
                  </a:lnTo>
                  <a:lnTo>
                    <a:pt x="92360" y="80037"/>
                  </a:lnTo>
                  <a:lnTo>
                    <a:pt x="95079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2486"/>
            <p:cNvSpPr/>
            <p:nvPr>
              <p:custDataLst>
                <p:tags r:id="rId170"/>
              </p:custDataLst>
            </p:nvPr>
          </p:nvSpPr>
          <p:spPr>
            <a:xfrm>
              <a:off x="7258050" y="37020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1986"/>
                  </a:lnTo>
                  <a:lnTo>
                    <a:pt x="1882" y="1324"/>
                  </a:lnTo>
                  <a:lnTo>
                    <a:pt x="8789" y="392"/>
                  </a:lnTo>
                  <a:lnTo>
                    <a:pt x="12209" y="262"/>
                  </a:lnTo>
                  <a:lnTo>
                    <a:pt x="17890" y="1998"/>
                  </a:lnTo>
                  <a:lnTo>
                    <a:pt x="23474" y="4416"/>
                  </a:lnTo>
                  <a:lnTo>
                    <a:pt x="49656" y="6274"/>
                  </a:lnTo>
                  <a:lnTo>
                    <a:pt x="52153" y="5594"/>
                  </a:lnTo>
                  <a:lnTo>
                    <a:pt x="53819" y="4435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2487"/>
            <p:cNvSpPr/>
            <p:nvPr>
              <p:custDataLst>
                <p:tags r:id="rId171"/>
              </p:custDataLst>
            </p:nvPr>
          </p:nvSpPr>
          <p:spPr>
            <a:xfrm>
              <a:off x="7157717" y="3581662"/>
              <a:ext cx="49534" cy="63239"/>
            </a:xfrm>
            <a:custGeom>
              <a:avLst/>
              <a:gdLst/>
              <a:ahLst/>
              <a:cxnLst/>
              <a:rect l="0" t="0" r="0" b="0"/>
              <a:pathLst>
                <a:path w="49534" h="63239">
                  <a:moveTo>
                    <a:pt x="5083" y="6088"/>
                  </a:moveTo>
                  <a:lnTo>
                    <a:pt x="5083" y="6088"/>
                  </a:lnTo>
                  <a:lnTo>
                    <a:pt x="5083" y="2717"/>
                  </a:lnTo>
                  <a:lnTo>
                    <a:pt x="7200" y="1724"/>
                  </a:lnTo>
                  <a:lnTo>
                    <a:pt x="24856" y="0"/>
                  </a:lnTo>
                  <a:lnTo>
                    <a:pt x="26731" y="618"/>
                  </a:lnTo>
                  <a:lnTo>
                    <a:pt x="27982" y="1736"/>
                  </a:lnTo>
                  <a:lnTo>
                    <a:pt x="29371" y="4859"/>
                  </a:lnTo>
                  <a:lnTo>
                    <a:pt x="30336" y="14671"/>
                  </a:lnTo>
                  <a:lnTo>
                    <a:pt x="26655" y="20721"/>
                  </a:lnTo>
                  <a:lnTo>
                    <a:pt x="5148" y="47217"/>
                  </a:lnTo>
                  <a:lnTo>
                    <a:pt x="3010" y="48324"/>
                  </a:lnTo>
                  <a:lnTo>
                    <a:pt x="1584" y="49768"/>
                  </a:lnTo>
                  <a:lnTo>
                    <a:pt x="0" y="53253"/>
                  </a:lnTo>
                  <a:lnTo>
                    <a:pt x="989" y="54465"/>
                  </a:lnTo>
                  <a:lnTo>
                    <a:pt x="5850" y="55811"/>
                  </a:lnTo>
                  <a:lnTo>
                    <a:pt x="36828" y="56884"/>
                  </a:lnTo>
                  <a:lnTo>
                    <a:pt x="38947" y="56885"/>
                  </a:lnTo>
                  <a:lnTo>
                    <a:pt x="43181" y="58768"/>
                  </a:lnTo>
                  <a:lnTo>
                    <a:pt x="49533" y="632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8" name="SMARTInkShape-Group597"/>
          <p:cNvGrpSpPr/>
          <p:nvPr/>
        </p:nvGrpSpPr>
        <p:grpSpPr>
          <a:xfrm>
            <a:off x="6019924" y="3595244"/>
            <a:ext cx="1593727" cy="487807"/>
            <a:chOff x="6019924" y="3595244"/>
            <a:chExt cx="1593727" cy="487807"/>
          </a:xfrm>
        </p:grpSpPr>
        <p:sp>
          <p:nvSpPr>
            <p:cNvPr id="245" name="SMARTInkShape-2488"/>
            <p:cNvSpPr/>
            <p:nvPr>
              <p:custDataLst>
                <p:tags r:id="rId156"/>
              </p:custDataLst>
            </p:nvPr>
          </p:nvSpPr>
          <p:spPr>
            <a:xfrm>
              <a:off x="6335668" y="3894761"/>
              <a:ext cx="103233" cy="97656"/>
            </a:xfrm>
            <a:custGeom>
              <a:avLst/>
              <a:gdLst/>
              <a:ahLst/>
              <a:cxnLst/>
              <a:rect l="0" t="0" r="0" b="0"/>
              <a:pathLst>
                <a:path w="103233" h="97656">
                  <a:moveTo>
                    <a:pt x="14332" y="29539"/>
                  </a:moveTo>
                  <a:lnTo>
                    <a:pt x="14332" y="29539"/>
                  </a:lnTo>
                  <a:lnTo>
                    <a:pt x="14332" y="32910"/>
                  </a:lnTo>
                  <a:lnTo>
                    <a:pt x="18095" y="36446"/>
                  </a:lnTo>
                  <a:lnTo>
                    <a:pt x="24471" y="39665"/>
                  </a:lnTo>
                  <a:lnTo>
                    <a:pt x="32008" y="41095"/>
                  </a:lnTo>
                  <a:lnTo>
                    <a:pt x="40062" y="39849"/>
                  </a:lnTo>
                  <a:lnTo>
                    <a:pt x="56731" y="33300"/>
                  </a:lnTo>
                  <a:lnTo>
                    <a:pt x="69384" y="23911"/>
                  </a:lnTo>
                  <a:lnTo>
                    <a:pt x="71495" y="20848"/>
                  </a:lnTo>
                  <a:lnTo>
                    <a:pt x="72196" y="18101"/>
                  </a:lnTo>
                  <a:lnTo>
                    <a:pt x="71094" y="12461"/>
                  </a:lnTo>
                  <a:lnTo>
                    <a:pt x="68252" y="5251"/>
                  </a:lnTo>
                  <a:lnTo>
                    <a:pt x="65096" y="2763"/>
                  </a:lnTo>
                  <a:lnTo>
                    <a:pt x="55943" y="0"/>
                  </a:lnTo>
                  <a:lnTo>
                    <a:pt x="46702" y="653"/>
                  </a:lnTo>
                  <a:lnTo>
                    <a:pt x="42262" y="1815"/>
                  </a:lnTo>
                  <a:lnTo>
                    <a:pt x="33566" y="8750"/>
                  </a:lnTo>
                  <a:lnTo>
                    <a:pt x="8581" y="36496"/>
                  </a:lnTo>
                  <a:lnTo>
                    <a:pt x="1663" y="48859"/>
                  </a:lnTo>
                  <a:lnTo>
                    <a:pt x="0" y="61409"/>
                  </a:lnTo>
                  <a:lnTo>
                    <a:pt x="544" y="67719"/>
                  </a:lnTo>
                  <a:lnTo>
                    <a:pt x="6793" y="78493"/>
                  </a:lnTo>
                  <a:lnTo>
                    <a:pt x="16626" y="87280"/>
                  </a:lnTo>
                  <a:lnTo>
                    <a:pt x="28051" y="93537"/>
                  </a:lnTo>
                  <a:lnTo>
                    <a:pt x="49755" y="97655"/>
                  </a:lnTo>
                  <a:lnTo>
                    <a:pt x="76598" y="94682"/>
                  </a:lnTo>
                  <a:lnTo>
                    <a:pt x="90950" y="92820"/>
                  </a:lnTo>
                  <a:lnTo>
                    <a:pt x="103232" y="866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2489"/>
            <p:cNvSpPr/>
            <p:nvPr>
              <p:custDataLst>
                <p:tags r:id="rId157"/>
              </p:custDataLst>
            </p:nvPr>
          </p:nvSpPr>
          <p:spPr>
            <a:xfrm>
              <a:off x="6019924" y="3816871"/>
              <a:ext cx="95127" cy="207139"/>
            </a:xfrm>
            <a:custGeom>
              <a:avLst/>
              <a:gdLst/>
              <a:ahLst/>
              <a:cxnLst/>
              <a:rect l="0" t="0" r="0" b="0"/>
              <a:pathLst>
                <a:path w="95127" h="207139">
                  <a:moveTo>
                    <a:pt x="76076" y="5829"/>
                  </a:moveTo>
                  <a:lnTo>
                    <a:pt x="76076" y="5829"/>
                  </a:lnTo>
                  <a:lnTo>
                    <a:pt x="65405" y="20262"/>
                  </a:lnTo>
                  <a:lnTo>
                    <a:pt x="47514" y="50087"/>
                  </a:lnTo>
                  <a:lnTo>
                    <a:pt x="33748" y="76299"/>
                  </a:lnTo>
                  <a:lnTo>
                    <a:pt x="22927" y="104412"/>
                  </a:lnTo>
                  <a:lnTo>
                    <a:pt x="15295" y="129607"/>
                  </a:lnTo>
                  <a:lnTo>
                    <a:pt x="7031" y="159861"/>
                  </a:lnTo>
                  <a:lnTo>
                    <a:pt x="295" y="187705"/>
                  </a:lnTo>
                  <a:lnTo>
                    <a:pt x="0" y="182563"/>
                  </a:lnTo>
                  <a:lnTo>
                    <a:pt x="6381" y="151564"/>
                  </a:lnTo>
                  <a:lnTo>
                    <a:pt x="15467" y="126810"/>
                  </a:lnTo>
                  <a:lnTo>
                    <a:pt x="26561" y="97463"/>
                  </a:lnTo>
                  <a:lnTo>
                    <a:pt x="38547" y="67016"/>
                  </a:lnTo>
                  <a:lnTo>
                    <a:pt x="50930" y="39373"/>
                  </a:lnTo>
                  <a:lnTo>
                    <a:pt x="65987" y="8117"/>
                  </a:lnTo>
                  <a:lnTo>
                    <a:pt x="71122" y="261"/>
                  </a:lnTo>
                  <a:lnTo>
                    <a:pt x="72773" y="0"/>
                  </a:lnTo>
                  <a:lnTo>
                    <a:pt x="73874" y="1943"/>
                  </a:lnTo>
                  <a:lnTo>
                    <a:pt x="75641" y="27012"/>
                  </a:lnTo>
                  <a:lnTo>
                    <a:pt x="75882" y="51462"/>
                  </a:lnTo>
                  <a:lnTo>
                    <a:pt x="75990" y="79732"/>
                  </a:lnTo>
                  <a:lnTo>
                    <a:pt x="76038" y="106408"/>
                  </a:lnTo>
                  <a:lnTo>
                    <a:pt x="76059" y="130494"/>
                  </a:lnTo>
                  <a:lnTo>
                    <a:pt x="77952" y="162006"/>
                  </a:lnTo>
                  <a:lnTo>
                    <a:pt x="84913" y="191195"/>
                  </a:lnTo>
                  <a:lnTo>
                    <a:pt x="93904" y="207138"/>
                  </a:lnTo>
                  <a:lnTo>
                    <a:pt x="94311" y="207063"/>
                  </a:lnTo>
                  <a:lnTo>
                    <a:pt x="95126" y="2026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2490"/>
            <p:cNvSpPr/>
            <p:nvPr>
              <p:custDataLst>
                <p:tags r:id="rId158"/>
              </p:custDataLst>
            </p:nvPr>
          </p:nvSpPr>
          <p:spPr>
            <a:xfrm>
              <a:off x="7560362" y="3718495"/>
              <a:ext cx="38535" cy="38960"/>
            </a:xfrm>
            <a:custGeom>
              <a:avLst/>
              <a:gdLst/>
              <a:ahLst/>
              <a:cxnLst/>
              <a:rect l="0" t="0" r="0" b="0"/>
              <a:pathLst>
                <a:path w="38535" h="38960">
                  <a:moveTo>
                    <a:pt x="8838" y="8955"/>
                  </a:moveTo>
                  <a:lnTo>
                    <a:pt x="8838" y="8955"/>
                  </a:lnTo>
                  <a:lnTo>
                    <a:pt x="0" y="26631"/>
                  </a:lnTo>
                  <a:lnTo>
                    <a:pt x="124" y="29911"/>
                  </a:lnTo>
                  <a:lnTo>
                    <a:pt x="1617" y="32804"/>
                  </a:lnTo>
                  <a:lnTo>
                    <a:pt x="4024" y="35437"/>
                  </a:lnTo>
                  <a:lnTo>
                    <a:pt x="14224" y="38363"/>
                  </a:lnTo>
                  <a:lnTo>
                    <a:pt x="26048" y="38959"/>
                  </a:lnTo>
                  <a:lnTo>
                    <a:pt x="33655" y="36872"/>
                  </a:lnTo>
                  <a:lnTo>
                    <a:pt x="35967" y="34622"/>
                  </a:lnTo>
                  <a:lnTo>
                    <a:pt x="38534" y="28358"/>
                  </a:lnTo>
                  <a:lnTo>
                    <a:pt x="37794" y="20871"/>
                  </a:lnTo>
                  <a:lnTo>
                    <a:pt x="36608" y="16899"/>
                  </a:lnTo>
                  <a:lnTo>
                    <a:pt x="31529" y="10605"/>
                  </a:lnTo>
                  <a:lnTo>
                    <a:pt x="20140" y="814"/>
                  </a:lnTo>
                  <a:lnTo>
                    <a:pt x="17784" y="0"/>
                  </a:lnTo>
                  <a:lnTo>
                    <a:pt x="15507" y="163"/>
                  </a:lnTo>
                  <a:lnTo>
                    <a:pt x="8838" y="26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2491"/>
            <p:cNvSpPr/>
            <p:nvPr>
              <p:custDataLst>
                <p:tags r:id="rId159"/>
              </p:custDataLst>
            </p:nvPr>
          </p:nvSpPr>
          <p:spPr>
            <a:xfrm>
              <a:off x="7572879" y="3595244"/>
              <a:ext cx="40772" cy="56007"/>
            </a:xfrm>
            <a:custGeom>
              <a:avLst/>
              <a:gdLst/>
              <a:ahLst/>
              <a:cxnLst/>
              <a:rect l="0" t="0" r="0" b="0"/>
              <a:pathLst>
                <a:path w="40772" h="56007">
                  <a:moveTo>
                    <a:pt x="15371" y="11556"/>
                  </a:moveTo>
                  <a:lnTo>
                    <a:pt x="15371" y="11556"/>
                  </a:lnTo>
                  <a:lnTo>
                    <a:pt x="15371" y="8185"/>
                  </a:lnTo>
                  <a:lnTo>
                    <a:pt x="17252" y="4649"/>
                  </a:lnTo>
                  <a:lnTo>
                    <a:pt x="20838" y="0"/>
                  </a:lnTo>
                  <a:lnTo>
                    <a:pt x="21838" y="324"/>
                  </a:lnTo>
                  <a:lnTo>
                    <a:pt x="24831" y="2566"/>
                  </a:lnTo>
                  <a:lnTo>
                    <a:pt x="26631" y="5914"/>
                  </a:lnTo>
                  <a:lnTo>
                    <a:pt x="27787" y="13812"/>
                  </a:lnTo>
                  <a:lnTo>
                    <a:pt x="24616" y="23435"/>
                  </a:lnTo>
                  <a:lnTo>
                    <a:pt x="19245" y="29300"/>
                  </a:lnTo>
                  <a:lnTo>
                    <a:pt x="781" y="45346"/>
                  </a:lnTo>
                  <a:lnTo>
                    <a:pt x="0" y="46783"/>
                  </a:lnTo>
                  <a:lnTo>
                    <a:pt x="185" y="47740"/>
                  </a:lnTo>
                  <a:lnTo>
                    <a:pt x="5551" y="52648"/>
                  </a:lnTo>
                  <a:lnTo>
                    <a:pt x="11242" y="54514"/>
                  </a:lnTo>
                  <a:lnTo>
                    <a:pt x="40771" y="560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2492"/>
            <p:cNvSpPr/>
            <p:nvPr>
              <p:custDataLst>
                <p:tags r:id="rId160"/>
              </p:custDataLst>
            </p:nvPr>
          </p:nvSpPr>
          <p:spPr>
            <a:xfrm>
              <a:off x="6504006" y="3638550"/>
              <a:ext cx="42845" cy="158751"/>
            </a:xfrm>
            <a:custGeom>
              <a:avLst/>
              <a:gdLst/>
              <a:ahLst/>
              <a:cxnLst/>
              <a:rect l="0" t="0" r="0" b="0"/>
              <a:pathLst>
                <a:path w="42845" h="158751">
                  <a:moveTo>
                    <a:pt x="42844" y="0"/>
                  </a:moveTo>
                  <a:lnTo>
                    <a:pt x="42844" y="0"/>
                  </a:lnTo>
                  <a:lnTo>
                    <a:pt x="19079" y="27136"/>
                  </a:lnTo>
                  <a:lnTo>
                    <a:pt x="7602" y="56212"/>
                  </a:lnTo>
                  <a:lnTo>
                    <a:pt x="1436" y="80783"/>
                  </a:lnTo>
                  <a:lnTo>
                    <a:pt x="0" y="105231"/>
                  </a:lnTo>
                  <a:lnTo>
                    <a:pt x="5480" y="130932"/>
                  </a:lnTo>
                  <a:lnTo>
                    <a:pt x="9431" y="145333"/>
                  </a:lnTo>
                  <a:lnTo>
                    <a:pt x="11060" y="152787"/>
                  </a:lnTo>
                  <a:lnTo>
                    <a:pt x="12482" y="154775"/>
                  </a:lnTo>
                  <a:lnTo>
                    <a:pt x="17444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2493"/>
            <p:cNvSpPr/>
            <p:nvPr>
              <p:custDataLst>
                <p:tags r:id="rId161"/>
              </p:custDataLst>
            </p:nvPr>
          </p:nvSpPr>
          <p:spPr>
            <a:xfrm>
              <a:off x="6864350" y="37211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27136" y="6350"/>
                  </a:lnTo>
                  <a:lnTo>
                    <a:pt x="51443" y="6350"/>
                  </a:lnTo>
                  <a:lnTo>
                    <a:pt x="56494" y="446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2494"/>
            <p:cNvSpPr/>
            <p:nvPr>
              <p:custDataLst>
                <p:tags r:id="rId162"/>
              </p:custDataLst>
            </p:nvPr>
          </p:nvSpPr>
          <p:spPr>
            <a:xfrm>
              <a:off x="6678243" y="3695700"/>
              <a:ext cx="78158" cy="168355"/>
            </a:xfrm>
            <a:custGeom>
              <a:avLst/>
              <a:gdLst/>
              <a:ahLst/>
              <a:cxnLst/>
              <a:rect l="0" t="0" r="0" b="0"/>
              <a:pathLst>
                <a:path w="78158" h="168355">
                  <a:moveTo>
                    <a:pt x="33707" y="12700"/>
                  </a:moveTo>
                  <a:lnTo>
                    <a:pt x="33707" y="12700"/>
                  </a:lnTo>
                  <a:lnTo>
                    <a:pt x="33707" y="523"/>
                  </a:lnTo>
                  <a:lnTo>
                    <a:pt x="37078" y="29932"/>
                  </a:lnTo>
                  <a:lnTo>
                    <a:pt x="45916" y="57003"/>
                  </a:lnTo>
                  <a:lnTo>
                    <a:pt x="50731" y="87367"/>
                  </a:lnTo>
                  <a:lnTo>
                    <a:pt x="52157" y="118706"/>
                  </a:lnTo>
                  <a:lnTo>
                    <a:pt x="48726" y="136013"/>
                  </a:lnTo>
                  <a:lnTo>
                    <a:pt x="38399" y="161001"/>
                  </a:lnTo>
                  <a:lnTo>
                    <a:pt x="34718" y="164484"/>
                  </a:lnTo>
                  <a:lnTo>
                    <a:pt x="24984" y="168354"/>
                  </a:lnTo>
                  <a:lnTo>
                    <a:pt x="15484" y="168193"/>
                  </a:lnTo>
                  <a:lnTo>
                    <a:pt x="10975" y="167162"/>
                  </a:lnTo>
                  <a:lnTo>
                    <a:pt x="7264" y="164358"/>
                  </a:lnTo>
                  <a:lnTo>
                    <a:pt x="1258" y="155598"/>
                  </a:lnTo>
                  <a:lnTo>
                    <a:pt x="0" y="140886"/>
                  </a:lnTo>
                  <a:lnTo>
                    <a:pt x="4941" y="109438"/>
                  </a:lnTo>
                  <a:lnTo>
                    <a:pt x="17781" y="82844"/>
                  </a:lnTo>
                  <a:lnTo>
                    <a:pt x="38073" y="54209"/>
                  </a:lnTo>
                  <a:lnTo>
                    <a:pt x="59124" y="26894"/>
                  </a:lnTo>
                  <a:lnTo>
                    <a:pt x="66876" y="19009"/>
                  </a:lnTo>
                  <a:lnTo>
                    <a:pt x="74501" y="13863"/>
                  </a:lnTo>
                  <a:lnTo>
                    <a:pt x="76532" y="10160"/>
                  </a:lnTo>
                  <a:lnTo>
                    <a:pt x="7815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2495"/>
            <p:cNvSpPr/>
            <p:nvPr>
              <p:custDataLst>
                <p:tags r:id="rId163"/>
              </p:custDataLst>
            </p:nvPr>
          </p:nvSpPr>
          <p:spPr>
            <a:xfrm>
              <a:off x="6565900" y="3721100"/>
              <a:ext cx="57151" cy="5468"/>
            </a:xfrm>
            <a:custGeom>
              <a:avLst/>
              <a:gdLst/>
              <a:ahLst/>
              <a:cxnLst/>
              <a:rect l="0" t="0" r="0" b="0"/>
              <a:pathLst>
                <a:path w="57151" h="546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136" y="5467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SMARTInkShape-2496"/>
            <p:cNvSpPr/>
            <p:nvPr>
              <p:custDataLst>
                <p:tags r:id="rId164"/>
              </p:custDataLst>
            </p:nvPr>
          </p:nvSpPr>
          <p:spPr>
            <a:xfrm>
              <a:off x="7480119" y="3657600"/>
              <a:ext cx="44160" cy="85376"/>
            </a:xfrm>
            <a:custGeom>
              <a:avLst/>
              <a:gdLst/>
              <a:ahLst/>
              <a:cxnLst/>
              <a:rect l="0" t="0" r="0" b="0"/>
              <a:pathLst>
                <a:path w="44160" h="85376">
                  <a:moveTo>
                    <a:pt x="0" y="68628"/>
                  </a:moveTo>
                  <a:lnTo>
                    <a:pt x="0" y="68628"/>
                  </a:lnTo>
                  <a:lnTo>
                    <a:pt x="8750" y="78329"/>
                  </a:lnTo>
                  <a:lnTo>
                    <a:pt x="18398" y="84670"/>
                  </a:lnTo>
                  <a:lnTo>
                    <a:pt x="22204" y="85375"/>
                  </a:lnTo>
                  <a:lnTo>
                    <a:pt x="30195" y="84275"/>
                  </a:lnTo>
                  <a:lnTo>
                    <a:pt x="39256" y="79690"/>
                  </a:lnTo>
                  <a:lnTo>
                    <a:pt x="41047" y="76410"/>
                  </a:lnTo>
                  <a:lnTo>
                    <a:pt x="43923" y="55937"/>
                  </a:lnTo>
                  <a:lnTo>
                    <a:pt x="44159" y="49992"/>
                  </a:lnTo>
                  <a:lnTo>
                    <a:pt x="40658" y="37740"/>
                  </a:lnTo>
                  <a:lnTo>
                    <a:pt x="25790" y="8757"/>
                  </a:lnTo>
                  <a:lnTo>
                    <a:pt x="1923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2497"/>
            <p:cNvSpPr/>
            <p:nvPr>
              <p:custDataLst>
                <p:tags r:id="rId165"/>
              </p:custDataLst>
            </p:nvPr>
          </p:nvSpPr>
          <p:spPr>
            <a:xfrm>
              <a:off x="6153150" y="4008356"/>
              <a:ext cx="44451" cy="74695"/>
            </a:xfrm>
            <a:custGeom>
              <a:avLst/>
              <a:gdLst/>
              <a:ahLst/>
              <a:cxnLst/>
              <a:rect l="0" t="0" r="0" b="0"/>
              <a:pathLst>
                <a:path w="44451" h="74695">
                  <a:moveTo>
                    <a:pt x="0" y="30244"/>
                  </a:moveTo>
                  <a:lnTo>
                    <a:pt x="0" y="30244"/>
                  </a:lnTo>
                  <a:lnTo>
                    <a:pt x="3371" y="30244"/>
                  </a:lnTo>
                  <a:lnTo>
                    <a:pt x="6907" y="28362"/>
                  </a:lnTo>
                  <a:lnTo>
                    <a:pt x="36399" y="6119"/>
                  </a:lnTo>
                  <a:lnTo>
                    <a:pt x="42859" y="0"/>
                  </a:lnTo>
                  <a:lnTo>
                    <a:pt x="43389" y="909"/>
                  </a:lnTo>
                  <a:lnTo>
                    <a:pt x="44310" y="19674"/>
                  </a:lnTo>
                  <a:lnTo>
                    <a:pt x="39406" y="47693"/>
                  </a:lnTo>
                  <a:lnTo>
                    <a:pt x="39386" y="57049"/>
                  </a:lnTo>
                  <a:lnTo>
                    <a:pt x="44450" y="746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2498"/>
            <p:cNvSpPr/>
            <p:nvPr>
              <p:custDataLst>
                <p:tags r:id="rId166"/>
              </p:custDataLst>
            </p:nvPr>
          </p:nvSpPr>
          <p:spPr>
            <a:xfrm>
              <a:off x="6864690" y="3689350"/>
              <a:ext cx="12361" cy="76201"/>
            </a:xfrm>
            <a:custGeom>
              <a:avLst/>
              <a:gdLst/>
              <a:ahLst/>
              <a:cxnLst/>
              <a:rect l="0" t="0" r="0" b="0"/>
              <a:pathLst>
                <a:path w="12361" h="76201">
                  <a:moveTo>
                    <a:pt x="12360" y="0"/>
                  </a:moveTo>
                  <a:lnTo>
                    <a:pt x="12360" y="0"/>
                  </a:lnTo>
                  <a:lnTo>
                    <a:pt x="3522" y="21048"/>
                  </a:lnTo>
                  <a:lnTo>
                    <a:pt x="168" y="51063"/>
                  </a:lnTo>
                  <a:lnTo>
                    <a:pt x="0" y="57325"/>
                  </a:lnTo>
                  <a:lnTo>
                    <a:pt x="1297" y="62206"/>
                  </a:lnTo>
                  <a:lnTo>
                    <a:pt x="1236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2499"/>
            <p:cNvSpPr/>
            <p:nvPr>
              <p:custDataLst>
                <p:tags r:id="rId167"/>
              </p:custDataLst>
            </p:nvPr>
          </p:nvSpPr>
          <p:spPr>
            <a:xfrm>
              <a:off x="6026150" y="3952392"/>
              <a:ext cx="63501" cy="3659"/>
            </a:xfrm>
            <a:custGeom>
              <a:avLst/>
              <a:gdLst/>
              <a:ahLst/>
              <a:cxnLst/>
              <a:rect l="0" t="0" r="0" b="0"/>
              <a:pathLst>
                <a:path w="63501" h="365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5776" y="0"/>
                  </a:lnTo>
                  <a:lnTo>
                    <a:pt x="37271" y="3244"/>
                  </a:lnTo>
                  <a:lnTo>
                    <a:pt x="6350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2500"/>
            <p:cNvSpPr/>
            <p:nvPr>
              <p:custDataLst>
                <p:tags r:id="rId168"/>
              </p:custDataLst>
            </p:nvPr>
          </p:nvSpPr>
          <p:spPr>
            <a:xfrm>
              <a:off x="7051032" y="3683000"/>
              <a:ext cx="60969" cy="193724"/>
            </a:xfrm>
            <a:custGeom>
              <a:avLst/>
              <a:gdLst/>
              <a:ahLst/>
              <a:cxnLst/>
              <a:rect l="0" t="0" r="0" b="0"/>
              <a:pathLst>
                <a:path w="60969" h="193724">
                  <a:moveTo>
                    <a:pt x="22868" y="0"/>
                  </a:moveTo>
                  <a:lnTo>
                    <a:pt x="22868" y="0"/>
                  </a:lnTo>
                  <a:lnTo>
                    <a:pt x="24749" y="12552"/>
                  </a:lnTo>
                  <a:lnTo>
                    <a:pt x="35077" y="41442"/>
                  </a:lnTo>
                  <a:lnTo>
                    <a:pt x="43262" y="72722"/>
                  </a:lnTo>
                  <a:lnTo>
                    <a:pt x="47925" y="96526"/>
                  </a:lnTo>
                  <a:lnTo>
                    <a:pt x="50938" y="120512"/>
                  </a:lnTo>
                  <a:lnTo>
                    <a:pt x="49924" y="142931"/>
                  </a:lnTo>
                  <a:lnTo>
                    <a:pt x="42016" y="168644"/>
                  </a:lnTo>
                  <a:lnTo>
                    <a:pt x="27365" y="186298"/>
                  </a:lnTo>
                  <a:lnTo>
                    <a:pt x="17576" y="192160"/>
                  </a:lnTo>
                  <a:lnTo>
                    <a:pt x="12990" y="193723"/>
                  </a:lnTo>
                  <a:lnTo>
                    <a:pt x="9227" y="193354"/>
                  </a:lnTo>
                  <a:lnTo>
                    <a:pt x="6013" y="191698"/>
                  </a:lnTo>
                  <a:lnTo>
                    <a:pt x="3165" y="189181"/>
                  </a:lnTo>
                  <a:lnTo>
                    <a:pt x="0" y="178860"/>
                  </a:lnTo>
                  <a:lnTo>
                    <a:pt x="100" y="155301"/>
                  </a:lnTo>
                  <a:lnTo>
                    <a:pt x="6480" y="127860"/>
                  </a:lnTo>
                  <a:lnTo>
                    <a:pt x="17307" y="105618"/>
                  </a:lnTo>
                  <a:lnTo>
                    <a:pt x="37788" y="75893"/>
                  </a:lnTo>
                  <a:lnTo>
                    <a:pt x="55494" y="47780"/>
                  </a:lnTo>
                  <a:lnTo>
                    <a:pt x="60968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5" name="SMARTInkShape-Group598"/>
          <p:cNvGrpSpPr/>
          <p:nvPr/>
        </p:nvGrpSpPr>
        <p:grpSpPr>
          <a:xfrm>
            <a:off x="5486640" y="3784600"/>
            <a:ext cx="395403" cy="292101"/>
            <a:chOff x="5486640" y="3784600"/>
            <a:chExt cx="395403" cy="292101"/>
          </a:xfrm>
        </p:grpSpPr>
        <p:sp>
          <p:nvSpPr>
            <p:cNvPr id="259" name="SMARTInkShape-2501"/>
            <p:cNvSpPr/>
            <p:nvPr>
              <p:custDataLst>
                <p:tags r:id="rId150"/>
              </p:custDataLst>
            </p:nvPr>
          </p:nvSpPr>
          <p:spPr>
            <a:xfrm>
              <a:off x="5822950" y="394970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30038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2502"/>
            <p:cNvSpPr/>
            <p:nvPr>
              <p:custDataLst>
                <p:tags r:id="rId151"/>
              </p:custDataLst>
            </p:nvPr>
          </p:nvSpPr>
          <p:spPr>
            <a:xfrm>
              <a:off x="5835650" y="3918833"/>
              <a:ext cx="46393" cy="5468"/>
            </a:xfrm>
            <a:custGeom>
              <a:avLst/>
              <a:gdLst/>
              <a:ahLst/>
              <a:cxnLst/>
              <a:rect l="0" t="0" r="0" b="0"/>
              <a:pathLst>
                <a:path w="46393" h="5468">
                  <a:moveTo>
                    <a:pt x="0" y="5467"/>
                  </a:moveTo>
                  <a:lnTo>
                    <a:pt x="0" y="5467"/>
                  </a:lnTo>
                  <a:lnTo>
                    <a:pt x="26026" y="4761"/>
                  </a:lnTo>
                  <a:lnTo>
                    <a:pt x="45116" y="0"/>
                  </a:lnTo>
                  <a:lnTo>
                    <a:pt x="46305" y="411"/>
                  </a:lnTo>
                  <a:lnTo>
                    <a:pt x="46392" y="1391"/>
                  </a:lnTo>
                  <a:lnTo>
                    <a:pt x="444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2503"/>
            <p:cNvSpPr/>
            <p:nvPr>
              <p:custDataLst>
                <p:tags r:id="rId152"/>
              </p:custDataLst>
            </p:nvPr>
          </p:nvSpPr>
          <p:spPr>
            <a:xfrm>
              <a:off x="5664200" y="3784600"/>
              <a:ext cx="43152" cy="292101"/>
            </a:xfrm>
            <a:custGeom>
              <a:avLst/>
              <a:gdLst/>
              <a:ahLst/>
              <a:cxnLst/>
              <a:rect l="0" t="0" r="0" b="0"/>
              <a:pathLst>
                <a:path w="43152" h="292101">
                  <a:moveTo>
                    <a:pt x="19050" y="0"/>
                  </a:moveTo>
                  <a:lnTo>
                    <a:pt x="19050" y="0"/>
                  </a:lnTo>
                  <a:lnTo>
                    <a:pt x="25791" y="3371"/>
                  </a:lnTo>
                  <a:lnTo>
                    <a:pt x="30983" y="16315"/>
                  </a:lnTo>
                  <a:lnTo>
                    <a:pt x="35642" y="38295"/>
                  </a:lnTo>
                  <a:lnTo>
                    <a:pt x="40065" y="69231"/>
                  </a:lnTo>
                  <a:lnTo>
                    <a:pt x="41527" y="87076"/>
                  </a:lnTo>
                  <a:lnTo>
                    <a:pt x="42502" y="106028"/>
                  </a:lnTo>
                  <a:lnTo>
                    <a:pt x="43151" y="125719"/>
                  </a:lnTo>
                  <a:lnTo>
                    <a:pt x="42173" y="144490"/>
                  </a:lnTo>
                  <a:lnTo>
                    <a:pt x="40110" y="162649"/>
                  </a:lnTo>
                  <a:lnTo>
                    <a:pt x="37323" y="180399"/>
                  </a:lnTo>
                  <a:lnTo>
                    <a:pt x="33349" y="197172"/>
                  </a:lnTo>
                  <a:lnTo>
                    <a:pt x="28584" y="213292"/>
                  </a:lnTo>
                  <a:lnTo>
                    <a:pt x="19053" y="242258"/>
                  </a:lnTo>
                  <a:lnTo>
                    <a:pt x="9722" y="272314"/>
                  </a:lnTo>
                  <a:lnTo>
                    <a:pt x="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2504"/>
            <p:cNvSpPr/>
            <p:nvPr>
              <p:custDataLst>
                <p:tags r:id="rId153"/>
              </p:custDataLst>
            </p:nvPr>
          </p:nvSpPr>
          <p:spPr>
            <a:xfrm>
              <a:off x="5543550" y="3937000"/>
              <a:ext cx="63501" cy="3659"/>
            </a:xfrm>
            <a:custGeom>
              <a:avLst/>
              <a:gdLst/>
              <a:ahLst/>
              <a:cxnLst/>
              <a:rect l="0" t="0" r="0" b="0"/>
              <a:pathLst>
                <a:path w="63501" h="3659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28143" y="365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2505"/>
            <p:cNvSpPr/>
            <p:nvPr>
              <p:custDataLst>
                <p:tags r:id="rId154"/>
              </p:custDataLst>
            </p:nvPr>
          </p:nvSpPr>
          <p:spPr>
            <a:xfrm>
              <a:off x="5561876" y="3810000"/>
              <a:ext cx="57875" cy="226575"/>
            </a:xfrm>
            <a:custGeom>
              <a:avLst/>
              <a:gdLst/>
              <a:ahLst/>
              <a:cxnLst/>
              <a:rect l="0" t="0" r="0" b="0"/>
              <a:pathLst>
                <a:path w="57875" h="226575">
                  <a:moveTo>
                    <a:pt x="51524" y="0"/>
                  </a:moveTo>
                  <a:lnTo>
                    <a:pt x="51524" y="0"/>
                  </a:lnTo>
                  <a:lnTo>
                    <a:pt x="48153" y="3371"/>
                  </a:lnTo>
                  <a:lnTo>
                    <a:pt x="35623" y="32520"/>
                  </a:lnTo>
                  <a:lnTo>
                    <a:pt x="27759" y="57022"/>
                  </a:lnTo>
                  <a:lnTo>
                    <a:pt x="19559" y="86256"/>
                  </a:lnTo>
                  <a:lnTo>
                    <a:pt x="11213" y="117358"/>
                  </a:lnTo>
                  <a:lnTo>
                    <a:pt x="2798" y="147644"/>
                  </a:lnTo>
                  <a:lnTo>
                    <a:pt x="0" y="173805"/>
                  </a:lnTo>
                  <a:lnTo>
                    <a:pt x="2391" y="202722"/>
                  </a:lnTo>
                  <a:lnTo>
                    <a:pt x="3952" y="209231"/>
                  </a:lnTo>
                  <a:lnTo>
                    <a:pt x="7109" y="214276"/>
                  </a:lnTo>
                  <a:lnTo>
                    <a:pt x="16262" y="221764"/>
                  </a:lnTo>
                  <a:lnTo>
                    <a:pt x="27386" y="225561"/>
                  </a:lnTo>
                  <a:lnTo>
                    <a:pt x="33315" y="226574"/>
                  </a:lnTo>
                  <a:lnTo>
                    <a:pt x="38679" y="225838"/>
                  </a:lnTo>
                  <a:lnTo>
                    <a:pt x="57874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2506"/>
            <p:cNvSpPr/>
            <p:nvPr>
              <p:custDataLst>
                <p:tags r:id="rId155"/>
              </p:custDataLst>
            </p:nvPr>
          </p:nvSpPr>
          <p:spPr>
            <a:xfrm>
              <a:off x="5486640" y="3817233"/>
              <a:ext cx="50561" cy="256688"/>
            </a:xfrm>
            <a:custGeom>
              <a:avLst/>
              <a:gdLst/>
              <a:ahLst/>
              <a:cxnLst/>
              <a:rect l="0" t="0" r="0" b="0"/>
              <a:pathLst>
                <a:path w="50561" h="256688">
                  <a:moveTo>
                    <a:pt x="50560" y="5467"/>
                  </a:moveTo>
                  <a:lnTo>
                    <a:pt x="50560" y="5467"/>
                  </a:lnTo>
                  <a:lnTo>
                    <a:pt x="50560" y="0"/>
                  </a:lnTo>
                  <a:lnTo>
                    <a:pt x="38351" y="26984"/>
                  </a:lnTo>
                  <a:lnTo>
                    <a:pt x="28906" y="49367"/>
                  </a:lnTo>
                  <a:lnTo>
                    <a:pt x="18358" y="75778"/>
                  </a:lnTo>
                  <a:lnTo>
                    <a:pt x="8966" y="103979"/>
                  </a:lnTo>
                  <a:lnTo>
                    <a:pt x="3852" y="132976"/>
                  </a:lnTo>
                  <a:lnTo>
                    <a:pt x="1578" y="160916"/>
                  </a:lnTo>
                  <a:lnTo>
                    <a:pt x="568" y="185092"/>
                  </a:lnTo>
                  <a:lnTo>
                    <a:pt x="0" y="215166"/>
                  </a:lnTo>
                  <a:lnTo>
                    <a:pt x="513" y="240472"/>
                  </a:lnTo>
                  <a:lnTo>
                    <a:pt x="3152" y="250084"/>
                  </a:lnTo>
                  <a:lnTo>
                    <a:pt x="4843" y="253212"/>
                  </a:lnTo>
                  <a:lnTo>
                    <a:pt x="6677" y="255297"/>
                  </a:lnTo>
                  <a:lnTo>
                    <a:pt x="8605" y="256687"/>
                  </a:lnTo>
                  <a:lnTo>
                    <a:pt x="11301" y="256202"/>
                  </a:lnTo>
                  <a:lnTo>
                    <a:pt x="25160" y="246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8" name="SMARTInkShape-Group599"/>
          <p:cNvGrpSpPr/>
          <p:nvPr/>
        </p:nvGrpSpPr>
        <p:grpSpPr>
          <a:xfrm>
            <a:off x="5276850" y="3943350"/>
            <a:ext cx="114301" cy="111662"/>
            <a:chOff x="5276850" y="3943350"/>
            <a:chExt cx="114301" cy="111662"/>
          </a:xfrm>
        </p:grpSpPr>
        <p:sp>
          <p:nvSpPr>
            <p:cNvPr id="266" name="SMARTInkShape-2507"/>
            <p:cNvSpPr/>
            <p:nvPr>
              <p:custDataLst>
                <p:tags r:id="rId148"/>
              </p:custDataLst>
            </p:nvPr>
          </p:nvSpPr>
          <p:spPr>
            <a:xfrm>
              <a:off x="5276850" y="3943350"/>
              <a:ext cx="95251" cy="95251"/>
            </a:xfrm>
            <a:custGeom>
              <a:avLst/>
              <a:gdLst/>
              <a:ahLst/>
              <a:cxnLst/>
              <a:rect l="0" t="0" r="0" b="0"/>
              <a:pathLst>
                <a:path w="95251" h="95251">
                  <a:moveTo>
                    <a:pt x="0" y="95250"/>
                  </a:moveTo>
                  <a:lnTo>
                    <a:pt x="0" y="95250"/>
                  </a:lnTo>
                  <a:lnTo>
                    <a:pt x="12209" y="74202"/>
                  </a:lnTo>
                  <a:lnTo>
                    <a:pt x="42017" y="51095"/>
                  </a:lnTo>
                  <a:lnTo>
                    <a:pt x="69636" y="2542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2508"/>
            <p:cNvSpPr/>
            <p:nvPr>
              <p:custDataLst>
                <p:tags r:id="rId149"/>
              </p:custDataLst>
            </p:nvPr>
          </p:nvSpPr>
          <p:spPr>
            <a:xfrm>
              <a:off x="5283200" y="3943350"/>
              <a:ext cx="107951" cy="111662"/>
            </a:xfrm>
            <a:custGeom>
              <a:avLst/>
              <a:gdLst/>
              <a:ahLst/>
              <a:cxnLst/>
              <a:rect l="0" t="0" r="0" b="0"/>
              <a:pathLst>
                <a:path w="107951" h="111662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17712" y="33613"/>
                  </a:lnTo>
                  <a:lnTo>
                    <a:pt x="32322" y="62404"/>
                  </a:lnTo>
                  <a:lnTo>
                    <a:pt x="48796" y="88684"/>
                  </a:lnTo>
                  <a:lnTo>
                    <a:pt x="61417" y="104515"/>
                  </a:lnTo>
                  <a:lnTo>
                    <a:pt x="71746" y="109951"/>
                  </a:lnTo>
                  <a:lnTo>
                    <a:pt x="81982" y="111661"/>
                  </a:lnTo>
                  <a:lnTo>
                    <a:pt x="88883" y="110070"/>
                  </a:lnTo>
                  <a:lnTo>
                    <a:pt x="96734" y="105207"/>
                  </a:lnTo>
                  <a:lnTo>
                    <a:pt x="103529" y="95927"/>
                  </a:lnTo>
                  <a:lnTo>
                    <a:pt x="1079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2" name="SMARTInkShape-Group600"/>
          <p:cNvGrpSpPr/>
          <p:nvPr/>
        </p:nvGrpSpPr>
        <p:grpSpPr>
          <a:xfrm>
            <a:off x="4781550" y="3879850"/>
            <a:ext cx="222251" cy="257245"/>
            <a:chOff x="4781550" y="3879850"/>
            <a:chExt cx="222251" cy="257245"/>
          </a:xfrm>
        </p:grpSpPr>
        <p:sp>
          <p:nvSpPr>
            <p:cNvPr id="269" name="SMARTInkShape-2509"/>
            <p:cNvSpPr/>
            <p:nvPr>
              <p:custDataLst>
                <p:tags r:id="rId145"/>
              </p:custDataLst>
            </p:nvPr>
          </p:nvSpPr>
          <p:spPr>
            <a:xfrm>
              <a:off x="4997450" y="39624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0" y="2517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2510"/>
            <p:cNvSpPr/>
            <p:nvPr>
              <p:custDataLst>
                <p:tags r:id="rId146"/>
              </p:custDataLst>
            </p:nvPr>
          </p:nvSpPr>
          <p:spPr>
            <a:xfrm>
              <a:off x="5000141" y="3892550"/>
              <a:ext cx="3660" cy="6351"/>
            </a:xfrm>
            <a:custGeom>
              <a:avLst/>
              <a:gdLst/>
              <a:ahLst/>
              <a:cxnLst/>
              <a:rect l="0" t="0" r="0" b="0"/>
              <a:pathLst>
                <a:path w="3660" h="635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5"/>
                  </a:lnTo>
                  <a:lnTo>
                    <a:pt x="36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2511"/>
            <p:cNvSpPr/>
            <p:nvPr>
              <p:custDataLst>
                <p:tags r:id="rId147"/>
              </p:custDataLst>
            </p:nvPr>
          </p:nvSpPr>
          <p:spPr>
            <a:xfrm>
              <a:off x="4781550" y="3879850"/>
              <a:ext cx="99848" cy="257245"/>
            </a:xfrm>
            <a:custGeom>
              <a:avLst/>
              <a:gdLst/>
              <a:ahLst/>
              <a:cxnLst/>
              <a:rect l="0" t="0" r="0" b="0"/>
              <a:pathLst>
                <a:path w="99848" h="257245">
                  <a:moveTo>
                    <a:pt x="0" y="44450"/>
                  </a:moveTo>
                  <a:lnTo>
                    <a:pt x="0" y="44450"/>
                  </a:lnTo>
                  <a:lnTo>
                    <a:pt x="0" y="38361"/>
                  </a:lnTo>
                  <a:lnTo>
                    <a:pt x="16606" y="65553"/>
                  </a:lnTo>
                  <a:lnTo>
                    <a:pt x="33613" y="88724"/>
                  </a:lnTo>
                  <a:lnTo>
                    <a:pt x="54802" y="118324"/>
                  </a:lnTo>
                  <a:lnTo>
                    <a:pt x="65749" y="141489"/>
                  </a:lnTo>
                  <a:lnTo>
                    <a:pt x="73436" y="164013"/>
                  </a:lnTo>
                  <a:lnTo>
                    <a:pt x="77794" y="185784"/>
                  </a:lnTo>
                  <a:lnTo>
                    <a:pt x="76280" y="216462"/>
                  </a:lnTo>
                  <a:lnTo>
                    <a:pt x="73178" y="232377"/>
                  </a:lnTo>
                  <a:lnTo>
                    <a:pt x="65685" y="244625"/>
                  </a:lnTo>
                  <a:lnTo>
                    <a:pt x="56004" y="253361"/>
                  </a:lnTo>
                  <a:lnTo>
                    <a:pt x="46999" y="257244"/>
                  </a:lnTo>
                  <a:lnTo>
                    <a:pt x="42621" y="256162"/>
                  </a:lnTo>
                  <a:lnTo>
                    <a:pt x="33995" y="249317"/>
                  </a:lnTo>
                  <a:lnTo>
                    <a:pt x="17664" y="223311"/>
                  </a:lnTo>
                  <a:lnTo>
                    <a:pt x="11849" y="210021"/>
                  </a:lnTo>
                  <a:lnTo>
                    <a:pt x="10675" y="195178"/>
                  </a:lnTo>
                  <a:lnTo>
                    <a:pt x="13982" y="170955"/>
                  </a:lnTo>
                  <a:lnTo>
                    <a:pt x="23192" y="142140"/>
                  </a:lnTo>
                  <a:lnTo>
                    <a:pt x="34297" y="118912"/>
                  </a:lnTo>
                  <a:lnTo>
                    <a:pt x="48639" y="94478"/>
                  </a:lnTo>
                  <a:lnTo>
                    <a:pt x="62540" y="71388"/>
                  </a:lnTo>
                  <a:lnTo>
                    <a:pt x="80384" y="40437"/>
                  </a:lnTo>
                  <a:lnTo>
                    <a:pt x="97656" y="11283"/>
                  </a:lnTo>
                  <a:lnTo>
                    <a:pt x="99847" y="5485"/>
                  </a:lnTo>
                  <a:lnTo>
                    <a:pt x="99726" y="3656"/>
                  </a:lnTo>
                  <a:lnTo>
                    <a:pt x="98940" y="2438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6" name="SMARTInkShape-Group601"/>
          <p:cNvGrpSpPr/>
          <p:nvPr/>
        </p:nvGrpSpPr>
        <p:grpSpPr>
          <a:xfrm>
            <a:off x="4288196" y="3920185"/>
            <a:ext cx="360005" cy="137072"/>
            <a:chOff x="4288196" y="3920185"/>
            <a:chExt cx="360005" cy="137072"/>
          </a:xfrm>
        </p:grpSpPr>
        <p:sp>
          <p:nvSpPr>
            <p:cNvPr id="273" name="SMARTInkShape-2512"/>
            <p:cNvSpPr/>
            <p:nvPr>
              <p:custDataLst>
                <p:tags r:id="rId142"/>
              </p:custDataLst>
            </p:nvPr>
          </p:nvSpPr>
          <p:spPr>
            <a:xfrm>
              <a:off x="4601260" y="3920185"/>
              <a:ext cx="46941" cy="66237"/>
            </a:xfrm>
            <a:custGeom>
              <a:avLst/>
              <a:gdLst/>
              <a:ahLst/>
              <a:cxnLst/>
              <a:rect l="0" t="0" r="0" b="0"/>
              <a:pathLst>
                <a:path w="46941" h="66237">
                  <a:moveTo>
                    <a:pt x="46940" y="0"/>
                  </a:moveTo>
                  <a:lnTo>
                    <a:pt x="46940" y="0"/>
                  </a:lnTo>
                  <a:lnTo>
                    <a:pt x="41535" y="3513"/>
                  </a:lnTo>
                  <a:lnTo>
                    <a:pt x="23701" y="18518"/>
                  </a:lnTo>
                  <a:lnTo>
                    <a:pt x="5727" y="37945"/>
                  </a:lnTo>
                  <a:lnTo>
                    <a:pt x="871" y="40317"/>
                  </a:lnTo>
                  <a:lnTo>
                    <a:pt x="0" y="41655"/>
                  </a:lnTo>
                  <a:lnTo>
                    <a:pt x="125" y="43253"/>
                  </a:lnTo>
                  <a:lnTo>
                    <a:pt x="913" y="45023"/>
                  </a:lnTo>
                  <a:lnTo>
                    <a:pt x="8765" y="50887"/>
                  </a:lnTo>
                  <a:lnTo>
                    <a:pt x="35066" y="61292"/>
                  </a:lnTo>
                  <a:lnTo>
                    <a:pt x="46940" y="662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2513"/>
            <p:cNvSpPr/>
            <p:nvPr>
              <p:custDataLst>
                <p:tags r:id="rId143"/>
              </p:custDataLst>
            </p:nvPr>
          </p:nvSpPr>
          <p:spPr>
            <a:xfrm>
              <a:off x="4457700" y="4006850"/>
              <a:ext cx="40205" cy="50407"/>
            </a:xfrm>
            <a:custGeom>
              <a:avLst/>
              <a:gdLst/>
              <a:ahLst/>
              <a:cxnLst/>
              <a:rect l="0" t="0" r="0" b="0"/>
              <a:pathLst>
                <a:path w="40205" h="50407">
                  <a:moveTo>
                    <a:pt x="6350" y="12700"/>
                  </a:moveTo>
                  <a:lnTo>
                    <a:pt x="6350" y="12700"/>
                  </a:lnTo>
                  <a:lnTo>
                    <a:pt x="6350" y="16071"/>
                  </a:lnTo>
                  <a:lnTo>
                    <a:pt x="4468" y="19607"/>
                  </a:lnTo>
                  <a:lnTo>
                    <a:pt x="2979" y="21538"/>
                  </a:lnTo>
                  <a:lnTo>
                    <a:pt x="1324" y="27446"/>
                  </a:lnTo>
                  <a:lnTo>
                    <a:pt x="883" y="30998"/>
                  </a:lnTo>
                  <a:lnTo>
                    <a:pt x="2274" y="36825"/>
                  </a:lnTo>
                  <a:lnTo>
                    <a:pt x="3633" y="39367"/>
                  </a:lnTo>
                  <a:lnTo>
                    <a:pt x="12286" y="46315"/>
                  </a:lnTo>
                  <a:lnTo>
                    <a:pt x="20417" y="49471"/>
                  </a:lnTo>
                  <a:lnTo>
                    <a:pt x="27294" y="50406"/>
                  </a:lnTo>
                  <a:lnTo>
                    <a:pt x="29485" y="49126"/>
                  </a:lnTo>
                  <a:lnTo>
                    <a:pt x="40197" y="36460"/>
                  </a:lnTo>
                  <a:lnTo>
                    <a:pt x="40204" y="33479"/>
                  </a:lnTo>
                  <a:lnTo>
                    <a:pt x="36448" y="26403"/>
                  </a:lnTo>
                  <a:lnTo>
                    <a:pt x="29771" y="17857"/>
                  </a:lnTo>
                  <a:lnTo>
                    <a:pt x="19953" y="1085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2514"/>
            <p:cNvSpPr/>
            <p:nvPr>
              <p:custDataLst>
                <p:tags r:id="rId144"/>
              </p:custDataLst>
            </p:nvPr>
          </p:nvSpPr>
          <p:spPr>
            <a:xfrm>
              <a:off x="4288196" y="3925183"/>
              <a:ext cx="111069" cy="118417"/>
            </a:xfrm>
            <a:custGeom>
              <a:avLst/>
              <a:gdLst/>
              <a:ahLst/>
              <a:cxnLst/>
              <a:rect l="0" t="0" r="0" b="0"/>
              <a:pathLst>
                <a:path w="111069" h="118417">
                  <a:moveTo>
                    <a:pt x="55204" y="5467"/>
                  </a:moveTo>
                  <a:lnTo>
                    <a:pt x="55204" y="5467"/>
                  </a:lnTo>
                  <a:lnTo>
                    <a:pt x="55204" y="2096"/>
                  </a:lnTo>
                  <a:lnTo>
                    <a:pt x="53793" y="1103"/>
                  </a:lnTo>
                  <a:lnTo>
                    <a:pt x="48462" y="0"/>
                  </a:lnTo>
                  <a:lnTo>
                    <a:pt x="39508" y="7035"/>
                  </a:lnTo>
                  <a:lnTo>
                    <a:pt x="16512" y="37919"/>
                  </a:lnTo>
                  <a:lnTo>
                    <a:pt x="2432" y="67851"/>
                  </a:lnTo>
                  <a:lnTo>
                    <a:pt x="0" y="81171"/>
                  </a:lnTo>
                  <a:lnTo>
                    <a:pt x="800" y="90384"/>
                  </a:lnTo>
                  <a:lnTo>
                    <a:pt x="2002" y="93828"/>
                  </a:lnTo>
                  <a:lnTo>
                    <a:pt x="3508" y="96124"/>
                  </a:lnTo>
                  <a:lnTo>
                    <a:pt x="5218" y="97655"/>
                  </a:lnTo>
                  <a:lnTo>
                    <a:pt x="7063" y="98676"/>
                  </a:lnTo>
                  <a:lnTo>
                    <a:pt x="8999" y="98650"/>
                  </a:lnTo>
                  <a:lnTo>
                    <a:pt x="13031" y="96741"/>
                  </a:lnTo>
                  <a:lnTo>
                    <a:pt x="35438" y="76709"/>
                  </a:lnTo>
                  <a:lnTo>
                    <a:pt x="38893" y="75936"/>
                  </a:lnTo>
                  <a:lnTo>
                    <a:pt x="40097" y="76435"/>
                  </a:lnTo>
                  <a:lnTo>
                    <a:pt x="40899" y="77473"/>
                  </a:lnTo>
                  <a:lnTo>
                    <a:pt x="51249" y="99098"/>
                  </a:lnTo>
                  <a:lnTo>
                    <a:pt x="57209" y="105407"/>
                  </a:lnTo>
                  <a:lnTo>
                    <a:pt x="72533" y="115206"/>
                  </a:lnTo>
                  <a:lnTo>
                    <a:pt x="84955" y="118416"/>
                  </a:lnTo>
                  <a:lnTo>
                    <a:pt x="91475" y="117285"/>
                  </a:lnTo>
                  <a:lnTo>
                    <a:pt x="94201" y="115995"/>
                  </a:lnTo>
                  <a:lnTo>
                    <a:pt x="99112" y="108919"/>
                  </a:lnTo>
                  <a:lnTo>
                    <a:pt x="108014" y="83758"/>
                  </a:lnTo>
                  <a:lnTo>
                    <a:pt x="111068" y="56494"/>
                  </a:lnTo>
                  <a:lnTo>
                    <a:pt x="108602" y="32816"/>
                  </a:lnTo>
                  <a:lnTo>
                    <a:pt x="103403" y="19136"/>
                  </a:lnTo>
                  <a:lnTo>
                    <a:pt x="101448" y="17402"/>
                  </a:lnTo>
                  <a:lnTo>
                    <a:pt x="99438" y="16952"/>
                  </a:lnTo>
                  <a:lnTo>
                    <a:pt x="93304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9" name="SMARTInkShape-Group602"/>
          <p:cNvGrpSpPr/>
          <p:nvPr/>
        </p:nvGrpSpPr>
        <p:grpSpPr>
          <a:xfrm>
            <a:off x="3898900" y="3727450"/>
            <a:ext cx="231443" cy="469901"/>
            <a:chOff x="3898900" y="3727450"/>
            <a:chExt cx="231443" cy="469901"/>
          </a:xfrm>
        </p:grpSpPr>
        <p:sp>
          <p:nvSpPr>
            <p:cNvPr id="277" name="SMARTInkShape-2515"/>
            <p:cNvSpPr/>
            <p:nvPr>
              <p:custDataLst>
                <p:tags r:id="rId140"/>
              </p:custDataLst>
            </p:nvPr>
          </p:nvSpPr>
          <p:spPr>
            <a:xfrm>
              <a:off x="4025900" y="3727450"/>
              <a:ext cx="104443" cy="469901"/>
            </a:xfrm>
            <a:custGeom>
              <a:avLst/>
              <a:gdLst/>
              <a:ahLst/>
              <a:cxnLst/>
              <a:rect l="0" t="0" r="0" b="0"/>
              <a:pathLst>
                <a:path w="104443" h="469901">
                  <a:moveTo>
                    <a:pt x="19050" y="0"/>
                  </a:moveTo>
                  <a:lnTo>
                    <a:pt x="19050" y="0"/>
                  </a:lnTo>
                  <a:lnTo>
                    <a:pt x="29189" y="22395"/>
                  </a:lnTo>
                  <a:lnTo>
                    <a:pt x="36726" y="45466"/>
                  </a:lnTo>
                  <a:lnTo>
                    <a:pt x="42123" y="61355"/>
                  </a:lnTo>
                  <a:lnTo>
                    <a:pt x="48543" y="79709"/>
                  </a:lnTo>
                  <a:lnTo>
                    <a:pt x="55645" y="99706"/>
                  </a:lnTo>
                  <a:lnTo>
                    <a:pt x="63202" y="122210"/>
                  </a:lnTo>
                  <a:lnTo>
                    <a:pt x="71063" y="146384"/>
                  </a:lnTo>
                  <a:lnTo>
                    <a:pt x="79125" y="171673"/>
                  </a:lnTo>
                  <a:lnTo>
                    <a:pt x="86617" y="196293"/>
                  </a:lnTo>
                  <a:lnTo>
                    <a:pt x="93728" y="220468"/>
                  </a:lnTo>
                  <a:lnTo>
                    <a:pt x="100585" y="244345"/>
                  </a:lnTo>
                  <a:lnTo>
                    <a:pt x="103746" y="267319"/>
                  </a:lnTo>
                  <a:lnTo>
                    <a:pt x="104442" y="289690"/>
                  </a:lnTo>
                  <a:lnTo>
                    <a:pt x="103494" y="311660"/>
                  </a:lnTo>
                  <a:lnTo>
                    <a:pt x="100040" y="331951"/>
                  </a:lnTo>
                  <a:lnTo>
                    <a:pt x="94916" y="351123"/>
                  </a:lnTo>
                  <a:lnTo>
                    <a:pt x="88678" y="369548"/>
                  </a:lnTo>
                  <a:lnTo>
                    <a:pt x="80990" y="386066"/>
                  </a:lnTo>
                  <a:lnTo>
                    <a:pt x="63042" y="415707"/>
                  </a:lnTo>
                  <a:lnTo>
                    <a:pt x="36475" y="446082"/>
                  </a:lnTo>
                  <a:lnTo>
                    <a:pt x="0" y="469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2516"/>
            <p:cNvSpPr/>
            <p:nvPr>
              <p:custDataLst>
                <p:tags r:id="rId141"/>
              </p:custDataLst>
            </p:nvPr>
          </p:nvSpPr>
          <p:spPr>
            <a:xfrm>
              <a:off x="3898900" y="3856558"/>
              <a:ext cx="157818" cy="240615"/>
            </a:xfrm>
            <a:custGeom>
              <a:avLst/>
              <a:gdLst/>
              <a:ahLst/>
              <a:cxnLst/>
              <a:rect l="0" t="0" r="0" b="0"/>
              <a:pathLst>
                <a:path w="157818" h="240615">
                  <a:moveTo>
                    <a:pt x="69850" y="23292"/>
                  </a:moveTo>
                  <a:lnTo>
                    <a:pt x="69850" y="23292"/>
                  </a:lnTo>
                  <a:lnTo>
                    <a:pt x="69850" y="19921"/>
                  </a:lnTo>
                  <a:lnTo>
                    <a:pt x="71731" y="16384"/>
                  </a:lnTo>
                  <a:lnTo>
                    <a:pt x="76331" y="11755"/>
                  </a:lnTo>
                  <a:lnTo>
                    <a:pt x="85430" y="4994"/>
                  </a:lnTo>
                  <a:lnTo>
                    <a:pt x="98411" y="1048"/>
                  </a:lnTo>
                  <a:lnTo>
                    <a:pt x="112883" y="0"/>
                  </a:lnTo>
                  <a:lnTo>
                    <a:pt x="126370" y="1886"/>
                  </a:lnTo>
                  <a:lnTo>
                    <a:pt x="135657" y="6958"/>
                  </a:lnTo>
                  <a:lnTo>
                    <a:pt x="139122" y="10286"/>
                  </a:lnTo>
                  <a:lnTo>
                    <a:pt x="140726" y="13916"/>
                  </a:lnTo>
                  <a:lnTo>
                    <a:pt x="140626" y="21711"/>
                  </a:lnTo>
                  <a:lnTo>
                    <a:pt x="129862" y="37405"/>
                  </a:lnTo>
                  <a:lnTo>
                    <a:pt x="98835" y="68282"/>
                  </a:lnTo>
                  <a:lnTo>
                    <a:pt x="93786" y="71510"/>
                  </a:lnTo>
                  <a:lnTo>
                    <a:pt x="92157" y="73782"/>
                  </a:lnTo>
                  <a:lnTo>
                    <a:pt x="90348" y="80069"/>
                  </a:lnTo>
                  <a:lnTo>
                    <a:pt x="91276" y="83721"/>
                  </a:lnTo>
                  <a:lnTo>
                    <a:pt x="96071" y="91542"/>
                  </a:lnTo>
                  <a:lnTo>
                    <a:pt x="123739" y="114541"/>
                  </a:lnTo>
                  <a:lnTo>
                    <a:pt x="140929" y="140953"/>
                  </a:lnTo>
                  <a:lnTo>
                    <a:pt x="152946" y="158371"/>
                  </a:lnTo>
                  <a:lnTo>
                    <a:pt x="157817" y="175520"/>
                  </a:lnTo>
                  <a:lnTo>
                    <a:pt x="156924" y="191843"/>
                  </a:lnTo>
                  <a:lnTo>
                    <a:pt x="151824" y="206154"/>
                  </a:lnTo>
                  <a:lnTo>
                    <a:pt x="139209" y="219569"/>
                  </a:lnTo>
                  <a:lnTo>
                    <a:pt x="121137" y="231176"/>
                  </a:lnTo>
                  <a:lnTo>
                    <a:pt x="98994" y="238687"/>
                  </a:lnTo>
                  <a:lnTo>
                    <a:pt x="76924" y="240614"/>
                  </a:lnTo>
                  <a:lnTo>
                    <a:pt x="46546" y="235850"/>
                  </a:lnTo>
                  <a:lnTo>
                    <a:pt x="37381" y="232731"/>
                  </a:lnTo>
                  <a:lnTo>
                    <a:pt x="21553" y="217976"/>
                  </a:lnTo>
                  <a:lnTo>
                    <a:pt x="9579" y="198012"/>
                  </a:lnTo>
                  <a:lnTo>
                    <a:pt x="2838" y="170468"/>
                  </a:lnTo>
                  <a:lnTo>
                    <a:pt x="0" y="1566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0" name="SMARTInkShape-Group603"/>
          <p:cNvGrpSpPr/>
          <p:nvPr/>
        </p:nvGrpSpPr>
        <p:grpSpPr>
          <a:xfrm>
            <a:off x="6699171" y="2844800"/>
            <a:ext cx="802204" cy="336551"/>
            <a:chOff x="6699171" y="2844800"/>
            <a:chExt cx="802204" cy="336551"/>
          </a:xfrm>
        </p:grpSpPr>
        <p:sp>
          <p:nvSpPr>
            <p:cNvPr id="280" name="SMARTInkShape-2517"/>
            <p:cNvSpPr/>
            <p:nvPr>
              <p:custDataLst>
                <p:tags r:id="rId130"/>
              </p:custDataLst>
            </p:nvPr>
          </p:nvSpPr>
          <p:spPr>
            <a:xfrm>
              <a:off x="7429500" y="2844800"/>
              <a:ext cx="71875" cy="336551"/>
            </a:xfrm>
            <a:custGeom>
              <a:avLst/>
              <a:gdLst/>
              <a:ahLst/>
              <a:cxnLst/>
              <a:rect l="0" t="0" r="0" b="0"/>
              <a:pathLst>
                <a:path w="71875" h="336551">
                  <a:moveTo>
                    <a:pt x="25400" y="0"/>
                  </a:moveTo>
                  <a:lnTo>
                    <a:pt x="25400" y="0"/>
                  </a:lnTo>
                  <a:lnTo>
                    <a:pt x="35513" y="10113"/>
                  </a:lnTo>
                  <a:lnTo>
                    <a:pt x="48544" y="39999"/>
                  </a:lnTo>
                  <a:lnTo>
                    <a:pt x="57088" y="69988"/>
                  </a:lnTo>
                  <a:lnTo>
                    <a:pt x="61342" y="86876"/>
                  </a:lnTo>
                  <a:lnTo>
                    <a:pt x="64883" y="104484"/>
                  </a:lnTo>
                  <a:lnTo>
                    <a:pt x="67951" y="122572"/>
                  </a:lnTo>
                  <a:lnTo>
                    <a:pt x="70700" y="140981"/>
                  </a:lnTo>
                  <a:lnTo>
                    <a:pt x="71827" y="158899"/>
                  </a:lnTo>
                  <a:lnTo>
                    <a:pt x="71874" y="176488"/>
                  </a:lnTo>
                  <a:lnTo>
                    <a:pt x="71200" y="193859"/>
                  </a:lnTo>
                  <a:lnTo>
                    <a:pt x="68633" y="210378"/>
                  </a:lnTo>
                  <a:lnTo>
                    <a:pt x="60137" y="241903"/>
                  </a:lnTo>
                  <a:lnTo>
                    <a:pt x="49306" y="270496"/>
                  </a:lnTo>
                  <a:lnTo>
                    <a:pt x="37436" y="294492"/>
                  </a:lnTo>
                  <a:lnTo>
                    <a:pt x="14450" y="321396"/>
                  </a:lnTo>
                  <a:lnTo>
                    <a:pt x="0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2518"/>
            <p:cNvSpPr/>
            <p:nvPr>
              <p:custDataLst>
                <p:tags r:id="rId131"/>
              </p:custDataLst>
            </p:nvPr>
          </p:nvSpPr>
          <p:spPr>
            <a:xfrm>
              <a:off x="6699171" y="2857500"/>
              <a:ext cx="82630" cy="323851"/>
            </a:xfrm>
            <a:custGeom>
              <a:avLst/>
              <a:gdLst/>
              <a:ahLst/>
              <a:cxnLst/>
              <a:rect l="0" t="0" r="0" b="0"/>
              <a:pathLst>
                <a:path w="82630" h="323851">
                  <a:moveTo>
                    <a:pt x="82629" y="0"/>
                  </a:moveTo>
                  <a:lnTo>
                    <a:pt x="82629" y="0"/>
                  </a:lnTo>
                  <a:lnTo>
                    <a:pt x="72516" y="0"/>
                  </a:lnTo>
                  <a:lnTo>
                    <a:pt x="68126" y="2117"/>
                  </a:lnTo>
                  <a:lnTo>
                    <a:pt x="53794" y="17325"/>
                  </a:lnTo>
                  <a:lnTo>
                    <a:pt x="39945" y="36628"/>
                  </a:lnTo>
                  <a:lnTo>
                    <a:pt x="26263" y="63081"/>
                  </a:lnTo>
                  <a:lnTo>
                    <a:pt x="13833" y="94358"/>
                  </a:lnTo>
                  <a:lnTo>
                    <a:pt x="8543" y="111589"/>
                  </a:lnTo>
                  <a:lnTo>
                    <a:pt x="3604" y="129426"/>
                  </a:lnTo>
                  <a:lnTo>
                    <a:pt x="1018" y="146962"/>
                  </a:lnTo>
                  <a:lnTo>
                    <a:pt x="0" y="164297"/>
                  </a:lnTo>
                  <a:lnTo>
                    <a:pt x="26" y="181498"/>
                  </a:lnTo>
                  <a:lnTo>
                    <a:pt x="3818" y="211899"/>
                  </a:lnTo>
                  <a:lnTo>
                    <a:pt x="10913" y="238816"/>
                  </a:lnTo>
                  <a:lnTo>
                    <a:pt x="21123" y="262538"/>
                  </a:lnTo>
                  <a:lnTo>
                    <a:pt x="42140" y="292357"/>
                  </a:lnTo>
                  <a:lnTo>
                    <a:pt x="76279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2519"/>
            <p:cNvSpPr/>
            <p:nvPr>
              <p:custDataLst>
                <p:tags r:id="rId132"/>
              </p:custDataLst>
            </p:nvPr>
          </p:nvSpPr>
          <p:spPr>
            <a:xfrm>
              <a:off x="7346950" y="2870200"/>
              <a:ext cx="44451" cy="254001"/>
            </a:xfrm>
            <a:custGeom>
              <a:avLst/>
              <a:gdLst/>
              <a:ahLst/>
              <a:cxnLst/>
              <a:rect l="0" t="0" r="0" b="0"/>
              <a:pathLst>
                <a:path w="44451" h="254001">
                  <a:moveTo>
                    <a:pt x="44450" y="0"/>
                  </a:moveTo>
                  <a:lnTo>
                    <a:pt x="44450" y="0"/>
                  </a:lnTo>
                  <a:lnTo>
                    <a:pt x="35016" y="26053"/>
                  </a:lnTo>
                  <a:lnTo>
                    <a:pt x="30145" y="47562"/>
                  </a:lnTo>
                  <a:lnTo>
                    <a:pt x="23746" y="74996"/>
                  </a:lnTo>
                  <a:lnTo>
                    <a:pt x="17609" y="106004"/>
                  </a:lnTo>
                  <a:lnTo>
                    <a:pt x="15973" y="122175"/>
                  </a:lnTo>
                  <a:lnTo>
                    <a:pt x="14155" y="153783"/>
                  </a:lnTo>
                  <a:lnTo>
                    <a:pt x="13346" y="181942"/>
                  </a:lnTo>
                  <a:lnTo>
                    <a:pt x="14869" y="204806"/>
                  </a:lnTo>
                  <a:lnTo>
                    <a:pt x="17811" y="231663"/>
                  </a:lnTo>
                  <a:lnTo>
                    <a:pt x="18805" y="249588"/>
                  </a:lnTo>
                  <a:lnTo>
                    <a:pt x="18181" y="251058"/>
                  </a:lnTo>
                  <a:lnTo>
                    <a:pt x="17059" y="252039"/>
                  </a:lnTo>
                  <a:lnTo>
                    <a:pt x="15607" y="252693"/>
                  </a:lnTo>
                  <a:lnTo>
                    <a:pt x="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2520"/>
            <p:cNvSpPr/>
            <p:nvPr>
              <p:custDataLst>
                <p:tags r:id="rId133"/>
              </p:custDataLst>
            </p:nvPr>
          </p:nvSpPr>
          <p:spPr>
            <a:xfrm>
              <a:off x="7327488" y="2965450"/>
              <a:ext cx="88360" cy="86298"/>
            </a:xfrm>
            <a:custGeom>
              <a:avLst/>
              <a:gdLst/>
              <a:ahLst/>
              <a:cxnLst/>
              <a:rect l="0" t="0" r="0" b="0"/>
              <a:pathLst>
                <a:path w="88360" h="86298">
                  <a:moveTo>
                    <a:pt x="51212" y="12700"/>
                  </a:moveTo>
                  <a:lnTo>
                    <a:pt x="51212" y="12700"/>
                  </a:lnTo>
                  <a:lnTo>
                    <a:pt x="30164" y="12700"/>
                  </a:lnTo>
                  <a:lnTo>
                    <a:pt x="20456" y="16463"/>
                  </a:lnTo>
                  <a:lnTo>
                    <a:pt x="11437" y="23545"/>
                  </a:lnTo>
                  <a:lnTo>
                    <a:pt x="2724" y="33748"/>
                  </a:lnTo>
                  <a:lnTo>
                    <a:pt x="542" y="39432"/>
                  </a:lnTo>
                  <a:lnTo>
                    <a:pt x="0" y="51392"/>
                  </a:lnTo>
                  <a:lnTo>
                    <a:pt x="3661" y="66654"/>
                  </a:lnTo>
                  <a:lnTo>
                    <a:pt x="12909" y="75721"/>
                  </a:lnTo>
                  <a:lnTo>
                    <a:pt x="25722" y="83042"/>
                  </a:lnTo>
                  <a:lnTo>
                    <a:pt x="38472" y="86297"/>
                  </a:lnTo>
                  <a:lnTo>
                    <a:pt x="57550" y="84757"/>
                  </a:lnTo>
                  <a:lnTo>
                    <a:pt x="68375" y="79768"/>
                  </a:lnTo>
                  <a:lnTo>
                    <a:pt x="77890" y="72141"/>
                  </a:lnTo>
                  <a:lnTo>
                    <a:pt x="86823" y="61696"/>
                  </a:lnTo>
                  <a:lnTo>
                    <a:pt x="88359" y="55947"/>
                  </a:lnTo>
                  <a:lnTo>
                    <a:pt x="86301" y="43916"/>
                  </a:lnTo>
                  <a:lnTo>
                    <a:pt x="77209" y="21871"/>
                  </a:lnTo>
                  <a:lnTo>
                    <a:pt x="67705" y="11366"/>
                  </a:lnTo>
                  <a:lnTo>
                    <a:pt x="5121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2521"/>
            <p:cNvSpPr/>
            <p:nvPr>
              <p:custDataLst>
                <p:tags r:id="rId134"/>
              </p:custDataLst>
            </p:nvPr>
          </p:nvSpPr>
          <p:spPr>
            <a:xfrm>
              <a:off x="7185090" y="2965450"/>
              <a:ext cx="9461" cy="88901"/>
            </a:xfrm>
            <a:custGeom>
              <a:avLst/>
              <a:gdLst/>
              <a:ahLst/>
              <a:cxnLst/>
              <a:rect l="0" t="0" r="0" b="0"/>
              <a:pathLst>
                <a:path w="9461" h="88901">
                  <a:moveTo>
                    <a:pt x="9460" y="0"/>
                  </a:moveTo>
                  <a:lnTo>
                    <a:pt x="9460" y="0"/>
                  </a:lnTo>
                  <a:lnTo>
                    <a:pt x="6088" y="3371"/>
                  </a:lnTo>
                  <a:lnTo>
                    <a:pt x="0" y="32603"/>
                  </a:lnTo>
                  <a:lnTo>
                    <a:pt x="2212" y="61731"/>
                  </a:lnTo>
                  <a:lnTo>
                    <a:pt x="4725" y="75676"/>
                  </a:lnTo>
                  <a:lnTo>
                    <a:pt x="946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2522"/>
            <p:cNvSpPr/>
            <p:nvPr>
              <p:custDataLst>
                <p:tags r:id="rId135"/>
              </p:custDataLst>
            </p:nvPr>
          </p:nvSpPr>
          <p:spPr>
            <a:xfrm>
              <a:off x="7162800" y="30035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7611" y="0"/>
                  </a:lnTo>
                  <a:lnTo>
                    <a:pt x="45106" y="1881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2523"/>
            <p:cNvSpPr/>
            <p:nvPr>
              <p:custDataLst>
                <p:tags r:id="rId136"/>
              </p:custDataLst>
            </p:nvPr>
          </p:nvSpPr>
          <p:spPr>
            <a:xfrm>
              <a:off x="6985000" y="30099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8789" y="7674"/>
                  </a:lnTo>
                  <a:lnTo>
                    <a:pt x="37271" y="2160"/>
                  </a:lnTo>
                  <a:lnTo>
                    <a:pt x="67099" y="42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2524"/>
            <p:cNvSpPr/>
            <p:nvPr>
              <p:custDataLst>
                <p:tags r:id="rId137"/>
              </p:custDataLst>
            </p:nvPr>
          </p:nvSpPr>
          <p:spPr>
            <a:xfrm>
              <a:off x="7014857" y="2895600"/>
              <a:ext cx="65394" cy="206111"/>
            </a:xfrm>
            <a:custGeom>
              <a:avLst/>
              <a:gdLst/>
              <a:ahLst/>
              <a:cxnLst/>
              <a:rect l="0" t="0" r="0" b="0"/>
              <a:pathLst>
                <a:path w="65394" h="206111">
                  <a:moveTo>
                    <a:pt x="46343" y="0"/>
                  </a:moveTo>
                  <a:lnTo>
                    <a:pt x="46343" y="0"/>
                  </a:lnTo>
                  <a:lnTo>
                    <a:pt x="39436" y="24485"/>
                  </a:lnTo>
                  <a:lnTo>
                    <a:pt x="31597" y="52410"/>
                  </a:lnTo>
                  <a:lnTo>
                    <a:pt x="24267" y="74799"/>
                  </a:lnTo>
                  <a:lnTo>
                    <a:pt x="16305" y="103564"/>
                  </a:lnTo>
                  <a:lnTo>
                    <a:pt x="9945" y="131401"/>
                  </a:lnTo>
                  <a:lnTo>
                    <a:pt x="4766" y="156472"/>
                  </a:lnTo>
                  <a:lnTo>
                    <a:pt x="0" y="185043"/>
                  </a:lnTo>
                  <a:lnTo>
                    <a:pt x="3639" y="197717"/>
                  </a:lnTo>
                  <a:lnTo>
                    <a:pt x="7290" y="201662"/>
                  </a:lnTo>
                  <a:lnTo>
                    <a:pt x="16991" y="206044"/>
                  </a:lnTo>
                  <a:lnTo>
                    <a:pt x="28359" y="206110"/>
                  </a:lnTo>
                  <a:lnTo>
                    <a:pt x="40467" y="203082"/>
                  </a:lnTo>
                  <a:lnTo>
                    <a:pt x="57066" y="194149"/>
                  </a:lnTo>
                  <a:lnTo>
                    <a:pt x="65393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2525"/>
            <p:cNvSpPr/>
            <p:nvPr>
              <p:custDataLst>
                <p:tags r:id="rId138"/>
              </p:custDataLst>
            </p:nvPr>
          </p:nvSpPr>
          <p:spPr>
            <a:xfrm>
              <a:off x="6826250" y="2909893"/>
              <a:ext cx="95251" cy="61908"/>
            </a:xfrm>
            <a:custGeom>
              <a:avLst/>
              <a:gdLst/>
              <a:ahLst/>
              <a:cxnLst/>
              <a:rect l="0" t="0" r="0" b="0"/>
              <a:pathLst>
                <a:path w="95251" h="61908">
                  <a:moveTo>
                    <a:pt x="0" y="49207"/>
                  </a:moveTo>
                  <a:lnTo>
                    <a:pt x="0" y="49207"/>
                  </a:lnTo>
                  <a:lnTo>
                    <a:pt x="28874" y="36342"/>
                  </a:lnTo>
                  <a:lnTo>
                    <a:pt x="43020" y="24637"/>
                  </a:lnTo>
                  <a:lnTo>
                    <a:pt x="62154" y="0"/>
                  </a:lnTo>
                  <a:lnTo>
                    <a:pt x="62602" y="174"/>
                  </a:lnTo>
                  <a:lnTo>
                    <a:pt x="63940" y="3791"/>
                  </a:lnTo>
                  <a:lnTo>
                    <a:pt x="68490" y="10742"/>
                  </a:lnTo>
                  <a:lnTo>
                    <a:pt x="74468" y="29458"/>
                  </a:lnTo>
                  <a:lnTo>
                    <a:pt x="75046" y="33924"/>
                  </a:lnTo>
                  <a:lnTo>
                    <a:pt x="79450" y="42650"/>
                  </a:lnTo>
                  <a:lnTo>
                    <a:pt x="95250" y="619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2526"/>
            <p:cNvSpPr/>
            <p:nvPr>
              <p:custDataLst>
                <p:tags r:id="rId139"/>
              </p:custDataLst>
            </p:nvPr>
          </p:nvSpPr>
          <p:spPr>
            <a:xfrm>
              <a:off x="6795123" y="3009900"/>
              <a:ext cx="144296" cy="94780"/>
            </a:xfrm>
            <a:custGeom>
              <a:avLst/>
              <a:gdLst/>
              <a:ahLst/>
              <a:cxnLst/>
              <a:rect l="0" t="0" r="0" b="0"/>
              <a:pathLst>
                <a:path w="144296" h="94780">
                  <a:moveTo>
                    <a:pt x="24777" y="12700"/>
                  </a:moveTo>
                  <a:lnTo>
                    <a:pt x="24777" y="12700"/>
                  </a:lnTo>
                  <a:lnTo>
                    <a:pt x="21406" y="12700"/>
                  </a:lnTo>
                  <a:lnTo>
                    <a:pt x="17869" y="20226"/>
                  </a:lnTo>
                  <a:lnTo>
                    <a:pt x="6479" y="48053"/>
                  </a:lnTo>
                  <a:lnTo>
                    <a:pt x="780" y="74952"/>
                  </a:lnTo>
                  <a:lnTo>
                    <a:pt x="0" y="85288"/>
                  </a:lnTo>
                  <a:lnTo>
                    <a:pt x="1203" y="88609"/>
                  </a:lnTo>
                  <a:lnTo>
                    <a:pt x="3417" y="90822"/>
                  </a:lnTo>
                  <a:lnTo>
                    <a:pt x="6303" y="92298"/>
                  </a:lnTo>
                  <a:lnTo>
                    <a:pt x="8933" y="92577"/>
                  </a:lnTo>
                  <a:lnTo>
                    <a:pt x="13737" y="91004"/>
                  </a:lnTo>
                  <a:lnTo>
                    <a:pt x="27640" y="78471"/>
                  </a:lnTo>
                  <a:lnTo>
                    <a:pt x="48580" y="52638"/>
                  </a:lnTo>
                  <a:lnTo>
                    <a:pt x="49818" y="52731"/>
                  </a:lnTo>
                  <a:lnTo>
                    <a:pt x="54931" y="56233"/>
                  </a:lnTo>
                  <a:lnTo>
                    <a:pt x="85011" y="84240"/>
                  </a:lnTo>
                  <a:lnTo>
                    <a:pt x="101890" y="91674"/>
                  </a:lnTo>
                  <a:lnTo>
                    <a:pt x="129476" y="94779"/>
                  </a:lnTo>
                  <a:lnTo>
                    <a:pt x="132676" y="93525"/>
                  </a:lnTo>
                  <a:lnTo>
                    <a:pt x="134810" y="91278"/>
                  </a:lnTo>
                  <a:lnTo>
                    <a:pt x="141606" y="74161"/>
                  </a:lnTo>
                  <a:lnTo>
                    <a:pt x="144295" y="56546"/>
                  </a:lnTo>
                  <a:lnTo>
                    <a:pt x="138349" y="34550"/>
                  </a:lnTo>
                  <a:lnTo>
                    <a:pt x="121534" y="9158"/>
                  </a:lnTo>
                  <a:lnTo>
                    <a:pt x="1136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6" name="SMARTInkShape-Group604"/>
          <p:cNvGrpSpPr/>
          <p:nvPr/>
        </p:nvGrpSpPr>
        <p:grpSpPr>
          <a:xfrm>
            <a:off x="6056184" y="2940933"/>
            <a:ext cx="559443" cy="234068"/>
            <a:chOff x="6056184" y="2940933"/>
            <a:chExt cx="559443" cy="234068"/>
          </a:xfrm>
        </p:grpSpPr>
        <p:sp>
          <p:nvSpPr>
            <p:cNvPr id="291" name="SMARTInkShape-2527"/>
            <p:cNvSpPr/>
            <p:nvPr>
              <p:custDataLst>
                <p:tags r:id="rId125"/>
              </p:custDataLst>
            </p:nvPr>
          </p:nvSpPr>
          <p:spPr>
            <a:xfrm>
              <a:off x="6310511" y="3054350"/>
              <a:ext cx="90290" cy="101455"/>
            </a:xfrm>
            <a:custGeom>
              <a:avLst/>
              <a:gdLst/>
              <a:ahLst/>
              <a:cxnLst/>
              <a:rect l="0" t="0" r="0" b="0"/>
              <a:pathLst>
                <a:path w="90290" h="101455">
                  <a:moveTo>
                    <a:pt x="71239" y="0"/>
                  </a:moveTo>
                  <a:lnTo>
                    <a:pt x="71239" y="0"/>
                  </a:lnTo>
                  <a:lnTo>
                    <a:pt x="64758" y="705"/>
                  </a:lnTo>
                  <a:lnTo>
                    <a:pt x="49563" y="6481"/>
                  </a:lnTo>
                  <a:lnTo>
                    <a:pt x="28206" y="21676"/>
                  </a:lnTo>
                  <a:lnTo>
                    <a:pt x="9570" y="43033"/>
                  </a:lnTo>
                  <a:lnTo>
                    <a:pt x="1968" y="56520"/>
                  </a:lnTo>
                  <a:lnTo>
                    <a:pt x="0" y="67689"/>
                  </a:lnTo>
                  <a:lnTo>
                    <a:pt x="2859" y="81909"/>
                  </a:lnTo>
                  <a:lnTo>
                    <a:pt x="4486" y="86356"/>
                  </a:lnTo>
                  <a:lnTo>
                    <a:pt x="10056" y="93179"/>
                  </a:lnTo>
                  <a:lnTo>
                    <a:pt x="13517" y="95986"/>
                  </a:lnTo>
                  <a:lnTo>
                    <a:pt x="24889" y="99105"/>
                  </a:lnTo>
                  <a:lnTo>
                    <a:pt x="51813" y="101107"/>
                  </a:lnTo>
                  <a:lnTo>
                    <a:pt x="67757" y="101454"/>
                  </a:lnTo>
                  <a:lnTo>
                    <a:pt x="76982" y="97772"/>
                  </a:lnTo>
                  <a:lnTo>
                    <a:pt x="9028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2528"/>
            <p:cNvSpPr/>
            <p:nvPr>
              <p:custDataLst>
                <p:tags r:id="rId126"/>
              </p:custDataLst>
            </p:nvPr>
          </p:nvSpPr>
          <p:spPr>
            <a:xfrm>
              <a:off x="6056184" y="2940933"/>
              <a:ext cx="147767" cy="234068"/>
            </a:xfrm>
            <a:custGeom>
              <a:avLst/>
              <a:gdLst/>
              <a:ahLst/>
              <a:cxnLst/>
              <a:rect l="0" t="0" r="0" b="0"/>
              <a:pathLst>
                <a:path w="147767" h="234068">
                  <a:moveTo>
                    <a:pt x="116016" y="5467"/>
                  </a:moveTo>
                  <a:lnTo>
                    <a:pt x="116016" y="5467"/>
                  </a:lnTo>
                  <a:lnTo>
                    <a:pt x="116016" y="2096"/>
                  </a:lnTo>
                  <a:lnTo>
                    <a:pt x="115310" y="1103"/>
                  </a:lnTo>
                  <a:lnTo>
                    <a:pt x="114134" y="441"/>
                  </a:lnTo>
                  <a:lnTo>
                    <a:pt x="112645" y="0"/>
                  </a:lnTo>
                  <a:lnTo>
                    <a:pt x="110947" y="1116"/>
                  </a:lnTo>
                  <a:lnTo>
                    <a:pt x="99388" y="20574"/>
                  </a:lnTo>
                  <a:lnTo>
                    <a:pt x="88870" y="42520"/>
                  </a:lnTo>
                  <a:lnTo>
                    <a:pt x="77140" y="71089"/>
                  </a:lnTo>
                  <a:lnTo>
                    <a:pt x="62990" y="102601"/>
                  </a:lnTo>
                  <a:lnTo>
                    <a:pt x="55265" y="118906"/>
                  </a:lnTo>
                  <a:lnTo>
                    <a:pt x="39157" y="150194"/>
                  </a:lnTo>
                  <a:lnTo>
                    <a:pt x="24001" y="178446"/>
                  </a:lnTo>
                  <a:lnTo>
                    <a:pt x="8240" y="208101"/>
                  </a:lnTo>
                  <a:lnTo>
                    <a:pt x="200" y="221591"/>
                  </a:lnTo>
                  <a:lnTo>
                    <a:pt x="0" y="223633"/>
                  </a:lnTo>
                  <a:lnTo>
                    <a:pt x="572" y="224994"/>
                  </a:lnTo>
                  <a:lnTo>
                    <a:pt x="1659" y="223785"/>
                  </a:lnTo>
                  <a:lnTo>
                    <a:pt x="14118" y="200991"/>
                  </a:lnTo>
                  <a:lnTo>
                    <a:pt x="26983" y="179150"/>
                  </a:lnTo>
                  <a:lnTo>
                    <a:pt x="39757" y="152980"/>
                  </a:lnTo>
                  <a:lnTo>
                    <a:pt x="54372" y="124886"/>
                  </a:lnTo>
                  <a:lnTo>
                    <a:pt x="69568" y="96642"/>
                  </a:lnTo>
                  <a:lnTo>
                    <a:pt x="83378" y="69978"/>
                  </a:lnTo>
                  <a:lnTo>
                    <a:pt x="94690" y="45898"/>
                  </a:lnTo>
                  <a:lnTo>
                    <a:pt x="107110" y="18152"/>
                  </a:lnTo>
                  <a:lnTo>
                    <a:pt x="112763" y="7577"/>
                  </a:lnTo>
                  <a:lnTo>
                    <a:pt x="120961" y="231"/>
                  </a:lnTo>
                  <a:lnTo>
                    <a:pt x="122089" y="25390"/>
                  </a:lnTo>
                  <a:lnTo>
                    <a:pt x="122243" y="46777"/>
                  </a:lnTo>
                  <a:lnTo>
                    <a:pt x="120430" y="70394"/>
                  </a:lnTo>
                  <a:lnTo>
                    <a:pt x="118683" y="95707"/>
                  </a:lnTo>
                  <a:lnTo>
                    <a:pt x="120259" y="123420"/>
                  </a:lnTo>
                  <a:lnTo>
                    <a:pt x="123312" y="148437"/>
                  </a:lnTo>
                  <a:lnTo>
                    <a:pt x="128997" y="178591"/>
                  </a:lnTo>
                  <a:lnTo>
                    <a:pt x="133867" y="207743"/>
                  </a:lnTo>
                  <a:lnTo>
                    <a:pt x="140428" y="231105"/>
                  </a:lnTo>
                  <a:lnTo>
                    <a:pt x="141463" y="232093"/>
                  </a:lnTo>
                  <a:lnTo>
                    <a:pt x="147766" y="234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2529"/>
            <p:cNvSpPr/>
            <p:nvPr>
              <p:custDataLst>
                <p:tags r:id="rId127"/>
              </p:custDataLst>
            </p:nvPr>
          </p:nvSpPr>
          <p:spPr>
            <a:xfrm>
              <a:off x="6527800" y="3017133"/>
              <a:ext cx="87827" cy="106616"/>
            </a:xfrm>
            <a:custGeom>
              <a:avLst/>
              <a:gdLst/>
              <a:ahLst/>
              <a:cxnLst/>
              <a:rect l="0" t="0" r="0" b="0"/>
              <a:pathLst>
                <a:path w="87827" h="106616">
                  <a:moveTo>
                    <a:pt x="63500" y="5467"/>
                  </a:moveTo>
                  <a:lnTo>
                    <a:pt x="63500" y="5467"/>
                  </a:lnTo>
                  <a:lnTo>
                    <a:pt x="60129" y="2096"/>
                  </a:lnTo>
                  <a:lnTo>
                    <a:pt x="54711" y="441"/>
                  </a:lnTo>
                  <a:lnTo>
                    <a:pt x="51290" y="0"/>
                  </a:lnTo>
                  <a:lnTo>
                    <a:pt x="45609" y="1391"/>
                  </a:lnTo>
                  <a:lnTo>
                    <a:pt x="43106" y="2750"/>
                  </a:lnTo>
                  <a:lnTo>
                    <a:pt x="32841" y="14775"/>
                  </a:lnTo>
                  <a:lnTo>
                    <a:pt x="28708" y="23950"/>
                  </a:lnTo>
                  <a:lnTo>
                    <a:pt x="27605" y="28372"/>
                  </a:lnTo>
                  <a:lnTo>
                    <a:pt x="28281" y="32731"/>
                  </a:lnTo>
                  <a:lnTo>
                    <a:pt x="32796" y="41338"/>
                  </a:lnTo>
                  <a:lnTo>
                    <a:pt x="47897" y="58361"/>
                  </a:lnTo>
                  <a:lnTo>
                    <a:pt x="70531" y="73431"/>
                  </a:lnTo>
                  <a:lnTo>
                    <a:pt x="80735" y="78712"/>
                  </a:lnTo>
                  <a:lnTo>
                    <a:pt x="85272" y="83411"/>
                  </a:lnTo>
                  <a:lnTo>
                    <a:pt x="87288" y="89733"/>
                  </a:lnTo>
                  <a:lnTo>
                    <a:pt x="87826" y="93394"/>
                  </a:lnTo>
                  <a:lnTo>
                    <a:pt x="86772" y="96541"/>
                  </a:lnTo>
                  <a:lnTo>
                    <a:pt x="81840" y="101918"/>
                  </a:lnTo>
                  <a:lnTo>
                    <a:pt x="73062" y="104779"/>
                  </a:lnTo>
                  <a:lnTo>
                    <a:pt x="46810" y="106615"/>
                  </a:lnTo>
                  <a:lnTo>
                    <a:pt x="20222" y="101908"/>
                  </a:lnTo>
                  <a:lnTo>
                    <a:pt x="0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2530"/>
            <p:cNvSpPr/>
            <p:nvPr>
              <p:custDataLst>
                <p:tags r:id="rId128"/>
              </p:custDataLst>
            </p:nvPr>
          </p:nvSpPr>
          <p:spPr>
            <a:xfrm>
              <a:off x="6108700" y="3079750"/>
              <a:ext cx="107951" cy="6089"/>
            </a:xfrm>
            <a:custGeom>
              <a:avLst/>
              <a:gdLst/>
              <a:ahLst/>
              <a:cxnLst/>
              <a:rect l="0" t="0" r="0" b="0"/>
              <a:pathLst>
                <a:path w="107951" h="6089">
                  <a:moveTo>
                    <a:pt x="0" y="0"/>
                  </a:moveTo>
                  <a:lnTo>
                    <a:pt x="0" y="0"/>
                  </a:lnTo>
                  <a:lnTo>
                    <a:pt x="10844" y="706"/>
                  </a:lnTo>
                  <a:lnTo>
                    <a:pt x="38691" y="5467"/>
                  </a:lnTo>
                  <a:lnTo>
                    <a:pt x="64067" y="6088"/>
                  </a:lnTo>
                  <a:lnTo>
                    <a:pt x="93931" y="1289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2531"/>
            <p:cNvSpPr/>
            <p:nvPr>
              <p:custDataLst>
                <p:tags r:id="rId129"/>
              </p:custDataLst>
            </p:nvPr>
          </p:nvSpPr>
          <p:spPr>
            <a:xfrm>
              <a:off x="6426908" y="3044304"/>
              <a:ext cx="92805" cy="91754"/>
            </a:xfrm>
            <a:custGeom>
              <a:avLst/>
              <a:gdLst/>
              <a:ahLst/>
              <a:cxnLst/>
              <a:rect l="0" t="0" r="0" b="0"/>
              <a:pathLst>
                <a:path w="92805" h="91754">
                  <a:moveTo>
                    <a:pt x="37392" y="10046"/>
                  </a:moveTo>
                  <a:lnTo>
                    <a:pt x="37392" y="10046"/>
                  </a:lnTo>
                  <a:lnTo>
                    <a:pt x="34021" y="10046"/>
                  </a:lnTo>
                  <a:lnTo>
                    <a:pt x="30485" y="11927"/>
                  </a:lnTo>
                  <a:lnTo>
                    <a:pt x="7354" y="33811"/>
                  </a:lnTo>
                  <a:lnTo>
                    <a:pt x="2876" y="43892"/>
                  </a:lnTo>
                  <a:lnTo>
                    <a:pt x="0" y="67610"/>
                  </a:lnTo>
                  <a:lnTo>
                    <a:pt x="3368" y="78198"/>
                  </a:lnTo>
                  <a:lnTo>
                    <a:pt x="6244" y="82998"/>
                  </a:lnTo>
                  <a:lnTo>
                    <a:pt x="10982" y="86197"/>
                  </a:lnTo>
                  <a:lnTo>
                    <a:pt x="30429" y="90700"/>
                  </a:lnTo>
                  <a:lnTo>
                    <a:pt x="43470" y="91753"/>
                  </a:lnTo>
                  <a:lnTo>
                    <a:pt x="56321" y="88458"/>
                  </a:lnTo>
                  <a:lnTo>
                    <a:pt x="73574" y="78670"/>
                  </a:lnTo>
                  <a:lnTo>
                    <a:pt x="85743" y="66832"/>
                  </a:lnTo>
                  <a:lnTo>
                    <a:pt x="88676" y="62720"/>
                  </a:lnTo>
                  <a:lnTo>
                    <a:pt x="92804" y="43449"/>
                  </a:lnTo>
                  <a:lnTo>
                    <a:pt x="90006" y="29830"/>
                  </a:lnTo>
                  <a:lnTo>
                    <a:pt x="80498" y="12145"/>
                  </a:lnTo>
                  <a:lnTo>
                    <a:pt x="76712" y="7212"/>
                  </a:lnTo>
                  <a:lnTo>
                    <a:pt x="66862" y="1731"/>
                  </a:lnTo>
                  <a:lnTo>
                    <a:pt x="55429" y="0"/>
                  </a:lnTo>
                  <a:lnTo>
                    <a:pt x="43292" y="1583"/>
                  </a:lnTo>
                  <a:lnTo>
                    <a:pt x="11992" y="163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2" name="SMARTInkShape-Group605"/>
          <p:cNvGrpSpPr/>
          <p:nvPr/>
        </p:nvGrpSpPr>
        <p:grpSpPr>
          <a:xfrm>
            <a:off x="5572540" y="2794000"/>
            <a:ext cx="447261" cy="372626"/>
            <a:chOff x="5572540" y="2794000"/>
            <a:chExt cx="447261" cy="372626"/>
          </a:xfrm>
        </p:grpSpPr>
        <p:sp>
          <p:nvSpPr>
            <p:cNvPr id="297" name="SMARTInkShape-2532"/>
            <p:cNvSpPr/>
            <p:nvPr>
              <p:custDataLst>
                <p:tags r:id="rId120"/>
              </p:custDataLst>
            </p:nvPr>
          </p:nvSpPr>
          <p:spPr>
            <a:xfrm>
              <a:off x="5920891" y="2851150"/>
              <a:ext cx="98910" cy="3372"/>
            </a:xfrm>
            <a:custGeom>
              <a:avLst/>
              <a:gdLst/>
              <a:ahLst/>
              <a:cxnLst/>
              <a:rect l="0" t="0" r="0" b="0"/>
              <a:pathLst>
                <a:path w="98910" h="3372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6"/>
                  </a:lnTo>
                  <a:lnTo>
                    <a:pt x="1563" y="3371"/>
                  </a:lnTo>
                  <a:lnTo>
                    <a:pt x="10253" y="3144"/>
                  </a:lnTo>
                  <a:lnTo>
                    <a:pt x="32894" y="932"/>
                  </a:lnTo>
                  <a:lnTo>
                    <a:pt x="58182" y="276"/>
                  </a:lnTo>
                  <a:lnTo>
                    <a:pt x="89890" y="24"/>
                  </a:lnTo>
                  <a:lnTo>
                    <a:pt x="989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2533"/>
            <p:cNvSpPr/>
            <p:nvPr>
              <p:custDataLst>
                <p:tags r:id="rId121"/>
              </p:custDataLst>
            </p:nvPr>
          </p:nvSpPr>
          <p:spPr>
            <a:xfrm>
              <a:off x="5952210" y="2794000"/>
              <a:ext cx="56681" cy="130814"/>
            </a:xfrm>
            <a:custGeom>
              <a:avLst/>
              <a:gdLst/>
              <a:ahLst/>
              <a:cxnLst/>
              <a:rect l="0" t="0" r="0" b="0"/>
              <a:pathLst>
                <a:path w="56681" h="130814">
                  <a:moveTo>
                    <a:pt x="29490" y="0"/>
                  </a:moveTo>
                  <a:lnTo>
                    <a:pt x="29490" y="0"/>
                  </a:lnTo>
                  <a:lnTo>
                    <a:pt x="26119" y="3371"/>
                  </a:lnTo>
                  <a:lnTo>
                    <a:pt x="14744" y="28561"/>
                  </a:lnTo>
                  <a:lnTo>
                    <a:pt x="5365" y="53618"/>
                  </a:lnTo>
                  <a:lnTo>
                    <a:pt x="0" y="81504"/>
                  </a:lnTo>
                  <a:lnTo>
                    <a:pt x="291" y="103877"/>
                  </a:lnTo>
                  <a:lnTo>
                    <a:pt x="1558" y="109468"/>
                  </a:lnTo>
                  <a:lnTo>
                    <a:pt x="8609" y="119443"/>
                  </a:lnTo>
                  <a:lnTo>
                    <a:pt x="13453" y="124078"/>
                  </a:lnTo>
                  <a:lnTo>
                    <a:pt x="24479" y="129229"/>
                  </a:lnTo>
                  <a:lnTo>
                    <a:pt x="35729" y="130813"/>
                  </a:lnTo>
                  <a:lnTo>
                    <a:pt x="45432" y="129165"/>
                  </a:lnTo>
                  <a:lnTo>
                    <a:pt x="55459" y="124270"/>
                  </a:lnTo>
                  <a:lnTo>
                    <a:pt x="56680" y="121653"/>
                  </a:lnTo>
                  <a:lnTo>
                    <a:pt x="5489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2534"/>
            <p:cNvSpPr/>
            <p:nvPr>
              <p:custDataLst>
                <p:tags r:id="rId122"/>
              </p:custDataLst>
            </p:nvPr>
          </p:nvSpPr>
          <p:spPr>
            <a:xfrm>
              <a:off x="5816600" y="2863850"/>
              <a:ext cx="63501" cy="149708"/>
            </a:xfrm>
            <a:custGeom>
              <a:avLst/>
              <a:gdLst/>
              <a:ahLst/>
              <a:cxnLst/>
              <a:rect l="0" t="0" r="0" b="0"/>
              <a:pathLst>
                <a:path w="63501" h="149708">
                  <a:moveTo>
                    <a:pt x="0" y="12700"/>
                  </a:moveTo>
                  <a:lnTo>
                    <a:pt x="0" y="12700"/>
                  </a:lnTo>
                  <a:lnTo>
                    <a:pt x="0" y="21538"/>
                  </a:lnTo>
                  <a:lnTo>
                    <a:pt x="18841" y="50640"/>
                  </a:lnTo>
                  <a:lnTo>
                    <a:pt x="29807" y="71684"/>
                  </a:lnTo>
                  <a:lnTo>
                    <a:pt x="37524" y="95793"/>
                  </a:lnTo>
                  <a:lnTo>
                    <a:pt x="40667" y="111719"/>
                  </a:lnTo>
                  <a:lnTo>
                    <a:pt x="39711" y="125853"/>
                  </a:lnTo>
                  <a:lnTo>
                    <a:pt x="35053" y="137309"/>
                  </a:lnTo>
                  <a:lnTo>
                    <a:pt x="28984" y="145693"/>
                  </a:lnTo>
                  <a:lnTo>
                    <a:pt x="23935" y="149419"/>
                  </a:lnTo>
                  <a:lnTo>
                    <a:pt x="20896" y="149707"/>
                  </a:lnTo>
                  <a:lnTo>
                    <a:pt x="13757" y="148146"/>
                  </a:lnTo>
                  <a:lnTo>
                    <a:pt x="10582" y="144625"/>
                  </a:lnTo>
                  <a:lnTo>
                    <a:pt x="5173" y="133187"/>
                  </a:lnTo>
                  <a:lnTo>
                    <a:pt x="4181" y="120578"/>
                  </a:lnTo>
                  <a:lnTo>
                    <a:pt x="9292" y="95236"/>
                  </a:lnTo>
                  <a:lnTo>
                    <a:pt x="16830" y="84425"/>
                  </a:lnTo>
                  <a:lnTo>
                    <a:pt x="25824" y="74211"/>
                  </a:lnTo>
                  <a:lnTo>
                    <a:pt x="43086" y="44188"/>
                  </a:lnTo>
                  <a:lnTo>
                    <a:pt x="58003" y="24068"/>
                  </a:lnTo>
                  <a:lnTo>
                    <a:pt x="62777" y="8962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2535"/>
            <p:cNvSpPr/>
            <p:nvPr>
              <p:custDataLst>
                <p:tags r:id="rId123"/>
              </p:custDataLst>
            </p:nvPr>
          </p:nvSpPr>
          <p:spPr>
            <a:xfrm>
              <a:off x="5721350" y="2914912"/>
              <a:ext cx="50801" cy="12102"/>
            </a:xfrm>
            <a:custGeom>
              <a:avLst/>
              <a:gdLst/>
              <a:ahLst/>
              <a:cxnLst/>
              <a:rect l="0" t="0" r="0" b="0"/>
              <a:pathLst>
                <a:path w="50801" h="12102">
                  <a:moveTo>
                    <a:pt x="0" y="6088"/>
                  </a:moveTo>
                  <a:lnTo>
                    <a:pt x="0" y="6088"/>
                  </a:lnTo>
                  <a:lnTo>
                    <a:pt x="0" y="2717"/>
                  </a:lnTo>
                  <a:lnTo>
                    <a:pt x="705" y="1724"/>
                  </a:lnTo>
                  <a:lnTo>
                    <a:pt x="1881" y="1062"/>
                  </a:lnTo>
                  <a:lnTo>
                    <a:pt x="8838" y="0"/>
                  </a:lnTo>
                  <a:lnTo>
                    <a:pt x="39082" y="11301"/>
                  </a:lnTo>
                  <a:lnTo>
                    <a:pt x="46231" y="12101"/>
                  </a:lnTo>
                  <a:lnTo>
                    <a:pt x="47754" y="11508"/>
                  </a:lnTo>
                  <a:lnTo>
                    <a:pt x="48769" y="10407"/>
                  </a:lnTo>
                  <a:lnTo>
                    <a:pt x="5080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2536"/>
            <p:cNvSpPr/>
            <p:nvPr>
              <p:custDataLst>
                <p:tags r:id="rId124"/>
              </p:custDataLst>
            </p:nvPr>
          </p:nvSpPr>
          <p:spPr>
            <a:xfrm>
              <a:off x="5572540" y="3052266"/>
              <a:ext cx="174211" cy="114360"/>
            </a:xfrm>
            <a:custGeom>
              <a:avLst/>
              <a:gdLst/>
              <a:ahLst/>
              <a:cxnLst/>
              <a:rect l="0" t="0" r="0" b="0"/>
              <a:pathLst>
                <a:path w="174211" h="114360">
                  <a:moveTo>
                    <a:pt x="40860" y="33834"/>
                  </a:moveTo>
                  <a:lnTo>
                    <a:pt x="40860" y="33834"/>
                  </a:lnTo>
                  <a:lnTo>
                    <a:pt x="44231" y="37205"/>
                  </a:lnTo>
                  <a:lnTo>
                    <a:pt x="59811" y="39301"/>
                  </a:lnTo>
                  <a:lnTo>
                    <a:pt x="89655" y="34940"/>
                  </a:lnTo>
                  <a:lnTo>
                    <a:pt x="108705" y="28596"/>
                  </a:lnTo>
                  <a:lnTo>
                    <a:pt x="116404" y="21863"/>
                  </a:lnTo>
                  <a:lnTo>
                    <a:pt x="118034" y="18092"/>
                  </a:lnTo>
                  <a:lnTo>
                    <a:pt x="117963" y="10140"/>
                  </a:lnTo>
                  <a:lnTo>
                    <a:pt x="116251" y="6749"/>
                  </a:lnTo>
                  <a:lnTo>
                    <a:pt x="110584" y="1100"/>
                  </a:lnTo>
                  <a:lnTo>
                    <a:pt x="97719" y="0"/>
                  </a:lnTo>
                  <a:lnTo>
                    <a:pt x="80242" y="3275"/>
                  </a:lnTo>
                  <a:lnTo>
                    <a:pt x="50569" y="17724"/>
                  </a:lnTo>
                  <a:lnTo>
                    <a:pt x="21551" y="39565"/>
                  </a:lnTo>
                  <a:lnTo>
                    <a:pt x="8525" y="55666"/>
                  </a:lnTo>
                  <a:lnTo>
                    <a:pt x="1794" y="70348"/>
                  </a:lnTo>
                  <a:lnTo>
                    <a:pt x="0" y="77227"/>
                  </a:lnTo>
                  <a:lnTo>
                    <a:pt x="1625" y="83929"/>
                  </a:lnTo>
                  <a:lnTo>
                    <a:pt x="10958" y="97020"/>
                  </a:lnTo>
                  <a:lnTo>
                    <a:pt x="26394" y="106132"/>
                  </a:lnTo>
                  <a:lnTo>
                    <a:pt x="46425" y="111827"/>
                  </a:lnTo>
                  <a:lnTo>
                    <a:pt x="71791" y="114359"/>
                  </a:lnTo>
                  <a:lnTo>
                    <a:pt x="99527" y="113602"/>
                  </a:lnTo>
                  <a:lnTo>
                    <a:pt x="126201" y="110914"/>
                  </a:lnTo>
                  <a:lnTo>
                    <a:pt x="154967" y="104729"/>
                  </a:lnTo>
                  <a:lnTo>
                    <a:pt x="165188" y="98034"/>
                  </a:lnTo>
                  <a:lnTo>
                    <a:pt x="170199" y="90354"/>
                  </a:lnTo>
                  <a:lnTo>
                    <a:pt x="174210" y="782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5" name="SMARTInkShape-Group606"/>
          <p:cNvGrpSpPr/>
          <p:nvPr/>
        </p:nvGrpSpPr>
        <p:grpSpPr>
          <a:xfrm>
            <a:off x="5346700" y="3067312"/>
            <a:ext cx="63501" cy="31489"/>
            <a:chOff x="5346700" y="3067312"/>
            <a:chExt cx="63501" cy="31489"/>
          </a:xfrm>
        </p:grpSpPr>
        <p:sp>
          <p:nvSpPr>
            <p:cNvPr id="303" name="SMARTInkShape-2537"/>
            <p:cNvSpPr/>
            <p:nvPr>
              <p:custDataLst>
                <p:tags r:id="rId118"/>
              </p:custDataLst>
            </p:nvPr>
          </p:nvSpPr>
          <p:spPr>
            <a:xfrm>
              <a:off x="5356330" y="3086100"/>
              <a:ext cx="53871" cy="12701"/>
            </a:xfrm>
            <a:custGeom>
              <a:avLst/>
              <a:gdLst/>
              <a:ahLst/>
              <a:cxnLst/>
              <a:rect l="0" t="0" r="0" b="0"/>
              <a:pathLst>
                <a:path w="53871" h="12701">
                  <a:moveTo>
                    <a:pt x="9420" y="0"/>
                  </a:moveTo>
                  <a:lnTo>
                    <a:pt x="9420" y="0"/>
                  </a:lnTo>
                  <a:lnTo>
                    <a:pt x="6049" y="0"/>
                  </a:lnTo>
                  <a:lnTo>
                    <a:pt x="2513" y="1881"/>
                  </a:lnTo>
                  <a:lnTo>
                    <a:pt x="582" y="3371"/>
                  </a:lnTo>
                  <a:lnTo>
                    <a:pt x="0" y="4364"/>
                  </a:lnTo>
                  <a:lnTo>
                    <a:pt x="318" y="5026"/>
                  </a:lnTo>
                  <a:lnTo>
                    <a:pt x="2551" y="6467"/>
                  </a:lnTo>
                  <a:lnTo>
                    <a:pt x="5897" y="9459"/>
                  </a:lnTo>
                  <a:lnTo>
                    <a:pt x="11618" y="11260"/>
                  </a:lnTo>
                  <a:lnTo>
                    <a:pt x="42667" y="12644"/>
                  </a:lnTo>
                  <a:lnTo>
                    <a:pt x="5387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2538"/>
            <p:cNvSpPr/>
            <p:nvPr>
              <p:custDataLst>
                <p:tags r:id="rId119"/>
              </p:custDataLst>
            </p:nvPr>
          </p:nvSpPr>
          <p:spPr>
            <a:xfrm>
              <a:off x="5346700" y="3067312"/>
              <a:ext cx="57151" cy="18789"/>
            </a:xfrm>
            <a:custGeom>
              <a:avLst/>
              <a:gdLst/>
              <a:ahLst/>
              <a:cxnLst/>
              <a:rect l="0" t="0" r="0" b="0"/>
              <a:pathLst>
                <a:path w="57151" h="18789">
                  <a:moveTo>
                    <a:pt x="0" y="6088"/>
                  </a:moveTo>
                  <a:lnTo>
                    <a:pt x="0" y="6088"/>
                  </a:lnTo>
                  <a:lnTo>
                    <a:pt x="0" y="621"/>
                  </a:lnTo>
                  <a:lnTo>
                    <a:pt x="705" y="326"/>
                  </a:lnTo>
                  <a:lnTo>
                    <a:pt x="3371" y="0"/>
                  </a:lnTo>
                  <a:lnTo>
                    <a:pt x="6907" y="1736"/>
                  </a:lnTo>
                  <a:lnTo>
                    <a:pt x="8837" y="3186"/>
                  </a:lnTo>
                  <a:lnTo>
                    <a:pt x="18297" y="5228"/>
                  </a:lnTo>
                  <a:lnTo>
                    <a:pt x="38280" y="7856"/>
                  </a:lnTo>
                  <a:lnTo>
                    <a:pt x="53515" y="12540"/>
                  </a:lnTo>
                  <a:lnTo>
                    <a:pt x="54727" y="13917"/>
                  </a:lnTo>
                  <a:lnTo>
                    <a:pt x="57150" y="187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2" name="SMARTInkShape-Group607"/>
          <p:cNvGrpSpPr/>
          <p:nvPr/>
        </p:nvGrpSpPr>
        <p:grpSpPr>
          <a:xfrm>
            <a:off x="4794250" y="2955729"/>
            <a:ext cx="424389" cy="276422"/>
            <a:chOff x="4794250" y="2955729"/>
            <a:chExt cx="424389" cy="276422"/>
          </a:xfrm>
        </p:grpSpPr>
        <p:sp>
          <p:nvSpPr>
            <p:cNvPr id="306" name="SMARTInkShape-2539"/>
            <p:cNvSpPr/>
            <p:nvPr>
              <p:custDataLst>
                <p:tags r:id="rId112"/>
              </p:custDataLst>
            </p:nvPr>
          </p:nvSpPr>
          <p:spPr>
            <a:xfrm>
              <a:off x="5181600" y="2955729"/>
              <a:ext cx="37039" cy="276422"/>
            </a:xfrm>
            <a:custGeom>
              <a:avLst/>
              <a:gdLst/>
              <a:ahLst/>
              <a:cxnLst/>
              <a:rect l="0" t="0" r="0" b="0"/>
              <a:pathLst>
                <a:path w="37039" h="27642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5069" y="418"/>
                  </a:lnTo>
                  <a:lnTo>
                    <a:pt x="8838" y="4646"/>
                  </a:lnTo>
                  <a:lnTo>
                    <a:pt x="22076" y="36183"/>
                  </a:lnTo>
                  <a:lnTo>
                    <a:pt x="30038" y="63580"/>
                  </a:lnTo>
                  <a:lnTo>
                    <a:pt x="34516" y="94571"/>
                  </a:lnTo>
                  <a:lnTo>
                    <a:pt x="35711" y="110738"/>
                  </a:lnTo>
                  <a:lnTo>
                    <a:pt x="37038" y="141871"/>
                  </a:lnTo>
                  <a:lnTo>
                    <a:pt x="36217" y="172171"/>
                  </a:lnTo>
                  <a:lnTo>
                    <a:pt x="31148" y="202101"/>
                  </a:lnTo>
                  <a:lnTo>
                    <a:pt x="24192" y="226221"/>
                  </a:lnTo>
                  <a:lnTo>
                    <a:pt x="14224" y="253786"/>
                  </a:lnTo>
                  <a:lnTo>
                    <a:pt x="6350" y="276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SMARTInkShape-2540"/>
            <p:cNvSpPr/>
            <p:nvPr>
              <p:custDataLst>
                <p:tags r:id="rId113"/>
              </p:custDataLst>
            </p:nvPr>
          </p:nvSpPr>
          <p:spPr>
            <a:xfrm>
              <a:off x="5060950" y="30924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0722" y="5026"/>
                  </a:lnTo>
                  <a:lnTo>
                    <a:pt x="48151" y="6088"/>
                  </a:lnTo>
                  <a:lnTo>
                    <a:pt x="79335" y="6298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SMARTInkShape-2541"/>
            <p:cNvSpPr/>
            <p:nvPr>
              <p:custDataLst>
                <p:tags r:id="rId114"/>
              </p:custDataLst>
            </p:nvPr>
          </p:nvSpPr>
          <p:spPr>
            <a:xfrm>
              <a:off x="5089923" y="2978150"/>
              <a:ext cx="40878" cy="201187"/>
            </a:xfrm>
            <a:custGeom>
              <a:avLst/>
              <a:gdLst/>
              <a:ahLst/>
              <a:cxnLst/>
              <a:rect l="0" t="0" r="0" b="0"/>
              <a:pathLst>
                <a:path w="40878" h="201187">
                  <a:moveTo>
                    <a:pt x="34527" y="0"/>
                  </a:moveTo>
                  <a:lnTo>
                    <a:pt x="34527" y="0"/>
                  </a:lnTo>
                  <a:lnTo>
                    <a:pt x="28752" y="7186"/>
                  </a:lnTo>
                  <a:lnTo>
                    <a:pt x="16636" y="35469"/>
                  </a:lnTo>
                  <a:lnTo>
                    <a:pt x="11759" y="55980"/>
                  </a:lnTo>
                  <a:lnTo>
                    <a:pt x="7239" y="81560"/>
                  </a:lnTo>
                  <a:lnTo>
                    <a:pt x="2879" y="109391"/>
                  </a:lnTo>
                  <a:lnTo>
                    <a:pt x="0" y="136813"/>
                  </a:lnTo>
                  <a:lnTo>
                    <a:pt x="1072" y="160759"/>
                  </a:lnTo>
                  <a:lnTo>
                    <a:pt x="5643" y="183961"/>
                  </a:lnTo>
                  <a:lnTo>
                    <a:pt x="11341" y="193003"/>
                  </a:lnTo>
                  <a:lnTo>
                    <a:pt x="14837" y="196402"/>
                  </a:lnTo>
                  <a:lnTo>
                    <a:pt x="22483" y="200179"/>
                  </a:lnTo>
                  <a:lnTo>
                    <a:pt x="26498" y="201186"/>
                  </a:lnTo>
                  <a:lnTo>
                    <a:pt x="29880" y="201152"/>
                  </a:lnTo>
                  <a:lnTo>
                    <a:pt x="40877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2542"/>
            <p:cNvSpPr/>
            <p:nvPr>
              <p:custDataLst>
                <p:tags r:id="rId115"/>
              </p:custDataLst>
            </p:nvPr>
          </p:nvSpPr>
          <p:spPr>
            <a:xfrm>
              <a:off x="4991852" y="2987192"/>
              <a:ext cx="56399" cy="202304"/>
            </a:xfrm>
            <a:custGeom>
              <a:avLst/>
              <a:gdLst/>
              <a:ahLst/>
              <a:cxnLst/>
              <a:rect l="0" t="0" r="0" b="0"/>
              <a:pathLst>
                <a:path w="56399" h="202304">
                  <a:moveTo>
                    <a:pt x="56398" y="3658"/>
                  </a:moveTo>
                  <a:lnTo>
                    <a:pt x="56398" y="3658"/>
                  </a:lnTo>
                  <a:lnTo>
                    <a:pt x="56398" y="287"/>
                  </a:lnTo>
                  <a:lnTo>
                    <a:pt x="55692" y="0"/>
                  </a:lnTo>
                  <a:lnTo>
                    <a:pt x="53027" y="1562"/>
                  </a:lnTo>
                  <a:lnTo>
                    <a:pt x="39791" y="28592"/>
                  </a:lnTo>
                  <a:lnTo>
                    <a:pt x="24196" y="59102"/>
                  </a:lnTo>
                  <a:lnTo>
                    <a:pt x="14804" y="84979"/>
                  </a:lnTo>
                  <a:lnTo>
                    <a:pt x="7809" y="109180"/>
                  </a:lnTo>
                  <a:lnTo>
                    <a:pt x="1784" y="140757"/>
                  </a:lnTo>
                  <a:lnTo>
                    <a:pt x="0" y="166106"/>
                  </a:lnTo>
                  <a:lnTo>
                    <a:pt x="1353" y="185141"/>
                  </a:lnTo>
                  <a:lnTo>
                    <a:pt x="4759" y="200843"/>
                  </a:lnTo>
                  <a:lnTo>
                    <a:pt x="6450" y="202143"/>
                  </a:lnTo>
                  <a:lnTo>
                    <a:pt x="8988" y="202303"/>
                  </a:lnTo>
                  <a:lnTo>
                    <a:pt x="18298" y="200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2543"/>
            <p:cNvSpPr/>
            <p:nvPr>
              <p:custDataLst>
                <p:tags r:id="rId116"/>
              </p:custDataLst>
            </p:nvPr>
          </p:nvSpPr>
          <p:spPr>
            <a:xfrm>
              <a:off x="4794250" y="3060700"/>
              <a:ext cx="95251" cy="114301"/>
            </a:xfrm>
            <a:custGeom>
              <a:avLst/>
              <a:gdLst/>
              <a:ahLst/>
              <a:cxnLst/>
              <a:rect l="0" t="0" r="0" b="0"/>
              <a:pathLst>
                <a:path w="95251" h="114301">
                  <a:moveTo>
                    <a:pt x="0" y="114300"/>
                  </a:moveTo>
                  <a:lnTo>
                    <a:pt x="0" y="114300"/>
                  </a:lnTo>
                  <a:lnTo>
                    <a:pt x="0" y="107558"/>
                  </a:lnTo>
                  <a:lnTo>
                    <a:pt x="3763" y="100485"/>
                  </a:lnTo>
                  <a:lnTo>
                    <a:pt x="17578" y="86688"/>
                  </a:lnTo>
                  <a:lnTo>
                    <a:pt x="44159" y="59692"/>
                  </a:lnTo>
                  <a:lnTo>
                    <a:pt x="68381" y="3295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2544"/>
            <p:cNvSpPr/>
            <p:nvPr>
              <p:custDataLst>
                <p:tags r:id="rId117"/>
              </p:custDataLst>
            </p:nvPr>
          </p:nvSpPr>
          <p:spPr>
            <a:xfrm>
              <a:off x="4819650" y="3067933"/>
              <a:ext cx="102575" cy="115139"/>
            </a:xfrm>
            <a:custGeom>
              <a:avLst/>
              <a:gdLst/>
              <a:ahLst/>
              <a:cxnLst/>
              <a:rect l="0" t="0" r="0" b="0"/>
              <a:pathLst>
                <a:path w="102575" h="115139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0" y="25600"/>
                  </a:lnTo>
                  <a:lnTo>
                    <a:pt x="1882" y="52825"/>
                  </a:lnTo>
                  <a:lnTo>
                    <a:pt x="12209" y="84358"/>
                  </a:lnTo>
                  <a:lnTo>
                    <a:pt x="23535" y="97209"/>
                  </a:lnTo>
                  <a:lnTo>
                    <a:pt x="37977" y="106919"/>
                  </a:lnTo>
                  <a:lnTo>
                    <a:pt x="53803" y="113586"/>
                  </a:lnTo>
                  <a:lnTo>
                    <a:pt x="68362" y="115138"/>
                  </a:lnTo>
                  <a:lnTo>
                    <a:pt x="86578" y="112045"/>
                  </a:lnTo>
                  <a:lnTo>
                    <a:pt x="91585" y="110386"/>
                  </a:lnTo>
                  <a:lnTo>
                    <a:pt x="99030" y="104779"/>
                  </a:lnTo>
                  <a:lnTo>
                    <a:pt x="102004" y="101308"/>
                  </a:lnTo>
                  <a:lnTo>
                    <a:pt x="102574" y="97583"/>
                  </a:lnTo>
                  <a:lnTo>
                    <a:pt x="95250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13" name="SMARTInkShape-2545"/>
          <p:cNvSpPr/>
          <p:nvPr>
            <p:custDataLst>
              <p:tags r:id="rId4"/>
            </p:custDataLst>
          </p:nvPr>
        </p:nvSpPr>
        <p:spPr>
          <a:xfrm>
            <a:off x="8059993" y="2520950"/>
            <a:ext cx="42208" cy="55799"/>
          </a:xfrm>
          <a:custGeom>
            <a:avLst/>
            <a:gdLst/>
            <a:ahLst/>
            <a:cxnLst/>
            <a:rect l="0" t="0" r="0" b="0"/>
            <a:pathLst>
              <a:path w="42208" h="55799">
                <a:moveTo>
                  <a:pt x="17207" y="12700"/>
                </a:moveTo>
                <a:lnTo>
                  <a:pt x="17207" y="12700"/>
                </a:lnTo>
                <a:lnTo>
                  <a:pt x="13836" y="12700"/>
                </a:lnTo>
                <a:lnTo>
                  <a:pt x="12843" y="13405"/>
                </a:lnTo>
                <a:lnTo>
                  <a:pt x="12181" y="14582"/>
                </a:lnTo>
                <a:lnTo>
                  <a:pt x="11739" y="16071"/>
                </a:lnTo>
                <a:lnTo>
                  <a:pt x="2303" y="28601"/>
                </a:lnTo>
                <a:lnTo>
                  <a:pt x="0" y="36465"/>
                </a:lnTo>
                <a:lnTo>
                  <a:pt x="91" y="39832"/>
                </a:lnTo>
                <a:lnTo>
                  <a:pt x="2074" y="45455"/>
                </a:lnTo>
                <a:lnTo>
                  <a:pt x="7188" y="50306"/>
                </a:lnTo>
                <a:lnTo>
                  <a:pt x="14165" y="54108"/>
                </a:lnTo>
                <a:lnTo>
                  <a:pt x="21970" y="55798"/>
                </a:lnTo>
                <a:lnTo>
                  <a:pt x="28261" y="54668"/>
                </a:lnTo>
                <a:lnTo>
                  <a:pt x="35769" y="50064"/>
                </a:lnTo>
                <a:lnTo>
                  <a:pt x="38048" y="48193"/>
                </a:lnTo>
                <a:lnTo>
                  <a:pt x="40581" y="42351"/>
                </a:lnTo>
                <a:lnTo>
                  <a:pt x="42207" y="27102"/>
                </a:lnTo>
                <a:lnTo>
                  <a:pt x="39117" y="14694"/>
                </a:lnTo>
                <a:lnTo>
                  <a:pt x="33733" y="5451"/>
                </a:lnTo>
                <a:lnTo>
                  <a:pt x="31046" y="3634"/>
                </a:lnTo>
                <a:lnTo>
                  <a:pt x="17207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16" name="SMARTInkShape-Group609"/>
          <p:cNvGrpSpPr/>
          <p:nvPr/>
        </p:nvGrpSpPr>
        <p:grpSpPr>
          <a:xfrm>
            <a:off x="7696200" y="2635250"/>
            <a:ext cx="846774" cy="372663"/>
            <a:chOff x="7696200" y="2635250"/>
            <a:chExt cx="846774" cy="372663"/>
          </a:xfrm>
        </p:grpSpPr>
        <p:sp>
          <p:nvSpPr>
            <p:cNvPr id="314" name="SMARTInkShape-2546"/>
            <p:cNvSpPr/>
            <p:nvPr>
              <p:custDataLst>
                <p:tags r:id="rId110"/>
              </p:custDataLst>
            </p:nvPr>
          </p:nvSpPr>
          <p:spPr>
            <a:xfrm>
              <a:off x="7861300" y="2750684"/>
              <a:ext cx="563289" cy="257229"/>
            </a:xfrm>
            <a:custGeom>
              <a:avLst/>
              <a:gdLst/>
              <a:ahLst/>
              <a:cxnLst/>
              <a:rect l="0" t="0" r="0" b="0"/>
              <a:pathLst>
                <a:path w="563289" h="257229">
                  <a:moveTo>
                    <a:pt x="0" y="202066"/>
                  </a:moveTo>
                  <a:lnTo>
                    <a:pt x="0" y="202066"/>
                  </a:lnTo>
                  <a:lnTo>
                    <a:pt x="28611" y="182293"/>
                  </a:lnTo>
                  <a:lnTo>
                    <a:pt x="42030" y="178333"/>
                  </a:lnTo>
                  <a:lnTo>
                    <a:pt x="52546" y="183051"/>
                  </a:lnTo>
                  <a:lnTo>
                    <a:pt x="76545" y="203327"/>
                  </a:lnTo>
                  <a:lnTo>
                    <a:pt x="88610" y="221490"/>
                  </a:lnTo>
                  <a:lnTo>
                    <a:pt x="93938" y="245178"/>
                  </a:lnTo>
                  <a:lnTo>
                    <a:pt x="94667" y="252507"/>
                  </a:lnTo>
                  <a:lnTo>
                    <a:pt x="94155" y="254743"/>
                  </a:lnTo>
                  <a:lnTo>
                    <a:pt x="93109" y="256234"/>
                  </a:lnTo>
                  <a:lnTo>
                    <a:pt x="91706" y="257228"/>
                  </a:lnTo>
                  <a:lnTo>
                    <a:pt x="90770" y="256480"/>
                  </a:lnTo>
                  <a:lnTo>
                    <a:pt x="84700" y="231662"/>
                  </a:lnTo>
                  <a:lnTo>
                    <a:pt x="82975" y="203104"/>
                  </a:lnTo>
                  <a:lnTo>
                    <a:pt x="82575" y="173257"/>
                  </a:lnTo>
                  <a:lnTo>
                    <a:pt x="83978" y="172277"/>
                  </a:lnTo>
                  <a:lnTo>
                    <a:pt x="94105" y="170897"/>
                  </a:lnTo>
                  <a:lnTo>
                    <a:pt x="122096" y="172312"/>
                  </a:lnTo>
                  <a:lnTo>
                    <a:pt x="146479" y="175376"/>
                  </a:lnTo>
                  <a:lnTo>
                    <a:pt x="176630" y="176411"/>
                  </a:lnTo>
                  <a:lnTo>
                    <a:pt x="193132" y="173220"/>
                  </a:lnTo>
                  <a:lnTo>
                    <a:pt x="215715" y="160750"/>
                  </a:lnTo>
                  <a:lnTo>
                    <a:pt x="229329" y="148824"/>
                  </a:lnTo>
                  <a:lnTo>
                    <a:pt x="242955" y="127940"/>
                  </a:lnTo>
                  <a:lnTo>
                    <a:pt x="243815" y="124426"/>
                  </a:lnTo>
                  <a:lnTo>
                    <a:pt x="243682" y="121378"/>
                  </a:lnTo>
                  <a:lnTo>
                    <a:pt x="242888" y="118641"/>
                  </a:lnTo>
                  <a:lnTo>
                    <a:pt x="240242" y="117522"/>
                  </a:lnTo>
                  <a:lnTo>
                    <a:pt x="231657" y="118159"/>
                  </a:lnTo>
                  <a:lnTo>
                    <a:pt x="200885" y="140060"/>
                  </a:lnTo>
                  <a:lnTo>
                    <a:pt x="175618" y="164261"/>
                  </a:lnTo>
                  <a:lnTo>
                    <a:pt x="164846" y="186474"/>
                  </a:lnTo>
                  <a:lnTo>
                    <a:pt x="163341" y="200781"/>
                  </a:lnTo>
                  <a:lnTo>
                    <a:pt x="163927" y="207559"/>
                  </a:lnTo>
                  <a:lnTo>
                    <a:pt x="170224" y="218854"/>
                  </a:lnTo>
                  <a:lnTo>
                    <a:pt x="180077" y="227871"/>
                  </a:lnTo>
                  <a:lnTo>
                    <a:pt x="191512" y="234231"/>
                  </a:lnTo>
                  <a:lnTo>
                    <a:pt x="213220" y="238408"/>
                  </a:lnTo>
                  <a:lnTo>
                    <a:pt x="240898" y="232903"/>
                  </a:lnTo>
                  <a:lnTo>
                    <a:pt x="264699" y="218964"/>
                  </a:lnTo>
                  <a:lnTo>
                    <a:pt x="286635" y="198949"/>
                  </a:lnTo>
                  <a:lnTo>
                    <a:pt x="304557" y="169282"/>
                  </a:lnTo>
                  <a:lnTo>
                    <a:pt x="313665" y="148372"/>
                  </a:lnTo>
                  <a:lnTo>
                    <a:pt x="315090" y="138691"/>
                  </a:lnTo>
                  <a:lnTo>
                    <a:pt x="313372" y="132036"/>
                  </a:lnTo>
                  <a:lnTo>
                    <a:pt x="311925" y="129979"/>
                  </a:lnTo>
                  <a:lnTo>
                    <a:pt x="308437" y="127694"/>
                  </a:lnTo>
                  <a:lnTo>
                    <a:pt x="302654" y="128560"/>
                  </a:lnTo>
                  <a:lnTo>
                    <a:pt x="284071" y="138236"/>
                  </a:lnTo>
                  <a:lnTo>
                    <a:pt x="276067" y="147591"/>
                  </a:lnTo>
                  <a:lnTo>
                    <a:pt x="261808" y="170844"/>
                  </a:lnTo>
                  <a:lnTo>
                    <a:pt x="260617" y="176313"/>
                  </a:lnTo>
                  <a:lnTo>
                    <a:pt x="261234" y="181369"/>
                  </a:lnTo>
                  <a:lnTo>
                    <a:pt x="265080" y="195228"/>
                  </a:lnTo>
                  <a:lnTo>
                    <a:pt x="265620" y="199624"/>
                  </a:lnTo>
                  <a:lnTo>
                    <a:pt x="269984" y="208271"/>
                  </a:lnTo>
                  <a:lnTo>
                    <a:pt x="273122" y="212553"/>
                  </a:lnTo>
                  <a:lnTo>
                    <a:pt x="280373" y="217310"/>
                  </a:lnTo>
                  <a:lnTo>
                    <a:pt x="284282" y="218579"/>
                  </a:lnTo>
                  <a:lnTo>
                    <a:pt x="303268" y="216993"/>
                  </a:lnTo>
                  <a:lnTo>
                    <a:pt x="314937" y="211993"/>
                  </a:lnTo>
                  <a:lnTo>
                    <a:pt x="340669" y="197285"/>
                  </a:lnTo>
                  <a:lnTo>
                    <a:pt x="352727" y="185360"/>
                  </a:lnTo>
                  <a:lnTo>
                    <a:pt x="375337" y="154708"/>
                  </a:lnTo>
                  <a:lnTo>
                    <a:pt x="397274" y="123123"/>
                  </a:lnTo>
                  <a:lnTo>
                    <a:pt x="411517" y="99247"/>
                  </a:lnTo>
                  <a:lnTo>
                    <a:pt x="425607" y="75935"/>
                  </a:lnTo>
                  <a:lnTo>
                    <a:pt x="447996" y="47650"/>
                  </a:lnTo>
                  <a:lnTo>
                    <a:pt x="462783" y="26255"/>
                  </a:lnTo>
                  <a:lnTo>
                    <a:pt x="469622" y="6119"/>
                  </a:lnTo>
                  <a:lnTo>
                    <a:pt x="450273" y="21308"/>
                  </a:lnTo>
                  <a:lnTo>
                    <a:pt x="421573" y="52636"/>
                  </a:lnTo>
                  <a:lnTo>
                    <a:pt x="404677" y="72858"/>
                  </a:lnTo>
                  <a:lnTo>
                    <a:pt x="392464" y="95957"/>
                  </a:lnTo>
                  <a:lnTo>
                    <a:pt x="382332" y="120334"/>
                  </a:lnTo>
                  <a:lnTo>
                    <a:pt x="374536" y="144574"/>
                  </a:lnTo>
                  <a:lnTo>
                    <a:pt x="371071" y="167107"/>
                  </a:lnTo>
                  <a:lnTo>
                    <a:pt x="369553" y="198767"/>
                  </a:lnTo>
                  <a:lnTo>
                    <a:pt x="371915" y="207185"/>
                  </a:lnTo>
                  <a:lnTo>
                    <a:pt x="375648" y="209712"/>
                  </a:lnTo>
                  <a:lnTo>
                    <a:pt x="387324" y="212520"/>
                  </a:lnTo>
                  <a:lnTo>
                    <a:pt x="401920" y="208123"/>
                  </a:lnTo>
                  <a:lnTo>
                    <a:pt x="427886" y="191866"/>
                  </a:lnTo>
                  <a:lnTo>
                    <a:pt x="448404" y="175660"/>
                  </a:lnTo>
                  <a:lnTo>
                    <a:pt x="471636" y="154347"/>
                  </a:lnTo>
                  <a:lnTo>
                    <a:pt x="492308" y="128882"/>
                  </a:lnTo>
                  <a:lnTo>
                    <a:pt x="510904" y="101101"/>
                  </a:lnTo>
                  <a:lnTo>
                    <a:pt x="528575" y="72291"/>
                  </a:lnTo>
                  <a:lnTo>
                    <a:pt x="542074" y="46786"/>
                  </a:lnTo>
                  <a:lnTo>
                    <a:pt x="555726" y="18238"/>
                  </a:lnTo>
                  <a:lnTo>
                    <a:pt x="563288" y="2693"/>
                  </a:lnTo>
                  <a:lnTo>
                    <a:pt x="563203" y="1417"/>
                  </a:lnTo>
                  <a:lnTo>
                    <a:pt x="562440" y="567"/>
                  </a:lnTo>
                  <a:lnTo>
                    <a:pt x="561227" y="0"/>
                  </a:lnTo>
                  <a:lnTo>
                    <a:pt x="546035" y="9315"/>
                  </a:lnTo>
                  <a:lnTo>
                    <a:pt x="523660" y="32222"/>
                  </a:lnTo>
                  <a:lnTo>
                    <a:pt x="507434" y="55084"/>
                  </a:lnTo>
                  <a:lnTo>
                    <a:pt x="491521" y="82413"/>
                  </a:lnTo>
                  <a:lnTo>
                    <a:pt x="477393" y="113374"/>
                  </a:lnTo>
                  <a:lnTo>
                    <a:pt x="467821" y="140305"/>
                  </a:lnTo>
                  <a:lnTo>
                    <a:pt x="461920" y="163328"/>
                  </a:lnTo>
                  <a:lnTo>
                    <a:pt x="459304" y="191450"/>
                  </a:lnTo>
                  <a:lnTo>
                    <a:pt x="464384" y="218392"/>
                  </a:lnTo>
                  <a:lnTo>
                    <a:pt x="466223" y="223533"/>
                  </a:lnTo>
                  <a:lnTo>
                    <a:pt x="469565" y="226961"/>
                  </a:lnTo>
                  <a:lnTo>
                    <a:pt x="478923" y="230769"/>
                  </a:lnTo>
                  <a:lnTo>
                    <a:pt x="505837" y="233214"/>
                  </a:lnTo>
                  <a:lnTo>
                    <a:pt x="527050" y="2338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SMARTInkShape-2547"/>
            <p:cNvSpPr/>
            <p:nvPr>
              <p:custDataLst>
                <p:tags r:id="rId111"/>
              </p:custDataLst>
            </p:nvPr>
          </p:nvSpPr>
          <p:spPr>
            <a:xfrm>
              <a:off x="7696200" y="2635250"/>
              <a:ext cx="846774" cy="113921"/>
            </a:xfrm>
            <a:custGeom>
              <a:avLst/>
              <a:gdLst/>
              <a:ahLst/>
              <a:cxnLst/>
              <a:rect l="0" t="0" r="0" b="0"/>
              <a:pathLst>
                <a:path w="846774" h="113921">
                  <a:moveTo>
                    <a:pt x="0" y="19050"/>
                  </a:moveTo>
                  <a:lnTo>
                    <a:pt x="0" y="19050"/>
                  </a:lnTo>
                  <a:lnTo>
                    <a:pt x="12243" y="47885"/>
                  </a:lnTo>
                  <a:lnTo>
                    <a:pt x="21668" y="61734"/>
                  </a:lnTo>
                  <a:lnTo>
                    <a:pt x="36677" y="71652"/>
                  </a:lnTo>
                  <a:lnTo>
                    <a:pt x="55812" y="77706"/>
                  </a:lnTo>
                  <a:lnTo>
                    <a:pt x="78427" y="80397"/>
                  </a:lnTo>
                  <a:lnTo>
                    <a:pt x="100709" y="81593"/>
                  </a:lnTo>
                  <a:lnTo>
                    <a:pt x="131204" y="82266"/>
                  </a:lnTo>
                  <a:lnTo>
                    <a:pt x="161877" y="78703"/>
                  </a:lnTo>
                  <a:lnTo>
                    <a:pt x="184129" y="73785"/>
                  </a:lnTo>
                  <a:lnTo>
                    <a:pt x="211817" y="71016"/>
                  </a:lnTo>
                  <a:lnTo>
                    <a:pt x="234445" y="71606"/>
                  </a:lnTo>
                  <a:lnTo>
                    <a:pt x="265137" y="83733"/>
                  </a:lnTo>
                  <a:lnTo>
                    <a:pt x="293174" y="98803"/>
                  </a:lnTo>
                  <a:lnTo>
                    <a:pt x="305197" y="105632"/>
                  </a:lnTo>
                  <a:lnTo>
                    <a:pt x="310917" y="113920"/>
                  </a:lnTo>
                  <a:lnTo>
                    <a:pt x="311130" y="105428"/>
                  </a:lnTo>
                  <a:lnTo>
                    <a:pt x="305388" y="75106"/>
                  </a:lnTo>
                  <a:lnTo>
                    <a:pt x="305061" y="69129"/>
                  </a:lnTo>
                  <a:lnTo>
                    <a:pt x="308248" y="58426"/>
                  </a:lnTo>
                  <a:lnTo>
                    <a:pt x="319267" y="52308"/>
                  </a:lnTo>
                  <a:lnTo>
                    <a:pt x="345305" y="44896"/>
                  </a:lnTo>
                  <a:lnTo>
                    <a:pt x="367252" y="41121"/>
                  </a:lnTo>
                  <a:lnTo>
                    <a:pt x="395821" y="39443"/>
                  </a:lnTo>
                  <a:lnTo>
                    <a:pt x="412753" y="39700"/>
                  </a:lnTo>
                  <a:lnTo>
                    <a:pt x="431096" y="40578"/>
                  </a:lnTo>
                  <a:lnTo>
                    <a:pt x="450380" y="41869"/>
                  </a:lnTo>
                  <a:lnTo>
                    <a:pt x="469587" y="44140"/>
                  </a:lnTo>
                  <a:lnTo>
                    <a:pt x="488741" y="47066"/>
                  </a:lnTo>
                  <a:lnTo>
                    <a:pt x="507860" y="50427"/>
                  </a:lnTo>
                  <a:lnTo>
                    <a:pt x="528369" y="54079"/>
                  </a:lnTo>
                  <a:lnTo>
                    <a:pt x="549801" y="57925"/>
                  </a:lnTo>
                  <a:lnTo>
                    <a:pt x="571850" y="61900"/>
                  </a:lnTo>
                  <a:lnTo>
                    <a:pt x="593606" y="65256"/>
                  </a:lnTo>
                  <a:lnTo>
                    <a:pt x="615166" y="68198"/>
                  </a:lnTo>
                  <a:lnTo>
                    <a:pt x="636593" y="70865"/>
                  </a:lnTo>
                  <a:lnTo>
                    <a:pt x="657934" y="73349"/>
                  </a:lnTo>
                  <a:lnTo>
                    <a:pt x="679217" y="75710"/>
                  </a:lnTo>
                  <a:lnTo>
                    <a:pt x="700462" y="77990"/>
                  </a:lnTo>
                  <a:lnTo>
                    <a:pt x="720269" y="79510"/>
                  </a:lnTo>
                  <a:lnTo>
                    <a:pt x="739118" y="80523"/>
                  </a:lnTo>
                  <a:lnTo>
                    <a:pt x="757329" y="81199"/>
                  </a:lnTo>
                  <a:lnTo>
                    <a:pt x="786970" y="78186"/>
                  </a:lnTo>
                  <a:lnTo>
                    <a:pt x="817846" y="68557"/>
                  </a:lnTo>
                  <a:lnTo>
                    <a:pt x="829859" y="60103"/>
                  </a:lnTo>
                  <a:lnTo>
                    <a:pt x="840589" y="43443"/>
                  </a:lnTo>
                  <a:lnTo>
                    <a:pt x="845848" y="31303"/>
                  </a:lnTo>
                  <a:lnTo>
                    <a:pt x="846773" y="18851"/>
                  </a:lnTo>
                  <a:lnTo>
                    <a:pt x="844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3" name="SMARTInkShape-Group610"/>
          <p:cNvGrpSpPr/>
          <p:nvPr/>
        </p:nvGrpSpPr>
        <p:grpSpPr>
          <a:xfrm>
            <a:off x="7747000" y="2184401"/>
            <a:ext cx="825501" cy="418278"/>
            <a:chOff x="7747000" y="2184401"/>
            <a:chExt cx="825501" cy="418278"/>
          </a:xfrm>
        </p:grpSpPr>
        <p:sp>
          <p:nvSpPr>
            <p:cNvPr id="317" name="SMARTInkShape-2548"/>
            <p:cNvSpPr/>
            <p:nvPr>
              <p:custDataLst>
                <p:tags r:id="rId104"/>
              </p:custDataLst>
            </p:nvPr>
          </p:nvSpPr>
          <p:spPr>
            <a:xfrm>
              <a:off x="7747000" y="2184401"/>
              <a:ext cx="825501" cy="418278"/>
            </a:xfrm>
            <a:custGeom>
              <a:avLst/>
              <a:gdLst/>
              <a:ahLst/>
              <a:cxnLst/>
              <a:rect l="0" t="0" r="0" b="0"/>
              <a:pathLst>
                <a:path w="825501" h="418278">
                  <a:moveTo>
                    <a:pt x="0" y="285749"/>
                  </a:moveTo>
                  <a:lnTo>
                    <a:pt x="0" y="285749"/>
                  </a:lnTo>
                  <a:lnTo>
                    <a:pt x="0" y="313539"/>
                  </a:lnTo>
                  <a:lnTo>
                    <a:pt x="1882" y="334083"/>
                  </a:lnTo>
                  <a:lnTo>
                    <a:pt x="6907" y="365687"/>
                  </a:lnTo>
                  <a:lnTo>
                    <a:pt x="11537" y="382660"/>
                  </a:lnTo>
                  <a:lnTo>
                    <a:pt x="28361" y="412857"/>
                  </a:lnTo>
                  <a:lnTo>
                    <a:pt x="30244" y="416325"/>
                  </a:lnTo>
                  <a:lnTo>
                    <a:pt x="31452" y="417250"/>
                  </a:lnTo>
                  <a:lnTo>
                    <a:pt x="34675" y="418277"/>
                  </a:lnTo>
                  <a:lnTo>
                    <a:pt x="35111" y="417140"/>
                  </a:lnTo>
                  <a:lnTo>
                    <a:pt x="33765" y="406681"/>
                  </a:lnTo>
                  <a:lnTo>
                    <a:pt x="37207" y="381474"/>
                  </a:lnTo>
                  <a:lnTo>
                    <a:pt x="40760" y="359338"/>
                  </a:lnTo>
                  <a:lnTo>
                    <a:pt x="44692" y="335389"/>
                  </a:lnTo>
                  <a:lnTo>
                    <a:pt x="49496" y="309928"/>
                  </a:lnTo>
                  <a:lnTo>
                    <a:pt x="56335" y="282149"/>
                  </a:lnTo>
                  <a:lnTo>
                    <a:pt x="60316" y="255221"/>
                  </a:lnTo>
                  <a:lnTo>
                    <a:pt x="63496" y="227025"/>
                  </a:lnTo>
                  <a:lnTo>
                    <a:pt x="66320" y="210617"/>
                  </a:lnTo>
                  <a:lnTo>
                    <a:pt x="69613" y="193328"/>
                  </a:lnTo>
                  <a:lnTo>
                    <a:pt x="73925" y="175451"/>
                  </a:lnTo>
                  <a:lnTo>
                    <a:pt x="78916" y="157184"/>
                  </a:lnTo>
                  <a:lnTo>
                    <a:pt x="84361" y="138655"/>
                  </a:lnTo>
                  <a:lnTo>
                    <a:pt x="90410" y="110543"/>
                  </a:lnTo>
                  <a:lnTo>
                    <a:pt x="95696" y="82612"/>
                  </a:lnTo>
                  <a:lnTo>
                    <a:pt x="101254" y="61246"/>
                  </a:lnTo>
                  <a:lnTo>
                    <a:pt x="102781" y="59175"/>
                  </a:lnTo>
                  <a:lnTo>
                    <a:pt x="119246" y="48670"/>
                  </a:lnTo>
                  <a:lnTo>
                    <a:pt x="131787" y="44820"/>
                  </a:lnTo>
                  <a:lnTo>
                    <a:pt x="145422" y="44481"/>
                  </a:lnTo>
                  <a:lnTo>
                    <a:pt x="174085" y="49479"/>
                  </a:lnTo>
                  <a:lnTo>
                    <a:pt x="197631" y="50408"/>
                  </a:lnTo>
                  <a:lnTo>
                    <a:pt x="224362" y="50683"/>
                  </a:lnTo>
                  <a:lnTo>
                    <a:pt x="254626" y="48883"/>
                  </a:lnTo>
                  <a:lnTo>
                    <a:pt x="276151" y="46420"/>
                  </a:lnTo>
                  <a:lnTo>
                    <a:pt x="299828" y="45325"/>
                  </a:lnTo>
                  <a:lnTo>
                    <a:pt x="322580" y="42957"/>
                  </a:lnTo>
                  <a:lnTo>
                    <a:pt x="345158" y="40258"/>
                  </a:lnTo>
                  <a:lnTo>
                    <a:pt x="369303" y="39058"/>
                  </a:lnTo>
                  <a:lnTo>
                    <a:pt x="396584" y="38383"/>
                  </a:lnTo>
                  <a:lnTo>
                    <a:pt x="421444" y="38183"/>
                  </a:lnTo>
                  <a:lnTo>
                    <a:pt x="450055" y="34753"/>
                  </a:lnTo>
                  <a:lnTo>
                    <a:pt x="480875" y="32639"/>
                  </a:lnTo>
                  <a:lnTo>
                    <a:pt x="508978" y="32013"/>
                  </a:lnTo>
                  <a:lnTo>
                    <a:pt x="535180" y="31827"/>
                  </a:lnTo>
                  <a:lnTo>
                    <a:pt x="560817" y="31772"/>
                  </a:lnTo>
                  <a:lnTo>
                    <a:pt x="586287" y="28385"/>
                  </a:lnTo>
                  <a:lnTo>
                    <a:pt x="611708" y="26284"/>
                  </a:lnTo>
                  <a:lnTo>
                    <a:pt x="636853" y="24868"/>
                  </a:lnTo>
                  <a:lnTo>
                    <a:pt x="663772" y="20407"/>
                  </a:lnTo>
                  <a:lnTo>
                    <a:pt x="692594" y="18522"/>
                  </a:lnTo>
                  <a:lnTo>
                    <a:pt x="711332" y="15443"/>
                  </a:lnTo>
                  <a:lnTo>
                    <a:pt x="734744" y="16246"/>
                  </a:lnTo>
                  <a:lnTo>
                    <a:pt x="765338" y="12132"/>
                  </a:lnTo>
                  <a:lnTo>
                    <a:pt x="794617" y="6244"/>
                  </a:lnTo>
                  <a:lnTo>
                    <a:pt x="808123" y="961"/>
                  </a:lnTo>
                  <a:lnTo>
                    <a:pt x="825412" y="0"/>
                  </a:lnTo>
                  <a:lnTo>
                    <a:pt x="825499" y="31289"/>
                  </a:lnTo>
                  <a:lnTo>
                    <a:pt x="825500" y="380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2549"/>
            <p:cNvSpPr/>
            <p:nvPr>
              <p:custDataLst>
                <p:tags r:id="rId105"/>
              </p:custDataLst>
            </p:nvPr>
          </p:nvSpPr>
          <p:spPr>
            <a:xfrm>
              <a:off x="8412459" y="2324100"/>
              <a:ext cx="64792" cy="63501"/>
            </a:xfrm>
            <a:custGeom>
              <a:avLst/>
              <a:gdLst/>
              <a:ahLst/>
              <a:cxnLst/>
              <a:rect l="0" t="0" r="0" b="0"/>
              <a:pathLst>
                <a:path w="64792" h="63501">
                  <a:moveTo>
                    <a:pt x="20341" y="0"/>
                  </a:moveTo>
                  <a:lnTo>
                    <a:pt x="20341" y="0"/>
                  </a:lnTo>
                  <a:lnTo>
                    <a:pt x="32550" y="0"/>
                  </a:lnTo>
                  <a:lnTo>
                    <a:pt x="34831" y="705"/>
                  </a:lnTo>
                  <a:lnTo>
                    <a:pt x="36351" y="1881"/>
                  </a:lnTo>
                  <a:lnTo>
                    <a:pt x="42161" y="8838"/>
                  </a:lnTo>
                  <a:lnTo>
                    <a:pt x="41237" y="12242"/>
                  </a:lnTo>
                  <a:lnTo>
                    <a:pt x="34567" y="21669"/>
                  </a:lnTo>
                  <a:lnTo>
                    <a:pt x="3150" y="51129"/>
                  </a:lnTo>
                  <a:lnTo>
                    <a:pt x="413" y="55253"/>
                  </a:lnTo>
                  <a:lnTo>
                    <a:pt x="0" y="58002"/>
                  </a:lnTo>
                  <a:lnTo>
                    <a:pt x="1136" y="59835"/>
                  </a:lnTo>
                  <a:lnTo>
                    <a:pt x="3304" y="61056"/>
                  </a:lnTo>
                  <a:lnTo>
                    <a:pt x="16469" y="62776"/>
                  </a:lnTo>
                  <a:lnTo>
                    <a:pt x="43539" y="58993"/>
                  </a:lnTo>
                  <a:lnTo>
                    <a:pt x="54404" y="57969"/>
                  </a:lnTo>
                  <a:lnTo>
                    <a:pt x="57867" y="58401"/>
                  </a:lnTo>
                  <a:lnTo>
                    <a:pt x="60174" y="59396"/>
                  </a:lnTo>
                  <a:lnTo>
                    <a:pt x="64791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SMARTInkShape-2550"/>
            <p:cNvSpPr/>
            <p:nvPr>
              <p:custDataLst>
                <p:tags r:id="rId106"/>
              </p:custDataLst>
            </p:nvPr>
          </p:nvSpPr>
          <p:spPr>
            <a:xfrm>
              <a:off x="8261919" y="2432050"/>
              <a:ext cx="94682" cy="167676"/>
            </a:xfrm>
            <a:custGeom>
              <a:avLst/>
              <a:gdLst/>
              <a:ahLst/>
              <a:cxnLst/>
              <a:rect l="0" t="0" r="0" b="0"/>
              <a:pathLst>
                <a:path w="94682" h="167676">
                  <a:moveTo>
                    <a:pt x="50231" y="0"/>
                  </a:moveTo>
                  <a:lnTo>
                    <a:pt x="50231" y="0"/>
                  </a:lnTo>
                  <a:lnTo>
                    <a:pt x="53602" y="3371"/>
                  </a:lnTo>
                  <a:lnTo>
                    <a:pt x="61062" y="22381"/>
                  </a:lnTo>
                  <a:lnTo>
                    <a:pt x="66532" y="49514"/>
                  </a:lnTo>
                  <a:lnTo>
                    <a:pt x="68059" y="72100"/>
                  </a:lnTo>
                  <a:lnTo>
                    <a:pt x="68738" y="94369"/>
                  </a:lnTo>
                  <a:lnTo>
                    <a:pt x="67239" y="124857"/>
                  </a:lnTo>
                  <a:lnTo>
                    <a:pt x="65803" y="134038"/>
                  </a:lnTo>
                  <a:lnTo>
                    <a:pt x="56682" y="149884"/>
                  </a:lnTo>
                  <a:lnTo>
                    <a:pt x="44631" y="161865"/>
                  </a:lnTo>
                  <a:lnTo>
                    <a:pt x="34571" y="167190"/>
                  </a:lnTo>
                  <a:lnTo>
                    <a:pt x="23516" y="167675"/>
                  </a:lnTo>
                  <a:lnTo>
                    <a:pt x="17604" y="166817"/>
                  </a:lnTo>
                  <a:lnTo>
                    <a:pt x="12957" y="163422"/>
                  </a:lnTo>
                  <a:lnTo>
                    <a:pt x="5913" y="152124"/>
                  </a:lnTo>
                  <a:lnTo>
                    <a:pt x="1352" y="126526"/>
                  </a:lnTo>
                  <a:lnTo>
                    <a:pt x="0" y="99970"/>
                  </a:lnTo>
                  <a:lnTo>
                    <a:pt x="2632" y="92047"/>
                  </a:lnTo>
                  <a:lnTo>
                    <a:pt x="27136" y="62240"/>
                  </a:lnTo>
                  <a:lnTo>
                    <a:pt x="55781" y="36126"/>
                  </a:lnTo>
                  <a:lnTo>
                    <a:pt x="84463" y="14879"/>
                  </a:lnTo>
                  <a:lnTo>
                    <a:pt x="9468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SMARTInkShape-2551"/>
            <p:cNvSpPr/>
            <p:nvPr>
              <p:custDataLst>
                <p:tags r:id="rId107"/>
              </p:custDataLst>
            </p:nvPr>
          </p:nvSpPr>
          <p:spPr>
            <a:xfrm>
              <a:off x="8121650" y="2470150"/>
              <a:ext cx="69851" cy="3659"/>
            </a:xfrm>
            <a:custGeom>
              <a:avLst/>
              <a:gdLst/>
              <a:ahLst/>
              <a:cxnLst/>
              <a:rect l="0" t="0" r="0" b="0"/>
              <a:pathLst>
                <a:path w="69851" h="3659">
                  <a:moveTo>
                    <a:pt x="0" y="0"/>
                  </a:moveTo>
                  <a:lnTo>
                    <a:pt x="0" y="0"/>
                  </a:lnTo>
                  <a:lnTo>
                    <a:pt x="16606" y="706"/>
                  </a:lnTo>
                  <a:lnTo>
                    <a:pt x="32907" y="3658"/>
                  </a:lnTo>
                  <a:lnTo>
                    <a:pt x="63471" y="41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2552"/>
            <p:cNvSpPr/>
            <p:nvPr>
              <p:custDataLst>
                <p:tags r:id="rId108"/>
              </p:custDataLst>
            </p:nvPr>
          </p:nvSpPr>
          <p:spPr>
            <a:xfrm>
              <a:off x="8022501" y="2337683"/>
              <a:ext cx="48350" cy="81668"/>
            </a:xfrm>
            <a:custGeom>
              <a:avLst/>
              <a:gdLst/>
              <a:ahLst/>
              <a:cxnLst/>
              <a:rect l="0" t="0" r="0" b="0"/>
              <a:pathLst>
                <a:path w="48350" h="81668">
                  <a:moveTo>
                    <a:pt x="16599" y="5467"/>
                  </a:moveTo>
                  <a:lnTo>
                    <a:pt x="16599" y="5467"/>
                  </a:lnTo>
                  <a:lnTo>
                    <a:pt x="19970" y="2096"/>
                  </a:lnTo>
                  <a:lnTo>
                    <a:pt x="23506" y="441"/>
                  </a:lnTo>
                  <a:lnTo>
                    <a:pt x="25437" y="0"/>
                  </a:lnTo>
                  <a:lnTo>
                    <a:pt x="27429" y="1116"/>
                  </a:lnTo>
                  <a:lnTo>
                    <a:pt x="31526" y="6120"/>
                  </a:lnTo>
                  <a:lnTo>
                    <a:pt x="34427" y="20242"/>
                  </a:lnTo>
                  <a:lnTo>
                    <a:pt x="31916" y="34461"/>
                  </a:lnTo>
                  <a:lnTo>
                    <a:pt x="19962" y="50982"/>
                  </a:lnTo>
                  <a:lnTo>
                    <a:pt x="1476" y="67992"/>
                  </a:lnTo>
                  <a:lnTo>
                    <a:pt x="167" y="70434"/>
                  </a:lnTo>
                  <a:lnTo>
                    <a:pt x="0" y="72061"/>
                  </a:lnTo>
                  <a:lnTo>
                    <a:pt x="594" y="73147"/>
                  </a:lnTo>
                  <a:lnTo>
                    <a:pt x="1696" y="73870"/>
                  </a:lnTo>
                  <a:lnTo>
                    <a:pt x="6617" y="74888"/>
                  </a:lnTo>
                  <a:lnTo>
                    <a:pt x="37732" y="76015"/>
                  </a:lnTo>
                  <a:lnTo>
                    <a:pt x="48349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SMARTInkShape-2553"/>
            <p:cNvSpPr/>
            <p:nvPr>
              <p:custDataLst>
                <p:tags r:id="rId109"/>
              </p:custDataLst>
            </p:nvPr>
          </p:nvSpPr>
          <p:spPr>
            <a:xfrm>
              <a:off x="7864833" y="2451100"/>
              <a:ext cx="138476" cy="107616"/>
            </a:xfrm>
            <a:custGeom>
              <a:avLst/>
              <a:gdLst/>
              <a:ahLst/>
              <a:cxnLst/>
              <a:rect l="0" t="0" r="0" b="0"/>
              <a:pathLst>
                <a:path w="138476" h="107616">
                  <a:moveTo>
                    <a:pt x="47267" y="12700"/>
                  </a:moveTo>
                  <a:lnTo>
                    <a:pt x="47267" y="12700"/>
                  </a:lnTo>
                  <a:lnTo>
                    <a:pt x="38429" y="12700"/>
                  </a:lnTo>
                  <a:lnTo>
                    <a:pt x="20121" y="38048"/>
                  </a:lnTo>
                  <a:lnTo>
                    <a:pt x="4416" y="66150"/>
                  </a:lnTo>
                  <a:lnTo>
                    <a:pt x="0" y="83963"/>
                  </a:lnTo>
                  <a:lnTo>
                    <a:pt x="1800" y="97524"/>
                  </a:lnTo>
                  <a:lnTo>
                    <a:pt x="4256" y="103116"/>
                  </a:lnTo>
                  <a:lnTo>
                    <a:pt x="8009" y="106138"/>
                  </a:lnTo>
                  <a:lnTo>
                    <a:pt x="12629" y="107448"/>
                  </a:lnTo>
                  <a:lnTo>
                    <a:pt x="17825" y="107615"/>
                  </a:lnTo>
                  <a:lnTo>
                    <a:pt x="27361" y="104038"/>
                  </a:lnTo>
                  <a:lnTo>
                    <a:pt x="44981" y="90244"/>
                  </a:lnTo>
                  <a:lnTo>
                    <a:pt x="63237" y="67819"/>
                  </a:lnTo>
                  <a:lnTo>
                    <a:pt x="64264" y="67790"/>
                  </a:lnTo>
                  <a:lnTo>
                    <a:pt x="64948" y="68477"/>
                  </a:lnTo>
                  <a:lnTo>
                    <a:pt x="75480" y="75354"/>
                  </a:lnTo>
                  <a:lnTo>
                    <a:pt x="86968" y="87687"/>
                  </a:lnTo>
                  <a:lnTo>
                    <a:pt x="102617" y="97127"/>
                  </a:lnTo>
                  <a:lnTo>
                    <a:pt x="118465" y="100274"/>
                  </a:lnTo>
                  <a:lnTo>
                    <a:pt x="122955" y="99305"/>
                  </a:lnTo>
                  <a:lnTo>
                    <a:pt x="129825" y="94465"/>
                  </a:lnTo>
                  <a:lnTo>
                    <a:pt x="137658" y="83807"/>
                  </a:lnTo>
                  <a:lnTo>
                    <a:pt x="138475" y="73936"/>
                  </a:lnTo>
                  <a:lnTo>
                    <a:pt x="133088" y="54598"/>
                  </a:lnTo>
                  <a:lnTo>
                    <a:pt x="124436" y="30994"/>
                  </a:lnTo>
                  <a:lnTo>
                    <a:pt x="117404" y="11770"/>
                  </a:lnTo>
                  <a:lnTo>
                    <a:pt x="1107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6" name="SMARTInkShape-Group611"/>
          <p:cNvGrpSpPr/>
          <p:nvPr/>
        </p:nvGrpSpPr>
        <p:grpSpPr>
          <a:xfrm>
            <a:off x="7575550" y="2501900"/>
            <a:ext cx="50801" cy="31751"/>
            <a:chOff x="7575550" y="2501900"/>
            <a:chExt cx="50801" cy="31751"/>
          </a:xfrm>
        </p:grpSpPr>
        <p:sp>
          <p:nvSpPr>
            <p:cNvPr id="324" name="SMARTInkShape-2554"/>
            <p:cNvSpPr/>
            <p:nvPr>
              <p:custDataLst>
                <p:tags r:id="rId102"/>
              </p:custDataLst>
            </p:nvPr>
          </p:nvSpPr>
          <p:spPr>
            <a:xfrm>
              <a:off x="7575550" y="252095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5057" y="5958"/>
                  </a:lnTo>
                  <a:lnTo>
                    <a:pt x="30187" y="6881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SMARTInkShape-2555"/>
            <p:cNvSpPr/>
            <p:nvPr>
              <p:custDataLst>
                <p:tags r:id="rId103"/>
              </p:custDataLst>
            </p:nvPr>
          </p:nvSpPr>
          <p:spPr>
            <a:xfrm>
              <a:off x="7575550" y="250190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9" name="SMARTInkShape-Group612"/>
          <p:cNvGrpSpPr/>
          <p:nvPr/>
        </p:nvGrpSpPr>
        <p:grpSpPr>
          <a:xfrm>
            <a:off x="7246319" y="2336608"/>
            <a:ext cx="137103" cy="266415"/>
            <a:chOff x="7246319" y="2336608"/>
            <a:chExt cx="137103" cy="266415"/>
          </a:xfrm>
        </p:grpSpPr>
        <p:sp>
          <p:nvSpPr>
            <p:cNvPr id="327" name="SMARTInkShape-2556"/>
            <p:cNvSpPr/>
            <p:nvPr>
              <p:custDataLst>
                <p:tags r:id="rId100"/>
              </p:custDataLst>
            </p:nvPr>
          </p:nvSpPr>
          <p:spPr>
            <a:xfrm>
              <a:off x="7283450" y="2336608"/>
              <a:ext cx="82551" cy="82743"/>
            </a:xfrm>
            <a:custGeom>
              <a:avLst/>
              <a:gdLst/>
              <a:ahLst/>
              <a:cxnLst/>
              <a:rect l="0" t="0" r="0" b="0"/>
              <a:pathLst>
                <a:path w="82551" h="82743">
                  <a:moveTo>
                    <a:pt x="0" y="82742"/>
                  </a:moveTo>
                  <a:lnTo>
                    <a:pt x="0" y="82742"/>
                  </a:lnTo>
                  <a:lnTo>
                    <a:pt x="26680" y="57943"/>
                  </a:lnTo>
                  <a:lnTo>
                    <a:pt x="42948" y="42939"/>
                  </a:lnTo>
                  <a:lnTo>
                    <a:pt x="54823" y="25087"/>
                  </a:lnTo>
                  <a:lnTo>
                    <a:pt x="66722" y="962"/>
                  </a:lnTo>
                  <a:lnTo>
                    <a:pt x="67764" y="0"/>
                  </a:lnTo>
                  <a:lnTo>
                    <a:pt x="68459" y="64"/>
                  </a:lnTo>
                  <a:lnTo>
                    <a:pt x="68923" y="812"/>
                  </a:lnTo>
                  <a:lnTo>
                    <a:pt x="69575" y="7353"/>
                  </a:lnTo>
                  <a:lnTo>
                    <a:pt x="71677" y="30011"/>
                  </a:lnTo>
                  <a:lnTo>
                    <a:pt x="80829" y="60317"/>
                  </a:lnTo>
                  <a:lnTo>
                    <a:pt x="82550" y="700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SMARTInkShape-2557"/>
            <p:cNvSpPr/>
            <p:nvPr>
              <p:custDataLst>
                <p:tags r:id="rId101"/>
              </p:custDataLst>
            </p:nvPr>
          </p:nvSpPr>
          <p:spPr>
            <a:xfrm>
              <a:off x="7246319" y="2509133"/>
              <a:ext cx="137103" cy="93890"/>
            </a:xfrm>
            <a:custGeom>
              <a:avLst/>
              <a:gdLst/>
              <a:ahLst/>
              <a:cxnLst/>
              <a:rect l="0" t="0" r="0" b="0"/>
              <a:pathLst>
                <a:path w="137103" h="93890">
                  <a:moveTo>
                    <a:pt x="43481" y="5467"/>
                  </a:moveTo>
                  <a:lnTo>
                    <a:pt x="43481" y="5467"/>
                  </a:lnTo>
                  <a:lnTo>
                    <a:pt x="40109" y="2096"/>
                  </a:lnTo>
                  <a:lnTo>
                    <a:pt x="36574" y="441"/>
                  </a:lnTo>
                  <a:lnTo>
                    <a:pt x="34643" y="0"/>
                  </a:lnTo>
                  <a:lnTo>
                    <a:pt x="28735" y="3272"/>
                  </a:lnTo>
                  <a:lnTo>
                    <a:pt x="20699" y="11547"/>
                  </a:lnTo>
                  <a:lnTo>
                    <a:pt x="6392" y="34628"/>
                  </a:lnTo>
                  <a:lnTo>
                    <a:pt x="484" y="60224"/>
                  </a:lnTo>
                  <a:lnTo>
                    <a:pt x="0" y="65255"/>
                  </a:lnTo>
                  <a:lnTo>
                    <a:pt x="1088" y="69315"/>
                  </a:lnTo>
                  <a:lnTo>
                    <a:pt x="6060" y="75707"/>
                  </a:lnTo>
                  <a:lnTo>
                    <a:pt x="9361" y="76988"/>
                  </a:lnTo>
                  <a:lnTo>
                    <a:pt x="16793" y="76530"/>
                  </a:lnTo>
                  <a:lnTo>
                    <a:pt x="28910" y="72305"/>
                  </a:lnTo>
                  <a:lnTo>
                    <a:pt x="60029" y="45321"/>
                  </a:lnTo>
                  <a:lnTo>
                    <a:pt x="61568" y="45442"/>
                  </a:lnTo>
                  <a:lnTo>
                    <a:pt x="65161" y="47458"/>
                  </a:lnTo>
                  <a:lnTo>
                    <a:pt x="75298" y="63408"/>
                  </a:lnTo>
                  <a:lnTo>
                    <a:pt x="83482" y="75551"/>
                  </a:lnTo>
                  <a:lnTo>
                    <a:pt x="91598" y="83182"/>
                  </a:lnTo>
                  <a:lnTo>
                    <a:pt x="107362" y="90739"/>
                  </a:lnTo>
                  <a:lnTo>
                    <a:pt x="126665" y="93889"/>
                  </a:lnTo>
                  <a:lnTo>
                    <a:pt x="129276" y="92637"/>
                  </a:lnTo>
                  <a:lnTo>
                    <a:pt x="134058" y="87484"/>
                  </a:lnTo>
                  <a:lnTo>
                    <a:pt x="136654" y="78607"/>
                  </a:lnTo>
                  <a:lnTo>
                    <a:pt x="137102" y="66902"/>
                  </a:lnTo>
                  <a:lnTo>
                    <a:pt x="132683" y="45856"/>
                  </a:lnTo>
                  <a:lnTo>
                    <a:pt x="114804" y="14497"/>
                  </a:lnTo>
                  <a:lnTo>
                    <a:pt x="113331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7" name="SMARTInkShape-Group613"/>
          <p:cNvGrpSpPr/>
          <p:nvPr/>
        </p:nvGrpSpPr>
        <p:grpSpPr>
          <a:xfrm>
            <a:off x="6140450" y="2363993"/>
            <a:ext cx="577851" cy="272038"/>
            <a:chOff x="6140450" y="2363993"/>
            <a:chExt cx="577851" cy="272038"/>
          </a:xfrm>
        </p:grpSpPr>
        <p:sp>
          <p:nvSpPr>
            <p:cNvPr id="330" name="SMARTInkShape-2558"/>
            <p:cNvSpPr/>
            <p:nvPr>
              <p:custDataLst>
                <p:tags r:id="rId93"/>
              </p:custDataLst>
            </p:nvPr>
          </p:nvSpPr>
          <p:spPr>
            <a:xfrm>
              <a:off x="6413500" y="2432573"/>
              <a:ext cx="6351" cy="12178"/>
            </a:xfrm>
            <a:custGeom>
              <a:avLst/>
              <a:gdLst/>
              <a:ahLst/>
              <a:cxnLst/>
              <a:rect l="0" t="0" r="0" b="0"/>
              <a:pathLst>
                <a:path w="6351" h="12178">
                  <a:moveTo>
                    <a:pt x="6350" y="12177"/>
                  </a:moveTo>
                  <a:lnTo>
                    <a:pt x="6350" y="12177"/>
                  </a:lnTo>
                  <a:lnTo>
                    <a:pt x="6350" y="1242"/>
                  </a:lnTo>
                  <a:lnTo>
                    <a:pt x="5644" y="654"/>
                  </a:lnTo>
                  <a:lnTo>
                    <a:pt x="2979" y="0"/>
                  </a:lnTo>
                  <a:lnTo>
                    <a:pt x="1986" y="531"/>
                  </a:lnTo>
                  <a:lnTo>
                    <a:pt x="1324" y="1591"/>
                  </a:lnTo>
                  <a:lnTo>
                    <a:pt x="0" y="5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SMARTInkShape-2559"/>
            <p:cNvSpPr/>
            <p:nvPr>
              <p:custDataLst>
                <p:tags r:id="rId94"/>
              </p:custDataLst>
            </p:nvPr>
          </p:nvSpPr>
          <p:spPr>
            <a:xfrm>
              <a:off x="6541263" y="2520950"/>
              <a:ext cx="170176" cy="115081"/>
            </a:xfrm>
            <a:custGeom>
              <a:avLst/>
              <a:gdLst/>
              <a:ahLst/>
              <a:cxnLst/>
              <a:rect l="0" t="0" r="0" b="0"/>
              <a:pathLst>
                <a:path w="170176" h="115081">
                  <a:moveTo>
                    <a:pt x="37337" y="0"/>
                  </a:moveTo>
                  <a:lnTo>
                    <a:pt x="37337" y="0"/>
                  </a:lnTo>
                  <a:lnTo>
                    <a:pt x="33966" y="0"/>
                  </a:lnTo>
                  <a:lnTo>
                    <a:pt x="32973" y="705"/>
                  </a:lnTo>
                  <a:lnTo>
                    <a:pt x="32311" y="1881"/>
                  </a:lnTo>
                  <a:lnTo>
                    <a:pt x="31869" y="3371"/>
                  </a:lnTo>
                  <a:lnTo>
                    <a:pt x="16658" y="26745"/>
                  </a:lnTo>
                  <a:lnTo>
                    <a:pt x="5026" y="54570"/>
                  </a:lnTo>
                  <a:lnTo>
                    <a:pt x="952" y="83745"/>
                  </a:lnTo>
                  <a:lnTo>
                    <a:pt x="0" y="99309"/>
                  </a:lnTo>
                  <a:lnTo>
                    <a:pt x="1156" y="105011"/>
                  </a:lnTo>
                  <a:lnTo>
                    <a:pt x="6205" y="113229"/>
                  </a:lnTo>
                  <a:lnTo>
                    <a:pt x="10232" y="114997"/>
                  </a:lnTo>
                  <a:lnTo>
                    <a:pt x="20352" y="115080"/>
                  </a:lnTo>
                  <a:lnTo>
                    <a:pt x="31905" y="109002"/>
                  </a:lnTo>
                  <a:lnTo>
                    <a:pt x="57788" y="86216"/>
                  </a:lnTo>
                  <a:lnTo>
                    <a:pt x="71533" y="66733"/>
                  </a:lnTo>
                  <a:lnTo>
                    <a:pt x="74666" y="59043"/>
                  </a:lnTo>
                  <a:lnTo>
                    <a:pt x="75628" y="59118"/>
                  </a:lnTo>
                  <a:lnTo>
                    <a:pt x="78579" y="61082"/>
                  </a:lnTo>
                  <a:lnTo>
                    <a:pt x="98290" y="89136"/>
                  </a:lnTo>
                  <a:lnTo>
                    <a:pt x="114663" y="99788"/>
                  </a:lnTo>
                  <a:lnTo>
                    <a:pt x="139159" y="109709"/>
                  </a:lnTo>
                  <a:lnTo>
                    <a:pt x="149854" y="110378"/>
                  </a:lnTo>
                  <a:lnTo>
                    <a:pt x="154682" y="109569"/>
                  </a:lnTo>
                  <a:lnTo>
                    <a:pt x="161927" y="104906"/>
                  </a:lnTo>
                  <a:lnTo>
                    <a:pt x="164847" y="101688"/>
                  </a:lnTo>
                  <a:lnTo>
                    <a:pt x="168092" y="92467"/>
                  </a:lnTo>
                  <a:lnTo>
                    <a:pt x="170175" y="65929"/>
                  </a:lnTo>
                  <a:lnTo>
                    <a:pt x="163793" y="41799"/>
                  </a:lnTo>
                  <a:lnTo>
                    <a:pt x="156804" y="30807"/>
                  </a:lnTo>
                  <a:lnTo>
                    <a:pt x="13893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SMARTInkShape-2560"/>
            <p:cNvSpPr/>
            <p:nvPr>
              <p:custDataLst>
                <p:tags r:id="rId95"/>
              </p:custDataLst>
            </p:nvPr>
          </p:nvSpPr>
          <p:spPr>
            <a:xfrm>
              <a:off x="6610350" y="2363993"/>
              <a:ext cx="107951" cy="74408"/>
            </a:xfrm>
            <a:custGeom>
              <a:avLst/>
              <a:gdLst/>
              <a:ahLst/>
              <a:cxnLst/>
              <a:rect l="0" t="0" r="0" b="0"/>
              <a:pathLst>
                <a:path w="107951" h="74408">
                  <a:moveTo>
                    <a:pt x="0" y="74407"/>
                  </a:moveTo>
                  <a:lnTo>
                    <a:pt x="0" y="74407"/>
                  </a:lnTo>
                  <a:lnTo>
                    <a:pt x="23487" y="46556"/>
                  </a:lnTo>
                  <a:lnTo>
                    <a:pt x="50017" y="14931"/>
                  </a:lnTo>
                  <a:lnTo>
                    <a:pt x="67458" y="0"/>
                  </a:lnTo>
                  <a:lnTo>
                    <a:pt x="68255" y="814"/>
                  </a:lnTo>
                  <a:lnTo>
                    <a:pt x="74779" y="29408"/>
                  </a:lnTo>
                  <a:lnTo>
                    <a:pt x="81345" y="48138"/>
                  </a:lnTo>
                  <a:lnTo>
                    <a:pt x="91914" y="62234"/>
                  </a:lnTo>
                  <a:lnTo>
                    <a:pt x="107950" y="744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SMARTInkShape-2561"/>
            <p:cNvSpPr/>
            <p:nvPr>
              <p:custDataLst>
                <p:tags r:id="rId96"/>
              </p:custDataLst>
            </p:nvPr>
          </p:nvSpPr>
          <p:spPr>
            <a:xfrm>
              <a:off x="6369752" y="2527300"/>
              <a:ext cx="62799" cy="107429"/>
            </a:xfrm>
            <a:custGeom>
              <a:avLst/>
              <a:gdLst/>
              <a:ahLst/>
              <a:cxnLst/>
              <a:rect l="0" t="0" r="0" b="0"/>
              <a:pathLst>
                <a:path w="62799" h="107429">
                  <a:moveTo>
                    <a:pt x="31048" y="0"/>
                  </a:moveTo>
                  <a:lnTo>
                    <a:pt x="31048" y="0"/>
                  </a:lnTo>
                  <a:lnTo>
                    <a:pt x="27677" y="0"/>
                  </a:lnTo>
                  <a:lnTo>
                    <a:pt x="18838" y="10113"/>
                  </a:lnTo>
                  <a:lnTo>
                    <a:pt x="7283" y="29886"/>
                  </a:lnTo>
                  <a:lnTo>
                    <a:pt x="1665" y="53619"/>
                  </a:lnTo>
                  <a:lnTo>
                    <a:pt x="0" y="75154"/>
                  </a:lnTo>
                  <a:lnTo>
                    <a:pt x="3372" y="86554"/>
                  </a:lnTo>
                  <a:lnTo>
                    <a:pt x="9576" y="95618"/>
                  </a:lnTo>
                  <a:lnTo>
                    <a:pt x="17036" y="101999"/>
                  </a:lnTo>
                  <a:lnTo>
                    <a:pt x="28819" y="105305"/>
                  </a:lnTo>
                  <a:lnTo>
                    <a:pt x="49265" y="107428"/>
                  </a:lnTo>
                  <a:lnTo>
                    <a:pt x="52365" y="106190"/>
                  </a:lnTo>
                  <a:lnTo>
                    <a:pt x="6279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SMARTInkShape-2562"/>
            <p:cNvSpPr/>
            <p:nvPr>
              <p:custDataLst>
                <p:tags r:id="rId97"/>
              </p:custDataLst>
            </p:nvPr>
          </p:nvSpPr>
          <p:spPr>
            <a:xfrm>
              <a:off x="6166732" y="2514600"/>
              <a:ext cx="68969" cy="5471"/>
            </a:xfrm>
            <a:custGeom>
              <a:avLst/>
              <a:gdLst/>
              <a:ahLst/>
              <a:cxnLst/>
              <a:rect l="0" t="0" r="0" b="0"/>
              <a:pathLst>
                <a:path w="68969" h="547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6121" y="3371"/>
                  </a:lnTo>
                  <a:lnTo>
                    <a:pt x="16872" y="5467"/>
                  </a:lnTo>
                  <a:lnTo>
                    <a:pt x="38216" y="5470"/>
                  </a:lnTo>
                  <a:lnTo>
                    <a:pt x="689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SMARTInkShape-2563"/>
            <p:cNvSpPr/>
            <p:nvPr>
              <p:custDataLst>
                <p:tags r:id="rId98"/>
              </p:custDataLst>
            </p:nvPr>
          </p:nvSpPr>
          <p:spPr>
            <a:xfrm>
              <a:off x="6179073" y="2476500"/>
              <a:ext cx="12178" cy="76201"/>
            </a:xfrm>
            <a:custGeom>
              <a:avLst/>
              <a:gdLst/>
              <a:ahLst/>
              <a:cxnLst/>
              <a:rect l="0" t="0" r="0" b="0"/>
              <a:pathLst>
                <a:path w="12178" h="76201">
                  <a:moveTo>
                    <a:pt x="12177" y="0"/>
                  </a:moveTo>
                  <a:lnTo>
                    <a:pt x="12177" y="0"/>
                  </a:lnTo>
                  <a:lnTo>
                    <a:pt x="12177" y="10113"/>
                  </a:lnTo>
                  <a:lnTo>
                    <a:pt x="2125" y="41740"/>
                  </a:lnTo>
                  <a:lnTo>
                    <a:pt x="0" y="60848"/>
                  </a:lnTo>
                  <a:lnTo>
                    <a:pt x="1591" y="67730"/>
                  </a:lnTo>
                  <a:lnTo>
                    <a:pt x="5827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2564"/>
            <p:cNvSpPr/>
            <p:nvPr>
              <p:custDataLst>
                <p:tags r:id="rId99"/>
              </p:custDataLst>
            </p:nvPr>
          </p:nvSpPr>
          <p:spPr>
            <a:xfrm>
              <a:off x="6140450" y="2597234"/>
              <a:ext cx="101601" cy="12617"/>
            </a:xfrm>
            <a:custGeom>
              <a:avLst/>
              <a:gdLst/>
              <a:ahLst/>
              <a:cxnLst/>
              <a:rect l="0" t="0" r="0" b="0"/>
              <a:pathLst>
                <a:path w="101601" h="12617">
                  <a:moveTo>
                    <a:pt x="0" y="12616"/>
                  </a:moveTo>
                  <a:lnTo>
                    <a:pt x="0" y="12616"/>
                  </a:lnTo>
                  <a:lnTo>
                    <a:pt x="3371" y="9245"/>
                  </a:lnTo>
                  <a:lnTo>
                    <a:pt x="31706" y="4777"/>
                  </a:lnTo>
                  <a:lnTo>
                    <a:pt x="60512" y="876"/>
                  </a:lnTo>
                  <a:lnTo>
                    <a:pt x="89129" y="0"/>
                  </a:lnTo>
                  <a:lnTo>
                    <a:pt x="94411" y="1835"/>
                  </a:lnTo>
                  <a:lnTo>
                    <a:pt x="101600" y="62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3" name="SMARTInkShape-Group614"/>
          <p:cNvGrpSpPr/>
          <p:nvPr/>
        </p:nvGrpSpPr>
        <p:grpSpPr>
          <a:xfrm>
            <a:off x="5227899" y="2514600"/>
            <a:ext cx="758556" cy="225861"/>
            <a:chOff x="5227899" y="2514600"/>
            <a:chExt cx="758556" cy="225861"/>
          </a:xfrm>
        </p:grpSpPr>
        <p:sp>
          <p:nvSpPr>
            <p:cNvPr id="338" name="SMARTInkShape-2565"/>
            <p:cNvSpPr/>
            <p:nvPr>
              <p:custDataLst>
                <p:tags r:id="rId88"/>
              </p:custDataLst>
            </p:nvPr>
          </p:nvSpPr>
          <p:spPr>
            <a:xfrm>
              <a:off x="5871694" y="2514600"/>
              <a:ext cx="114761" cy="225861"/>
            </a:xfrm>
            <a:custGeom>
              <a:avLst/>
              <a:gdLst/>
              <a:ahLst/>
              <a:cxnLst/>
              <a:rect l="0" t="0" r="0" b="0"/>
              <a:pathLst>
                <a:path w="114761" h="225861">
                  <a:moveTo>
                    <a:pt x="40156" y="31750"/>
                  </a:moveTo>
                  <a:lnTo>
                    <a:pt x="40156" y="31750"/>
                  </a:lnTo>
                  <a:lnTo>
                    <a:pt x="40156" y="25662"/>
                  </a:lnTo>
                  <a:lnTo>
                    <a:pt x="40156" y="49842"/>
                  </a:lnTo>
                  <a:lnTo>
                    <a:pt x="46897" y="76308"/>
                  </a:lnTo>
                  <a:lnTo>
                    <a:pt x="50208" y="98120"/>
                  </a:lnTo>
                  <a:lnTo>
                    <a:pt x="51679" y="121926"/>
                  </a:lnTo>
                  <a:lnTo>
                    <a:pt x="52334" y="146617"/>
                  </a:lnTo>
                  <a:lnTo>
                    <a:pt x="52701" y="177576"/>
                  </a:lnTo>
                  <a:lnTo>
                    <a:pt x="49024" y="193928"/>
                  </a:lnTo>
                  <a:lnTo>
                    <a:pt x="36254" y="221735"/>
                  </a:lnTo>
                  <a:lnTo>
                    <a:pt x="31837" y="225549"/>
                  </a:lnTo>
                  <a:lnTo>
                    <a:pt x="28966" y="225860"/>
                  </a:lnTo>
                  <a:lnTo>
                    <a:pt x="22012" y="224325"/>
                  </a:lnTo>
                  <a:lnTo>
                    <a:pt x="14218" y="215646"/>
                  </a:lnTo>
                  <a:lnTo>
                    <a:pt x="6756" y="201676"/>
                  </a:lnTo>
                  <a:lnTo>
                    <a:pt x="0" y="174683"/>
                  </a:lnTo>
                  <a:lnTo>
                    <a:pt x="1839" y="149203"/>
                  </a:lnTo>
                  <a:lnTo>
                    <a:pt x="5017" y="134751"/>
                  </a:lnTo>
                  <a:lnTo>
                    <a:pt x="17515" y="114715"/>
                  </a:lnTo>
                  <a:lnTo>
                    <a:pt x="42112" y="88276"/>
                  </a:lnTo>
                  <a:lnTo>
                    <a:pt x="68801" y="65510"/>
                  </a:lnTo>
                  <a:lnTo>
                    <a:pt x="97817" y="40379"/>
                  </a:lnTo>
                  <a:lnTo>
                    <a:pt x="108276" y="24193"/>
                  </a:lnTo>
                  <a:lnTo>
                    <a:pt x="114760" y="6504"/>
                  </a:lnTo>
                  <a:lnTo>
                    <a:pt x="114586" y="4336"/>
                  </a:lnTo>
                  <a:lnTo>
                    <a:pt x="113765" y="2890"/>
                  </a:lnTo>
                  <a:lnTo>
                    <a:pt x="1100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SMARTInkShape-2566"/>
            <p:cNvSpPr/>
            <p:nvPr>
              <p:custDataLst>
                <p:tags r:id="rId89"/>
              </p:custDataLst>
            </p:nvPr>
          </p:nvSpPr>
          <p:spPr>
            <a:xfrm>
              <a:off x="5715000" y="2585333"/>
              <a:ext cx="76201" cy="17003"/>
            </a:xfrm>
            <a:custGeom>
              <a:avLst/>
              <a:gdLst/>
              <a:ahLst/>
              <a:cxnLst/>
              <a:rect l="0" t="0" r="0" b="0"/>
              <a:pathLst>
                <a:path w="76201" h="17003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6907" y="441"/>
                  </a:lnTo>
                  <a:lnTo>
                    <a:pt x="8838" y="0"/>
                  </a:lnTo>
                  <a:lnTo>
                    <a:pt x="33253" y="6991"/>
                  </a:lnTo>
                  <a:lnTo>
                    <a:pt x="58100" y="17002"/>
                  </a:lnTo>
                  <a:lnTo>
                    <a:pt x="64863" y="15768"/>
                  </a:lnTo>
                  <a:lnTo>
                    <a:pt x="762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SMARTInkShape-2567"/>
            <p:cNvSpPr/>
            <p:nvPr>
              <p:custDataLst>
                <p:tags r:id="rId90"/>
              </p:custDataLst>
            </p:nvPr>
          </p:nvSpPr>
          <p:spPr>
            <a:xfrm>
              <a:off x="5511800" y="26162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29854" y="0"/>
                  </a:lnTo>
                  <a:lnTo>
                    <a:pt x="45904" y="705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SMARTInkShape-2568"/>
            <p:cNvSpPr/>
            <p:nvPr>
              <p:custDataLst>
                <p:tags r:id="rId91"/>
              </p:custDataLst>
            </p:nvPr>
          </p:nvSpPr>
          <p:spPr>
            <a:xfrm>
              <a:off x="5524500" y="25781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0845" y="5761"/>
                  </a:lnTo>
                  <a:lnTo>
                    <a:pt x="42274" y="6316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SMARTInkShape-2569"/>
            <p:cNvSpPr/>
            <p:nvPr>
              <p:custDataLst>
                <p:tags r:id="rId92"/>
              </p:custDataLst>
            </p:nvPr>
          </p:nvSpPr>
          <p:spPr>
            <a:xfrm>
              <a:off x="5227899" y="2517880"/>
              <a:ext cx="150552" cy="199921"/>
            </a:xfrm>
            <a:custGeom>
              <a:avLst/>
              <a:gdLst/>
              <a:ahLst/>
              <a:cxnLst/>
              <a:rect l="0" t="0" r="0" b="0"/>
              <a:pathLst>
                <a:path w="150552" h="199921">
                  <a:moveTo>
                    <a:pt x="150551" y="9420"/>
                  </a:moveTo>
                  <a:lnTo>
                    <a:pt x="150551" y="9420"/>
                  </a:lnTo>
                  <a:lnTo>
                    <a:pt x="141714" y="582"/>
                  </a:lnTo>
                  <a:lnTo>
                    <a:pt x="138309" y="0"/>
                  </a:lnTo>
                  <a:lnTo>
                    <a:pt x="128882" y="1235"/>
                  </a:lnTo>
                  <a:lnTo>
                    <a:pt x="117638" y="9780"/>
                  </a:lnTo>
                  <a:lnTo>
                    <a:pt x="95643" y="34221"/>
                  </a:lnTo>
                  <a:lnTo>
                    <a:pt x="77464" y="57837"/>
                  </a:lnTo>
                  <a:lnTo>
                    <a:pt x="59977" y="87148"/>
                  </a:lnTo>
                  <a:lnTo>
                    <a:pt x="42798" y="113345"/>
                  </a:lnTo>
                  <a:lnTo>
                    <a:pt x="21022" y="142283"/>
                  </a:lnTo>
                  <a:lnTo>
                    <a:pt x="0" y="166144"/>
                  </a:lnTo>
                  <a:lnTo>
                    <a:pt x="5303" y="138392"/>
                  </a:lnTo>
                  <a:lnTo>
                    <a:pt x="9207" y="107841"/>
                  </a:lnTo>
                  <a:lnTo>
                    <a:pt x="10120" y="84913"/>
                  </a:lnTo>
                  <a:lnTo>
                    <a:pt x="11340" y="54993"/>
                  </a:lnTo>
                  <a:lnTo>
                    <a:pt x="16289" y="37616"/>
                  </a:lnTo>
                  <a:lnTo>
                    <a:pt x="17299" y="38095"/>
                  </a:lnTo>
                  <a:lnTo>
                    <a:pt x="32702" y="62855"/>
                  </a:lnTo>
                  <a:lnTo>
                    <a:pt x="46410" y="91261"/>
                  </a:lnTo>
                  <a:lnTo>
                    <a:pt x="56994" y="113527"/>
                  </a:lnTo>
                  <a:lnTo>
                    <a:pt x="74853" y="144219"/>
                  </a:lnTo>
                  <a:lnTo>
                    <a:pt x="96479" y="173552"/>
                  </a:lnTo>
                  <a:lnTo>
                    <a:pt x="114886" y="192327"/>
                  </a:lnTo>
                  <a:lnTo>
                    <a:pt x="118801" y="1999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6" name="SMARTInkShape-Group615"/>
          <p:cNvGrpSpPr/>
          <p:nvPr/>
        </p:nvGrpSpPr>
        <p:grpSpPr>
          <a:xfrm>
            <a:off x="4972050" y="2489461"/>
            <a:ext cx="6351" cy="69590"/>
            <a:chOff x="4972050" y="2489461"/>
            <a:chExt cx="6351" cy="69590"/>
          </a:xfrm>
        </p:grpSpPr>
        <p:sp>
          <p:nvSpPr>
            <p:cNvPr id="344" name="SMARTInkShape-2570"/>
            <p:cNvSpPr/>
            <p:nvPr>
              <p:custDataLst>
                <p:tags r:id="rId86"/>
              </p:custDataLst>
            </p:nvPr>
          </p:nvSpPr>
          <p:spPr>
            <a:xfrm>
              <a:off x="4972050" y="25527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SMARTInkShape-2571"/>
            <p:cNvSpPr/>
            <p:nvPr>
              <p:custDataLst>
                <p:tags r:id="rId87"/>
              </p:custDataLst>
            </p:nvPr>
          </p:nvSpPr>
          <p:spPr>
            <a:xfrm>
              <a:off x="4978400" y="2489461"/>
              <a:ext cx="1" cy="12440"/>
            </a:xfrm>
            <a:custGeom>
              <a:avLst/>
              <a:gdLst/>
              <a:ahLst/>
              <a:cxnLst/>
              <a:rect l="0" t="0" r="0" b="0"/>
              <a:pathLst>
                <a:path w="1" h="12440">
                  <a:moveTo>
                    <a:pt x="0" y="6089"/>
                  </a:moveTo>
                  <a:lnTo>
                    <a:pt x="0" y="6089"/>
                  </a:lnTo>
                  <a:lnTo>
                    <a:pt x="0" y="0"/>
                  </a:lnTo>
                  <a:lnTo>
                    <a:pt x="0" y="1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1" name="SMARTInkShape-Group616"/>
          <p:cNvGrpSpPr/>
          <p:nvPr/>
        </p:nvGrpSpPr>
        <p:grpSpPr>
          <a:xfrm>
            <a:off x="4198136" y="2476500"/>
            <a:ext cx="576873" cy="268737"/>
            <a:chOff x="4198136" y="2476500"/>
            <a:chExt cx="576873" cy="268737"/>
          </a:xfrm>
        </p:grpSpPr>
        <p:sp>
          <p:nvSpPr>
            <p:cNvPr id="347" name="SMARTInkShape-2572"/>
            <p:cNvSpPr/>
            <p:nvPr>
              <p:custDataLst>
                <p:tags r:id="rId82"/>
              </p:custDataLst>
            </p:nvPr>
          </p:nvSpPr>
          <p:spPr>
            <a:xfrm>
              <a:off x="4655633" y="2476500"/>
              <a:ext cx="119376" cy="268737"/>
            </a:xfrm>
            <a:custGeom>
              <a:avLst/>
              <a:gdLst/>
              <a:ahLst/>
              <a:cxnLst/>
              <a:rect l="0" t="0" r="0" b="0"/>
              <a:pathLst>
                <a:path w="119376" h="268737">
                  <a:moveTo>
                    <a:pt x="24317" y="25400"/>
                  </a:moveTo>
                  <a:lnTo>
                    <a:pt x="24317" y="25400"/>
                  </a:lnTo>
                  <a:lnTo>
                    <a:pt x="24317" y="32142"/>
                  </a:lnTo>
                  <a:lnTo>
                    <a:pt x="35161" y="57907"/>
                  </a:lnTo>
                  <a:lnTo>
                    <a:pt x="50343" y="86851"/>
                  </a:lnTo>
                  <a:lnTo>
                    <a:pt x="59638" y="109861"/>
                  </a:lnTo>
                  <a:lnTo>
                    <a:pt x="68473" y="134199"/>
                  </a:lnTo>
                  <a:lnTo>
                    <a:pt x="74986" y="159127"/>
                  </a:lnTo>
                  <a:lnTo>
                    <a:pt x="75529" y="184318"/>
                  </a:lnTo>
                  <a:lnTo>
                    <a:pt x="71868" y="215558"/>
                  </a:lnTo>
                  <a:lnTo>
                    <a:pt x="62944" y="242688"/>
                  </a:lnTo>
                  <a:lnTo>
                    <a:pt x="55361" y="254382"/>
                  </a:lnTo>
                  <a:lnTo>
                    <a:pt x="38994" y="267638"/>
                  </a:lnTo>
                  <a:lnTo>
                    <a:pt x="34807" y="268736"/>
                  </a:lnTo>
                  <a:lnTo>
                    <a:pt x="26392" y="268075"/>
                  </a:lnTo>
                  <a:lnTo>
                    <a:pt x="17948" y="259785"/>
                  </a:lnTo>
                  <a:lnTo>
                    <a:pt x="10198" y="245988"/>
                  </a:lnTo>
                  <a:lnTo>
                    <a:pt x="2573" y="218386"/>
                  </a:lnTo>
                  <a:lnTo>
                    <a:pt x="0" y="189277"/>
                  </a:lnTo>
                  <a:lnTo>
                    <a:pt x="649" y="165914"/>
                  </a:lnTo>
                  <a:lnTo>
                    <a:pt x="9857" y="142136"/>
                  </a:lnTo>
                  <a:lnTo>
                    <a:pt x="35336" y="112900"/>
                  </a:lnTo>
                  <a:lnTo>
                    <a:pt x="63801" y="88485"/>
                  </a:lnTo>
                  <a:lnTo>
                    <a:pt x="90814" y="63377"/>
                  </a:lnTo>
                  <a:lnTo>
                    <a:pt x="112163" y="36351"/>
                  </a:lnTo>
                  <a:lnTo>
                    <a:pt x="117373" y="21903"/>
                  </a:lnTo>
                  <a:lnTo>
                    <a:pt x="119375" y="4669"/>
                  </a:lnTo>
                  <a:lnTo>
                    <a:pt x="118733" y="3113"/>
                  </a:lnTo>
                  <a:lnTo>
                    <a:pt x="117600" y="2075"/>
                  </a:lnTo>
                  <a:lnTo>
                    <a:pt x="1132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SMARTInkShape-2573"/>
            <p:cNvSpPr/>
            <p:nvPr>
              <p:custDataLst>
                <p:tags r:id="rId83"/>
              </p:custDataLst>
            </p:nvPr>
          </p:nvSpPr>
          <p:spPr>
            <a:xfrm>
              <a:off x="4457961" y="2496433"/>
              <a:ext cx="113448" cy="138818"/>
            </a:xfrm>
            <a:custGeom>
              <a:avLst/>
              <a:gdLst/>
              <a:ahLst/>
              <a:cxnLst/>
              <a:rect l="0" t="0" r="0" b="0"/>
              <a:pathLst>
                <a:path w="113448" h="138818">
                  <a:moveTo>
                    <a:pt x="6089" y="5467"/>
                  </a:moveTo>
                  <a:lnTo>
                    <a:pt x="6089" y="5467"/>
                  </a:lnTo>
                  <a:lnTo>
                    <a:pt x="622" y="0"/>
                  </a:lnTo>
                  <a:lnTo>
                    <a:pt x="327" y="411"/>
                  </a:lnTo>
                  <a:lnTo>
                    <a:pt x="0" y="2749"/>
                  </a:lnTo>
                  <a:lnTo>
                    <a:pt x="619" y="3655"/>
                  </a:lnTo>
                  <a:lnTo>
                    <a:pt x="1737" y="4259"/>
                  </a:lnTo>
                  <a:lnTo>
                    <a:pt x="11972" y="8599"/>
                  </a:lnTo>
                  <a:lnTo>
                    <a:pt x="20140" y="14235"/>
                  </a:lnTo>
                  <a:lnTo>
                    <a:pt x="50229" y="19530"/>
                  </a:lnTo>
                  <a:lnTo>
                    <a:pt x="75878" y="26903"/>
                  </a:lnTo>
                  <a:lnTo>
                    <a:pt x="103918" y="42278"/>
                  </a:lnTo>
                  <a:lnTo>
                    <a:pt x="109541" y="47227"/>
                  </a:lnTo>
                  <a:lnTo>
                    <a:pt x="113447" y="54937"/>
                  </a:lnTo>
                  <a:lnTo>
                    <a:pt x="110492" y="62615"/>
                  </a:lnTo>
                  <a:lnTo>
                    <a:pt x="93034" y="77851"/>
                  </a:lnTo>
                  <a:lnTo>
                    <a:pt x="61787" y="102870"/>
                  </a:lnTo>
                  <a:lnTo>
                    <a:pt x="43414" y="120634"/>
                  </a:lnTo>
                  <a:lnTo>
                    <a:pt x="40317" y="127443"/>
                  </a:lnTo>
                  <a:lnTo>
                    <a:pt x="37839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SMARTInkShape-2574"/>
            <p:cNvSpPr/>
            <p:nvPr>
              <p:custDataLst>
                <p:tags r:id="rId84"/>
              </p:custDataLst>
            </p:nvPr>
          </p:nvSpPr>
          <p:spPr>
            <a:xfrm>
              <a:off x="4385006" y="2654300"/>
              <a:ext cx="37247" cy="43122"/>
            </a:xfrm>
            <a:custGeom>
              <a:avLst/>
              <a:gdLst/>
              <a:ahLst/>
              <a:cxnLst/>
              <a:rect l="0" t="0" r="0" b="0"/>
              <a:pathLst>
                <a:path w="37247" h="43122">
                  <a:moveTo>
                    <a:pt x="21894" y="6350"/>
                  </a:moveTo>
                  <a:lnTo>
                    <a:pt x="21894" y="6350"/>
                  </a:lnTo>
                  <a:lnTo>
                    <a:pt x="13056" y="6350"/>
                  </a:lnTo>
                  <a:lnTo>
                    <a:pt x="9029" y="8231"/>
                  </a:lnTo>
                  <a:lnTo>
                    <a:pt x="695" y="15188"/>
                  </a:lnTo>
                  <a:lnTo>
                    <a:pt x="0" y="17887"/>
                  </a:lnTo>
                  <a:lnTo>
                    <a:pt x="1109" y="24648"/>
                  </a:lnTo>
                  <a:lnTo>
                    <a:pt x="5701" y="33017"/>
                  </a:lnTo>
                  <a:lnTo>
                    <a:pt x="11530" y="39965"/>
                  </a:lnTo>
                  <a:lnTo>
                    <a:pt x="17523" y="42457"/>
                  </a:lnTo>
                  <a:lnTo>
                    <a:pt x="21096" y="43121"/>
                  </a:lnTo>
                  <a:lnTo>
                    <a:pt x="26949" y="41978"/>
                  </a:lnTo>
                  <a:lnTo>
                    <a:pt x="29497" y="40685"/>
                  </a:lnTo>
                  <a:lnTo>
                    <a:pt x="34210" y="35486"/>
                  </a:lnTo>
                  <a:lnTo>
                    <a:pt x="36455" y="32124"/>
                  </a:lnTo>
                  <a:lnTo>
                    <a:pt x="37246" y="29177"/>
                  </a:lnTo>
                  <a:lnTo>
                    <a:pt x="37067" y="26507"/>
                  </a:lnTo>
                  <a:lnTo>
                    <a:pt x="36243" y="24021"/>
                  </a:lnTo>
                  <a:lnTo>
                    <a:pt x="28341" y="13781"/>
                  </a:lnTo>
                  <a:lnTo>
                    <a:pt x="17062" y="5181"/>
                  </a:lnTo>
                  <a:lnTo>
                    <a:pt x="284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2575"/>
            <p:cNvSpPr/>
            <p:nvPr>
              <p:custDataLst>
                <p:tags r:id="rId85"/>
              </p:custDataLst>
            </p:nvPr>
          </p:nvSpPr>
          <p:spPr>
            <a:xfrm>
              <a:off x="4198136" y="2542692"/>
              <a:ext cx="152639" cy="122951"/>
            </a:xfrm>
            <a:custGeom>
              <a:avLst/>
              <a:gdLst/>
              <a:ahLst/>
              <a:cxnLst/>
              <a:rect l="0" t="0" r="0" b="0"/>
              <a:pathLst>
                <a:path w="152639" h="122951">
                  <a:moveTo>
                    <a:pt x="37314" y="3658"/>
                  </a:moveTo>
                  <a:lnTo>
                    <a:pt x="37314" y="3658"/>
                  </a:lnTo>
                  <a:lnTo>
                    <a:pt x="37314" y="287"/>
                  </a:lnTo>
                  <a:lnTo>
                    <a:pt x="36609" y="0"/>
                  </a:lnTo>
                  <a:lnTo>
                    <a:pt x="33943" y="1562"/>
                  </a:lnTo>
                  <a:lnTo>
                    <a:pt x="20686" y="25986"/>
                  </a:lnTo>
                  <a:lnTo>
                    <a:pt x="5180" y="53851"/>
                  </a:lnTo>
                  <a:lnTo>
                    <a:pt x="0" y="84246"/>
                  </a:lnTo>
                  <a:lnTo>
                    <a:pt x="269" y="92392"/>
                  </a:lnTo>
                  <a:lnTo>
                    <a:pt x="1328" y="94564"/>
                  </a:lnTo>
                  <a:lnTo>
                    <a:pt x="2740" y="96012"/>
                  </a:lnTo>
                  <a:lnTo>
                    <a:pt x="14840" y="98050"/>
                  </a:lnTo>
                  <a:lnTo>
                    <a:pt x="24033" y="94764"/>
                  </a:lnTo>
                  <a:lnTo>
                    <a:pt x="54728" y="74179"/>
                  </a:lnTo>
                  <a:lnTo>
                    <a:pt x="57519" y="77569"/>
                  </a:lnTo>
                  <a:lnTo>
                    <a:pt x="74619" y="103379"/>
                  </a:lnTo>
                  <a:lnTo>
                    <a:pt x="86389" y="112541"/>
                  </a:lnTo>
                  <a:lnTo>
                    <a:pt x="102184" y="119724"/>
                  </a:lnTo>
                  <a:lnTo>
                    <a:pt x="120270" y="122950"/>
                  </a:lnTo>
                  <a:lnTo>
                    <a:pt x="128982" y="121823"/>
                  </a:lnTo>
                  <a:lnTo>
                    <a:pt x="135911" y="118265"/>
                  </a:lnTo>
                  <a:lnTo>
                    <a:pt x="143694" y="111979"/>
                  </a:lnTo>
                  <a:lnTo>
                    <a:pt x="152638" y="93766"/>
                  </a:lnTo>
                  <a:lnTo>
                    <a:pt x="151834" y="76632"/>
                  </a:lnTo>
                  <a:lnTo>
                    <a:pt x="145329" y="49034"/>
                  </a:lnTo>
                  <a:lnTo>
                    <a:pt x="140354" y="32997"/>
                  </a:lnTo>
                  <a:lnTo>
                    <a:pt x="133439" y="21166"/>
                  </a:lnTo>
                  <a:lnTo>
                    <a:pt x="125662" y="14967"/>
                  </a:lnTo>
                  <a:lnTo>
                    <a:pt x="107164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4" name="SMARTInkShape-Group617"/>
          <p:cNvGrpSpPr/>
          <p:nvPr/>
        </p:nvGrpSpPr>
        <p:grpSpPr>
          <a:xfrm>
            <a:off x="3890323" y="2419350"/>
            <a:ext cx="152682" cy="431801"/>
            <a:chOff x="3890323" y="2419350"/>
            <a:chExt cx="152682" cy="431801"/>
          </a:xfrm>
        </p:grpSpPr>
        <p:sp>
          <p:nvSpPr>
            <p:cNvPr id="352" name="SMARTInkShape-2576"/>
            <p:cNvSpPr/>
            <p:nvPr>
              <p:custDataLst>
                <p:tags r:id="rId80"/>
              </p:custDataLst>
            </p:nvPr>
          </p:nvSpPr>
          <p:spPr>
            <a:xfrm>
              <a:off x="3981450" y="2419350"/>
              <a:ext cx="61555" cy="431801"/>
            </a:xfrm>
            <a:custGeom>
              <a:avLst/>
              <a:gdLst/>
              <a:ahLst/>
              <a:cxnLst/>
              <a:rect l="0" t="0" r="0" b="0"/>
              <a:pathLst>
                <a:path w="61555" h="431801">
                  <a:moveTo>
                    <a:pt x="6350" y="0"/>
                  </a:moveTo>
                  <a:lnTo>
                    <a:pt x="6350" y="0"/>
                  </a:lnTo>
                  <a:lnTo>
                    <a:pt x="17195" y="12961"/>
                  </a:lnTo>
                  <a:lnTo>
                    <a:pt x="33082" y="43351"/>
                  </a:lnTo>
                  <a:lnTo>
                    <a:pt x="45042" y="71949"/>
                  </a:lnTo>
                  <a:lnTo>
                    <a:pt x="49784" y="88888"/>
                  </a:lnTo>
                  <a:lnTo>
                    <a:pt x="53650" y="107236"/>
                  </a:lnTo>
                  <a:lnTo>
                    <a:pt x="56933" y="126524"/>
                  </a:lnTo>
                  <a:lnTo>
                    <a:pt x="59122" y="147850"/>
                  </a:lnTo>
                  <a:lnTo>
                    <a:pt x="60582" y="170533"/>
                  </a:lnTo>
                  <a:lnTo>
                    <a:pt x="61554" y="194122"/>
                  </a:lnTo>
                  <a:lnTo>
                    <a:pt x="60792" y="217609"/>
                  </a:lnTo>
                  <a:lnTo>
                    <a:pt x="58872" y="241028"/>
                  </a:lnTo>
                  <a:lnTo>
                    <a:pt x="56181" y="264402"/>
                  </a:lnTo>
                  <a:lnTo>
                    <a:pt x="51565" y="286335"/>
                  </a:lnTo>
                  <a:lnTo>
                    <a:pt x="45666" y="307306"/>
                  </a:lnTo>
                  <a:lnTo>
                    <a:pt x="38910" y="327638"/>
                  </a:lnTo>
                  <a:lnTo>
                    <a:pt x="32996" y="344719"/>
                  </a:lnTo>
                  <a:lnTo>
                    <a:pt x="22661" y="373107"/>
                  </a:lnTo>
                  <a:lnTo>
                    <a:pt x="8910" y="402180"/>
                  </a:lnTo>
                  <a:lnTo>
                    <a:pt x="0" y="431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SMARTInkShape-2577"/>
            <p:cNvSpPr/>
            <p:nvPr>
              <p:custDataLst>
                <p:tags r:id="rId81"/>
              </p:custDataLst>
            </p:nvPr>
          </p:nvSpPr>
          <p:spPr>
            <a:xfrm>
              <a:off x="3890323" y="2579684"/>
              <a:ext cx="103828" cy="125155"/>
            </a:xfrm>
            <a:custGeom>
              <a:avLst/>
              <a:gdLst/>
              <a:ahLst/>
              <a:cxnLst/>
              <a:rect l="0" t="0" r="0" b="0"/>
              <a:pathLst>
                <a:path w="103828" h="125155">
                  <a:moveTo>
                    <a:pt x="2227" y="36516"/>
                  </a:moveTo>
                  <a:lnTo>
                    <a:pt x="2227" y="36516"/>
                  </a:lnTo>
                  <a:lnTo>
                    <a:pt x="2227" y="33145"/>
                  </a:lnTo>
                  <a:lnTo>
                    <a:pt x="12366" y="20615"/>
                  </a:lnTo>
                  <a:lnTo>
                    <a:pt x="27957" y="6433"/>
                  </a:lnTo>
                  <a:lnTo>
                    <a:pt x="36240" y="1979"/>
                  </a:lnTo>
                  <a:lnTo>
                    <a:pt x="44626" y="0"/>
                  </a:lnTo>
                  <a:lnTo>
                    <a:pt x="51174" y="1001"/>
                  </a:lnTo>
                  <a:lnTo>
                    <a:pt x="53909" y="2256"/>
                  </a:lnTo>
                  <a:lnTo>
                    <a:pt x="58828" y="7414"/>
                  </a:lnTo>
                  <a:lnTo>
                    <a:pt x="61128" y="10764"/>
                  </a:lnTo>
                  <a:lnTo>
                    <a:pt x="61955" y="14409"/>
                  </a:lnTo>
                  <a:lnTo>
                    <a:pt x="60993" y="22222"/>
                  </a:lnTo>
                  <a:lnTo>
                    <a:pt x="53114" y="41296"/>
                  </a:lnTo>
                  <a:lnTo>
                    <a:pt x="28376" y="72320"/>
                  </a:lnTo>
                  <a:lnTo>
                    <a:pt x="8019" y="95800"/>
                  </a:lnTo>
                  <a:lnTo>
                    <a:pt x="0" y="111021"/>
                  </a:lnTo>
                  <a:lnTo>
                    <a:pt x="37" y="113702"/>
                  </a:lnTo>
                  <a:lnTo>
                    <a:pt x="1473" y="115490"/>
                  </a:lnTo>
                  <a:lnTo>
                    <a:pt x="3841" y="116682"/>
                  </a:lnTo>
                  <a:lnTo>
                    <a:pt x="33702" y="118752"/>
                  </a:lnTo>
                  <a:lnTo>
                    <a:pt x="64985" y="119025"/>
                  </a:lnTo>
                  <a:lnTo>
                    <a:pt x="78991" y="119759"/>
                  </a:lnTo>
                  <a:lnTo>
                    <a:pt x="96079" y="125154"/>
                  </a:lnTo>
                  <a:lnTo>
                    <a:pt x="103827" y="1190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0" name="SMARTInkShape-Group618"/>
          <p:cNvGrpSpPr/>
          <p:nvPr/>
        </p:nvGrpSpPr>
        <p:grpSpPr>
          <a:xfrm>
            <a:off x="5368441" y="1492250"/>
            <a:ext cx="1629260" cy="520701"/>
            <a:chOff x="5368441" y="1492250"/>
            <a:chExt cx="1629260" cy="520701"/>
          </a:xfrm>
        </p:grpSpPr>
        <p:sp>
          <p:nvSpPr>
            <p:cNvPr id="355" name="SMARTInkShape-2578"/>
            <p:cNvSpPr/>
            <p:nvPr>
              <p:custDataLst>
                <p:tags r:id="rId65"/>
              </p:custDataLst>
            </p:nvPr>
          </p:nvSpPr>
          <p:spPr>
            <a:xfrm>
              <a:off x="6752782" y="1593850"/>
              <a:ext cx="92519" cy="160596"/>
            </a:xfrm>
            <a:custGeom>
              <a:avLst/>
              <a:gdLst/>
              <a:ahLst/>
              <a:cxnLst/>
              <a:rect l="0" t="0" r="0" b="0"/>
              <a:pathLst>
                <a:path w="92519" h="160596">
                  <a:moveTo>
                    <a:pt x="22668" y="25400"/>
                  </a:moveTo>
                  <a:lnTo>
                    <a:pt x="22668" y="25400"/>
                  </a:lnTo>
                  <a:lnTo>
                    <a:pt x="22668" y="49819"/>
                  </a:lnTo>
                  <a:lnTo>
                    <a:pt x="28313" y="63064"/>
                  </a:lnTo>
                  <a:lnTo>
                    <a:pt x="39627" y="84302"/>
                  </a:lnTo>
                  <a:lnTo>
                    <a:pt x="47448" y="108469"/>
                  </a:lnTo>
                  <a:lnTo>
                    <a:pt x="50615" y="123703"/>
                  </a:lnTo>
                  <a:lnTo>
                    <a:pt x="48431" y="140213"/>
                  </a:lnTo>
                  <a:lnTo>
                    <a:pt x="45172" y="149570"/>
                  </a:lnTo>
                  <a:lnTo>
                    <a:pt x="39490" y="156552"/>
                  </a:lnTo>
                  <a:lnTo>
                    <a:pt x="36000" y="159401"/>
                  </a:lnTo>
                  <a:lnTo>
                    <a:pt x="31556" y="160595"/>
                  </a:lnTo>
                  <a:lnTo>
                    <a:pt x="20974" y="160040"/>
                  </a:lnTo>
                  <a:lnTo>
                    <a:pt x="11097" y="153679"/>
                  </a:lnTo>
                  <a:lnTo>
                    <a:pt x="3413" y="144502"/>
                  </a:lnTo>
                  <a:lnTo>
                    <a:pt x="0" y="135719"/>
                  </a:lnTo>
                  <a:lnTo>
                    <a:pt x="2244" y="125231"/>
                  </a:lnTo>
                  <a:lnTo>
                    <a:pt x="16137" y="95017"/>
                  </a:lnTo>
                  <a:lnTo>
                    <a:pt x="41473" y="69804"/>
                  </a:lnTo>
                  <a:lnTo>
                    <a:pt x="68366" y="38094"/>
                  </a:lnTo>
                  <a:lnTo>
                    <a:pt x="82233" y="16462"/>
                  </a:lnTo>
                  <a:lnTo>
                    <a:pt x="86356" y="3318"/>
                  </a:lnTo>
                  <a:lnTo>
                    <a:pt x="87704" y="2212"/>
                  </a:lnTo>
                  <a:lnTo>
                    <a:pt x="925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SMARTInkShape-2579"/>
            <p:cNvSpPr/>
            <p:nvPr>
              <p:custDataLst>
                <p:tags r:id="rId66"/>
              </p:custDataLst>
            </p:nvPr>
          </p:nvSpPr>
          <p:spPr>
            <a:xfrm>
              <a:off x="6629400" y="16700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9853" y="6350"/>
                  </a:lnTo>
                  <a:lnTo>
                    <a:pt x="56044" y="198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SMARTInkShape-2580"/>
            <p:cNvSpPr/>
            <p:nvPr>
              <p:custDataLst>
                <p:tags r:id="rId67"/>
              </p:custDataLst>
            </p:nvPr>
          </p:nvSpPr>
          <p:spPr>
            <a:xfrm>
              <a:off x="6470765" y="1802257"/>
              <a:ext cx="177686" cy="130437"/>
            </a:xfrm>
            <a:custGeom>
              <a:avLst/>
              <a:gdLst/>
              <a:ahLst/>
              <a:cxnLst/>
              <a:rect l="0" t="0" r="0" b="0"/>
              <a:pathLst>
                <a:path w="177686" h="130437">
                  <a:moveTo>
                    <a:pt x="12585" y="45593"/>
                  </a:moveTo>
                  <a:lnTo>
                    <a:pt x="12585" y="45593"/>
                  </a:lnTo>
                  <a:lnTo>
                    <a:pt x="44095" y="45593"/>
                  </a:lnTo>
                  <a:lnTo>
                    <a:pt x="64019" y="44182"/>
                  </a:lnTo>
                  <a:lnTo>
                    <a:pt x="93797" y="31778"/>
                  </a:lnTo>
                  <a:lnTo>
                    <a:pt x="105124" y="24636"/>
                  </a:lnTo>
                  <a:lnTo>
                    <a:pt x="110157" y="19110"/>
                  </a:lnTo>
                  <a:lnTo>
                    <a:pt x="112394" y="12421"/>
                  </a:lnTo>
                  <a:lnTo>
                    <a:pt x="112991" y="8662"/>
                  </a:lnTo>
                  <a:lnTo>
                    <a:pt x="111273" y="5450"/>
                  </a:lnTo>
                  <a:lnTo>
                    <a:pt x="103718" y="0"/>
                  </a:lnTo>
                  <a:lnTo>
                    <a:pt x="87661" y="870"/>
                  </a:lnTo>
                  <a:lnTo>
                    <a:pt x="56702" y="11175"/>
                  </a:lnTo>
                  <a:lnTo>
                    <a:pt x="37132" y="22535"/>
                  </a:lnTo>
                  <a:lnTo>
                    <a:pt x="14919" y="45503"/>
                  </a:lnTo>
                  <a:lnTo>
                    <a:pt x="3979" y="64368"/>
                  </a:lnTo>
                  <a:lnTo>
                    <a:pt x="59" y="80748"/>
                  </a:lnTo>
                  <a:lnTo>
                    <a:pt x="0" y="88080"/>
                  </a:lnTo>
                  <a:lnTo>
                    <a:pt x="5581" y="101871"/>
                  </a:lnTo>
                  <a:lnTo>
                    <a:pt x="10032" y="108511"/>
                  </a:lnTo>
                  <a:lnTo>
                    <a:pt x="22505" y="117772"/>
                  </a:lnTo>
                  <a:lnTo>
                    <a:pt x="49155" y="126951"/>
                  </a:lnTo>
                  <a:lnTo>
                    <a:pt x="71172" y="130436"/>
                  </a:lnTo>
                  <a:lnTo>
                    <a:pt x="92716" y="129632"/>
                  </a:lnTo>
                  <a:lnTo>
                    <a:pt x="114050" y="125042"/>
                  </a:lnTo>
                  <a:lnTo>
                    <a:pt x="144014" y="114524"/>
                  </a:lnTo>
                  <a:lnTo>
                    <a:pt x="159898" y="105862"/>
                  </a:lnTo>
                  <a:lnTo>
                    <a:pt x="177685" y="836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2581"/>
            <p:cNvSpPr/>
            <p:nvPr>
              <p:custDataLst>
                <p:tags r:id="rId68"/>
              </p:custDataLst>
            </p:nvPr>
          </p:nvSpPr>
          <p:spPr>
            <a:xfrm>
              <a:off x="6889750" y="1562100"/>
              <a:ext cx="101601" cy="19051"/>
            </a:xfrm>
            <a:custGeom>
              <a:avLst/>
              <a:gdLst/>
              <a:ahLst/>
              <a:cxnLst/>
              <a:rect l="0" t="0" r="0" b="0"/>
              <a:pathLst>
                <a:path w="1016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705" y="14686"/>
                  </a:lnTo>
                  <a:lnTo>
                    <a:pt x="1882" y="14024"/>
                  </a:lnTo>
                  <a:lnTo>
                    <a:pt x="26746" y="8510"/>
                  </a:lnTo>
                  <a:lnTo>
                    <a:pt x="52453" y="6285"/>
                  </a:lnTo>
                  <a:lnTo>
                    <a:pt x="82907" y="96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SMARTInkShape-2582"/>
            <p:cNvSpPr/>
            <p:nvPr>
              <p:custDataLst>
                <p:tags r:id="rId69"/>
              </p:custDataLst>
            </p:nvPr>
          </p:nvSpPr>
          <p:spPr>
            <a:xfrm>
              <a:off x="6913253" y="1492250"/>
              <a:ext cx="84448" cy="170455"/>
            </a:xfrm>
            <a:custGeom>
              <a:avLst/>
              <a:gdLst/>
              <a:ahLst/>
              <a:cxnLst/>
              <a:rect l="0" t="0" r="0" b="0"/>
              <a:pathLst>
                <a:path w="84448" h="170455">
                  <a:moveTo>
                    <a:pt x="39997" y="0"/>
                  </a:moveTo>
                  <a:lnTo>
                    <a:pt x="39997" y="0"/>
                  </a:lnTo>
                  <a:lnTo>
                    <a:pt x="24096" y="28848"/>
                  </a:lnTo>
                  <a:lnTo>
                    <a:pt x="12865" y="59348"/>
                  </a:lnTo>
                  <a:lnTo>
                    <a:pt x="4755" y="91041"/>
                  </a:lnTo>
                  <a:lnTo>
                    <a:pt x="0" y="122068"/>
                  </a:lnTo>
                  <a:lnTo>
                    <a:pt x="5881" y="148038"/>
                  </a:lnTo>
                  <a:lnTo>
                    <a:pt x="10253" y="160104"/>
                  </a:lnTo>
                  <a:lnTo>
                    <a:pt x="13818" y="163886"/>
                  </a:lnTo>
                  <a:lnTo>
                    <a:pt x="23423" y="168088"/>
                  </a:lnTo>
                  <a:lnTo>
                    <a:pt x="40730" y="170454"/>
                  </a:lnTo>
                  <a:lnTo>
                    <a:pt x="59264" y="167784"/>
                  </a:lnTo>
                  <a:lnTo>
                    <a:pt x="84447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SMARTInkShape-2583"/>
            <p:cNvSpPr/>
            <p:nvPr>
              <p:custDataLst>
                <p:tags r:id="rId70"/>
              </p:custDataLst>
            </p:nvPr>
          </p:nvSpPr>
          <p:spPr>
            <a:xfrm>
              <a:off x="6235700" y="1866900"/>
              <a:ext cx="107951" cy="5027"/>
            </a:xfrm>
            <a:custGeom>
              <a:avLst/>
              <a:gdLst/>
              <a:ahLst/>
              <a:cxnLst/>
              <a:rect l="0" t="0" r="0" b="0"/>
              <a:pathLst>
                <a:path w="107951" h="5027">
                  <a:moveTo>
                    <a:pt x="0" y="0"/>
                  </a:moveTo>
                  <a:lnTo>
                    <a:pt x="0" y="0"/>
                  </a:lnTo>
                  <a:lnTo>
                    <a:pt x="29698" y="705"/>
                  </a:lnTo>
                  <a:lnTo>
                    <a:pt x="58626" y="5026"/>
                  </a:lnTo>
                  <a:lnTo>
                    <a:pt x="82988" y="4076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SMARTInkShape-2584"/>
            <p:cNvSpPr/>
            <p:nvPr>
              <p:custDataLst>
                <p:tags r:id="rId71"/>
              </p:custDataLst>
            </p:nvPr>
          </p:nvSpPr>
          <p:spPr>
            <a:xfrm>
              <a:off x="6192040" y="1710665"/>
              <a:ext cx="138911" cy="251824"/>
            </a:xfrm>
            <a:custGeom>
              <a:avLst/>
              <a:gdLst/>
              <a:ahLst/>
              <a:cxnLst/>
              <a:rect l="0" t="0" r="0" b="0"/>
              <a:pathLst>
                <a:path w="138911" h="251824">
                  <a:moveTo>
                    <a:pt x="88110" y="3835"/>
                  </a:moveTo>
                  <a:lnTo>
                    <a:pt x="88110" y="3835"/>
                  </a:lnTo>
                  <a:lnTo>
                    <a:pt x="77439" y="35228"/>
                  </a:lnTo>
                  <a:lnTo>
                    <a:pt x="67845" y="59415"/>
                  </a:lnTo>
                  <a:lnTo>
                    <a:pt x="63312" y="74755"/>
                  </a:lnTo>
                  <a:lnTo>
                    <a:pt x="58878" y="91332"/>
                  </a:lnTo>
                  <a:lnTo>
                    <a:pt x="53101" y="108733"/>
                  </a:lnTo>
                  <a:lnTo>
                    <a:pt x="46425" y="126684"/>
                  </a:lnTo>
                  <a:lnTo>
                    <a:pt x="39153" y="145001"/>
                  </a:lnTo>
                  <a:lnTo>
                    <a:pt x="32895" y="162151"/>
                  </a:lnTo>
                  <a:lnTo>
                    <a:pt x="27311" y="178523"/>
                  </a:lnTo>
                  <a:lnTo>
                    <a:pt x="17345" y="207769"/>
                  </a:lnTo>
                  <a:lnTo>
                    <a:pt x="5210" y="237983"/>
                  </a:lnTo>
                  <a:lnTo>
                    <a:pt x="988" y="250934"/>
                  </a:lnTo>
                  <a:lnTo>
                    <a:pt x="395" y="251823"/>
                  </a:lnTo>
                  <a:lnTo>
                    <a:pt x="0" y="251710"/>
                  </a:lnTo>
                  <a:lnTo>
                    <a:pt x="2815" y="238068"/>
                  </a:lnTo>
                  <a:lnTo>
                    <a:pt x="18231" y="209409"/>
                  </a:lnTo>
                  <a:lnTo>
                    <a:pt x="30947" y="180574"/>
                  </a:lnTo>
                  <a:lnTo>
                    <a:pt x="37301" y="163994"/>
                  </a:lnTo>
                  <a:lnTo>
                    <a:pt x="44360" y="145885"/>
                  </a:lnTo>
                  <a:lnTo>
                    <a:pt x="51887" y="126757"/>
                  </a:lnTo>
                  <a:lnTo>
                    <a:pt x="59728" y="106950"/>
                  </a:lnTo>
                  <a:lnTo>
                    <a:pt x="67778" y="88806"/>
                  </a:lnTo>
                  <a:lnTo>
                    <a:pt x="75967" y="71771"/>
                  </a:lnTo>
                  <a:lnTo>
                    <a:pt x="91180" y="42495"/>
                  </a:lnTo>
                  <a:lnTo>
                    <a:pt x="106972" y="15525"/>
                  </a:lnTo>
                  <a:lnTo>
                    <a:pt x="118024" y="0"/>
                  </a:lnTo>
                  <a:lnTo>
                    <a:pt x="119043" y="6129"/>
                  </a:lnTo>
                  <a:lnTo>
                    <a:pt x="117736" y="32972"/>
                  </a:lnTo>
                  <a:lnTo>
                    <a:pt x="114683" y="61940"/>
                  </a:lnTo>
                  <a:lnTo>
                    <a:pt x="112881" y="78555"/>
                  </a:lnTo>
                  <a:lnTo>
                    <a:pt x="110974" y="95982"/>
                  </a:lnTo>
                  <a:lnTo>
                    <a:pt x="109702" y="112538"/>
                  </a:lnTo>
                  <a:lnTo>
                    <a:pt x="108290" y="144105"/>
                  </a:lnTo>
                  <a:lnTo>
                    <a:pt x="111425" y="170834"/>
                  </a:lnTo>
                  <a:lnTo>
                    <a:pt x="117522" y="193768"/>
                  </a:lnTo>
                  <a:lnTo>
                    <a:pt x="128183" y="220429"/>
                  </a:lnTo>
                  <a:lnTo>
                    <a:pt x="138910" y="238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2" name="SMARTInkShape-2585"/>
            <p:cNvSpPr/>
            <p:nvPr>
              <p:custDataLst>
                <p:tags r:id="rId72"/>
              </p:custDataLst>
            </p:nvPr>
          </p:nvSpPr>
          <p:spPr>
            <a:xfrm>
              <a:off x="5988050" y="18859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39346" y="6088"/>
                  </a:lnTo>
                  <a:lnTo>
                    <a:pt x="71089" y="6298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SMARTInkShape-2586"/>
            <p:cNvSpPr/>
            <p:nvPr>
              <p:custDataLst>
                <p:tags r:id="rId73"/>
              </p:custDataLst>
            </p:nvPr>
          </p:nvSpPr>
          <p:spPr>
            <a:xfrm>
              <a:off x="5988050" y="18605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30443" y="4468"/>
                  </a:lnTo>
                  <a:lnTo>
                    <a:pt x="58617" y="88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4" name="SMARTInkShape-2587"/>
            <p:cNvSpPr/>
            <p:nvPr>
              <p:custDataLst>
                <p:tags r:id="rId74"/>
              </p:custDataLst>
            </p:nvPr>
          </p:nvSpPr>
          <p:spPr>
            <a:xfrm>
              <a:off x="5822950" y="1752600"/>
              <a:ext cx="36652" cy="260351"/>
            </a:xfrm>
            <a:custGeom>
              <a:avLst/>
              <a:gdLst/>
              <a:ahLst/>
              <a:cxnLst/>
              <a:rect l="0" t="0" r="0" b="0"/>
              <a:pathLst>
                <a:path w="36652" h="260351">
                  <a:moveTo>
                    <a:pt x="12700" y="0"/>
                  </a:moveTo>
                  <a:lnTo>
                    <a:pt x="12700" y="0"/>
                  </a:lnTo>
                  <a:lnTo>
                    <a:pt x="22813" y="3371"/>
                  </a:lnTo>
                  <a:lnTo>
                    <a:pt x="25792" y="7892"/>
                  </a:lnTo>
                  <a:lnTo>
                    <a:pt x="30690" y="32520"/>
                  </a:lnTo>
                  <a:lnTo>
                    <a:pt x="34337" y="57022"/>
                  </a:lnTo>
                  <a:lnTo>
                    <a:pt x="36426" y="84375"/>
                  </a:lnTo>
                  <a:lnTo>
                    <a:pt x="36651" y="112994"/>
                  </a:lnTo>
                  <a:lnTo>
                    <a:pt x="34398" y="142177"/>
                  </a:lnTo>
                  <a:lnTo>
                    <a:pt x="29164" y="169729"/>
                  </a:lnTo>
                  <a:lnTo>
                    <a:pt x="22840" y="195379"/>
                  </a:lnTo>
                  <a:lnTo>
                    <a:pt x="17676" y="218539"/>
                  </a:lnTo>
                  <a:lnTo>
                    <a:pt x="4956" y="249896"/>
                  </a:lnTo>
                  <a:lnTo>
                    <a:pt x="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SMARTInkShape-2588"/>
            <p:cNvSpPr/>
            <p:nvPr>
              <p:custDataLst>
                <p:tags r:id="rId75"/>
              </p:custDataLst>
            </p:nvPr>
          </p:nvSpPr>
          <p:spPr>
            <a:xfrm>
              <a:off x="5368441" y="1847850"/>
              <a:ext cx="117960" cy="130659"/>
            </a:xfrm>
            <a:custGeom>
              <a:avLst/>
              <a:gdLst/>
              <a:ahLst/>
              <a:cxnLst/>
              <a:rect l="0" t="0" r="0" b="0"/>
              <a:pathLst>
                <a:path w="117960" h="130659">
                  <a:moveTo>
                    <a:pt x="3659" y="127000"/>
                  </a:moveTo>
                  <a:lnTo>
                    <a:pt x="3659" y="127000"/>
                  </a:lnTo>
                  <a:lnTo>
                    <a:pt x="0" y="130658"/>
                  </a:lnTo>
                  <a:lnTo>
                    <a:pt x="24724" y="104672"/>
                  </a:lnTo>
                  <a:lnTo>
                    <a:pt x="53175" y="79697"/>
                  </a:lnTo>
                  <a:lnTo>
                    <a:pt x="79479" y="51836"/>
                  </a:lnTo>
                  <a:lnTo>
                    <a:pt x="99501" y="27588"/>
                  </a:lnTo>
                  <a:lnTo>
                    <a:pt x="1179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2589"/>
            <p:cNvSpPr/>
            <p:nvPr>
              <p:custDataLst>
                <p:tags r:id="rId76"/>
              </p:custDataLst>
            </p:nvPr>
          </p:nvSpPr>
          <p:spPr>
            <a:xfrm>
              <a:off x="5378450" y="1856892"/>
              <a:ext cx="133351" cy="120319"/>
            </a:xfrm>
            <a:custGeom>
              <a:avLst/>
              <a:gdLst/>
              <a:ahLst/>
              <a:cxnLst/>
              <a:rect l="0" t="0" r="0" b="0"/>
              <a:pathLst>
                <a:path w="133351" h="12031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1881" y="31012"/>
                  </a:lnTo>
                  <a:lnTo>
                    <a:pt x="6481" y="46860"/>
                  </a:lnTo>
                  <a:lnTo>
                    <a:pt x="21675" y="70943"/>
                  </a:lnTo>
                  <a:lnTo>
                    <a:pt x="51737" y="96520"/>
                  </a:lnTo>
                  <a:lnTo>
                    <a:pt x="76478" y="109019"/>
                  </a:lnTo>
                  <a:lnTo>
                    <a:pt x="103379" y="119563"/>
                  </a:lnTo>
                  <a:lnTo>
                    <a:pt x="113209" y="120318"/>
                  </a:lnTo>
                  <a:lnTo>
                    <a:pt x="127646" y="118424"/>
                  </a:lnTo>
                  <a:lnTo>
                    <a:pt x="129548" y="116152"/>
                  </a:lnTo>
                  <a:lnTo>
                    <a:pt x="133350" y="9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SMARTInkShape-2590"/>
            <p:cNvSpPr/>
            <p:nvPr>
              <p:custDataLst>
                <p:tags r:id="rId77"/>
              </p:custDataLst>
            </p:nvPr>
          </p:nvSpPr>
          <p:spPr>
            <a:xfrm>
              <a:off x="5647841" y="1885950"/>
              <a:ext cx="117960" cy="10985"/>
            </a:xfrm>
            <a:custGeom>
              <a:avLst/>
              <a:gdLst/>
              <a:ahLst/>
              <a:cxnLst/>
              <a:rect l="0" t="0" r="0" b="0"/>
              <a:pathLst>
                <a:path w="117960" h="10985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25986" y="6907"/>
                  </a:lnTo>
                  <a:lnTo>
                    <a:pt x="50962" y="10984"/>
                  </a:lnTo>
                  <a:lnTo>
                    <a:pt x="82585" y="10310"/>
                  </a:lnTo>
                  <a:lnTo>
                    <a:pt x="1179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SMARTInkShape-2591"/>
            <p:cNvSpPr/>
            <p:nvPr>
              <p:custDataLst>
                <p:tags r:id="rId78"/>
              </p:custDataLst>
            </p:nvPr>
          </p:nvSpPr>
          <p:spPr>
            <a:xfrm>
              <a:off x="5702172" y="1765300"/>
              <a:ext cx="63629" cy="213546"/>
            </a:xfrm>
            <a:custGeom>
              <a:avLst/>
              <a:gdLst/>
              <a:ahLst/>
              <a:cxnLst/>
              <a:rect l="0" t="0" r="0" b="0"/>
              <a:pathLst>
                <a:path w="63629" h="213546">
                  <a:moveTo>
                    <a:pt x="63628" y="0"/>
                  </a:moveTo>
                  <a:lnTo>
                    <a:pt x="63628" y="0"/>
                  </a:lnTo>
                  <a:lnTo>
                    <a:pt x="42906" y="31393"/>
                  </a:lnTo>
                  <a:lnTo>
                    <a:pt x="31135" y="54169"/>
                  </a:lnTo>
                  <a:lnTo>
                    <a:pt x="18848" y="80755"/>
                  </a:lnTo>
                  <a:lnTo>
                    <a:pt x="8213" y="109034"/>
                  </a:lnTo>
                  <a:lnTo>
                    <a:pt x="899" y="137359"/>
                  </a:lnTo>
                  <a:lnTo>
                    <a:pt x="0" y="164060"/>
                  </a:lnTo>
                  <a:lnTo>
                    <a:pt x="3461" y="192779"/>
                  </a:lnTo>
                  <a:lnTo>
                    <a:pt x="8900" y="203977"/>
                  </a:lnTo>
                  <a:lnTo>
                    <a:pt x="12326" y="207952"/>
                  </a:lnTo>
                  <a:lnTo>
                    <a:pt x="19895" y="212367"/>
                  </a:lnTo>
                  <a:lnTo>
                    <a:pt x="23889" y="213545"/>
                  </a:lnTo>
                  <a:lnTo>
                    <a:pt x="27964" y="212919"/>
                  </a:lnTo>
                  <a:lnTo>
                    <a:pt x="44578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SMARTInkShape-2592"/>
            <p:cNvSpPr/>
            <p:nvPr>
              <p:custDataLst>
                <p:tags r:id="rId79"/>
              </p:custDataLst>
            </p:nvPr>
          </p:nvSpPr>
          <p:spPr>
            <a:xfrm>
              <a:off x="5589686" y="1761642"/>
              <a:ext cx="87215" cy="229459"/>
            </a:xfrm>
            <a:custGeom>
              <a:avLst/>
              <a:gdLst/>
              <a:ahLst/>
              <a:cxnLst/>
              <a:rect l="0" t="0" r="0" b="0"/>
              <a:pathLst>
                <a:path w="87215" h="229459">
                  <a:moveTo>
                    <a:pt x="87214" y="3658"/>
                  </a:moveTo>
                  <a:lnTo>
                    <a:pt x="87214" y="3658"/>
                  </a:lnTo>
                  <a:lnTo>
                    <a:pt x="83843" y="287"/>
                  </a:lnTo>
                  <a:lnTo>
                    <a:pt x="81439" y="0"/>
                  </a:lnTo>
                  <a:lnTo>
                    <a:pt x="75004" y="1562"/>
                  </a:lnTo>
                  <a:lnTo>
                    <a:pt x="60078" y="13150"/>
                  </a:lnTo>
                  <a:lnTo>
                    <a:pt x="42249" y="40102"/>
                  </a:lnTo>
                  <a:lnTo>
                    <a:pt x="29835" y="62894"/>
                  </a:lnTo>
                  <a:lnTo>
                    <a:pt x="18673" y="87841"/>
                  </a:lnTo>
                  <a:lnTo>
                    <a:pt x="11360" y="115391"/>
                  </a:lnTo>
                  <a:lnTo>
                    <a:pt x="5759" y="142217"/>
                  </a:lnTo>
                  <a:lnTo>
                    <a:pt x="1623" y="166840"/>
                  </a:lnTo>
                  <a:lnTo>
                    <a:pt x="0" y="195158"/>
                  </a:lnTo>
                  <a:lnTo>
                    <a:pt x="5415" y="218083"/>
                  </a:lnTo>
                  <a:lnTo>
                    <a:pt x="9908" y="229458"/>
                  </a:lnTo>
                  <a:lnTo>
                    <a:pt x="11688" y="228980"/>
                  </a:lnTo>
                  <a:lnTo>
                    <a:pt x="23714" y="219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3" name="SMARTInkShape-Group619"/>
          <p:cNvGrpSpPr/>
          <p:nvPr/>
        </p:nvGrpSpPr>
        <p:grpSpPr>
          <a:xfrm>
            <a:off x="5041900" y="1873250"/>
            <a:ext cx="25401" cy="82551"/>
            <a:chOff x="5041900" y="1873250"/>
            <a:chExt cx="25401" cy="82551"/>
          </a:xfrm>
        </p:grpSpPr>
        <p:sp>
          <p:nvSpPr>
            <p:cNvPr id="371" name="SMARTInkShape-2593"/>
            <p:cNvSpPr/>
            <p:nvPr>
              <p:custDataLst>
                <p:tags r:id="rId63"/>
              </p:custDataLst>
            </p:nvPr>
          </p:nvSpPr>
          <p:spPr>
            <a:xfrm>
              <a:off x="5041900" y="19558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SMARTInkShape-2594"/>
            <p:cNvSpPr/>
            <p:nvPr>
              <p:custDataLst>
                <p:tags r:id="rId64"/>
              </p:custDataLst>
            </p:nvPr>
          </p:nvSpPr>
          <p:spPr>
            <a:xfrm>
              <a:off x="5054600" y="18732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12700" y="0"/>
                  </a:moveTo>
                  <a:lnTo>
                    <a:pt x="12700" y="0"/>
                  </a:lnTo>
                  <a:lnTo>
                    <a:pt x="9329" y="3371"/>
                  </a:lnTo>
                  <a:lnTo>
                    <a:pt x="5792" y="5026"/>
                  </a:lnTo>
                  <a:lnTo>
                    <a:pt x="3862" y="5467"/>
                  </a:lnTo>
                  <a:lnTo>
                    <a:pt x="2574" y="6467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9" name="SMARTInkShape-Group620"/>
          <p:cNvGrpSpPr/>
          <p:nvPr/>
        </p:nvGrpSpPr>
        <p:grpSpPr>
          <a:xfrm>
            <a:off x="4210812" y="1879600"/>
            <a:ext cx="677329" cy="262694"/>
            <a:chOff x="4210812" y="1879600"/>
            <a:chExt cx="677329" cy="262694"/>
          </a:xfrm>
        </p:grpSpPr>
        <p:sp>
          <p:nvSpPr>
            <p:cNvPr id="374" name="SMARTInkShape-2595"/>
            <p:cNvSpPr/>
            <p:nvPr>
              <p:custDataLst>
                <p:tags r:id="rId58"/>
              </p:custDataLst>
            </p:nvPr>
          </p:nvSpPr>
          <p:spPr>
            <a:xfrm>
              <a:off x="4834638" y="1962150"/>
              <a:ext cx="53503" cy="68215"/>
            </a:xfrm>
            <a:custGeom>
              <a:avLst/>
              <a:gdLst/>
              <a:ahLst/>
              <a:cxnLst/>
              <a:rect l="0" t="0" r="0" b="0"/>
              <a:pathLst>
                <a:path w="53503" h="68215">
                  <a:moveTo>
                    <a:pt x="23112" y="12700"/>
                  </a:moveTo>
                  <a:lnTo>
                    <a:pt x="23112" y="12700"/>
                  </a:lnTo>
                  <a:lnTo>
                    <a:pt x="16370" y="16071"/>
                  </a:lnTo>
                  <a:lnTo>
                    <a:pt x="5436" y="28280"/>
                  </a:lnTo>
                  <a:lnTo>
                    <a:pt x="1145" y="37498"/>
                  </a:lnTo>
                  <a:lnTo>
                    <a:pt x="0" y="41932"/>
                  </a:lnTo>
                  <a:lnTo>
                    <a:pt x="611" y="50622"/>
                  </a:lnTo>
                  <a:lnTo>
                    <a:pt x="1761" y="54914"/>
                  </a:lnTo>
                  <a:lnTo>
                    <a:pt x="6802" y="61566"/>
                  </a:lnTo>
                  <a:lnTo>
                    <a:pt x="13747" y="66168"/>
                  </a:lnTo>
                  <a:lnTo>
                    <a:pt x="21537" y="68214"/>
                  </a:lnTo>
                  <a:lnTo>
                    <a:pt x="29703" y="67241"/>
                  </a:lnTo>
                  <a:lnTo>
                    <a:pt x="37330" y="64457"/>
                  </a:lnTo>
                  <a:lnTo>
                    <a:pt x="43072" y="60868"/>
                  </a:lnTo>
                  <a:lnTo>
                    <a:pt x="50272" y="48139"/>
                  </a:lnTo>
                  <a:lnTo>
                    <a:pt x="53502" y="30961"/>
                  </a:lnTo>
                  <a:lnTo>
                    <a:pt x="50494" y="20581"/>
                  </a:lnTo>
                  <a:lnTo>
                    <a:pt x="44454" y="11969"/>
                  </a:lnTo>
                  <a:lnTo>
                    <a:pt x="2946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SMARTInkShape-2596"/>
            <p:cNvSpPr/>
            <p:nvPr>
              <p:custDataLst>
                <p:tags r:id="rId59"/>
              </p:custDataLst>
            </p:nvPr>
          </p:nvSpPr>
          <p:spPr>
            <a:xfrm>
              <a:off x="4633488" y="1879600"/>
              <a:ext cx="156850" cy="125389"/>
            </a:xfrm>
            <a:custGeom>
              <a:avLst/>
              <a:gdLst/>
              <a:ahLst/>
              <a:cxnLst/>
              <a:rect l="0" t="0" r="0" b="0"/>
              <a:pathLst>
                <a:path w="156850" h="125389">
                  <a:moveTo>
                    <a:pt x="33762" y="25400"/>
                  </a:moveTo>
                  <a:lnTo>
                    <a:pt x="33762" y="25400"/>
                  </a:lnTo>
                  <a:lnTo>
                    <a:pt x="14921" y="48004"/>
                  </a:lnTo>
                  <a:lnTo>
                    <a:pt x="1191" y="79019"/>
                  </a:lnTo>
                  <a:lnTo>
                    <a:pt x="0" y="91799"/>
                  </a:lnTo>
                  <a:lnTo>
                    <a:pt x="3298" y="106927"/>
                  </a:lnTo>
                  <a:lnTo>
                    <a:pt x="4986" y="111502"/>
                  </a:lnTo>
                  <a:lnTo>
                    <a:pt x="7523" y="114551"/>
                  </a:lnTo>
                  <a:lnTo>
                    <a:pt x="14104" y="117939"/>
                  </a:lnTo>
                  <a:lnTo>
                    <a:pt x="21733" y="117564"/>
                  </a:lnTo>
                  <a:lnTo>
                    <a:pt x="25742" y="116476"/>
                  </a:lnTo>
                  <a:lnTo>
                    <a:pt x="33960" y="109622"/>
                  </a:lnTo>
                  <a:lnTo>
                    <a:pt x="62567" y="79924"/>
                  </a:lnTo>
                  <a:lnTo>
                    <a:pt x="67261" y="77855"/>
                  </a:lnTo>
                  <a:lnTo>
                    <a:pt x="69500" y="78009"/>
                  </a:lnTo>
                  <a:lnTo>
                    <a:pt x="73870" y="80061"/>
                  </a:lnTo>
                  <a:lnTo>
                    <a:pt x="75317" y="82302"/>
                  </a:lnTo>
                  <a:lnTo>
                    <a:pt x="78765" y="92197"/>
                  </a:lnTo>
                  <a:lnTo>
                    <a:pt x="95776" y="112339"/>
                  </a:lnTo>
                  <a:lnTo>
                    <a:pt x="111403" y="121558"/>
                  </a:lnTo>
                  <a:lnTo>
                    <a:pt x="122697" y="125388"/>
                  </a:lnTo>
                  <a:lnTo>
                    <a:pt x="131850" y="122520"/>
                  </a:lnTo>
                  <a:lnTo>
                    <a:pt x="137254" y="119780"/>
                  </a:lnTo>
                  <a:lnTo>
                    <a:pt x="145140" y="111091"/>
                  </a:lnTo>
                  <a:lnTo>
                    <a:pt x="150997" y="98763"/>
                  </a:lnTo>
                  <a:lnTo>
                    <a:pt x="156849" y="71988"/>
                  </a:lnTo>
                  <a:lnTo>
                    <a:pt x="154742" y="42418"/>
                  </a:lnTo>
                  <a:lnTo>
                    <a:pt x="147709" y="12429"/>
                  </a:lnTo>
                  <a:lnTo>
                    <a:pt x="145710" y="8286"/>
                  </a:lnTo>
                  <a:lnTo>
                    <a:pt x="142966" y="5524"/>
                  </a:lnTo>
                  <a:lnTo>
                    <a:pt x="12901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SMARTInkShape-2597"/>
            <p:cNvSpPr/>
            <p:nvPr>
              <p:custDataLst>
                <p:tags r:id="rId60"/>
              </p:custDataLst>
            </p:nvPr>
          </p:nvSpPr>
          <p:spPr>
            <a:xfrm>
              <a:off x="4445000" y="1962150"/>
              <a:ext cx="88901" cy="11741"/>
            </a:xfrm>
            <a:custGeom>
              <a:avLst/>
              <a:gdLst/>
              <a:ahLst/>
              <a:cxnLst/>
              <a:rect l="0" t="0" r="0" b="0"/>
              <a:pathLst>
                <a:path w="88901" h="1174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14503" y="10540"/>
                  </a:lnTo>
                  <a:lnTo>
                    <a:pt x="23144" y="11740"/>
                  </a:lnTo>
                  <a:lnTo>
                    <a:pt x="53220" y="7548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SMARTInkShape-2598"/>
            <p:cNvSpPr/>
            <p:nvPr>
              <p:custDataLst>
                <p:tags r:id="rId61"/>
              </p:custDataLst>
            </p:nvPr>
          </p:nvSpPr>
          <p:spPr>
            <a:xfrm>
              <a:off x="4464050" y="19304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7888" y="6350"/>
                  </a:lnTo>
                  <a:lnTo>
                    <a:pt x="45187" y="446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SMARTInkShape-2599"/>
            <p:cNvSpPr/>
            <p:nvPr>
              <p:custDataLst>
                <p:tags r:id="rId62"/>
              </p:custDataLst>
            </p:nvPr>
          </p:nvSpPr>
          <p:spPr>
            <a:xfrm>
              <a:off x="4210812" y="1885950"/>
              <a:ext cx="119889" cy="256344"/>
            </a:xfrm>
            <a:custGeom>
              <a:avLst/>
              <a:gdLst/>
              <a:ahLst/>
              <a:cxnLst/>
              <a:rect l="0" t="0" r="0" b="0"/>
              <a:pathLst>
                <a:path w="119889" h="256344">
                  <a:moveTo>
                    <a:pt x="30988" y="44450"/>
                  </a:moveTo>
                  <a:lnTo>
                    <a:pt x="30988" y="44450"/>
                  </a:lnTo>
                  <a:lnTo>
                    <a:pt x="34359" y="68869"/>
                  </a:lnTo>
                  <a:lnTo>
                    <a:pt x="36455" y="95351"/>
                  </a:lnTo>
                  <a:lnTo>
                    <a:pt x="42590" y="117167"/>
                  </a:lnTo>
                  <a:lnTo>
                    <a:pt x="50961" y="140269"/>
                  </a:lnTo>
                  <a:lnTo>
                    <a:pt x="57033" y="162295"/>
                  </a:lnTo>
                  <a:lnTo>
                    <a:pt x="60202" y="183844"/>
                  </a:lnTo>
                  <a:lnTo>
                    <a:pt x="61987" y="212046"/>
                  </a:lnTo>
                  <a:lnTo>
                    <a:pt x="60633" y="231927"/>
                  </a:lnTo>
                  <a:lnTo>
                    <a:pt x="59219" y="237168"/>
                  </a:lnTo>
                  <a:lnTo>
                    <a:pt x="53883" y="244873"/>
                  </a:lnTo>
                  <a:lnTo>
                    <a:pt x="46102" y="250649"/>
                  </a:lnTo>
                  <a:lnTo>
                    <a:pt x="35588" y="255568"/>
                  </a:lnTo>
                  <a:lnTo>
                    <a:pt x="25742" y="256343"/>
                  </a:lnTo>
                  <a:lnTo>
                    <a:pt x="21141" y="255562"/>
                  </a:lnTo>
                  <a:lnTo>
                    <a:pt x="12265" y="249050"/>
                  </a:lnTo>
                  <a:lnTo>
                    <a:pt x="7923" y="244350"/>
                  </a:lnTo>
                  <a:lnTo>
                    <a:pt x="3098" y="233483"/>
                  </a:lnTo>
                  <a:lnTo>
                    <a:pt x="0" y="209260"/>
                  </a:lnTo>
                  <a:lnTo>
                    <a:pt x="6206" y="183672"/>
                  </a:lnTo>
                  <a:lnTo>
                    <a:pt x="20352" y="157119"/>
                  </a:lnTo>
                  <a:lnTo>
                    <a:pt x="41321" y="128006"/>
                  </a:lnTo>
                  <a:lnTo>
                    <a:pt x="57217" y="105575"/>
                  </a:lnTo>
                  <a:lnTo>
                    <a:pt x="74395" y="82905"/>
                  </a:lnTo>
                  <a:lnTo>
                    <a:pt x="101078" y="54276"/>
                  </a:lnTo>
                  <a:lnTo>
                    <a:pt x="115963" y="24963"/>
                  </a:lnTo>
                  <a:lnTo>
                    <a:pt x="1198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2" name="SMARTInkShape-Group621"/>
          <p:cNvGrpSpPr/>
          <p:nvPr/>
        </p:nvGrpSpPr>
        <p:grpSpPr>
          <a:xfrm>
            <a:off x="3931533" y="1778000"/>
            <a:ext cx="104298" cy="425451"/>
            <a:chOff x="3931533" y="1778000"/>
            <a:chExt cx="104298" cy="425451"/>
          </a:xfrm>
        </p:grpSpPr>
        <p:sp>
          <p:nvSpPr>
            <p:cNvPr id="380" name="SMARTInkShape-2600"/>
            <p:cNvSpPr/>
            <p:nvPr>
              <p:custDataLst>
                <p:tags r:id="rId56"/>
              </p:custDataLst>
            </p:nvPr>
          </p:nvSpPr>
          <p:spPr>
            <a:xfrm>
              <a:off x="3962400" y="1778000"/>
              <a:ext cx="73431" cy="425451"/>
            </a:xfrm>
            <a:custGeom>
              <a:avLst/>
              <a:gdLst/>
              <a:ahLst/>
              <a:cxnLst/>
              <a:rect l="0" t="0" r="0" b="0"/>
              <a:pathLst>
                <a:path w="73431" h="4254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6742"/>
                  </a:lnTo>
                  <a:lnTo>
                    <a:pt x="27136" y="31161"/>
                  </a:lnTo>
                  <a:lnTo>
                    <a:pt x="40753" y="59005"/>
                  </a:lnTo>
                  <a:lnTo>
                    <a:pt x="48335" y="75320"/>
                  </a:lnTo>
                  <a:lnTo>
                    <a:pt x="54801" y="94663"/>
                  </a:lnTo>
                  <a:lnTo>
                    <a:pt x="60523" y="116025"/>
                  </a:lnTo>
                  <a:lnTo>
                    <a:pt x="65749" y="138734"/>
                  </a:lnTo>
                  <a:lnTo>
                    <a:pt x="69232" y="162339"/>
                  </a:lnTo>
                  <a:lnTo>
                    <a:pt x="71555" y="186543"/>
                  </a:lnTo>
                  <a:lnTo>
                    <a:pt x="73103" y="211145"/>
                  </a:lnTo>
                  <a:lnTo>
                    <a:pt x="73430" y="234602"/>
                  </a:lnTo>
                  <a:lnTo>
                    <a:pt x="72942" y="257296"/>
                  </a:lnTo>
                  <a:lnTo>
                    <a:pt x="71912" y="279481"/>
                  </a:lnTo>
                  <a:lnTo>
                    <a:pt x="69108" y="299209"/>
                  </a:lnTo>
                  <a:lnTo>
                    <a:pt x="65122" y="317301"/>
                  </a:lnTo>
                  <a:lnTo>
                    <a:pt x="60348" y="334301"/>
                  </a:lnTo>
                  <a:lnTo>
                    <a:pt x="51281" y="362596"/>
                  </a:lnTo>
                  <a:lnTo>
                    <a:pt x="38243" y="392716"/>
                  </a:lnTo>
                  <a:lnTo>
                    <a:pt x="19050" y="425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SMARTInkShape-2601"/>
            <p:cNvSpPr/>
            <p:nvPr>
              <p:custDataLst>
                <p:tags r:id="rId57"/>
              </p:custDataLst>
            </p:nvPr>
          </p:nvSpPr>
          <p:spPr>
            <a:xfrm>
              <a:off x="3931533" y="1912218"/>
              <a:ext cx="43140" cy="145183"/>
            </a:xfrm>
            <a:custGeom>
              <a:avLst/>
              <a:gdLst/>
              <a:ahLst/>
              <a:cxnLst/>
              <a:rect l="0" t="0" r="0" b="0"/>
              <a:pathLst>
                <a:path w="43140" h="145183">
                  <a:moveTo>
                    <a:pt x="5467" y="94382"/>
                  </a:moveTo>
                  <a:lnTo>
                    <a:pt x="5467" y="94382"/>
                  </a:lnTo>
                  <a:lnTo>
                    <a:pt x="0" y="94382"/>
                  </a:lnTo>
                  <a:lnTo>
                    <a:pt x="19534" y="65149"/>
                  </a:lnTo>
                  <a:lnTo>
                    <a:pt x="24944" y="38461"/>
                  </a:lnTo>
                  <a:lnTo>
                    <a:pt x="38693" y="9015"/>
                  </a:lnTo>
                  <a:lnTo>
                    <a:pt x="43139" y="0"/>
                  </a:lnTo>
                  <a:lnTo>
                    <a:pt x="36603" y="28758"/>
                  </a:lnTo>
                  <a:lnTo>
                    <a:pt x="32567" y="55653"/>
                  </a:lnTo>
                  <a:lnTo>
                    <a:pt x="31371" y="81495"/>
                  </a:lnTo>
                  <a:lnTo>
                    <a:pt x="30966" y="112141"/>
                  </a:lnTo>
                  <a:lnTo>
                    <a:pt x="31592" y="132802"/>
                  </a:lnTo>
                  <a:lnTo>
                    <a:pt x="37217" y="1451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6" name="SMARTInkShape-Group622"/>
          <p:cNvGrpSpPr/>
          <p:nvPr/>
        </p:nvGrpSpPr>
        <p:grpSpPr>
          <a:xfrm>
            <a:off x="5156200" y="850901"/>
            <a:ext cx="1835151" cy="618235"/>
            <a:chOff x="5156200" y="850901"/>
            <a:chExt cx="1835151" cy="618235"/>
          </a:xfrm>
        </p:grpSpPr>
        <p:sp>
          <p:nvSpPr>
            <p:cNvPr id="383" name="SMARTInkShape-2602"/>
            <p:cNvSpPr/>
            <p:nvPr>
              <p:custDataLst>
                <p:tags r:id="rId43"/>
              </p:custDataLst>
            </p:nvPr>
          </p:nvSpPr>
          <p:spPr>
            <a:xfrm>
              <a:off x="5406660" y="1162050"/>
              <a:ext cx="118709" cy="307086"/>
            </a:xfrm>
            <a:custGeom>
              <a:avLst/>
              <a:gdLst/>
              <a:ahLst/>
              <a:cxnLst/>
              <a:rect l="0" t="0" r="0" b="0"/>
              <a:pathLst>
                <a:path w="118709" h="307086">
                  <a:moveTo>
                    <a:pt x="47990" y="6350"/>
                  </a:moveTo>
                  <a:lnTo>
                    <a:pt x="47990" y="6350"/>
                  </a:lnTo>
                  <a:lnTo>
                    <a:pt x="44619" y="6350"/>
                  </a:lnTo>
                  <a:lnTo>
                    <a:pt x="43626" y="7056"/>
                  </a:lnTo>
                  <a:lnTo>
                    <a:pt x="42964" y="8231"/>
                  </a:lnTo>
                  <a:lnTo>
                    <a:pt x="42228" y="13536"/>
                  </a:lnTo>
                  <a:lnTo>
                    <a:pt x="43225" y="34506"/>
                  </a:lnTo>
                  <a:lnTo>
                    <a:pt x="48459" y="57905"/>
                  </a:lnTo>
                  <a:lnTo>
                    <a:pt x="53607" y="88530"/>
                  </a:lnTo>
                  <a:lnTo>
                    <a:pt x="55968" y="105587"/>
                  </a:lnTo>
                  <a:lnTo>
                    <a:pt x="58954" y="123308"/>
                  </a:lnTo>
                  <a:lnTo>
                    <a:pt x="62354" y="141472"/>
                  </a:lnTo>
                  <a:lnTo>
                    <a:pt x="66033" y="159931"/>
                  </a:lnTo>
                  <a:lnTo>
                    <a:pt x="69191" y="177176"/>
                  </a:lnTo>
                  <a:lnTo>
                    <a:pt x="72002" y="193612"/>
                  </a:lnTo>
                  <a:lnTo>
                    <a:pt x="76301" y="223633"/>
                  </a:lnTo>
                  <a:lnTo>
                    <a:pt x="78211" y="248735"/>
                  </a:lnTo>
                  <a:lnTo>
                    <a:pt x="79287" y="275958"/>
                  </a:lnTo>
                  <a:lnTo>
                    <a:pt x="75776" y="290570"/>
                  </a:lnTo>
                  <a:lnTo>
                    <a:pt x="72864" y="297430"/>
                  </a:lnTo>
                  <a:lnTo>
                    <a:pt x="68100" y="302003"/>
                  </a:lnTo>
                  <a:lnTo>
                    <a:pt x="55282" y="307085"/>
                  </a:lnTo>
                  <a:lnTo>
                    <a:pt x="49322" y="307029"/>
                  </a:lnTo>
                  <a:lnTo>
                    <a:pt x="38940" y="303203"/>
                  </a:lnTo>
                  <a:lnTo>
                    <a:pt x="21790" y="283003"/>
                  </a:lnTo>
                  <a:lnTo>
                    <a:pt x="11415" y="260776"/>
                  </a:lnTo>
                  <a:lnTo>
                    <a:pt x="3513" y="234434"/>
                  </a:lnTo>
                  <a:lnTo>
                    <a:pt x="0" y="206263"/>
                  </a:lnTo>
                  <a:lnTo>
                    <a:pt x="2202" y="181043"/>
                  </a:lnTo>
                  <a:lnTo>
                    <a:pt x="8590" y="158074"/>
                  </a:lnTo>
                  <a:lnTo>
                    <a:pt x="18484" y="136107"/>
                  </a:lnTo>
                  <a:lnTo>
                    <a:pt x="46068" y="107277"/>
                  </a:lnTo>
                  <a:lnTo>
                    <a:pt x="74310" y="80861"/>
                  </a:lnTo>
                  <a:lnTo>
                    <a:pt x="100552" y="55160"/>
                  </a:lnTo>
                  <a:lnTo>
                    <a:pt x="116088" y="36413"/>
                  </a:lnTo>
                  <a:lnTo>
                    <a:pt x="118083" y="32036"/>
                  </a:lnTo>
                  <a:lnTo>
                    <a:pt x="118708" y="28413"/>
                  </a:lnTo>
                  <a:lnTo>
                    <a:pt x="11784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2603"/>
            <p:cNvSpPr/>
            <p:nvPr>
              <p:custDataLst>
                <p:tags r:id="rId44"/>
              </p:custDataLst>
            </p:nvPr>
          </p:nvSpPr>
          <p:spPr>
            <a:xfrm>
              <a:off x="6858882" y="959733"/>
              <a:ext cx="56269" cy="68968"/>
            </a:xfrm>
            <a:custGeom>
              <a:avLst/>
              <a:gdLst/>
              <a:ahLst/>
              <a:cxnLst/>
              <a:rect l="0" t="0" r="0" b="0"/>
              <a:pathLst>
                <a:path w="56269" h="68968">
                  <a:moveTo>
                    <a:pt x="11818" y="5467"/>
                  </a:moveTo>
                  <a:lnTo>
                    <a:pt x="11818" y="5467"/>
                  </a:lnTo>
                  <a:lnTo>
                    <a:pt x="15189" y="2096"/>
                  </a:lnTo>
                  <a:lnTo>
                    <a:pt x="18725" y="441"/>
                  </a:lnTo>
                  <a:lnTo>
                    <a:pt x="20656" y="0"/>
                  </a:lnTo>
                  <a:lnTo>
                    <a:pt x="22649" y="411"/>
                  </a:lnTo>
                  <a:lnTo>
                    <a:pt x="26745" y="2749"/>
                  </a:lnTo>
                  <a:lnTo>
                    <a:pt x="28119" y="4361"/>
                  </a:lnTo>
                  <a:lnTo>
                    <a:pt x="29646" y="8033"/>
                  </a:lnTo>
                  <a:lnTo>
                    <a:pt x="28443" y="13898"/>
                  </a:lnTo>
                  <a:lnTo>
                    <a:pt x="21923" y="29161"/>
                  </a:lnTo>
                  <a:lnTo>
                    <a:pt x="1102" y="54736"/>
                  </a:lnTo>
                  <a:lnTo>
                    <a:pt x="0" y="58644"/>
                  </a:lnTo>
                  <a:lnTo>
                    <a:pt x="1117" y="59968"/>
                  </a:lnTo>
                  <a:lnTo>
                    <a:pt x="28027" y="67488"/>
                  </a:lnTo>
                  <a:lnTo>
                    <a:pt x="56268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2604"/>
            <p:cNvSpPr/>
            <p:nvPr>
              <p:custDataLst>
                <p:tags r:id="rId45"/>
              </p:custDataLst>
            </p:nvPr>
          </p:nvSpPr>
          <p:spPr>
            <a:xfrm>
              <a:off x="6862451" y="1162050"/>
              <a:ext cx="56480" cy="59544"/>
            </a:xfrm>
            <a:custGeom>
              <a:avLst/>
              <a:gdLst/>
              <a:ahLst/>
              <a:cxnLst/>
              <a:rect l="0" t="0" r="0" b="0"/>
              <a:pathLst>
                <a:path w="56480" h="59544">
                  <a:moveTo>
                    <a:pt x="33649" y="0"/>
                  </a:moveTo>
                  <a:lnTo>
                    <a:pt x="33649" y="0"/>
                  </a:lnTo>
                  <a:lnTo>
                    <a:pt x="26907" y="0"/>
                  </a:lnTo>
                  <a:lnTo>
                    <a:pt x="24921" y="706"/>
                  </a:lnTo>
                  <a:lnTo>
                    <a:pt x="23597" y="1881"/>
                  </a:lnTo>
                  <a:lnTo>
                    <a:pt x="22714" y="3371"/>
                  </a:lnTo>
                  <a:lnTo>
                    <a:pt x="7500" y="16606"/>
                  </a:lnTo>
                  <a:lnTo>
                    <a:pt x="1332" y="27136"/>
                  </a:lnTo>
                  <a:lnTo>
                    <a:pt x="0" y="36990"/>
                  </a:lnTo>
                  <a:lnTo>
                    <a:pt x="633" y="41593"/>
                  </a:lnTo>
                  <a:lnTo>
                    <a:pt x="2466" y="45368"/>
                  </a:lnTo>
                  <a:lnTo>
                    <a:pt x="8266" y="51443"/>
                  </a:lnTo>
                  <a:lnTo>
                    <a:pt x="22836" y="58830"/>
                  </a:lnTo>
                  <a:lnTo>
                    <a:pt x="32606" y="59543"/>
                  </a:lnTo>
                  <a:lnTo>
                    <a:pt x="50376" y="54252"/>
                  </a:lnTo>
                  <a:lnTo>
                    <a:pt x="53267" y="51690"/>
                  </a:lnTo>
                  <a:lnTo>
                    <a:pt x="56479" y="45081"/>
                  </a:lnTo>
                  <a:lnTo>
                    <a:pt x="56026" y="37440"/>
                  </a:lnTo>
                  <a:lnTo>
                    <a:pt x="49985" y="17665"/>
                  </a:lnTo>
                  <a:lnTo>
                    <a:pt x="44202" y="94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SMARTInkShape-2605"/>
            <p:cNvSpPr/>
            <p:nvPr>
              <p:custDataLst>
                <p:tags r:id="rId46"/>
              </p:custDataLst>
            </p:nvPr>
          </p:nvSpPr>
          <p:spPr>
            <a:xfrm>
              <a:off x="6649426" y="1054100"/>
              <a:ext cx="157466" cy="148692"/>
            </a:xfrm>
            <a:custGeom>
              <a:avLst/>
              <a:gdLst/>
              <a:ahLst/>
              <a:cxnLst/>
              <a:rect l="0" t="0" r="0" b="0"/>
              <a:pathLst>
                <a:path w="157466" h="148692">
                  <a:moveTo>
                    <a:pt x="11724" y="57150"/>
                  </a:moveTo>
                  <a:lnTo>
                    <a:pt x="11724" y="57150"/>
                  </a:lnTo>
                  <a:lnTo>
                    <a:pt x="15095" y="53779"/>
                  </a:lnTo>
                  <a:lnTo>
                    <a:pt x="15383" y="52786"/>
                  </a:lnTo>
                  <a:lnTo>
                    <a:pt x="14868" y="52124"/>
                  </a:lnTo>
                  <a:lnTo>
                    <a:pt x="13820" y="51683"/>
                  </a:lnTo>
                  <a:lnTo>
                    <a:pt x="10774" y="56837"/>
                  </a:lnTo>
                  <a:lnTo>
                    <a:pt x="7774" y="66889"/>
                  </a:lnTo>
                  <a:lnTo>
                    <a:pt x="3966" y="94456"/>
                  </a:lnTo>
                  <a:lnTo>
                    <a:pt x="0" y="117122"/>
                  </a:lnTo>
                  <a:lnTo>
                    <a:pt x="1339" y="124491"/>
                  </a:lnTo>
                  <a:lnTo>
                    <a:pt x="2684" y="127444"/>
                  </a:lnTo>
                  <a:lnTo>
                    <a:pt x="4992" y="129413"/>
                  </a:lnTo>
                  <a:lnTo>
                    <a:pt x="11319" y="131600"/>
                  </a:lnTo>
                  <a:lnTo>
                    <a:pt x="13570" y="131478"/>
                  </a:lnTo>
                  <a:lnTo>
                    <a:pt x="15072" y="130691"/>
                  </a:lnTo>
                  <a:lnTo>
                    <a:pt x="16073" y="129461"/>
                  </a:lnTo>
                  <a:lnTo>
                    <a:pt x="32204" y="118378"/>
                  </a:lnTo>
                  <a:lnTo>
                    <a:pt x="34937" y="114231"/>
                  </a:lnTo>
                  <a:lnTo>
                    <a:pt x="35666" y="112137"/>
                  </a:lnTo>
                  <a:lnTo>
                    <a:pt x="36857" y="110741"/>
                  </a:lnTo>
                  <a:lnTo>
                    <a:pt x="40063" y="109191"/>
                  </a:lnTo>
                  <a:lnTo>
                    <a:pt x="45720" y="112264"/>
                  </a:lnTo>
                  <a:lnTo>
                    <a:pt x="73239" y="132368"/>
                  </a:lnTo>
                  <a:lnTo>
                    <a:pt x="99500" y="143321"/>
                  </a:lnTo>
                  <a:lnTo>
                    <a:pt x="118635" y="148691"/>
                  </a:lnTo>
                  <a:lnTo>
                    <a:pt x="128855" y="147694"/>
                  </a:lnTo>
                  <a:lnTo>
                    <a:pt x="145913" y="139795"/>
                  </a:lnTo>
                  <a:lnTo>
                    <a:pt x="149867" y="135530"/>
                  </a:lnTo>
                  <a:lnTo>
                    <a:pt x="154259" y="125147"/>
                  </a:lnTo>
                  <a:lnTo>
                    <a:pt x="157079" y="94753"/>
                  </a:lnTo>
                  <a:lnTo>
                    <a:pt x="157465" y="73157"/>
                  </a:lnTo>
                  <a:lnTo>
                    <a:pt x="153873" y="51329"/>
                  </a:lnTo>
                  <a:lnTo>
                    <a:pt x="143919" y="24851"/>
                  </a:lnTo>
                  <a:lnTo>
                    <a:pt x="136093" y="13867"/>
                  </a:lnTo>
                  <a:lnTo>
                    <a:pt x="11967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SMARTInkShape-2606"/>
            <p:cNvSpPr/>
            <p:nvPr>
              <p:custDataLst>
                <p:tags r:id="rId47"/>
              </p:custDataLst>
            </p:nvPr>
          </p:nvSpPr>
          <p:spPr>
            <a:xfrm>
              <a:off x="6426200" y="11493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18004" y="11994"/>
                  </a:lnTo>
                  <a:lnTo>
                    <a:pt x="47607" y="6233"/>
                  </a:lnTo>
                  <a:lnTo>
                    <a:pt x="78387" y="64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SMARTInkShape-2607"/>
            <p:cNvSpPr/>
            <p:nvPr>
              <p:custDataLst>
                <p:tags r:id="rId48"/>
              </p:custDataLst>
            </p:nvPr>
          </p:nvSpPr>
          <p:spPr>
            <a:xfrm>
              <a:off x="6313565" y="1004444"/>
              <a:ext cx="55486" cy="87757"/>
            </a:xfrm>
            <a:custGeom>
              <a:avLst/>
              <a:gdLst/>
              <a:ahLst/>
              <a:cxnLst/>
              <a:rect l="0" t="0" r="0" b="0"/>
              <a:pathLst>
                <a:path w="55486" h="87757">
                  <a:moveTo>
                    <a:pt x="17385" y="11556"/>
                  </a:moveTo>
                  <a:lnTo>
                    <a:pt x="17385" y="11556"/>
                  </a:lnTo>
                  <a:lnTo>
                    <a:pt x="17385" y="8185"/>
                  </a:lnTo>
                  <a:lnTo>
                    <a:pt x="19266" y="4648"/>
                  </a:lnTo>
                  <a:lnTo>
                    <a:pt x="20756" y="2718"/>
                  </a:lnTo>
                  <a:lnTo>
                    <a:pt x="26174" y="572"/>
                  </a:lnTo>
                  <a:lnTo>
                    <a:pt x="29594" y="0"/>
                  </a:lnTo>
                  <a:lnTo>
                    <a:pt x="35276" y="1246"/>
                  </a:lnTo>
                  <a:lnTo>
                    <a:pt x="44673" y="7795"/>
                  </a:lnTo>
                  <a:lnTo>
                    <a:pt x="45455" y="9754"/>
                  </a:lnTo>
                  <a:lnTo>
                    <a:pt x="45270" y="11766"/>
                  </a:lnTo>
                  <a:lnTo>
                    <a:pt x="36632" y="32306"/>
                  </a:lnTo>
                  <a:lnTo>
                    <a:pt x="13596" y="62580"/>
                  </a:lnTo>
                  <a:lnTo>
                    <a:pt x="0" y="79428"/>
                  </a:lnTo>
                  <a:lnTo>
                    <a:pt x="856" y="80793"/>
                  </a:lnTo>
                  <a:lnTo>
                    <a:pt x="5569" y="84191"/>
                  </a:lnTo>
                  <a:lnTo>
                    <a:pt x="24459" y="87052"/>
                  </a:lnTo>
                  <a:lnTo>
                    <a:pt x="55485" y="87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SMARTInkShape-2608"/>
            <p:cNvSpPr/>
            <p:nvPr>
              <p:custDataLst>
                <p:tags r:id="rId49"/>
              </p:custDataLst>
            </p:nvPr>
          </p:nvSpPr>
          <p:spPr>
            <a:xfrm>
              <a:off x="6181505" y="1117600"/>
              <a:ext cx="83977" cy="236081"/>
            </a:xfrm>
            <a:custGeom>
              <a:avLst/>
              <a:gdLst/>
              <a:ahLst/>
              <a:cxnLst/>
              <a:rect l="0" t="0" r="0" b="0"/>
              <a:pathLst>
                <a:path w="83977" h="236081">
                  <a:moveTo>
                    <a:pt x="3395" y="31750"/>
                  </a:moveTo>
                  <a:lnTo>
                    <a:pt x="3395" y="31750"/>
                  </a:lnTo>
                  <a:lnTo>
                    <a:pt x="3395" y="26283"/>
                  </a:lnTo>
                  <a:lnTo>
                    <a:pt x="10302" y="50002"/>
                  </a:lnTo>
                  <a:lnTo>
                    <a:pt x="18141" y="79726"/>
                  </a:lnTo>
                  <a:lnTo>
                    <a:pt x="25471" y="103167"/>
                  </a:lnTo>
                  <a:lnTo>
                    <a:pt x="33433" y="127696"/>
                  </a:lnTo>
                  <a:lnTo>
                    <a:pt x="39793" y="150828"/>
                  </a:lnTo>
                  <a:lnTo>
                    <a:pt x="43561" y="172868"/>
                  </a:lnTo>
                  <a:lnTo>
                    <a:pt x="41009" y="203699"/>
                  </a:lnTo>
                  <a:lnTo>
                    <a:pt x="29745" y="230031"/>
                  </a:lnTo>
                  <a:lnTo>
                    <a:pt x="27311" y="233787"/>
                  </a:lnTo>
                  <a:lnTo>
                    <a:pt x="24278" y="235586"/>
                  </a:lnTo>
                  <a:lnTo>
                    <a:pt x="20845" y="236080"/>
                  </a:lnTo>
                  <a:lnTo>
                    <a:pt x="17145" y="235703"/>
                  </a:lnTo>
                  <a:lnTo>
                    <a:pt x="9271" y="229640"/>
                  </a:lnTo>
                  <a:lnTo>
                    <a:pt x="5196" y="225060"/>
                  </a:lnTo>
                  <a:lnTo>
                    <a:pt x="667" y="210564"/>
                  </a:lnTo>
                  <a:lnTo>
                    <a:pt x="0" y="182569"/>
                  </a:lnTo>
                  <a:lnTo>
                    <a:pt x="4271" y="153813"/>
                  </a:lnTo>
                  <a:lnTo>
                    <a:pt x="9430" y="136800"/>
                  </a:lnTo>
                  <a:lnTo>
                    <a:pt x="28106" y="106750"/>
                  </a:lnTo>
                  <a:lnTo>
                    <a:pt x="43172" y="82194"/>
                  </a:lnTo>
                  <a:lnTo>
                    <a:pt x="61042" y="57045"/>
                  </a:lnTo>
                  <a:lnTo>
                    <a:pt x="81516" y="25647"/>
                  </a:lnTo>
                  <a:lnTo>
                    <a:pt x="83976" y="18925"/>
                  </a:lnTo>
                  <a:lnTo>
                    <a:pt x="83927" y="16144"/>
                  </a:lnTo>
                  <a:lnTo>
                    <a:pt x="7959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SMARTInkShape-2609"/>
            <p:cNvSpPr/>
            <p:nvPr>
              <p:custDataLst>
                <p:tags r:id="rId50"/>
              </p:custDataLst>
            </p:nvPr>
          </p:nvSpPr>
          <p:spPr>
            <a:xfrm>
              <a:off x="5918200" y="990600"/>
              <a:ext cx="177801" cy="347051"/>
            </a:xfrm>
            <a:custGeom>
              <a:avLst/>
              <a:gdLst/>
              <a:ahLst/>
              <a:cxnLst/>
              <a:rect l="0" t="0" r="0" b="0"/>
              <a:pathLst>
                <a:path w="177801" h="347051">
                  <a:moveTo>
                    <a:pt x="0" y="190500"/>
                  </a:moveTo>
                  <a:lnTo>
                    <a:pt x="0" y="190500"/>
                  </a:lnTo>
                  <a:lnTo>
                    <a:pt x="0" y="221893"/>
                  </a:lnTo>
                  <a:lnTo>
                    <a:pt x="0" y="243963"/>
                  </a:lnTo>
                  <a:lnTo>
                    <a:pt x="0" y="267884"/>
                  </a:lnTo>
                  <a:lnTo>
                    <a:pt x="3763" y="290745"/>
                  </a:lnTo>
                  <a:lnTo>
                    <a:pt x="11933" y="319685"/>
                  </a:lnTo>
                  <a:lnTo>
                    <a:pt x="18822" y="337903"/>
                  </a:lnTo>
                  <a:lnTo>
                    <a:pt x="23182" y="344207"/>
                  </a:lnTo>
                  <a:lnTo>
                    <a:pt x="27471" y="347009"/>
                  </a:lnTo>
                  <a:lnTo>
                    <a:pt x="29603" y="347050"/>
                  </a:lnTo>
                  <a:lnTo>
                    <a:pt x="33854" y="345215"/>
                  </a:lnTo>
                  <a:lnTo>
                    <a:pt x="48106" y="316598"/>
                  </a:lnTo>
                  <a:lnTo>
                    <a:pt x="58775" y="292170"/>
                  </a:lnTo>
                  <a:lnTo>
                    <a:pt x="65289" y="275919"/>
                  </a:lnTo>
                  <a:lnTo>
                    <a:pt x="72454" y="257324"/>
                  </a:lnTo>
                  <a:lnTo>
                    <a:pt x="80052" y="237166"/>
                  </a:lnTo>
                  <a:lnTo>
                    <a:pt x="87940" y="218788"/>
                  </a:lnTo>
                  <a:lnTo>
                    <a:pt x="96022" y="201598"/>
                  </a:lnTo>
                  <a:lnTo>
                    <a:pt x="111115" y="170032"/>
                  </a:lnTo>
                  <a:lnTo>
                    <a:pt x="122527" y="141892"/>
                  </a:lnTo>
                  <a:lnTo>
                    <a:pt x="132304" y="117156"/>
                  </a:lnTo>
                  <a:lnTo>
                    <a:pt x="142057" y="94403"/>
                  </a:lnTo>
                  <a:lnTo>
                    <a:pt x="153447" y="72531"/>
                  </a:lnTo>
                  <a:lnTo>
                    <a:pt x="161802" y="51051"/>
                  </a:lnTo>
                  <a:lnTo>
                    <a:pt x="170473" y="24769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SMARTInkShape-2610"/>
            <p:cNvSpPr/>
            <p:nvPr>
              <p:custDataLst>
                <p:tags r:id="rId51"/>
              </p:custDataLst>
            </p:nvPr>
          </p:nvSpPr>
          <p:spPr>
            <a:xfrm>
              <a:off x="5156200" y="12509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35469" y="5026"/>
                  </a:lnTo>
                  <a:lnTo>
                    <a:pt x="62721" y="5958"/>
                  </a:lnTo>
                  <a:lnTo>
                    <a:pt x="93842" y="6272"/>
                  </a:lnTo>
                  <a:lnTo>
                    <a:pt x="121017" y="6343"/>
                  </a:lnTo>
                  <a:lnTo>
                    <a:pt x="123011" y="7051"/>
                  </a:lnTo>
                  <a:lnTo>
                    <a:pt x="124341" y="8228"/>
                  </a:lnTo>
                  <a:lnTo>
                    <a:pt x="1270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2611"/>
            <p:cNvSpPr/>
            <p:nvPr>
              <p:custDataLst>
                <p:tags r:id="rId52"/>
              </p:custDataLst>
            </p:nvPr>
          </p:nvSpPr>
          <p:spPr>
            <a:xfrm>
              <a:off x="5711341" y="1098550"/>
              <a:ext cx="3660" cy="114301"/>
            </a:xfrm>
            <a:custGeom>
              <a:avLst/>
              <a:gdLst/>
              <a:ahLst/>
              <a:cxnLst/>
              <a:rect l="0" t="0" r="0" b="0"/>
              <a:pathLst>
                <a:path w="3660" h="114301">
                  <a:moveTo>
                    <a:pt x="3659" y="0"/>
                  </a:moveTo>
                  <a:lnTo>
                    <a:pt x="3659" y="0"/>
                  </a:lnTo>
                  <a:lnTo>
                    <a:pt x="3659" y="24419"/>
                  </a:lnTo>
                  <a:lnTo>
                    <a:pt x="3659" y="50901"/>
                  </a:lnTo>
                  <a:lnTo>
                    <a:pt x="0" y="81316"/>
                  </a:lnTo>
                  <a:lnTo>
                    <a:pt x="3659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SMARTInkShape-2612"/>
            <p:cNvSpPr/>
            <p:nvPr>
              <p:custDataLst>
                <p:tags r:id="rId53"/>
              </p:custDataLst>
            </p:nvPr>
          </p:nvSpPr>
          <p:spPr>
            <a:xfrm>
              <a:off x="6064250" y="850901"/>
              <a:ext cx="927101" cy="190500"/>
            </a:xfrm>
            <a:custGeom>
              <a:avLst/>
              <a:gdLst/>
              <a:ahLst/>
              <a:cxnLst/>
              <a:rect l="0" t="0" r="0" b="0"/>
              <a:pathLst>
                <a:path w="927101" h="190500">
                  <a:moveTo>
                    <a:pt x="0" y="190499"/>
                  </a:moveTo>
                  <a:lnTo>
                    <a:pt x="0" y="190499"/>
                  </a:lnTo>
                  <a:lnTo>
                    <a:pt x="0" y="187128"/>
                  </a:lnTo>
                  <a:lnTo>
                    <a:pt x="1881" y="183591"/>
                  </a:lnTo>
                  <a:lnTo>
                    <a:pt x="4364" y="179668"/>
                  </a:lnTo>
                  <a:lnTo>
                    <a:pt x="9460" y="165929"/>
                  </a:lnTo>
                  <a:lnTo>
                    <a:pt x="28397" y="137507"/>
                  </a:lnTo>
                  <a:lnTo>
                    <a:pt x="32167" y="124860"/>
                  </a:lnTo>
                  <a:lnTo>
                    <a:pt x="48255" y="95116"/>
                  </a:lnTo>
                  <a:lnTo>
                    <a:pt x="55838" y="75598"/>
                  </a:lnTo>
                  <a:lnTo>
                    <a:pt x="57140" y="58153"/>
                  </a:lnTo>
                  <a:lnTo>
                    <a:pt x="74448" y="57208"/>
                  </a:lnTo>
                  <a:lnTo>
                    <a:pt x="97584" y="56449"/>
                  </a:lnTo>
                  <a:lnTo>
                    <a:pt x="125304" y="51682"/>
                  </a:lnTo>
                  <a:lnTo>
                    <a:pt x="152065" y="50973"/>
                  </a:lnTo>
                  <a:lnTo>
                    <a:pt x="181497" y="50833"/>
                  </a:lnTo>
                  <a:lnTo>
                    <a:pt x="206882" y="48928"/>
                  </a:lnTo>
                  <a:lnTo>
                    <a:pt x="233454" y="45776"/>
                  </a:lnTo>
                  <a:lnTo>
                    <a:pt x="260612" y="44842"/>
                  </a:lnTo>
                  <a:lnTo>
                    <a:pt x="289173" y="44527"/>
                  </a:lnTo>
                  <a:lnTo>
                    <a:pt x="313654" y="44472"/>
                  </a:lnTo>
                  <a:lnTo>
                    <a:pt x="342152" y="44456"/>
                  </a:lnTo>
                  <a:lnTo>
                    <a:pt x="369568" y="44451"/>
                  </a:lnTo>
                  <a:lnTo>
                    <a:pt x="395565" y="47821"/>
                  </a:lnTo>
                  <a:lnTo>
                    <a:pt x="421142" y="49916"/>
                  </a:lnTo>
                  <a:lnTo>
                    <a:pt x="450704" y="49919"/>
                  </a:lnTo>
                  <a:lnTo>
                    <a:pt x="481107" y="45739"/>
                  </a:lnTo>
                  <a:lnTo>
                    <a:pt x="509789" y="44619"/>
                  </a:lnTo>
                  <a:lnTo>
                    <a:pt x="533753" y="42601"/>
                  </a:lnTo>
                  <a:lnTo>
                    <a:pt x="564623" y="38494"/>
                  </a:lnTo>
                  <a:lnTo>
                    <a:pt x="591317" y="37446"/>
                  </a:lnTo>
                  <a:lnTo>
                    <a:pt x="619030" y="32638"/>
                  </a:lnTo>
                  <a:lnTo>
                    <a:pt x="646224" y="31866"/>
                  </a:lnTo>
                  <a:lnTo>
                    <a:pt x="673742" y="31764"/>
                  </a:lnTo>
                  <a:lnTo>
                    <a:pt x="691635" y="31048"/>
                  </a:lnTo>
                  <a:lnTo>
                    <a:pt x="720141" y="25988"/>
                  </a:lnTo>
                  <a:lnTo>
                    <a:pt x="750218" y="25433"/>
                  </a:lnTo>
                  <a:lnTo>
                    <a:pt x="757469" y="24709"/>
                  </a:lnTo>
                  <a:lnTo>
                    <a:pt x="767635" y="21040"/>
                  </a:lnTo>
                  <a:lnTo>
                    <a:pt x="798881" y="19165"/>
                  </a:lnTo>
                  <a:lnTo>
                    <a:pt x="804497" y="18395"/>
                  </a:lnTo>
                  <a:lnTo>
                    <a:pt x="820313" y="13588"/>
                  </a:lnTo>
                  <a:lnTo>
                    <a:pt x="849751" y="12722"/>
                  </a:lnTo>
                  <a:lnTo>
                    <a:pt x="880302" y="6524"/>
                  </a:lnTo>
                  <a:lnTo>
                    <a:pt x="891087" y="6372"/>
                  </a:lnTo>
                  <a:lnTo>
                    <a:pt x="895336" y="4478"/>
                  </a:lnTo>
                  <a:lnTo>
                    <a:pt x="899578" y="1990"/>
                  </a:lnTo>
                  <a:lnTo>
                    <a:pt x="908048" y="392"/>
                  </a:lnTo>
                  <a:lnTo>
                    <a:pt x="926805" y="0"/>
                  </a:lnTo>
                  <a:lnTo>
                    <a:pt x="927100" y="253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SMARTInkShape-2613"/>
            <p:cNvSpPr/>
            <p:nvPr>
              <p:custDataLst>
                <p:tags r:id="rId54"/>
              </p:custDataLst>
            </p:nvPr>
          </p:nvSpPr>
          <p:spPr>
            <a:xfrm>
              <a:off x="5657850" y="1225550"/>
              <a:ext cx="127001" cy="6351"/>
            </a:xfrm>
            <a:custGeom>
              <a:avLst/>
              <a:gdLst/>
              <a:ahLst/>
              <a:cxnLst/>
              <a:rect l="0" t="0" r="0" b="0"/>
              <a:pathLst>
                <a:path w="127001" h="6351">
                  <a:moveTo>
                    <a:pt x="0" y="6350"/>
                  </a:moveTo>
                  <a:lnTo>
                    <a:pt x="0" y="6350"/>
                  </a:lnTo>
                  <a:lnTo>
                    <a:pt x="27790" y="6350"/>
                  </a:lnTo>
                  <a:lnTo>
                    <a:pt x="52998" y="6350"/>
                  </a:lnTo>
                  <a:lnTo>
                    <a:pt x="78341" y="6350"/>
                  </a:lnTo>
                  <a:lnTo>
                    <a:pt x="106838" y="1324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SMARTInkShape-2614"/>
            <p:cNvSpPr/>
            <p:nvPr>
              <p:custDataLst>
                <p:tags r:id="rId55"/>
              </p:custDataLst>
            </p:nvPr>
          </p:nvSpPr>
          <p:spPr>
            <a:xfrm>
              <a:off x="5664200" y="1149350"/>
              <a:ext cx="101601" cy="6273"/>
            </a:xfrm>
            <a:custGeom>
              <a:avLst/>
              <a:gdLst/>
              <a:ahLst/>
              <a:cxnLst/>
              <a:rect l="0" t="0" r="0" b="0"/>
              <a:pathLst>
                <a:path w="101601" h="6273">
                  <a:moveTo>
                    <a:pt x="0" y="0"/>
                  </a:moveTo>
                  <a:lnTo>
                    <a:pt x="0" y="0"/>
                  </a:lnTo>
                  <a:lnTo>
                    <a:pt x="27630" y="1881"/>
                  </a:lnTo>
                  <a:lnTo>
                    <a:pt x="56336" y="5467"/>
                  </a:lnTo>
                  <a:lnTo>
                    <a:pt x="85030" y="6234"/>
                  </a:lnTo>
                  <a:lnTo>
                    <a:pt x="88436" y="6272"/>
                  </a:lnTo>
                  <a:lnTo>
                    <a:pt x="94103" y="443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0" name="SMARTInkShape-Group623"/>
          <p:cNvGrpSpPr/>
          <p:nvPr/>
        </p:nvGrpSpPr>
        <p:grpSpPr>
          <a:xfrm>
            <a:off x="4607483" y="1181983"/>
            <a:ext cx="370918" cy="202318"/>
            <a:chOff x="4607483" y="1181983"/>
            <a:chExt cx="370918" cy="202318"/>
          </a:xfrm>
        </p:grpSpPr>
        <p:sp>
          <p:nvSpPr>
            <p:cNvPr id="397" name="SMARTInkShape-2615"/>
            <p:cNvSpPr/>
            <p:nvPr>
              <p:custDataLst>
                <p:tags r:id="rId40"/>
              </p:custDataLst>
            </p:nvPr>
          </p:nvSpPr>
          <p:spPr>
            <a:xfrm>
              <a:off x="4889500" y="12700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136" y="5467"/>
                  </a:lnTo>
                  <a:lnTo>
                    <a:pt x="56911" y="6272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8" name="SMARTInkShape-2616"/>
            <p:cNvSpPr/>
            <p:nvPr>
              <p:custDataLst>
                <p:tags r:id="rId41"/>
              </p:custDataLst>
            </p:nvPr>
          </p:nvSpPr>
          <p:spPr>
            <a:xfrm>
              <a:off x="4892191" y="1231900"/>
              <a:ext cx="86210" cy="1"/>
            </a:xfrm>
            <a:custGeom>
              <a:avLst/>
              <a:gdLst/>
              <a:ahLst/>
              <a:cxnLst/>
              <a:rect l="0" t="0" r="0" b="0"/>
              <a:pathLst>
                <a:path w="86210" h="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30268" y="0"/>
                  </a:lnTo>
                  <a:lnTo>
                    <a:pt x="60968" y="0"/>
                  </a:lnTo>
                  <a:lnTo>
                    <a:pt x="862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9" name="SMARTInkShape-2617"/>
            <p:cNvSpPr/>
            <p:nvPr>
              <p:custDataLst>
                <p:tags r:id="rId42"/>
              </p:custDataLst>
            </p:nvPr>
          </p:nvSpPr>
          <p:spPr>
            <a:xfrm>
              <a:off x="4607483" y="1181983"/>
              <a:ext cx="161368" cy="202318"/>
            </a:xfrm>
            <a:custGeom>
              <a:avLst/>
              <a:gdLst/>
              <a:ahLst/>
              <a:cxnLst/>
              <a:rect l="0" t="0" r="0" b="0"/>
              <a:pathLst>
                <a:path w="161368" h="202318">
                  <a:moveTo>
                    <a:pt x="142317" y="5467"/>
                  </a:moveTo>
                  <a:lnTo>
                    <a:pt x="142317" y="5467"/>
                  </a:lnTo>
                  <a:lnTo>
                    <a:pt x="138946" y="2096"/>
                  </a:lnTo>
                  <a:lnTo>
                    <a:pt x="126737" y="0"/>
                  </a:lnTo>
                  <a:lnTo>
                    <a:pt x="117519" y="3272"/>
                  </a:lnTo>
                  <a:lnTo>
                    <a:pt x="113085" y="6120"/>
                  </a:lnTo>
                  <a:lnTo>
                    <a:pt x="90760" y="36745"/>
                  </a:lnTo>
                  <a:lnTo>
                    <a:pt x="78481" y="58879"/>
                  </a:lnTo>
                  <a:lnTo>
                    <a:pt x="65967" y="82828"/>
                  </a:lnTo>
                  <a:lnTo>
                    <a:pt x="54056" y="106172"/>
                  </a:lnTo>
                  <a:lnTo>
                    <a:pt x="39417" y="133770"/>
                  </a:lnTo>
                  <a:lnTo>
                    <a:pt x="16975" y="162311"/>
                  </a:lnTo>
                  <a:lnTo>
                    <a:pt x="15717" y="161536"/>
                  </a:lnTo>
                  <a:lnTo>
                    <a:pt x="12437" y="156910"/>
                  </a:lnTo>
                  <a:lnTo>
                    <a:pt x="4583" y="125824"/>
                  </a:lnTo>
                  <a:lnTo>
                    <a:pt x="433" y="101057"/>
                  </a:lnTo>
                  <a:lnTo>
                    <a:pt x="0" y="77349"/>
                  </a:lnTo>
                  <a:lnTo>
                    <a:pt x="1842" y="47932"/>
                  </a:lnTo>
                  <a:lnTo>
                    <a:pt x="2464" y="29142"/>
                  </a:lnTo>
                  <a:lnTo>
                    <a:pt x="3220" y="28306"/>
                  </a:lnTo>
                  <a:lnTo>
                    <a:pt x="4430" y="28454"/>
                  </a:lnTo>
                  <a:lnTo>
                    <a:pt x="5943" y="29258"/>
                  </a:lnTo>
                  <a:lnTo>
                    <a:pt x="28028" y="60167"/>
                  </a:lnTo>
                  <a:lnTo>
                    <a:pt x="53420" y="91054"/>
                  </a:lnTo>
                  <a:lnTo>
                    <a:pt x="70352" y="114061"/>
                  </a:lnTo>
                  <a:lnTo>
                    <a:pt x="87284" y="136046"/>
                  </a:lnTo>
                  <a:lnTo>
                    <a:pt x="112684" y="164885"/>
                  </a:lnTo>
                  <a:lnTo>
                    <a:pt x="143728" y="189070"/>
                  </a:lnTo>
                  <a:lnTo>
                    <a:pt x="153530" y="200433"/>
                  </a:lnTo>
                  <a:lnTo>
                    <a:pt x="156238" y="201480"/>
                  </a:lnTo>
                  <a:lnTo>
                    <a:pt x="161367" y="202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8" name="SMARTInkShape-Group624"/>
          <p:cNvGrpSpPr/>
          <p:nvPr/>
        </p:nvGrpSpPr>
        <p:grpSpPr>
          <a:xfrm>
            <a:off x="7493000" y="1433280"/>
            <a:ext cx="969932" cy="369238"/>
            <a:chOff x="7493000" y="1433280"/>
            <a:chExt cx="969932" cy="369238"/>
          </a:xfrm>
        </p:grpSpPr>
        <p:sp>
          <p:nvSpPr>
            <p:cNvPr id="401" name="SMARTInkShape-2618"/>
            <p:cNvSpPr/>
            <p:nvPr>
              <p:custDataLst>
                <p:tags r:id="rId33"/>
              </p:custDataLst>
            </p:nvPr>
          </p:nvSpPr>
          <p:spPr>
            <a:xfrm>
              <a:off x="7563255" y="1497658"/>
              <a:ext cx="298046" cy="266397"/>
            </a:xfrm>
            <a:custGeom>
              <a:avLst/>
              <a:gdLst/>
              <a:ahLst/>
              <a:cxnLst/>
              <a:rect l="0" t="0" r="0" b="0"/>
              <a:pathLst>
                <a:path w="298046" h="266397">
                  <a:moveTo>
                    <a:pt x="12295" y="204142"/>
                  </a:moveTo>
                  <a:lnTo>
                    <a:pt x="12295" y="204142"/>
                  </a:lnTo>
                  <a:lnTo>
                    <a:pt x="13706" y="178102"/>
                  </a:lnTo>
                  <a:lnTo>
                    <a:pt x="22434" y="152525"/>
                  </a:lnTo>
                  <a:lnTo>
                    <a:pt x="29971" y="128049"/>
                  </a:lnTo>
                  <a:lnTo>
                    <a:pt x="38025" y="100708"/>
                  </a:lnTo>
                  <a:lnTo>
                    <a:pt x="45603" y="72799"/>
                  </a:lnTo>
                  <a:lnTo>
                    <a:pt x="51322" y="46284"/>
                  </a:lnTo>
                  <a:lnTo>
                    <a:pt x="58509" y="17669"/>
                  </a:lnTo>
                  <a:lnTo>
                    <a:pt x="59175" y="6495"/>
                  </a:lnTo>
                  <a:lnTo>
                    <a:pt x="57826" y="588"/>
                  </a:lnTo>
                  <a:lnTo>
                    <a:pt x="57464" y="0"/>
                  </a:lnTo>
                  <a:lnTo>
                    <a:pt x="57226" y="314"/>
                  </a:lnTo>
                  <a:lnTo>
                    <a:pt x="56888" y="20982"/>
                  </a:lnTo>
                  <a:lnTo>
                    <a:pt x="51164" y="47949"/>
                  </a:lnTo>
                  <a:lnTo>
                    <a:pt x="46674" y="64030"/>
                  </a:lnTo>
                  <a:lnTo>
                    <a:pt x="42270" y="81806"/>
                  </a:lnTo>
                  <a:lnTo>
                    <a:pt x="37923" y="100712"/>
                  </a:lnTo>
                  <a:lnTo>
                    <a:pt x="33614" y="120372"/>
                  </a:lnTo>
                  <a:lnTo>
                    <a:pt x="29330" y="139123"/>
                  </a:lnTo>
                  <a:lnTo>
                    <a:pt x="25062" y="157268"/>
                  </a:lnTo>
                  <a:lnTo>
                    <a:pt x="20806" y="175009"/>
                  </a:lnTo>
                  <a:lnTo>
                    <a:pt x="14196" y="206011"/>
                  </a:lnTo>
                  <a:lnTo>
                    <a:pt x="8907" y="231078"/>
                  </a:lnTo>
                  <a:lnTo>
                    <a:pt x="505" y="262112"/>
                  </a:lnTo>
                  <a:lnTo>
                    <a:pt x="202" y="262544"/>
                  </a:lnTo>
                  <a:lnTo>
                    <a:pt x="0" y="262127"/>
                  </a:lnTo>
                  <a:lnTo>
                    <a:pt x="10519" y="235404"/>
                  </a:lnTo>
                  <a:lnTo>
                    <a:pt x="20678" y="213803"/>
                  </a:lnTo>
                  <a:lnTo>
                    <a:pt x="36011" y="191973"/>
                  </a:lnTo>
                  <a:lnTo>
                    <a:pt x="58833" y="163612"/>
                  </a:lnTo>
                  <a:lnTo>
                    <a:pt x="82995" y="134939"/>
                  </a:lnTo>
                  <a:lnTo>
                    <a:pt x="89107" y="131052"/>
                  </a:lnTo>
                  <a:lnTo>
                    <a:pt x="91020" y="131426"/>
                  </a:lnTo>
                  <a:lnTo>
                    <a:pt x="92295" y="133087"/>
                  </a:lnTo>
                  <a:lnTo>
                    <a:pt x="93145" y="135605"/>
                  </a:lnTo>
                  <a:lnTo>
                    <a:pt x="87599" y="156005"/>
                  </a:lnTo>
                  <a:lnTo>
                    <a:pt x="77043" y="176398"/>
                  </a:lnTo>
                  <a:lnTo>
                    <a:pt x="53352" y="207916"/>
                  </a:lnTo>
                  <a:lnTo>
                    <a:pt x="29633" y="233247"/>
                  </a:lnTo>
                  <a:lnTo>
                    <a:pt x="15720" y="250657"/>
                  </a:lnTo>
                  <a:lnTo>
                    <a:pt x="14579" y="251379"/>
                  </a:lnTo>
                  <a:lnTo>
                    <a:pt x="13817" y="251156"/>
                  </a:lnTo>
                  <a:lnTo>
                    <a:pt x="13310" y="250301"/>
                  </a:lnTo>
                  <a:lnTo>
                    <a:pt x="33432" y="224323"/>
                  </a:lnTo>
                  <a:lnTo>
                    <a:pt x="52793" y="203791"/>
                  </a:lnTo>
                  <a:lnTo>
                    <a:pt x="69450" y="195414"/>
                  </a:lnTo>
                  <a:lnTo>
                    <a:pt x="92451" y="191965"/>
                  </a:lnTo>
                  <a:lnTo>
                    <a:pt x="95365" y="192496"/>
                  </a:lnTo>
                  <a:lnTo>
                    <a:pt x="97308" y="193556"/>
                  </a:lnTo>
                  <a:lnTo>
                    <a:pt x="127610" y="224201"/>
                  </a:lnTo>
                  <a:lnTo>
                    <a:pt x="149225" y="239355"/>
                  </a:lnTo>
                  <a:lnTo>
                    <a:pt x="156035" y="241386"/>
                  </a:lnTo>
                  <a:lnTo>
                    <a:pt x="160376" y="241862"/>
                  </a:lnTo>
                  <a:lnTo>
                    <a:pt x="161815" y="242694"/>
                  </a:lnTo>
                  <a:lnTo>
                    <a:pt x="162775" y="243954"/>
                  </a:lnTo>
                  <a:lnTo>
                    <a:pt x="164547" y="247236"/>
                  </a:lnTo>
                  <a:lnTo>
                    <a:pt x="167686" y="251047"/>
                  </a:lnTo>
                  <a:lnTo>
                    <a:pt x="168100" y="253051"/>
                  </a:lnTo>
                  <a:lnTo>
                    <a:pt x="167671" y="255092"/>
                  </a:lnTo>
                  <a:lnTo>
                    <a:pt x="166017" y="259242"/>
                  </a:lnTo>
                  <a:lnTo>
                    <a:pt x="165283" y="263438"/>
                  </a:lnTo>
                  <a:lnTo>
                    <a:pt x="164382" y="264839"/>
                  </a:lnTo>
                  <a:lnTo>
                    <a:pt x="163075" y="265774"/>
                  </a:lnTo>
                  <a:lnTo>
                    <a:pt x="161498" y="266396"/>
                  </a:lnTo>
                  <a:lnTo>
                    <a:pt x="159742" y="266106"/>
                  </a:lnTo>
                  <a:lnTo>
                    <a:pt x="155908" y="263902"/>
                  </a:lnTo>
                  <a:lnTo>
                    <a:pt x="153734" y="256807"/>
                  </a:lnTo>
                  <a:lnTo>
                    <a:pt x="148967" y="231635"/>
                  </a:lnTo>
                  <a:lnTo>
                    <a:pt x="150001" y="207741"/>
                  </a:lnTo>
                  <a:lnTo>
                    <a:pt x="154775" y="186158"/>
                  </a:lnTo>
                  <a:lnTo>
                    <a:pt x="164029" y="169729"/>
                  </a:lnTo>
                  <a:lnTo>
                    <a:pt x="179093" y="152947"/>
                  </a:lnTo>
                  <a:lnTo>
                    <a:pt x="184735" y="149639"/>
                  </a:lnTo>
                  <a:lnTo>
                    <a:pt x="195249" y="147776"/>
                  </a:lnTo>
                  <a:lnTo>
                    <a:pt x="199175" y="149631"/>
                  </a:lnTo>
                  <a:lnTo>
                    <a:pt x="211444" y="160239"/>
                  </a:lnTo>
                  <a:lnTo>
                    <a:pt x="235823" y="168649"/>
                  </a:lnTo>
                  <a:lnTo>
                    <a:pt x="257344" y="167912"/>
                  </a:lnTo>
                  <a:lnTo>
                    <a:pt x="269608" y="163110"/>
                  </a:lnTo>
                  <a:lnTo>
                    <a:pt x="294857" y="144303"/>
                  </a:lnTo>
                  <a:lnTo>
                    <a:pt x="295920" y="144494"/>
                  </a:lnTo>
                  <a:lnTo>
                    <a:pt x="296628" y="145326"/>
                  </a:lnTo>
                  <a:lnTo>
                    <a:pt x="297625" y="156612"/>
                  </a:lnTo>
                  <a:lnTo>
                    <a:pt x="293598" y="183752"/>
                  </a:lnTo>
                  <a:lnTo>
                    <a:pt x="292070" y="210227"/>
                  </a:lnTo>
                  <a:lnTo>
                    <a:pt x="292567" y="221663"/>
                  </a:lnTo>
                  <a:lnTo>
                    <a:pt x="298045" y="2358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SMARTInkShape-2619"/>
            <p:cNvSpPr/>
            <p:nvPr>
              <p:custDataLst>
                <p:tags r:id="rId34"/>
              </p:custDataLst>
            </p:nvPr>
          </p:nvSpPr>
          <p:spPr>
            <a:xfrm>
              <a:off x="7880350" y="15430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2979" y="9329"/>
                  </a:lnTo>
                  <a:lnTo>
                    <a:pt x="1324" y="579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SMARTInkShape-2620"/>
            <p:cNvSpPr/>
            <p:nvPr>
              <p:custDataLst>
                <p:tags r:id="rId35"/>
              </p:custDataLst>
            </p:nvPr>
          </p:nvSpPr>
          <p:spPr>
            <a:xfrm>
              <a:off x="7963231" y="1433280"/>
              <a:ext cx="135531" cy="281221"/>
            </a:xfrm>
            <a:custGeom>
              <a:avLst/>
              <a:gdLst/>
              <a:ahLst/>
              <a:cxnLst/>
              <a:rect l="0" t="0" r="0" b="0"/>
              <a:pathLst>
                <a:path w="135531" h="281221">
                  <a:moveTo>
                    <a:pt x="69519" y="8170"/>
                  </a:moveTo>
                  <a:lnTo>
                    <a:pt x="69519" y="8170"/>
                  </a:lnTo>
                  <a:lnTo>
                    <a:pt x="69519" y="0"/>
                  </a:lnTo>
                  <a:lnTo>
                    <a:pt x="66147" y="21686"/>
                  </a:lnTo>
                  <a:lnTo>
                    <a:pt x="56967" y="52512"/>
                  </a:lnTo>
                  <a:lnTo>
                    <a:pt x="50567" y="71598"/>
                  </a:lnTo>
                  <a:lnTo>
                    <a:pt x="44185" y="92789"/>
                  </a:lnTo>
                  <a:lnTo>
                    <a:pt x="37813" y="115383"/>
                  </a:lnTo>
                  <a:lnTo>
                    <a:pt x="31448" y="138912"/>
                  </a:lnTo>
                  <a:lnTo>
                    <a:pt x="25088" y="160242"/>
                  </a:lnTo>
                  <a:lnTo>
                    <a:pt x="18731" y="180107"/>
                  </a:lnTo>
                  <a:lnTo>
                    <a:pt x="12378" y="198995"/>
                  </a:lnTo>
                  <a:lnTo>
                    <a:pt x="5317" y="227507"/>
                  </a:lnTo>
                  <a:lnTo>
                    <a:pt x="1343" y="255662"/>
                  </a:lnTo>
                  <a:lnTo>
                    <a:pt x="165" y="267297"/>
                  </a:lnTo>
                  <a:lnTo>
                    <a:pt x="0" y="267705"/>
                  </a:lnTo>
                  <a:lnTo>
                    <a:pt x="3138" y="261537"/>
                  </a:lnTo>
                  <a:lnTo>
                    <a:pt x="6861" y="232307"/>
                  </a:lnTo>
                  <a:lnTo>
                    <a:pt x="15990" y="209185"/>
                  </a:lnTo>
                  <a:lnTo>
                    <a:pt x="23620" y="200286"/>
                  </a:lnTo>
                  <a:lnTo>
                    <a:pt x="31716" y="195860"/>
                  </a:lnTo>
                  <a:lnTo>
                    <a:pt x="48411" y="193019"/>
                  </a:lnTo>
                  <a:lnTo>
                    <a:pt x="75436" y="196822"/>
                  </a:lnTo>
                  <a:lnTo>
                    <a:pt x="98240" y="197417"/>
                  </a:lnTo>
                  <a:lnTo>
                    <a:pt x="120503" y="193130"/>
                  </a:lnTo>
                  <a:lnTo>
                    <a:pt x="125810" y="194562"/>
                  </a:lnTo>
                  <a:lnTo>
                    <a:pt x="128213" y="195931"/>
                  </a:lnTo>
                  <a:lnTo>
                    <a:pt x="134966" y="204600"/>
                  </a:lnTo>
                  <a:lnTo>
                    <a:pt x="135530" y="215887"/>
                  </a:lnTo>
                  <a:lnTo>
                    <a:pt x="133515" y="246129"/>
                  </a:lnTo>
                  <a:lnTo>
                    <a:pt x="127286" y="277118"/>
                  </a:lnTo>
                  <a:lnTo>
                    <a:pt x="126669" y="281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SMARTInkShape-2621"/>
            <p:cNvSpPr/>
            <p:nvPr>
              <p:custDataLst>
                <p:tags r:id="rId36"/>
              </p:custDataLst>
            </p:nvPr>
          </p:nvSpPr>
          <p:spPr>
            <a:xfrm>
              <a:off x="8121650" y="15494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SMARTInkShape-2622"/>
            <p:cNvSpPr/>
            <p:nvPr>
              <p:custDataLst>
                <p:tags r:id="rId37"/>
              </p:custDataLst>
            </p:nvPr>
          </p:nvSpPr>
          <p:spPr>
            <a:xfrm>
              <a:off x="8153400" y="1577031"/>
              <a:ext cx="63501" cy="125856"/>
            </a:xfrm>
            <a:custGeom>
              <a:avLst/>
              <a:gdLst/>
              <a:ahLst/>
              <a:cxnLst/>
              <a:rect l="0" t="0" r="0" b="0"/>
              <a:pathLst>
                <a:path w="63501" h="125856">
                  <a:moveTo>
                    <a:pt x="63500" y="23169"/>
                  </a:moveTo>
                  <a:lnTo>
                    <a:pt x="63500" y="23169"/>
                  </a:lnTo>
                  <a:lnTo>
                    <a:pt x="63500" y="16427"/>
                  </a:lnTo>
                  <a:lnTo>
                    <a:pt x="59737" y="9354"/>
                  </a:lnTo>
                  <a:lnTo>
                    <a:pt x="56758" y="5492"/>
                  </a:lnTo>
                  <a:lnTo>
                    <a:pt x="49685" y="1201"/>
                  </a:lnTo>
                  <a:lnTo>
                    <a:pt x="45824" y="57"/>
                  </a:lnTo>
                  <a:lnTo>
                    <a:pt x="42543" y="0"/>
                  </a:lnTo>
                  <a:lnTo>
                    <a:pt x="37017" y="1818"/>
                  </a:lnTo>
                  <a:lnTo>
                    <a:pt x="35261" y="3996"/>
                  </a:lnTo>
                  <a:lnTo>
                    <a:pt x="33311" y="10179"/>
                  </a:lnTo>
                  <a:lnTo>
                    <a:pt x="35583" y="24965"/>
                  </a:lnTo>
                  <a:lnTo>
                    <a:pt x="51400" y="53993"/>
                  </a:lnTo>
                  <a:lnTo>
                    <a:pt x="60901" y="85023"/>
                  </a:lnTo>
                  <a:lnTo>
                    <a:pt x="61767" y="91921"/>
                  </a:lnTo>
                  <a:lnTo>
                    <a:pt x="57085" y="105231"/>
                  </a:lnTo>
                  <a:lnTo>
                    <a:pt x="52874" y="111744"/>
                  </a:lnTo>
                  <a:lnTo>
                    <a:pt x="40668" y="120861"/>
                  </a:lnTo>
                  <a:lnTo>
                    <a:pt x="27246" y="125855"/>
                  </a:lnTo>
                  <a:lnTo>
                    <a:pt x="16578" y="125722"/>
                  </a:lnTo>
                  <a:lnTo>
                    <a:pt x="7133" y="121429"/>
                  </a:lnTo>
                  <a:lnTo>
                    <a:pt x="2639" y="118309"/>
                  </a:lnTo>
                  <a:lnTo>
                    <a:pt x="347" y="113407"/>
                  </a:lnTo>
                  <a:lnTo>
                    <a:pt x="0" y="866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SMARTInkShape-2623"/>
            <p:cNvSpPr/>
            <p:nvPr>
              <p:custDataLst>
                <p:tags r:id="rId38"/>
              </p:custDataLst>
            </p:nvPr>
          </p:nvSpPr>
          <p:spPr>
            <a:xfrm>
              <a:off x="8262844" y="1435100"/>
              <a:ext cx="112807" cy="311151"/>
            </a:xfrm>
            <a:custGeom>
              <a:avLst/>
              <a:gdLst/>
              <a:ahLst/>
              <a:cxnLst/>
              <a:rect l="0" t="0" r="0" b="0"/>
              <a:pathLst>
                <a:path w="112807" h="311151">
                  <a:moveTo>
                    <a:pt x="93756" y="0"/>
                  </a:moveTo>
                  <a:lnTo>
                    <a:pt x="93756" y="0"/>
                  </a:lnTo>
                  <a:lnTo>
                    <a:pt x="90384" y="3371"/>
                  </a:lnTo>
                  <a:lnTo>
                    <a:pt x="81547" y="25693"/>
                  </a:lnTo>
                  <a:lnTo>
                    <a:pt x="72102" y="49284"/>
                  </a:lnTo>
                  <a:lnTo>
                    <a:pt x="60143" y="77643"/>
                  </a:lnTo>
                  <a:lnTo>
                    <a:pt x="53003" y="94095"/>
                  </a:lnTo>
                  <a:lnTo>
                    <a:pt x="45420" y="111413"/>
                  </a:lnTo>
                  <a:lnTo>
                    <a:pt x="38249" y="127898"/>
                  </a:lnTo>
                  <a:lnTo>
                    <a:pt x="24636" y="159384"/>
                  </a:lnTo>
                  <a:lnTo>
                    <a:pt x="15293" y="182315"/>
                  </a:lnTo>
                  <a:lnTo>
                    <a:pt x="3547" y="210912"/>
                  </a:lnTo>
                  <a:lnTo>
                    <a:pt x="0" y="218891"/>
                  </a:lnTo>
                  <a:lnTo>
                    <a:pt x="8940" y="205672"/>
                  </a:lnTo>
                  <a:lnTo>
                    <a:pt x="22373" y="183079"/>
                  </a:lnTo>
                  <a:lnTo>
                    <a:pt x="47048" y="152318"/>
                  </a:lnTo>
                  <a:lnTo>
                    <a:pt x="75383" y="127533"/>
                  </a:lnTo>
                  <a:lnTo>
                    <a:pt x="79391" y="125238"/>
                  </a:lnTo>
                  <a:lnTo>
                    <a:pt x="82063" y="125120"/>
                  </a:lnTo>
                  <a:lnTo>
                    <a:pt x="83843" y="126452"/>
                  </a:lnTo>
                  <a:lnTo>
                    <a:pt x="85031" y="128751"/>
                  </a:lnTo>
                  <a:lnTo>
                    <a:pt x="84468" y="136951"/>
                  </a:lnTo>
                  <a:lnTo>
                    <a:pt x="80456" y="148356"/>
                  </a:lnTo>
                  <a:lnTo>
                    <a:pt x="58752" y="178673"/>
                  </a:lnTo>
                  <a:lnTo>
                    <a:pt x="30089" y="209404"/>
                  </a:lnTo>
                  <a:lnTo>
                    <a:pt x="23596" y="216070"/>
                  </a:lnTo>
                  <a:lnTo>
                    <a:pt x="22289" y="216719"/>
                  </a:lnTo>
                  <a:lnTo>
                    <a:pt x="22122" y="215741"/>
                  </a:lnTo>
                  <a:lnTo>
                    <a:pt x="25082" y="204590"/>
                  </a:lnTo>
                  <a:lnTo>
                    <a:pt x="30544" y="197703"/>
                  </a:lnTo>
                  <a:lnTo>
                    <a:pt x="37674" y="193701"/>
                  </a:lnTo>
                  <a:lnTo>
                    <a:pt x="41551" y="192634"/>
                  </a:lnTo>
                  <a:lnTo>
                    <a:pt x="43431" y="194040"/>
                  </a:lnTo>
                  <a:lnTo>
                    <a:pt x="43978" y="197093"/>
                  </a:lnTo>
                  <a:lnTo>
                    <a:pt x="44116" y="206836"/>
                  </a:lnTo>
                  <a:lnTo>
                    <a:pt x="49952" y="236086"/>
                  </a:lnTo>
                  <a:lnTo>
                    <a:pt x="55237" y="252388"/>
                  </a:lnTo>
                  <a:lnTo>
                    <a:pt x="73996" y="283968"/>
                  </a:lnTo>
                  <a:lnTo>
                    <a:pt x="83563" y="296247"/>
                  </a:lnTo>
                  <a:lnTo>
                    <a:pt x="99438" y="306421"/>
                  </a:lnTo>
                  <a:lnTo>
                    <a:pt x="112806" y="311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7" name="SMARTInkShape-2624"/>
            <p:cNvSpPr/>
            <p:nvPr>
              <p:custDataLst>
                <p:tags r:id="rId39"/>
              </p:custDataLst>
            </p:nvPr>
          </p:nvSpPr>
          <p:spPr>
            <a:xfrm>
              <a:off x="7493000" y="1760555"/>
              <a:ext cx="969932" cy="41963"/>
            </a:xfrm>
            <a:custGeom>
              <a:avLst/>
              <a:gdLst/>
              <a:ahLst/>
              <a:cxnLst/>
              <a:rect l="0" t="0" r="0" b="0"/>
              <a:pathLst>
                <a:path w="969932" h="41963">
                  <a:moveTo>
                    <a:pt x="0" y="36495"/>
                  </a:moveTo>
                  <a:lnTo>
                    <a:pt x="0" y="36495"/>
                  </a:lnTo>
                  <a:lnTo>
                    <a:pt x="3371" y="39866"/>
                  </a:lnTo>
                  <a:lnTo>
                    <a:pt x="25693" y="41962"/>
                  </a:lnTo>
                  <a:lnTo>
                    <a:pt x="41118" y="40845"/>
                  </a:lnTo>
                  <a:lnTo>
                    <a:pt x="60573" y="38690"/>
                  </a:lnTo>
                  <a:lnTo>
                    <a:pt x="82716" y="35842"/>
                  </a:lnTo>
                  <a:lnTo>
                    <a:pt x="110176" y="32531"/>
                  </a:lnTo>
                  <a:lnTo>
                    <a:pt x="141184" y="28914"/>
                  </a:lnTo>
                  <a:lnTo>
                    <a:pt x="174557" y="25091"/>
                  </a:lnTo>
                  <a:lnTo>
                    <a:pt x="211621" y="21131"/>
                  </a:lnTo>
                  <a:lnTo>
                    <a:pt x="251147" y="17080"/>
                  </a:lnTo>
                  <a:lnTo>
                    <a:pt x="292315" y="12969"/>
                  </a:lnTo>
                  <a:lnTo>
                    <a:pt x="335988" y="9522"/>
                  </a:lnTo>
                  <a:lnTo>
                    <a:pt x="381330" y="6518"/>
                  </a:lnTo>
                  <a:lnTo>
                    <a:pt x="427787" y="3811"/>
                  </a:lnTo>
                  <a:lnTo>
                    <a:pt x="472869" y="2005"/>
                  </a:lnTo>
                  <a:lnTo>
                    <a:pt x="517035" y="802"/>
                  </a:lnTo>
                  <a:lnTo>
                    <a:pt x="560590" y="0"/>
                  </a:lnTo>
                  <a:lnTo>
                    <a:pt x="601621" y="170"/>
                  </a:lnTo>
                  <a:lnTo>
                    <a:pt x="640970" y="990"/>
                  </a:lnTo>
                  <a:lnTo>
                    <a:pt x="679197" y="2241"/>
                  </a:lnTo>
                  <a:lnTo>
                    <a:pt x="714559" y="3076"/>
                  </a:lnTo>
                  <a:lnTo>
                    <a:pt x="748012" y="3632"/>
                  </a:lnTo>
                  <a:lnTo>
                    <a:pt x="780191" y="4003"/>
                  </a:lnTo>
                  <a:lnTo>
                    <a:pt x="807994" y="4250"/>
                  </a:lnTo>
                  <a:lnTo>
                    <a:pt x="832879" y="4415"/>
                  </a:lnTo>
                  <a:lnTo>
                    <a:pt x="855819" y="4525"/>
                  </a:lnTo>
                  <a:lnTo>
                    <a:pt x="875347" y="5304"/>
                  </a:lnTo>
                  <a:lnTo>
                    <a:pt x="892597" y="6529"/>
                  </a:lnTo>
                  <a:lnTo>
                    <a:pt x="920938" y="9771"/>
                  </a:lnTo>
                  <a:lnTo>
                    <a:pt x="952616" y="15720"/>
                  </a:lnTo>
                  <a:lnTo>
                    <a:pt x="969931" y="17344"/>
                  </a:lnTo>
                  <a:lnTo>
                    <a:pt x="958850" y="174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1" name="SMARTInkShape-Group625"/>
          <p:cNvGrpSpPr/>
          <p:nvPr/>
        </p:nvGrpSpPr>
        <p:grpSpPr>
          <a:xfrm>
            <a:off x="1397000" y="5130800"/>
            <a:ext cx="164362" cy="374651"/>
            <a:chOff x="1397000" y="5130800"/>
            <a:chExt cx="164362" cy="374651"/>
          </a:xfrm>
        </p:grpSpPr>
        <p:sp>
          <p:nvSpPr>
            <p:cNvPr id="409" name="SMARTInkShape-2625"/>
            <p:cNvSpPr/>
            <p:nvPr>
              <p:custDataLst>
                <p:tags r:id="rId31"/>
              </p:custDataLst>
            </p:nvPr>
          </p:nvSpPr>
          <p:spPr>
            <a:xfrm>
              <a:off x="1397000" y="5224082"/>
              <a:ext cx="94709" cy="177147"/>
            </a:xfrm>
            <a:custGeom>
              <a:avLst/>
              <a:gdLst/>
              <a:ahLst/>
              <a:cxnLst/>
              <a:rect l="0" t="0" r="0" b="0"/>
              <a:pathLst>
                <a:path w="94709" h="177147">
                  <a:moveTo>
                    <a:pt x="0" y="154368"/>
                  </a:moveTo>
                  <a:lnTo>
                    <a:pt x="0" y="154368"/>
                  </a:lnTo>
                  <a:lnTo>
                    <a:pt x="6481" y="143523"/>
                  </a:lnTo>
                  <a:lnTo>
                    <a:pt x="28562" y="117967"/>
                  </a:lnTo>
                  <a:lnTo>
                    <a:pt x="51737" y="89490"/>
                  </a:lnTo>
                  <a:lnTo>
                    <a:pt x="66739" y="68383"/>
                  </a:lnTo>
                  <a:lnTo>
                    <a:pt x="78110" y="44891"/>
                  </a:lnTo>
                  <a:lnTo>
                    <a:pt x="89074" y="14608"/>
                  </a:lnTo>
                  <a:lnTo>
                    <a:pt x="94030" y="75"/>
                  </a:lnTo>
                  <a:lnTo>
                    <a:pt x="94437" y="0"/>
                  </a:lnTo>
                  <a:lnTo>
                    <a:pt x="94708" y="656"/>
                  </a:lnTo>
                  <a:lnTo>
                    <a:pt x="88348" y="21806"/>
                  </a:lnTo>
                  <a:lnTo>
                    <a:pt x="83245" y="45121"/>
                  </a:lnTo>
                  <a:lnTo>
                    <a:pt x="78626" y="71242"/>
                  </a:lnTo>
                  <a:lnTo>
                    <a:pt x="74221" y="96962"/>
                  </a:lnTo>
                  <a:lnTo>
                    <a:pt x="71793" y="120623"/>
                  </a:lnTo>
                  <a:lnTo>
                    <a:pt x="72307" y="148132"/>
                  </a:lnTo>
                  <a:lnTo>
                    <a:pt x="73764" y="160063"/>
                  </a:lnTo>
                  <a:lnTo>
                    <a:pt x="70505" y="176894"/>
                  </a:lnTo>
                  <a:lnTo>
                    <a:pt x="70992" y="177146"/>
                  </a:lnTo>
                  <a:lnTo>
                    <a:pt x="76200" y="1734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SMARTInkShape-2626"/>
            <p:cNvSpPr/>
            <p:nvPr>
              <p:custDataLst>
                <p:tags r:id="rId32"/>
              </p:custDataLst>
            </p:nvPr>
          </p:nvSpPr>
          <p:spPr>
            <a:xfrm>
              <a:off x="1485900" y="5130800"/>
              <a:ext cx="75462" cy="374651"/>
            </a:xfrm>
            <a:custGeom>
              <a:avLst/>
              <a:gdLst/>
              <a:ahLst/>
              <a:cxnLst/>
              <a:rect l="0" t="0" r="0" b="0"/>
              <a:pathLst>
                <a:path w="75462" h="374651">
                  <a:moveTo>
                    <a:pt x="6350" y="0"/>
                  </a:moveTo>
                  <a:lnTo>
                    <a:pt x="6350" y="0"/>
                  </a:lnTo>
                  <a:lnTo>
                    <a:pt x="12125" y="7186"/>
                  </a:lnTo>
                  <a:lnTo>
                    <a:pt x="22956" y="28862"/>
                  </a:lnTo>
                  <a:lnTo>
                    <a:pt x="33486" y="54925"/>
                  </a:lnTo>
                  <a:lnTo>
                    <a:pt x="39257" y="71189"/>
                  </a:lnTo>
                  <a:lnTo>
                    <a:pt x="45222" y="89087"/>
                  </a:lnTo>
                  <a:lnTo>
                    <a:pt x="51315" y="108075"/>
                  </a:lnTo>
                  <a:lnTo>
                    <a:pt x="57493" y="127789"/>
                  </a:lnTo>
                  <a:lnTo>
                    <a:pt x="63729" y="147987"/>
                  </a:lnTo>
                  <a:lnTo>
                    <a:pt x="70003" y="168508"/>
                  </a:lnTo>
                  <a:lnTo>
                    <a:pt x="73480" y="188539"/>
                  </a:lnTo>
                  <a:lnTo>
                    <a:pt x="75092" y="208243"/>
                  </a:lnTo>
                  <a:lnTo>
                    <a:pt x="75461" y="227728"/>
                  </a:lnTo>
                  <a:lnTo>
                    <a:pt x="73591" y="246363"/>
                  </a:lnTo>
                  <a:lnTo>
                    <a:pt x="70227" y="264431"/>
                  </a:lnTo>
                  <a:lnTo>
                    <a:pt x="65868" y="282121"/>
                  </a:lnTo>
                  <a:lnTo>
                    <a:pt x="53499" y="311183"/>
                  </a:lnTo>
                  <a:lnTo>
                    <a:pt x="39300" y="335154"/>
                  </a:lnTo>
                  <a:lnTo>
                    <a:pt x="20111" y="361693"/>
                  </a:lnTo>
                  <a:lnTo>
                    <a:pt x="0" y="374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8" name="SMARTInkShape-Group626"/>
          <p:cNvGrpSpPr/>
          <p:nvPr/>
        </p:nvGrpSpPr>
        <p:grpSpPr>
          <a:xfrm>
            <a:off x="1735175" y="5041900"/>
            <a:ext cx="722276" cy="349251"/>
            <a:chOff x="1735175" y="5041900"/>
            <a:chExt cx="722276" cy="349251"/>
          </a:xfrm>
        </p:grpSpPr>
        <p:sp>
          <p:nvSpPr>
            <p:cNvPr id="412" name="SMARTInkShape-2627"/>
            <p:cNvSpPr/>
            <p:nvPr>
              <p:custDataLst>
                <p:tags r:id="rId25"/>
              </p:custDataLst>
            </p:nvPr>
          </p:nvSpPr>
          <p:spPr>
            <a:xfrm>
              <a:off x="1735175" y="5138915"/>
              <a:ext cx="334926" cy="247003"/>
            </a:xfrm>
            <a:custGeom>
              <a:avLst/>
              <a:gdLst/>
              <a:ahLst/>
              <a:cxnLst/>
              <a:rect l="0" t="0" r="0" b="0"/>
              <a:pathLst>
                <a:path w="334926" h="247003">
                  <a:moveTo>
                    <a:pt x="87275" y="10935"/>
                  </a:moveTo>
                  <a:lnTo>
                    <a:pt x="87275" y="10935"/>
                  </a:lnTo>
                  <a:lnTo>
                    <a:pt x="83904" y="4193"/>
                  </a:lnTo>
                  <a:lnTo>
                    <a:pt x="82206" y="2207"/>
                  </a:lnTo>
                  <a:lnTo>
                    <a:pt x="78437" y="0"/>
                  </a:lnTo>
                  <a:lnTo>
                    <a:pt x="76444" y="823"/>
                  </a:lnTo>
                  <a:lnTo>
                    <a:pt x="72348" y="5500"/>
                  </a:lnTo>
                  <a:lnTo>
                    <a:pt x="62705" y="29550"/>
                  </a:lnTo>
                  <a:lnTo>
                    <a:pt x="54953" y="55427"/>
                  </a:lnTo>
                  <a:lnTo>
                    <a:pt x="46804" y="85037"/>
                  </a:lnTo>
                  <a:lnTo>
                    <a:pt x="38479" y="114660"/>
                  </a:lnTo>
                  <a:lnTo>
                    <a:pt x="30075" y="144289"/>
                  </a:lnTo>
                  <a:lnTo>
                    <a:pt x="21636" y="171097"/>
                  </a:lnTo>
                  <a:lnTo>
                    <a:pt x="9657" y="197385"/>
                  </a:lnTo>
                  <a:lnTo>
                    <a:pt x="0" y="217164"/>
                  </a:lnTo>
                  <a:lnTo>
                    <a:pt x="2228" y="209388"/>
                  </a:lnTo>
                  <a:lnTo>
                    <a:pt x="19440" y="178364"/>
                  </a:lnTo>
                  <a:lnTo>
                    <a:pt x="37072" y="153520"/>
                  </a:lnTo>
                  <a:lnTo>
                    <a:pt x="60112" y="129567"/>
                  </a:lnTo>
                  <a:lnTo>
                    <a:pt x="64933" y="126007"/>
                  </a:lnTo>
                  <a:lnTo>
                    <a:pt x="69558" y="124338"/>
                  </a:lnTo>
                  <a:lnTo>
                    <a:pt x="78460" y="124366"/>
                  </a:lnTo>
                  <a:lnTo>
                    <a:pt x="81398" y="126067"/>
                  </a:lnTo>
                  <a:lnTo>
                    <a:pt x="83357" y="128612"/>
                  </a:lnTo>
                  <a:lnTo>
                    <a:pt x="84663" y="131720"/>
                  </a:lnTo>
                  <a:lnTo>
                    <a:pt x="82351" y="142699"/>
                  </a:lnTo>
                  <a:lnTo>
                    <a:pt x="69353" y="166627"/>
                  </a:lnTo>
                  <a:lnTo>
                    <a:pt x="49509" y="194179"/>
                  </a:lnTo>
                  <a:lnTo>
                    <a:pt x="25792" y="224412"/>
                  </a:lnTo>
                  <a:lnTo>
                    <a:pt x="25825" y="224515"/>
                  </a:lnTo>
                  <a:lnTo>
                    <a:pt x="27744" y="222746"/>
                  </a:lnTo>
                  <a:lnTo>
                    <a:pt x="40817" y="194605"/>
                  </a:lnTo>
                  <a:lnTo>
                    <a:pt x="44990" y="191344"/>
                  </a:lnTo>
                  <a:lnTo>
                    <a:pt x="54677" y="186137"/>
                  </a:lnTo>
                  <a:lnTo>
                    <a:pt x="58488" y="185592"/>
                  </a:lnTo>
                  <a:lnTo>
                    <a:pt x="66484" y="186868"/>
                  </a:lnTo>
                  <a:lnTo>
                    <a:pt x="69181" y="188195"/>
                  </a:lnTo>
                  <a:lnTo>
                    <a:pt x="70979" y="189786"/>
                  </a:lnTo>
                  <a:lnTo>
                    <a:pt x="78466" y="200162"/>
                  </a:lnTo>
                  <a:lnTo>
                    <a:pt x="80902" y="210073"/>
                  </a:lnTo>
                  <a:lnTo>
                    <a:pt x="87689" y="220101"/>
                  </a:lnTo>
                  <a:lnTo>
                    <a:pt x="89667" y="222345"/>
                  </a:lnTo>
                  <a:lnTo>
                    <a:pt x="93103" y="223136"/>
                  </a:lnTo>
                  <a:lnTo>
                    <a:pt x="102565" y="222134"/>
                  </a:lnTo>
                  <a:lnTo>
                    <a:pt x="130956" y="206308"/>
                  </a:lnTo>
                  <a:lnTo>
                    <a:pt x="159978" y="190743"/>
                  </a:lnTo>
                  <a:lnTo>
                    <a:pt x="165377" y="187957"/>
                  </a:lnTo>
                  <a:lnTo>
                    <a:pt x="177020" y="186742"/>
                  </a:lnTo>
                  <a:lnTo>
                    <a:pt x="188545" y="189261"/>
                  </a:lnTo>
                  <a:lnTo>
                    <a:pt x="207442" y="202375"/>
                  </a:lnTo>
                  <a:lnTo>
                    <a:pt x="211836" y="206295"/>
                  </a:lnTo>
                  <a:lnTo>
                    <a:pt x="216719" y="216295"/>
                  </a:lnTo>
                  <a:lnTo>
                    <a:pt x="219854" y="236591"/>
                  </a:lnTo>
                  <a:lnTo>
                    <a:pt x="218401" y="243636"/>
                  </a:lnTo>
                  <a:lnTo>
                    <a:pt x="217025" y="246502"/>
                  </a:lnTo>
                  <a:lnTo>
                    <a:pt x="215403" y="247002"/>
                  </a:lnTo>
                  <a:lnTo>
                    <a:pt x="213616" y="245924"/>
                  </a:lnTo>
                  <a:lnTo>
                    <a:pt x="202307" y="234055"/>
                  </a:lnTo>
                  <a:lnTo>
                    <a:pt x="193952" y="212120"/>
                  </a:lnTo>
                  <a:lnTo>
                    <a:pt x="190379" y="186648"/>
                  </a:lnTo>
                  <a:lnTo>
                    <a:pt x="189878" y="163602"/>
                  </a:lnTo>
                  <a:lnTo>
                    <a:pt x="192378" y="156868"/>
                  </a:lnTo>
                  <a:lnTo>
                    <a:pt x="194738" y="154791"/>
                  </a:lnTo>
                  <a:lnTo>
                    <a:pt x="201123" y="152482"/>
                  </a:lnTo>
                  <a:lnTo>
                    <a:pt x="227752" y="150878"/>
                  </a:lnTo>
                  <a:lnTo>
                    <a:pt x="255899" y="154054"/>
                  </a:lnTo>
                  <a:lnTo>
                    <a:pt x="283567" y="155700"/>
                  </a:lnTo>
                  <a:lnTo>
                    <a:pt x="309060" y="151441"/>
                  </a:lnTo>
                  <a:lnTo>
                    <a:pt x="314727" y="152875"/>
                  </a:lnTo>
                  <a:lnTo>
                    <a:pt x="317227" y="154245"/>
                  </a:lnTo>
                  <a:lnTo>
                    <a:pt x="318893" y="156570"/>
                  </a:lnTo>
                  <a:lnTo>
                    <a:pt x="320744" y="162915"/>
                  </a:lnTo>
                  <a:lnTo>
                    <a:pt x="322030" y="192660"/>
                  </a:lnTo>
                  <a:lnTo>
                    <a:pt x="322905" y="214521"/>
                  </a:lnTo>
                  <a:lnTo>
                    <a:pt x="324090" y="216509"/>
                  </a:lnTo>
                  <a:lnTo>
                    <a:pt x="325585" y="217834"/>
                  </a:lnTo>
                  <a:lnTo>
                    <a:pt x="327287" y="217307"/>
                  </a:lnTo>
                  <a:lnTo>
                    <a:pt x="334925" y="207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3" name="SMARTInkShape-2628"/>
            <p:cNvSpPr/>
            <p:nvPr>
              <p:custDataLst>
                <p:tags r:id="rId26"/>
              </p:custDataLst>
            </p:nvPr>
          </p:nvSpPr>
          <p:spPr>
            <a:xfrm>
              <a:off x="2063750" y="51625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4" name="SMARTInkShape-2629"/>
            <p:cNvSpPr/>
            <p:nvPr>
              <p:custDataLst>
                <p:tags r:id="rId27"/>
              </p:custDataLst>
            </p:nvPr>
          </p:nvSpPr>
          <p:spPr>
            <a:xfrm>
              <a:off x="2102308" y="5044879"/>
              <a:ext cx="132029" cy="301936"/>
            </a:xfrm>
            <a:custGeom>
              <a:avLst/>
              <a:gdLst/>
              <a:ahLst/>
              <a:cxnLst/>
              <a:rect l="0" t="0" r="0" b="0"/>
              <a:pathLst>
                <a:path w="132029" h="301936">
                  <a:moveTo>
                    <a:pt x="75742" y="3371"/>
                  </a:moveTo>
                  <a:lnTo>
                    <a:pt x="75742" y="3371"/>
                  </a:lnTo>
                  <a:lnTo>
                    <a:pt x="72371" y="0"/>
                  </a:lnTo>
                  <a:lnTo>
                    <a:pt x="70673" y="1829"/>
                  </a:lnTo>
                  <a:lnTo>
                    <a:pt x="64205" y="21415"/>
                  </a:lnTo>
                  <a:lnTo>
                    <a:pt x="57444" y="49491"/>
                  </a:lnTo>
                  <a:lnTo>
                    <a:pt x="53666" y="67984"/>
                  </a:lnTo>
                  <a:lnTo>
                    <a:pt x="49736" y="88780"/>
                  </a:lnTo>
                  <a:lnTo>
                    <a:pt x="45704" y="111110"/>
                  </a:lnTo>
                  <a:lnTo>
                    <a:pt x="41606" y="133758"/>
                  </a:lnTo>
                  <a:lnTo>
                    <a:pt x="37463" y="156618"/>
                  </a:lnTo>
                  <a:lnTo>
                    <a:pt x="33289" y="179619"/>
                  </a:lnTo>
                  <a:lnTo>
                    <a:pt x="29801" y="200597"/>
                  </a:lnTo>
                  <a:lnTo>
                    <a:pt x="26770" y="220228"/>
                  </a:lnTo>
                  <a:lnTo>
                    <a:pt x="24044" y="238958"/>
                  </a:lnTo>
                  <a:lnTo>
                    <a:pt x="17252" y="267297"/>
                  </a:lnTo>
                  <a:lnTo>
                    <a:pt x="4765" y="298372"/>
                  </a:lnTo>
                  <a:lnTo>
                    <a:pt x="3024" y="300933"/>
                  </a:lnTo>
                  <a:lnTo>
                    <a:pt x="1863" y="301935"/>
                  </a:lnTo>
                  <a:lnTo>
                    <a:pt x="1090" y="301896"/>
                  </a:lnTo>
                  <a:lnTo>
                    <a:pt x="0" y="291730"/>
                  </a:lnTo>
                  <a:lnTo>
                    <a:pt x="6420" y="268570"/>
                  </a:lnTo>
                  <a:lnTo>
                    <a:pt x="17259" y="249478"/>
                  </a:lnTo>
                  <a:lnTo>
                    <a:pt x="29408" y="238256"/>
                  </a:lnTo>
                  <a:lnTo>
                    <a:pt x="41944" y="230463"/>
                  </a:lnTo>
                  <a:lnTo>
                    <a:pt x="72620" y="225871"/>
                  </a:lnTo>
                  <a:lnTo>
                    <a:pt x="100525" y="218902"/>
                  </a:lnTo>
                  <a:lnTo>
                    <a:pt x="112862" y="216285"/>
                  </a:lnTo>
                  <a:lnTo>
                    <a:pt x="123049" y="217473"/>
                  </a:lnTo>
                  <a:lnTo>
                    <a:pt x="126330" y="219483"/>
                  </a:lnTo>
                  <a:lnTo>
                    <a:pt x="128517" y="222235"/>
                  </a:lnTo>
                  <a:lnTo>
                    <a:pt x="129976" y="225480"/>
                  </a:lnTo>
                  <a:lnTo>
                    <a:pt x="132028" y="243532"/>
                  </a:lnTo>
                  <a:lnTo>
                    <a:pt x="128357" y="273505"/>
                  </a:lnTo>
                  <a:lnTo>
                    <a:pt x="126613" y="299998"/>
                  </a:lnTo>
                  <a:lnTo>
                    <a:pt x="126542" y="289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SMARTInkShape-2630"/>
            <p:cNvSpPr/>
            <p:nvPr>
              <p:custDataLst>
                <p:tags r:id="rId28"/>
              </p:custDataLst>
            </p:nvPr>
          </p:nvSpPr>
          <p:spPr>
            <a:xfrm>
              <a:off x="2241550" y="51879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SMARTInkShape-2631"/>
            <p:cNvSpPr/>
            <p:nvPr>
              <p:custDataLst>
                <p:tags r:id="rId29"/>
              </p:custDataLst>
            </p:nvPr>
          </p:nvSpPr>
          <p:spPr>
            <a:xfrm>
              <a:off x="2272363" y="5219700"/>
              <a:ext cx="55365" cy="111852"/>
            </a:xfrm>
            <a:custGeom>
              <a:avLst/>
              <a:gdLst/>
              <a:ahLst/>
              <a:cxnLst/>
              <a:rect l="0" t="0" r="0" b="0"/>
              <a:pathLst>
                <a:path w="55365" h="111852">
                  <a:moveTo>
                    <a:pt x="51737" y="0"/>
                  </a:moveTo>
                  <a:lnTo>
                    <a:pt x="51737" y="0"/>
                  </a:lnTo>
                  <a:lnTo>
                    <a:pt x="22052" y="4364"/>
                  </a:lnTo>
                  <a:lnTo>
                    <a:pt x="14320" y="5467"/>
                  </a:lnTo>
                  <a:lnTo>
                    <a:pt x="11976" y="7173"/>
                  </a:lnTo>
                  <a:lnTo>
                    <a:pt x="10413" y="9720"/>
                  </a:lnTo>
                  <a:lnTo>
                    <a:pt x="9371" y="12830"/>
                  </a:lnTo>
                  <a:lnTo>
                    <a:pt x="10095" y="20049"/>
                  </a:lnTo>
                  <a:lnTo>
                    <a:pt x="16350" y="33927"/>
                  </a:lnTo>
                  <a:lnTo>
                    <a:pt x="39525" y="63787"/>
                  </a:lnTo>
                  <a:lnTo>
                    <a:pt x="51960" y="81929"/>
                  </a:lnTo>
                  <a:lnTo>
                    <a:pt x="55364" y="91916"/>
                  </a:lnTo>
                  <a:lnTo>
                    <a:pt x="54155" y="96556"/>
                  </a:lnTo>
                  <a:lnTo>
                    <a:pt x="47167" y="105473"/>
                  </a:lnTo>
                  <a:lnTo>
                    <a:pt x="35124" y="110376"/>
                  </a:lnTo>
                  <a:lnTo>
                    <a:pt x="21776" y="111851"/>
                  </a:lnTo>
                  <a:lnTo>
                    <a:pt x="11140" y="110154"/>
                  </a:lnTo>
                  <a:lnTo>
                    <a:pt x="7033" y="107303"/>
                  </a:lnTo>
                  <a:lnTo>
                    <a:pt x="589" y="98490"/>
                  </a:lnTo>
                  <a:lnTo>
                    <a:pt x="0" y="92471"/>
                  </a:lnTo>
                  <a:lnTo>
                    <a:pt x="7287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SMARTInkShape-2632"/>
            <p:cNvSpPr/>
            <p:nvPr>
              <p:custDataLst>
                <p:tags r:id="rId30"/>
              </p:custDataLst>
            </p:nvPr>
          </p:nvSpPr>
          <p:spPr>
            <a:xfrm>
              <a:off x="2362721" y="5041900"/>
              <a:ext cx="94730" cy="349251"/>
            </a:xfrm>
            <a:custGeom>
              <a:avLst/>
              <a:gdLst/>
              <a:ahLst/>
              <a:cxnLst/>
              <a:rect l="0" t="0" r="0" b="0"/>
              <a:pathLst>
                <a:path w="94730" h="349251">
                  <a:moveTo>
                    <a:pt x="94729" y="0"/>
                  </a:moveTo>
                  <a:lnTo>
                    <a:pt x="94729" y="0"/>
                  </a:lnTo>
                  <a:lnTo>
                    <a:pt x="82177" y="30129"/>
                  </a:lnTo>
                  <a:lnTo>
                    <a:pt x="68689" y="58546"/>
                  </a:lnTo>
                  <a:lnTo>
                    <a:pt x="61142" y="75014"/>
                  </a:lnTo>
                  <a:lnTo>
                    <a:pt x="53287" y="92343"/>
                  </a:lnTo>
                  <a:lnTo>
                    <a:pt x="45935" y="110245"/>
                  </a:lnTo>
                  <a:lnTo>
                    <a:pt x="38916" y="128530"/>
                  </a:lnTo>
                  <a:lnTo>
                    <a:pt x="32120" y="147070"/>
                  </a:lnTo>
                  <a:lnTo>
                    <a:pt x="26179" y="164369"/>
                  </a:lnTo>
                  <a:lnTo>
                    <a:pt x="20807" y="180840"/>
                  </a:lnTo>
                  <a:lnTo>
                    <a:pt x="11780" y="208784"/>
                  </a:lnTo>
                  <a:lnTo>
                    <a:pt x="1238" y="240110"/>
                  </a:lnTo>
                  <a:lnTo>
                    <a:pt x="0" y="245416"/>
                  </a:lnTo>
                  <a:lnTo>
                    <a:pt x="3005" y="240246"/>
                  </a:lnTo>
                  <a:lnTo>
                    <a:pt x="16116" y="210648"/>
                  </a:lnTo>
                  <a:lnTo>
                    <a:pt x="31690" y="183221"/>
                  </a:lnTo>
                  <a:lnTo>
                    <a:pt x="41076" y="170567"/>
                  </a:lnTo>
                  <a:lnTo>
                    <a:pt x="45555" y="167333"/>
                  </a:lnTo>
                  <a:lnTo>
                    <a:pt x="49952" y="165883"/>
                  </a:lnTo>
                  <a:lnTo>
                    <a:pt x="54294" y="165622"/>
                  </a:lnTo>
                  <a:lnTo>
                    <a:pt x="57189" y="166860"/>
                  </a:lnTo>
                  <a:lnTo>
                    <a:pt x="59119" y="169095"/>
                  </a:lnTo>
                  <a:lnTo>
                    <a:pt x="60406" y="171996"/>
                  </a:lnTo>
                  <a:lnTo>
                    <a:pt x="58846" y="189564"/>
                  </a:lnTo>
                  <a:lnTo>
                    <a:pt x="50544" y="212644"/>
                  </a:lnTo>
                  <a:lnTo>
                    <a:pt x="26369" y="244315"/>
                  </a:lnTo>
                  <a:lnTo>
                    <a:pt x="8813" y="263473"/>
                  </a:lnTo>
                  <a:lnTo>
                    <a:pt x="7818" y="263844"/>
                  </a:lnTo>
                  <a:lnTo>
                    <a:pt x="7155" y="263384"/>
                  </a:lnTo>
                  <a:lnTo>
                    <a:pt x="6713" y="262373"/>
                  </a:lnTo>
                  <a:lnTo>
                    <a:pt x="17779" y="234385"/>
                  </a:lnTo>
                  <a:lnTo>
                    <a:pt x="21752" y="238209"/>
                  </a:lnTo>
                  <a:lnTo>
                    <a:pt x="28230" y="268522"/>
                  </a:lnTo>
                  <a:lnTo>
                    <a:pt x="40453" y="292640"/>
                  </a:lnTo>
                  <a:lnTo>
                    <a:pt x="60176" y="319332"/>
                  </a:lnTo>
                  <a:lnTo>
                    <a:pt x="80057" y="343847"/>
                  </a:lnTo>
                  <a:lnTo>
                    <a:pt x="88379" y="349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9" name="SMARTInkShape-Group627"/>
          <p:cNvGrpSpPr/>
          <p:nvPr/>
        </p:nvGrpSpPr>
        <p:grpSpPr>
          <a:xfrm>
            <a:off x="1407516" y="5403850"/>
            <a:ext cx="1659535" cy="444501"/>
            <a:chOff x="1407516" y="5403850"/>
            <a:chExt cx="1659535" cy="444501"/>
          </a:xfrm>
        </p:grpSpPr>
        <p:sp>
          <p:nvSpPr>
            <p:cNvPr id="419" name="SMARTInkShape-2633"/>
            <p:cNvSpPr/>
            <p:nvPr>
              <p:custDataLst>
                <p:tags r:id="rId15"/>
              </p:custDataLst>
            </p:nvPr>
          </p:nvSpPr>
          <p:spPr>
            <a:xfrm>
              <a:off x="1407516" y="5672432"/>
              <a:ext cx="116485" cy="122065"/>
            </a:xfrm>
            <a:custGeom>
              <a:avLst/>
              <a:gdLst/>
              <a:ahLst/>
              <a:cxnLst/>
              <a:rect l="0" t="0" r="0" b="0"/>
              <a:pathLst>
                <a:path w="116485" h="122065">
                  <a:moveTo>
                    <a:pt x="2184" y="10818"/>
                  </a:moveTo>
                  <a:lnTo>
                    <a:pt x="2184" y="10818"/>
                  </a:lnTo>
                  <a:lnTo>
                    <a:pt x="8926" y="4076"/>
                  </a:lnTo>
                  <a:lnTo>
                    <a:pt x="17881" y="766"/>
                  </a:lnTo>
                  <a:lnTo>
                    <a:pt x="28916" y="0"/>
                  </a:lnTo>
                  <a:lnTo>
                    <a:pt x="40876" y="2012"/>
                  </a:lnTo>
                  <a:lnTo>
                    <a:pt x="56138" y="10482"/>
                  </a:lnTo>
                  <a:lnTo>
                    <a:pt x="59320" y="14827"/>
                  </a:lnTo>
                  <a:lnTo>
                    <a:pt x="62856" y="25300"/>
                  </a:lnTo>
                  <a:lnTo>
                    <a:pt x="58783" y="38891"/>
                  </a:lnTo>
                  <a:lnTo>
                    <a:pt x="40826" y="64291"/>
                  </a:lnTo>
                  <a:lnTo>
                    <a:pt x="16926" y="90397"/>
                  </a:lnTo>
                  <a:lnTo>
                    <a:pt x="5208" y="104042"/>
                  </a:lnTo>
                  <a:lnTo>
                    <a:pt x="0" y="114810"/>
                  </a:lnTo>
                  <a:lnTo>
                    <a:pt x="23" y="118246"/>
                  </a:lnTo>
                  <a:lnTo>
                    <a:pt x="1449" y="120536"/>
                  </a:lnTo>
                  <a:lnTo>
                    <a:pt x="3810" y="122064"/>
                  </a:lnTo>
                  <a:lnTo>
                    <a:pt x="13960" y="121879"/>
                  </a:lnTo>
                  <a:lnTo>
                    <a:pt x="37423" y="117808"/>
                  </a:lnTo>
                  <a:lnTo>
                    <a:pt x="66718" y="114015"/>
                  </a:lnTo>
                  <a:lnTo>
                    <a:pt x="92096" y="114772"/>
                  </a:lnTo>
                  <a:lnTo>
                    <a:pt x="116484" y="1187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SMARTInkShape-2634"/>
            <p:cNvSpPr/>
            <p:nvPr>
              <p:custDataLst>
                <p:tags r:id="rId16"/>
              </p:custDataLst>
            </p:nvPr>
          </p:nvSpPr>
          <p:spPr>
            <a:xfrm>
              <a:off x="1504950" y="5559229"/>
              <a:ext cx="52733" cy="289122"/>
            </a:xfrm>
            <a:custGeom>
              <a:avLst/>
              <a:gdLst/>
              <a:ahLst/>
              <a:cxnLst/>
              <a:rect l="0" t="0" r="0" b="0"/>
              <a:pathLst>
                <a:path w="52733" h="28912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5775" y="1123"/>
                  </a:lnTo>
                  <a:lnTo>
                    <a:pt x="12209" y="8016"/>
                  </a:lnTo>
                  <a:lnTo>
                    <a:pt x="27136" y="33910"/>
                  </a:lnTo>
                  <a:lnTo>
                    <a:pt x="36990" y="63981"/>
                  </a:lnTo>
                  <a:lnTo>
                    <a:pt x="41593" y="81878"/>
                  </a:lnTo>
                  <a:lnTo>
                    <a:pt x="45368" y="101570"/>
                  </a:lnTo>
                  <a:lnTo>
                    <a:pt x="48590" y="122459"/>
                  </a:lnTo>
                  <a:lnTo>
                    <a:pt x="51443" y="144146"/>
                  </a:lnTo>
                  <a:lnTo>
                    <a:pt x="52640" y="164249"/>
                  </a:lnTo>
                  <a:lnTo>
                    <a:pt x="52732" y="183295"/>
                  </a:lnTo>
                  <a:lnTo>
                    <a:pt x="52088" y="201637"/>
                  </a:lnTo>
                  <a:lnTo>
                    <a:pt x="45728" y="233305"/>
                  </a:lnTo>
                  <a:lnTo>
                    <a:pt x="36552" y="259375"/>
                  </a:lnTo>
                  <a:lnTo>
                    <a:pt x="24157" y="283130"/>
                  </a:lnTo>
                  <a:lnTo>
                    <a:pt x="21044" y="285832"/>
                  </a:lnTo>
                  <a:lnTo>
                    <a:pt x="12700" y="289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SMARTInkShape-2635"/>
            <p:cNvSpPr/>
            <p:nvPr>
              <p:custDataLst>
                <p:tags r:id="rId17"/>
              </p:custDataLst>
            </p:nvPr>
          </p:nvSpPr>
          <p:spPr>
            <a:xfrm>
              <a:off x="1702389" y="5692540"/>
              <a:ext cx="272462" cy="102589"/>
            </a:xfrm>
            <a:custGeom>
              <a:avLst/>
              <a:gdLst/>
              <a:ahLst/>
              <a:cxnLst/>
              <a:rect l="0" t="0" r="0" b="0"/>
              <a:pathLst>
                <a:path w="272462" h="102589">
                  <a:moveTo>
                    <a:pt x="5761" y="3410"/>
                  </a:moveTo>
                  <a:lnTo>
                    <a:pt x="5761" y="3410"/>
                  </a:lnTo>
                  <a:lnTo>
                    <a:pt x="2390" y="3410"/>
                  </a:lnTo>
                  <a:lnTo>
                    <a:pt x="1397" y="4821"/>
                  </a:lnTo>
                  <a:lnTo>
                    <a:pt x="0" y="14960"/>
                  </a:lnTo>
                  <a:lnTo>
                    <a:pt x="1409" y="44837"/>
                  </a:lnTo>
                  <a:lnTo>
                    <a:pt x="8235" y="72364"/>
                  </a:lnTo>
                  <a:lnTo>
                    <a:pt x="15327" y="87678"/>
                  </a:lnTo>
                  <a:lnTo>
                    <a:pt x="23183" y="96837"/>
                  </a:lnTo>
                  <a:lnTo>
                    <a:pt x="31378" y="101377"/>
                  </a:lnTo>
                  <a:lnTo>
                    <a:pt x="35539" y="102588"/>
                  </a:lnTo>
                  <a:lnTo>
                    <a:pt x="39724" y="101278"/>
                  </a:lnTo>
                  <a:lnTo>
                    <a:pt x="48137" y="94180"/>
                  </a:lnTo>
                  <a:lnTo>
                    <a:pt x="64178" y="71540"/>
                  </a:lnTo>
                  <a:lnTo>
                    <a:pt x="75595" y="42490"/>
                  </a:lnTo>
                  <a:lnTo>
                    <a:pt x="83446" y="14910"/>
                  </a:lnTo>
                  <a:lnTo>
                    <a:pt x="87350" y="1292"/>
                  </a:lnTo>
                  <a:lnTo>
                    <a:pt x="87670" y="1292"/>
                  </a:lnTo>
                  <a:lnTo>
                    <a:pt x="87884" y="1998"/>
                  </a:lnTo>
                  <a:lnTo>
                    <a:pt x="88255" y="30854"/>
                  </a:lnTo>
                  <a:lnTo>
                    <a:pt x="88300" y="59710"/>
                  </a:lnTo>
                  <a:lnTo>
                    <a:pt x="92069" y="71000"/>
                  </a:lnTo>
                  <a:lnTo>
                    <a:pt x="95050" y="75987"/>
                  </a:lnTo>
                  <a:lnTo>
                    <a:pt x="98448" y="79311"/>
                  </a:lnTo>
                  <a:lnTo>
                    <a:pt x="105987" y="83005"/>
                  </a:lnTo>
                  <a:lnTo>
                    <a:pt x="115922" y="80884"/>
                  </a:lnTo>
                  <a:lnTo>
                    <a:pt x="126688" y="74531"/>
                  </a:lnTo>
                  <a:lnTo>
                    <a:pt x="136177" y="64653"/>
                  </a:lnTo>
                  <a:lnTo>
                    <a:pt x="148697" y="36700"/>
                  </a:lnTo>
                  <a:lnTo>
                    <a:pt x="156775" y="6983"/>
                  </a:lnTo>
                  <a:lnTo>
                    <a:pt x="157750" y="0"/>
                  </a:lnTo>
                  <a:lnTo>
                    <a:pt x="157887" y="431"/>
                  </a:lnTo>
                  <a:lnTo>
                    <a:pt x="158785" y="7780"/>
                  </a:lnTo>
                  <a:lnTo>
                    <a:pt x="162501" y="20305"/>
                  </a:lnTo>
                  <a:lnTo>
                    <a:pt x="164114" y="47225"/>
                  </a:lnTo>
                  <a:lnTo>
                    <a:pt x="165164" y="69387"/>
                  </a:lnTo>
                  <a:lnTo>
                    <a:pt x="167859" y="74596"/>
                  </a:lnTo>
                  <a:lnTo>
                    <a:pt x="169565" y="75562"/>
                  </a:lnTo>
                  <a:lnTo>
                    <a:pt x="171408" y="75500"/>
                  </a:lnTo>
                  <a:lnTo>
                    <a:pt x="173342" y="74753"/>
                  </a:lnTo>
                  <a:lnTo>
                    <a:pt x="182807" y="66960"/>
                  </a:lnTo>
                  <a:lnTo>
                    <a:pt x="202791" y="35654"/>
                  </a:lnTo>
                  <a:lnTo>
                    <a:pt x="211158" y="24091"/>
                  </a:lnTo>
                  <a:lnTo>
                    <a:pt x="223096" y="14320"/>
                  </a:lnTo>
                  <a:lnTo>
                    <a:pt x="228884" y="11786"/>
                  </a:lnTo>
                  <a:lnTo>
                    <a:pt x="230710" y="12522"/>
                  </a:lnTo>
                  <a:lnTo>
                    <a:pt x="231927" y="14423"/>
                  </a:lnTo>
                  <a:lnTo>
                    <a:pt x="233279" y="21710"/>
                  </a:lnTo>
                  <a:lnTo>
                    <a:pt x="236029" y="47503"/>
                  </a:lnTo>
                  <a:lnTo>
                    <a:pt x="243157" y="69818"/>
                  </a:lnTo>
                  <a:lnTo>
                    <a:pt x="247281" y="73082"/>
                  </a:lnTo>
                  <a:lnTo>
                    <a:pt x="272461" y="796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2636"/>
            <p:cNvSpPr/>
            <p:nvPr>
              <p:custDataLst>
                <p:tags r:id="rId18"/>
              </p:custDataLst>
            </p:nvPr>
          </p:nvSpPr>
          <p:spPr>
            <a:xfrm>
              <a:off x="1982891" y="5572034"/>
              <a:ext cx="309460" cy="214331"/>
            </a:xfrm>
            <a:custGeom>
              <a:avLst/>
              <a:gdLst/>
              <a:ahLst/>
              <a:cxnLst/>
              <a:rect l="0" t="0" r="0" b="0"/>
              <a:pathLst>
                <a:path w="309460" h="214331">
                  <a:moveTo>
                    <a:pt x="55459" y="142966"/>
                  </a:moveTo>
                  <a:lnTo>
                    <a:pt x="55459" y="142966"/>
                  </a:lnTo>
                  <a:lnTo>
                    <a:pt x="55459" y="136224"/>
                  </a:lnTo>
                  <a:lnTo>
                    <a:pt x="53578" y="131033"/>
                  </a:lnTo>
                  <a:lnTo>
                    <a:pt x="52088" y="128660"/>
                  </a:lnTo>
                  <a:lnTo>
                    <a:pt x="49684" y="127784"/>
                  </a:lnTo>
                  <a:lnTo>
                    <a:pt x="43250" y="128692"/>
                  </a:lnTo>
                  <a:lnTo>
                    <a:pt x="28323" y="133170"/>
                  </a:lnTo>
                  <a:lnTo>
                    <a:pt x="18469" y="140730"/>
                  </a:lnTo>
                  <a:lnTo>
                    <a:pt x="10091" y="151144"/>
                  </a:lnTo>
                  <a:lnTo>
                    <a:pt x="4016" y="162828"/>
                  </a:lnTo>
                  <a:lnTo>
                    <a:pt x="0" y="184677"/>
                  </a:lnTo>
                  <a:lnTo>
                    <a:pt x="1553" y="191234"/>
                  </a:lnTo>
                  <a:lnTo>
                    <a:pt x="8923" y="202283"/>
                  </a:lnTo>
                  <a:lnTo>
                    <a:pt x="19254" y="208135"/>
                  </a:lnTo>
                  <a:lnTo>
                    <a:pt x="30901" y="210030"/>
                  </a:lnTo>
                  <a:lnTo>
                    <a:pt x="43133" y="208520"/>
                  </a:lnTo>
                  <a:lnTo>
                    <a:pt x="57507" y="197971"/>
                  </a:lnTo>
                  <a:lnTo>
                    <a:pt x="79584" y="170317"/>
                  </a:lnTo>
                  <a:lnTo>
                    <a:pt x="92993" y="145950"/>
                  </a:lnTo>
                  <a:lnTo>
                    <a:pt x="106007" y="116306"/>
                  </a:lnTo>
                  <a:lnTo>
                    <a:pt x="112441" y="99087"/>
                  </a:lnTo>
                  <a:lnTo>
                    <a:pt x="118847" y="80552"/>
                  </a:lnTo>
                  <a:lnTo>
                    <a:pt x="125234" y="61140"/>
                  </a:lnTo>
                  <a:lnTo>
                    <a:pt x="134213" y="32045"/>
                  </a:lnTo>
                  <a:lnTo>
                    <a:pt x="142355" y="484"/>
                  </a:lnTo>
                  <a:lnTo>
                    <a:pt x="142317" y="0"/>
                  </a:lnTo>
                  <a:lnTo>
                    <a:pt x="131543" y="25146"/>
                  </a:lnTo>
                  <a:lnTo>
                    <a:pt x="118908" y="51090"/>
                  </a:lnTo>
                  <a:lnTo>
                    <a:pt x="112575" y="66899"/>
                  </a:lnTo>
                  <a:lnTo>
                    <a:pt x="106236" y="83787"/>
                  </a:lnTo>
                  <a:lnTo>
                    <a:pt x="99894" y="100692"/>
                  </a:lnTo>
                  <a:lnTo>
                    <a:pt x="93549" y="117606"/>
                  </a:lnTo>
                  <a:lnTo>
                    <a:pt x="83677" y="149333"/>
                  </a:lnTo>
                  <a:lnTo>
                    <a:pt x="81641" y="175194"/>
                  </a:lnTo>
                  <a:lnTo>
                    <a:pt x="86851" y="194684"/>
                  </a:lnTo>
                  <a:lnTo>
                    <a:pt x="91204" y="202845"/>
                  </a:lnTo>
                  <a:lnTo>
                    <a:pt x="96928" y="208285"/>
                  </a:lnTo>
                  <a:lnTo>
                    <a:pt x="110814" y="214330"/>
                  </a:lnTo>
                  <a:lnTo>
                    <a:pt x="119173" y="213120"/>
                  </a:lnTo>
                  <a:lnTo>
                    <a:pt x="137869" y="204249"/>
                  </a:lnTo>
                  <a:lnTo>
                    <a:pt x="168228" y="176646"/>
                  </a:lnTo>
                  <a:lnTo>
                    <a:pt x="185307" y="153701"/>
                  </a:lnTo>
                  <a:lnTo>
                    <a:pt x="198541" y="130098"/>
                  </a:lnTo>
                  <a:lnTo>
                    <a:pt x="208548" y="99093"/>
                  </a:lnTo>
                  <a:lnTo>
                    <a:pt x="208635" y="85602"/>
                  </a:lnTo>
                  <a:lnTo>
                    <a:pt x="206260" y="82146"/>
                  </a:lnTo>
                  <a:lnTo>
                    <a:pt x="202560" y="80547"/>
                  </a:lnTo>
                  <a:lnTo>
                    <a:pt x="197976" y="80187"/>
                  </a:lnTo>
                  <a:lnTo>
                    <a:pt x="185357" y="87312"/>
                  </a:lnTo>
                  <a:lnTo>
                    <a:pt x="164268" y="109072"/>
                  </a:lnTo>
                  <a:lnTo>
                    <a:pt x="152502" y="127902"/>
                  </a:lnTo>
                  <a:lnTo>
                    <a:pt x="144921" y="148030"/>
                  </a:lnTo>
                  <a:lnTo>
                    <a:pt x="144028" y="156220"/>
                  </a:lnTo>
                  <a:lnTo>
                    <a:pt x="146799" y="169082"/>
                  </a:lnTo>
                  <a:lnTo>
                    <a:pt x="154616" y="177621"/>
                  </a:lnTo>
                  <a:lnTo>
                    <a:pt x="159663" y="180886"/>
                  </a:lnTo>
                  <a:lnTo>
                    <a:pt x="170917" y="182632"/>
                  </a:lnTo>
                  <a:lnTo>
                    <a:pt x="176881" y="182110"/>
                  </a:lnTo>
                  <a:lnTo>
                    <a:pt x="198759" y="171262"/>
                  </a:lnTo>
                  <a:lnTo>
                    <a:pt x="223115" y="154643"/>
                  </a:lnTo>
                  <a:lnTo>
                    <a:pt x="251559" y="131475"/>
                  </a:lnTo>
                  <a:lnTo>
                    <a:pt x="264676" y="124218"/>
                  </a:lnTo>
                  <a:lnTo>
                    <a:pt x="275680" y="122404"/>
                  </a:lnTo>
                  <a:lnTo>
                    <a:pt x="280589" y="122908"/>
                  </a:lnTo>
                  <a:lnTo>
                    <a:pt x="284568" y="124655"/>
                  </a:lnTo>
                  <a:lnTo>
                    <a:pt x="290871" y="130359"/>
                  </a:lnTo>
                  <a:lnTo>
                    <a:pt x="298385" y="144874"/>
                  </a:lnTo>
                  <a:lnTo>
                    <a:pt x="302986" y="167562"/>
                  </a:lnTo>
                  <a:lnTo>
                    <a:pt x="303102" y="141587"/>
                  </a:lnTo>
                  <a:lnTo>
                    <a:pt x="303814" y="110520"/>
                  </a:lnTo>
                  <a:lnTo>
                    <a:pt x="309459" y="985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2637"/>
            <p:cNvSpPr/>
            <p:nvPr>
              <p:custDataLst>
                <p:tags r:id="rId19"/>
              </p:custDataLst>
            </p:nvPr>
          </p:nvSpPr>
          <p:spPr>
            <a:xfrm>
              <a:off x="2363997" y="5478230"/>
              <a:ext cx="286206" cy="250979"/>
            </a:xfrm>
            <a:custGeom>
              <a:avLst/>
              <a:gdLst/>
              <a:ahLst/>
              <a:cxnLst/>
              <a:rect l="0" t="0" r="0" b="0"/>
              <a:pathLst>
                <a:path w="286206" h="250979">
                  <a:moveTo>
                    <a:pt x="61703" y="8170"/>
                  </a:moveTo>
                  <a:lnTo>
                    <a:pt x="61703" y="8170"/>
                  </a:lnTo>
                  <a:lnTo>
                    <a:pt x="70431" y="147"/>
                  </a:lnTo>
                  <a:lnTo>
                    <a:pt x="71755" y="0"/>
                  </a:lnTo>
                  <a:lnTo>
                    <a:pt x="72638" y="607"/>
                  </a:lnTo>
                  <a:lnTo>
                    <a:pt x="63210" y="29750"/>
                  </a:lnTo>
                  <a:lnTo>
                    <a:pt x="53200" y="59389"/>
                  </a:lnTo>
                  <a:lnTo>
                    <a:pt x="46862" y="77594"/>
                  </a:lnTo>
                  <a:lnTo>
                    <a:pt x="39815" y="97491"/>
                  </a:lnTo>
                  <a:lnTo>
                    <a:pt x="32294" y="118518"/>
                  </a:lnTo>
                  <a:lnTo>
                    <a:pt x="25870" y="136768"/>
                  </a:lnTo>
                  <a:lnTo>
                    <a:pt x="14968" y="168336"/>
                  </a:lnTo>
                  <a:lnTo>
                    <a:pt x="7301" y="192714"/>
                  </a:lnTo>
                  <a:lnTo>
                    <a:pt x="0" y="217876"/>
                  </a:lnTo>
                  <a:lnTo>
                    <a:pt x="107" y="219941"/>
                  </a:lnTo>
                  <a:lnTo>
                    <a:pt x="883" y="221317"/>
                  </a:lnTo>
                  <a:lnTo>
                    <a:pt x="2107" y="222234"/>
                  </a:lnTo>
                  <a:lnTo>
                    <a:pt x="5347" y="215728"/>
                  </a:lnTo>
                  <a:lnTo>
                    <a:pt x="16548" y="188556"/>
                  </a:lnTo>
                  <a:lnTo>
                    <a:pt x="34996" y="160944"/>
                  </a:lnTo>
                  <a:lnTo>
                    <a:pt x="54966" y="133791"/>
                  </a:lnTo>
                  <a:lnTo>
                    <a:pt x="67881" y="123973"/>
                  </a:lnTo>
                  <a:lnTo>
                    <a:pt x="78560" y="120316"/>
                  </a:lnTo>
                  <a:lnTo>
                    <a:pt x="81408" y="120328"/>
                  </a:lnTo>
                  <a:lnTo>
                    <a:pt x="83306" y="121042"/>
                  </a:lnTo>
                  <a:lnTo>
                    <a:pt x="83866" y="124340"/>
                  </a:lnTo>
                  <a:lnTo>
                    <a:pt x="80578" y="143172"/>
                  </a:lnTo>
                  <a:lnTo>
                    <a:pt x="70275" y="170075"/>
                  </a:lnTo>
                  <a:lnTo>
                    <a:pt x="54130" y="196234"/>
                  </a:lnTo>
                  <a:lnTo>
                    <a:pt x="35356" y="224713"/>
                  </a:lnTo>
                  <a:lnTo>
                    <a:pt x="32354" y="230705"/>
                  </a:lnTo>
                  <a:lnTo>
                    <a:pt x="31554" y="231316"/>
                  </a:lnTo>
                  <a:lnTo>
                    <a:pt x="31020" y="231018"/>
                  </a:lnTo>
                  <a:lnTo>
                    <a:pt x="35514" y="200586"/>
                  </a:lnTo>
                  <a:lnTo>
                    <a:pt x="37834" y="190584"/>
                  </a:lnTo>
                  <a:lnTo>
                    <a:pt x="41701" y="181786"/>
                  </a:lnTo>
                  <a:lnTo>
                    <a:pt x="42724" y="181769"/>
                  </a:lnTo>
                  <a:lnTo>
                    <a:pt x="45742" y="183633"/>
                  </a:lnTo>
                  <a:lnTo>
                    <a:pt x="59643" y="213962"/>
                  </a:lnTo>
                  <a:lnTo>
                    <a:pt x="69946" y="235400"/>
                  </a:lnTo>
                  <a:lnTo>
                    <a:pt x="73548" y="240090"/>
                  </a:lnTo>
                  <a:lnTo>
                    <a:pt x="81314" y="245301"/>
                  </a:lnTo>
                  <a:lnTo>
                    <a:pt x="85360" y="246691"/>
                  </a:lnTo>
                  <a:lnTo>
                    <a:pt x="95501" y="244472"/>
                  </a:lnTo>
                  <a:lnTo>
                    <a:pt x="107063" y="238076"/>
                  </a:lnTo>
                  <a:lnTo>
                    <a:pt x="138023" y="210706"/>
                  </a:lnTo>
                  <a:lnTo>
                    <a:pt x="158257" y="192319"/>
                  </a:lnTo>
                  <a:lnTo>
                    <a:pt x="167175" y="188792"/>
                  </a:lnTo>
                  <a:lnTo>
                    <a:pt x="175843" y="189105"/>
                  </a:lnTo>
                  <a:lnTo>
                    <a:pt x="180129" y="190177"/>
                  </a:lnTo>
                  <a:lnTo>
                    <a:pt x="183693" y="193008"/>
                  </a:lnTo>
                  <a:lnTo>
                    <a:pt x="192079" y="207106"/>
                  </a:lnTo>
                  <a:lnTo>
                    <a:pt x="198327" y="224688"/>
                  </a:lnTo>
                  <a:lnTo>
                    <a:pt x="199786" y="241892"/>
                  </a:lnTo>
                  <a:lnTo>
                    <a:pt x="197627" y="249159"/>
                  </a:lnTo>
                  <a:lnTo>
                    <a:pt x="196769" y="250674"/>
                  </a:lnTo>
                  <a:lnTo>
                    <a:pt x="196197" y="250978"/>
                  </a:lnTo>
                  <a:lnTo>
                    <a:pt x="191908" y="243026"/>
                  </a:lnTo>
                  <a:lnTo>
                    <a:pt x="184972" y="217728"/>
                  </a:lnTo>
                  <a:lnTo>
                    <a:pt x="182870" y="187435"/>
                  </a:lnTo>
                  <a:lnTo>
                    <a:pt x="182455" y="167601"/>
                  </a:lnTo>
                  <a:lnTo>
                    <a:pt x="183832" y="165257"/>
                  </a:lnTo>
                  <a:lnTo>
                    <a:pt x="186162" y="163695"/>
                  </a:lnTo>
                  <a:lnTo>
                    <a:pt x="189125" y="162653"/>
                  </a:lnTo>
                  <a:lnTo>
                    <a:pt x="191807" y="162664"/>
                  </a:lnTo>
                  <a:lnTo>
                    <a:pt x="218357" y="173516"/>
                  </a:lnTo>
                  <a:lnTo>
                    <a:pt x="232222" y="176202"/>
                  </a:lnTo>
                  <a:lnTo>
                    <a:pt x="258369" y="174058"/>
                  </a:lnTo>
                  <a:lnTo>
                    <a:pt x="277175" y="173426"/>
                  </a:lnTo>
                  <a:lnTo>
                    <a:pt x="280140" y="174785"/>
                  </a:lnTo>
                  <a:lnTo>
                    <a:pt x="285316" y="180058"/>
                  </a:lnTo>
                  <a:lnTo>
                    <a:pt x="286205" y="190868"/>
                  </a:lnTo>
                  <a:lnTo>
                    <a:pt x="281027" y="220804"/>
                  </a:lnTo>
                  <a:lnTo>
                    <a:pt x="277803" y="246653"/>
                  </a:lnTo>
                  <a:lnTo>
                    <a:pt x="277603" y="243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SMARTInkShape-2638"/>
            <p:cNvSpPr/>
            <p:nvPr>
              <p:custDataLst>
                <p:tags r:id="rId20"/>
              </p:custDataLst>
            </p:nvPr>
          </p:nvSpPr>
          <p:spPr>
            <a:xfrm>
              <a:off x="2641600" y="55499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705"/>
                  </a:lnTo>
                  <a:lnTo>
                    <a:pt x="1324" y="1881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5" name="SMARTInkShape-2639"/>
            <p:cNvSpPr/>
            <p:nvPr>
              <p:custDataLst>
                <p:tags r:id="rId21"/>
              </p:custDataLst>
            </p:nvPr>
          </p:nvSpPr>
          <p:spPr>
            <a:xfrm>
              <a:off x="2712706" y="5403850"/>
              <a:ext cx="108920" cy="295469"/>
            </a:xfrm>
            <a:custGeom>
              <a:avLst/>
              <a:gdLst/>
              <a:ahLst/>
              <a:cxnLst/>
              <a:rect l="0" t="0" r="0" b="0"/>
              <a:pathLst>
                <a:path w="108920" h="295469">
                  <a:moveTo>
                    <a:pt x="36844" y="0"/>
                  </a:moveTo>
                  <a:lnTo>
                    <a:pt x="36844" y="0"/>
                  </a:lnTo>
                  <a:lnTo>
                    <a:pt x="40215" y="0"/>
                  </a:lnTo>
                  <a:lnTo>
                    <a:pt x="45682" y="16855"/>
                  </a:lnTo>
                  <a:lnTo>
                    <a:pt x="45946" y="43945"/>
                  </a:lnTo>
                  <a:lnTo>
                    <a:pt x="45029" y="61047"/>
                  </a:lnTo>
                  <a:lnTo>
                    <a:pt x="43006" y="80209"/>
                  </a:lnTo>
                  <a:lnTo>
                    <a:pt x="40246" y="100745"/>
                  </a:lnTo>
                  <a:lnTo>
                    <a:pt x="36996" y="122196"/>
                  </a:lnTo>
                  <a:lnTo>
                    <a:pt x="34123" y="143553"/>
                  </a:lnTo>
                  <a:lnTo>
                    <a:pt x="31502" y="164847"/>
                  </a:lnTo>
                  <a:lnTo>
                    <a:pt x="29049" y="186098"/>
                  </a:lnTo>
                  <a:lnTo>
                    <a:pt x="26709" y="204498"/>
                  </a:lnTo>
                  <a:lnTo>
                    <a:pt x="22226" y="236232"/>
                  </a:lnTo>
                  <a:lnTo>
                    <a:pt x="15736" y="261043"/>
                  </a:lnTo>
                  <a:lnTo>
                    <a:pt x="11470" y="267714"/>
                  </a:lnTo>
                  <a:lnTo>
                    <a:pt x="9345" y="269493"/>
                  </a:lnTo>
                  <a:lnTo>
                    <a:pt x="7223" y="269267"/>
                  </a:lnTo>
                  <a:lnTo>
                    <a:pt x="2983" y="265254"/>
                  </a:lnTo>
                  <a:lnTo>
                    <a:pt x="0" y="248319"/>
                  </a:lnTo>
                  <a:lnTo>
                    <a:pt x="3065" y="235247"/>
                  </a:lnTo>
                  <a:lnTo>
                    <a:pt x="13160" y="216350"/>
                  </a:lnTo>
                  <a:lnTo>
                    <a:pt x="21379" y="210691"/>
                  </a:lnTo>
                  <a:lnTo>
                    <a:pt x="32088" y="206529"/>
                  </a:lnTo>
                  <a:lnTo>
                    <a:pt x="58090" y="203858"/>
                  </a:lnTo>
                  <a:lnTo>
                    <a:pt x="86824" y="203330"/>
                  </a:lnTo>
                  <a:lnTo>
                    <a:pt x="99709" y="203239"/>
                  </a:lnTo>
                  <a:lnTo>
                    <a:pt x="105471" y="205098"/>
                  </a:lnTo>
                  <a:lnTo>
                    <a:pt x="107995" y="206582"/>
                  </a:lnTo>
                  <a:lnTo>
                    <a:pt x="108919" y="217638"/>
                  </a:lnTo>
                  <a:lnTo>
                    <a:pt x="107353" y="241815"/>
                  </a:lnTo>
                  <a:lnTo>
                    <a:pt x="106824" y="271897"/>
                  </a:lnTo>
                  <a:lnTo>
                    <a:pt x="106706" y="295468"/>
                  </a:lnTo>
                  <a:lnTo>
                    <a:pt x="106694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6" name="SMARTInkShape-2640"/>
            <p:cNvSpPr/>
            <p:nvPr>
              <p:custDataLst>
                <p:tags r:id="rId22"/>
              </p:custDataLst>
            </p:nvPr>
          </p:nvSpPr>
          <p:spPr>
            <a:xfrm>
              <a:off x="2838450" y="55245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7" name="SMARTInkShape-2641"/>
            <p:cNvSpPr/>
            <p:nvPr>
              <p:custDataLst>
                <p:tags r:id="rId23"/>
              </p:custDataLst>
            </p:nvPr>
          </p:nvSpPr>
          <p:spPr>
            <a:xfrm>
              <a:off x="2863850" y="5568306"/>
              <a:ext cx="57151" cy="113447"/>
            </a:xfrm>
            <a:custGeom>
              <a:avLst/>
              <a:gdLst/>
              <a:ahLst/>
              <a:cxnLst/>
              <a:rect l="0" t="0" r="0" b="0"/>
              <a:pathLst>
                <a:path w="57151" h="113447">
                  <a:moveTo>
                    <a:pt x="57150" y="26044"/>
                  </a:moveTo>
                  <a:lnTo>
                    <a:pt x="57150" y="26044"/>
                  </a:lnTo>
                  <a:lnTo>
                    <a:pt x="48312" y="2900"/>
                  </a:lnTo>
                  <a:lnTo>
                    <a:pt x="45613" y="737"/>
                  </a:lnTo>
                  <a:lnTo>
                    <a:pt x="42403" y="0"/>
                  </a:lnTo>
                  <a:lnTo>
                    <a:pt x="38852" y="215"/>
                  </a:lnTo>
                  <a:lnTo>
                    <a:pt x="31144" y="4216"/>
                  </a:lnTo>
                  <a:lnTo>
                    <a:pt x="27112" y="7259"/>
                  </a:lnTo>
                  <a:lnTo>
                    <a:pt x="22634" y="18165"/>
                  </a:lnTo>
                  <a:lnTo>
                    <a:pt x="21439" y="25025"/>
                  </a:lnTo>
                  <a:lnTo>
                    <a:pt x="23875" y="38291"/>
                  </a:lnTo>
                  <a:lnTo>
                    <a:pt x="36936" y="67426"/>
                  </a:lnTo>
                  <a:lnTo>
                    <a:pt x="46624" y="93876"/>
                  </a:lnTo>
                  <a:lnTo>
                    <a:pt x="45887" y="101582"/>
                  </a:lnTo>
                  <a:lnTo>
                    <a:pt x="43291" y="104625"/>
                  </a:lnTo>
                  <a:lnTo>
                    <a:pt x="34763" y="109888"/>
                  </a:lnTo>
                  <a:lnTo>
                    <a:pt x="21432" y="113446"/>
                  </a:lnTo>
                  <a:lnTo>
                    <a:pt x="17111" y="112534"/>
                  </a:lnTo>
                  <a:lnTo>
                    <a:pt x="8546" y="107758"/>
                  </a:lnTo>
                  <a:lnTo>
                    <a:pt x="5697" y="103098"/>
                  </a:lnTo>
                  <a:lnTo>
                    <a:pt x="0" y="76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SMARTInkShape-2642"/>
            <p:cNvSpPr/>
            <p:nvPr>
              <p:custDataLst>
                <p:tags r:id="rId24"/>
              </p:custDataLst>
            </p:nvPr>
          </p:nvSpPr>
          <p:spPr>
            <a:xfrm>
              <a:off x="2946865" y="5422900"/>
              <a:ext cx="120186" cy="306478"/>
            </a:xfrm>
            <a:custGeom>
              <a:avLst/>
              <a:gdLst/>
              <a:ahLst/>
              <a:cxnLst/>
              <a:rect l="0" t="0" r="0" b="0"/>
              <a:pathLst>
                <a:path w="120186" h="306478">
                  <a:moveTo>
                    <a:pt x="94785" y="0"/>
                  </a:moveTo>
                  <a:lnTo>
                    <a:pt x="94785" y="0"/>
                  </a:lnTo>
                  <a:lnTo>
                    <a:pt x="88043" y="3370"/>
                  </a:lnTo>
                  <a:lnTo>
                    <a:pt x="73737" y="25693"/>
                  </a:lnTo>
                  <a:lnTo>
                    <a:pt x="60265" y="53046"/>
                  </a:lnTo>
                  <a:lnTo>
                    <a:pt x="52722" y="69231"/>
                  </a:lnTo>
                  <a:lnTo>
                    <a:pt x="44871" y="86371"/>
                  </a:lnTo>
                  <a:lnTo>
                    <a:pt x="36815" y="104147"/>
                  </a:lnTo>
                  <a:lnTo>
                    <a:pt x="28621" y="122348"/>
                  </a:lnTo>
                  <a:lnTo>
                    <a:pt x="22454" y="140126"/>
                  </a:lnTo>
                  <a:lnTo>
                    <a:pt x="17636" y="157623"/>
                  </a:lnTo>
                  <a:lnTo>
                    <a:pt x="13719" y="174932"/>
                  </a:lnTo>
                  <a:lnTo>
                    <a:pt x="7485" y="203572"/>
                  </a:lnTo>
                  <a:lnTo>
                    <a:pt x="1891" y="232003"/>
                  </a:lnTo>
                  <a:lnTo>
                    <a:pt x="0" y="244559"/>
                  </a:lnTo>
                  <a:lnTo>
                    <a:pt x="15156" y="214122"/>
                  </a:lnTo>
                  <a:lnTo>
                    <a:pt x="32150" y="185112"/>
                  </a:lnTo>
                  <a:lnTo>
                    <a:pt x="50592" y="157545"/>
                  </a:lnTo>
                  <a:lnTo>
                    <a:pt x="61268" y="147631"/>
                  </a:lnTo>
                  <a:lnTo>
                    <a:pt x="66090" y="144987"/>
                  </a:lnTo>
                  <a:lnTo>
                    <a:pt x="70011" y="143931"/>
                  </a:lnTo>
                  <a:lnTo>
                    <a:pt x="73330" y="143932"/>
                  </a:lnTo>
                  <a:lnTo>
                    <a:pt x="76249" y="144638"/>
                  </a:lnTo>
                  <a:lnTo>
                    <a:pt x="77488" y="147931"/>
                  </a:lnTo>
                  <a:lnTo>
                    <a:pt x="76985" y="159115"/>
                  </a:lnTo>
                  <a:lnTo>
                    <a:pt x="65992" y="181280"/>
                  </a:lnTo>
                  <a:lnTo>
                    <a:pt x="45959" y="209091"/>
                  </a:lnTo>
                  <a:lnTo>
                    <a:pt x="16728" y="234180"/>
                  </a:lnTo>
                  <a:lnTo>
                    <a:pt x="9098" y="242639"/>
                  </a:lnTo>
                  <a:lnTo>
                    <a:pt x="8027" y="242899"/>
                  </a:lnTo>
                  <a:lnTo>
                    <a:pt x="7313" y="242366"/>
                  </a:lnTo>
                  <a:lnTo>
                    <a:pt x="13050" y="228132"/>
                  </a:lnTo>
                  <a:lnTo>
                    <a:pt x="32405" y="202667"/>
                  </a:lnTo>
                  <a:lnTo>
                    <a:pt x="34148" y="202140"/>
                  </a:lnTo>
                  <a:lnTo>
                    <a:pt x="35310" y="203198"/>
                  </a:lnTo>
                  <a:lnTo>
                    <a:pt x="48174" y="229698"/>
                  </a:lnTo>
                  <a:lnTo>
                    <a:pt x="64276" y="256991"/>
                  </a:lnTo>
                  <a:lnTo>
                    <a:pt x="88680" y="288092"/>
                  </a:lnTo>
                  <a:lnTo>
                    <a:pt x="107141" y="304870"/>
                  </a:lnTo>
                  <a:lnTo>
                    <a:pt x="110078" y="306258"/>
                  </a:lnTo>
                  <a:lnTo>
                    <a:pt x="112742" y="306477"/>
                  </a:lnTo>
                  <a:lnTo>
                    <a:pt x="120185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2" name="SMARTInkShape-Group628"/>
          <p:cNvGrpSpPr/>
          <p:nvPr/>
        </p:nvGrpSpPr>
        <p:grpSpPr>
          <a:xfrm>
            <a:off x="1346200" y="5997379"/>
            <a:ext cx="175548" cy="320872"/>
            <a:chOff x="1346200" y="5997379"/>
            <a:chExt cx="175548" cy="320872"/>
          </a:xfrm>
        </p:grpSpPr>
        <p:sp>
          <p:nvSpPr>
            <p:cNvPr id="430" name="SMARTInkShape-2643"/>
            <p:cNvSpPr/>
            <p:nvPr>
              <p:custDataLst>
                <p:tags r:id="rId13"/>
              </p:custDataLst>
            </p:nvPr>
          </p:nvSpPr>
          <p:spPr>
            <a:xfrm>
              <a:off x="1346200" y="6035319"/>
              <a:ext cx="140608" cy="197759"/>
            </a:xfrm>
            <a:custGeom>
              <a:avLst/>
              <a:gdLst/>
              <a:ahLst/>
              <a:cxnLst/>
              <a:rect l="0" t="0" r="0" b="0"/>
              <a:pathLst>
                <a:path w="140608" h="197759">
                  <a:moveTo>
                    <a:pt x="31750" y="28931"/>
                  </a:moveTo>
                  <a:lnTo>
                    <a:pt x="31750" y="28931"/>
                  </a:lnTo>
                  <a:lnTo>
                    <a:pt x="38231" y="18087"/>
                  </a:lnTo>
                  <a:lnTo>
                    <a:pt x="47330" y="7883"/>
                  </a:lnTo>
                  <a:lnTo>
                    <a:pt x="60312" y="1937"/>
                  </a:lnTo>
                  <a:lnTo>
                    <a:pt x="74783" y="0"/>
                  </a:lnTo>
                  <a:lnTo>
                    <a:pt x="88270" y="1492"/>
                  </a:lnTo>
                  <a:lnTo>
                    <a:pt x="97557" y="6387"/>
                  </a:lnTo>
                  <a:lnTo>
                    <a:pt x="101022" y="9669"/>
                  </a:lnTo>
                  <a:lnTo>
                    <a:pt x="104871" y="20840"/>
                  </a:lnTo>
                  <a:lnTo>
                    <a:pt x="105897" y="27771"/>
                  </a:lnTo>
                  <a:lnTo>
                    <a:pt x="99512" y="42997"/>
                  </a:lnTo>
                  <a:lnTo>
                    <a:pt x="81931" y="63673"/>
                  </a:lnTo>
                  <a:lnTo>
                    <a:pt x="61563" y="82685"/>
                  </a:lnTo>
                  <a:lnTo>
                    <a:pt x="59112" y="87629"/>
                  </a:lnTo>
                  <a:lnTo>
                    <a:pt x="59869" y="89230"/>
                  </a:lnTo>
                  <a:lnTo>
                    <a:pt x="61785" y="90297"/>
                  </a:lnTo>
                  <a:lnTo>
                    <a:pt x="88601" y="101033"/>
                  </a:lnTo>
                  <a:lnTo>
                    <a:pt x="114212" y="114030"/>
                  </a:lnTo>
                  <a:lnTo>
                    <a:pt x="129077" y="125313"/>
                  </a:lnTo>
                  <a:lnTo>
                    <a:pt x="138036" y="137384"/>
                  </a:lnTo>
                  <a:lnTo>
                    <a:pt x="140607" y="149805"/>
                  </a:lnTo>
                  <a:lnTo>
                    <a:pt x="140305" y="156080"/>
                  </a:lnTo>
                  <a:lnTo>
                    <a:pt x="132443" y="168697"/>
                  </a:lnTo>
                  <a:lnTo>
                    <a:pt x="118836" y="180654"/>
                  </a:lnTo>
                  <a:lnTo>
                    <a:pt x="101029" y="190673"/>
                  </a:lnTo>
                  <a:lnTo>
                    <a:pt x="79474" y="196067"/>
                  </a:lnTo>
                  <a:lnTo>
                    <a:pt x="56489" y="197758"/>
                  </a:lnTo>
                  <a:lnTo>
                    <a:pt x="25831" y="194037"/>
                  </a:lnTo>
                  <a:lnTo>
                    <a:pt x="12421" y="187919"/>
                  </a:lnTo>
                  <a:lnTo>
                    <a:pt x="8281" y="183607"/>
                  </a:lnTo>
                  <a:lnTo>
                    <a:pt x="0" y="1622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SMARTInkShape-2644"/>
            <p:cNvSpPr/>
            <p:nvPr>
              <p:custDataLst>
                <p:tags r:id="rId14"/>
              </p:custDataLst>
            </p:nvPr>
          </p:nvSpPr>
          <p:spPr>
            <a:xfrm>
              <a:off x="1428750" y="5997379"/>
              <a:ext cx="92998" cy="320872"/>
            </a:xfrm>
            <a:custGeom>
              <a:avLst/>
              <a:gdLst/>
              <a:ahLst/>
              <a:cxnLst/>
              <a:rect l="0" t="0" r="0" b="0"/>
              <a:pathLst>
                <a:path w="92998" h="32087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1411" y="418"/>
                  </a:lnTo>
                  <a:lnTo>
                    <a:pt x="11550" y="9865"/>
                  </a:lnTo>
                  <a:lnTo>
                    <a:pt x="31801" y="34772"/>
                  </a:lnTo>
                  <a:lnTo>
                    <a:pt x="47530" y="56838"/>
                  </a:lnTo>
                  <a:lnTo>
                    <a:pt x="63928" y="86400"/>
                  </a:lnTo>
                  <a:lnTo>
                    <a:pt x="72252" y="103173"/>
                  </a:lnTo>
                  <a:lnTo>
                    <a:pt x="79213" y="119295"/>
                  </a:lnTo>
                  <a:lnTo>
                    <a:pt x="90709" y="150378"/>
                  </a:lnTo>
                  <a:lnTo>
                    <a:pt x="92928" y="166287"/>
                  </a:lnTo>
                  <a:lnTo>
                    <a:pt x="92997" y="182538"/>
                  </a:lnTo>
                  <a:lnTo>
                    <a:pt x="91631" y="199015"/>
                  </a:lnTo>
                  <a:lnTo>
                    <a:pt x="80707" y="230494"/>
                  </a:lnTo>
                  <a:lnTo>
                    <a:pt x="64797" y="259537"/>
                  </a:lnTo>
                  <a:lnTo>
                    <a:pt x="48319" y="284204"/>
                  </a:lnTo>
                  <a:lnTo>
                    <a:pt x="19050" y="320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1" name="SMARTInkShape-Group629"/>
          <p:cNvGrpSpPr/>
          <p:nvPr/>
        </p:nvGrpSpPr>
        <p:grpSpPr>
          <a:xfrm>
            <a:off x="1682750" y="5861050"/>
            <a:ext cx="1273859" cy="384293"/>
            <a:chOff x="1682750" y="5861050"/>
            <a:chExt cx="1273859" cy="384293"/>
          </a:xfrm>
        </p:grpSpPr>
        <p:sp>
          <p:nvSpPr>
            <p:cNvPr id="433" name="SMARTInkShape-2645"/>
            <p:cNvSpPr/>
            <p:nvPr>
              <p:custDataLst>
                <p:tags r:id="rId5"/>
              </p:custDataLst>
            </p:nvPr>
          </p:nvSpPr>
          <p:spPr>
            <a:xfrm>
              <a:off x="1682750" y="6120754"/>
              <a:ext cx="106889" cy="124589"/>
            </a:xfrm>
            <a:custGeom>
              <a:avLst/>
              <a:gdLst/>
              <a:ahLst/>
              <a:cxnLst/>
              <a:rect l="0" t="0" r="0" b="0"/>
              <a:pathLst>
                <a:path w="106889" h="124589">
                  <a:moveTo>
                    <a:pt x="63500" y="38746"/>
                  </a:moveTo>
                  <a:lnTo>
                    <a:pt x="63500" y="38746"/>
                  </a:lnTo>
                  <a:lnTo>
                    <a:pt x="60129" y="32004"/>
                  </a:lnTo>
                  <a:lnTo>
                    <a:pt x="58431" y="30018"/>
                  </a:lnTo>
                  <a:lnTo>
                    <a:pt x="54662" y="27811"/>
                  </a:lnTo>
                  <a:lnTo>
                    <a:pt x="41831" y="29940"/>
                  </a:lnTo>
                  <a:lnTo>
                    <a:pt x="30586" y="40712"/>
                  </a:lnTo>
                  <a:lnTo>
                    <a:pt x="12355" y="66609"/>
                  </a:lnTo>
                  <a:lnTo>
                    <a:pt x="2669" y="84996"/>
                  </a:lnTo>
                  <a:lnTo>
                    <a:pt x="716" y="100224"/>
                  </a:lnTo>
                  <a:lnTo>
                    <a:pt x="3300" y="106542"/>
                  </a:lnTo>
                  <a:lnTo>
                    <a:pt x="13696" y="117326"/>
                  </a:lnTo>
                  <a:lnTo>
                    <a:pt x="29606" y="123059"/>
                  </a:lnTo>
                  <a:lnTo>
                    <a:pt x="38787" y="124588"/>
                  </a:lnTo>
                  <a:lnTo>
                    <a:pt x="58396" y="120643"/>
                  </a:lnTo>
                  <a:lnTo>
                    <a:pt x="77459" y="111128"/>
                  </a:lnTo>
                  <a:lnTo>
                    <a:pt x="98681" y="90610"/>
                  </a:lnTo>
                  <a:lnTo>
                    <a:pt x="106888" y="77318"/>
                  </a:lnTo>
                  <a:lnTo>
                    <a:pt x="106537" y="67988"/>
                  </a:lnTo>
                  <a:lnTo>
                    <a:pt x="98620" y="44452"/>
                  </a:lnTo>
                  <a:lnTo>
                    <a:pt x="74925" y="13547"/>
                  </a:lnTo>
                  <a:lnTo>
                    <a:pt x="57524" y="2852"/>
                  </a:lnTo>
                  <a:lnTo>
                    <a:pt x="48933" y="0"/>
                  </a:lnTo>
                  <a:lnTo>
                    <a:pt x="29979" y="594"/>
                  </a:lnTo>
                  <a:lnTo>
                    <a:pt x="0" y="69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SMARTInkShape-2646"/>
            <p:cNvSpPr/>
            <p:nvPr>
              <p:custDataLst>
                <p:tags r:id="rId6"/>
              </p:custDataLst>
            </p:nvPr>
          </p:nvSpPr>
          <p:spPr>
            <a:xfrm>
              <a:off x="1797050" y="6103692"/>
              <a:ext cx="298430" cy="133322"/>
            </a:xfrm>
            <a:custGeom>
              <a:avLst/>
              <a:gdLst/>
              <a:ahLst/>
              <a:cxnLst/>
              <a:rect l="0" t="0" r="0" b="0"/>
              <a:pathLst>
                <a:path w="298430" h="133322">
                  <a:moveTo>
                    <a:pt x="0" y="49458"/>
                  </a:moveTo>
                  <a:lnTo>
                    <a:pt x="0" y="49458"/>
                  </a:lnTo>
                  <a:lnTo>
                    <a:pt x="3371" y="46087"/>
                  </a:lnTo>
                  <a:lnTo>
                    <a:pt x="5069" y="46505"/>
                  </a:lnTo>
                  <a:lnTo>
                    <a:pt x="8838" y="50732"/>
                  </a:lnTo>
                  <a:lnTo>
                    <a:pt x="22077" y="79448"/>
                  </a:lnTo>
                  <a:lnTo>
                    <a:pt x="38279" y="111147"/>
                  </a:lnTo>
                  <a:lnTo>
                    <a:pt x="47352" y="123442"/>
                  </a:lnTo>
                  <a:lnTo>
                    <a:pt x="58440" y="131258"/>
                  </a:lnTo>
                  <a:lnTo>
                    <a:pt x="62949" y="132919"/>
                  </a:lnTo>
                  <a:lnTo>
                    <a:pt x="66660" y="133321"/>
                  </a:lnTo>
                  <a:lnTo>
                    <a:pt x="69840" y="132883"/>
                  </a:lnTo>
                  <a:lnTo>
                    <a:pt x="77136" y="126753"/>
                  </a:lnTo>
                  <a:lnTo>
                    <a:pt x="81058" y="122154"/>
                  </a:lnTo>
                  <a:lnTo>
                    <a:pt x="85415" y="109519"/>
                  </a:lnTo>
                  <a:lnTo>
                    <a:pt x="86645" y="93791"/>
                  </a:lnTo>
                  <a:lnTo>
                    <a:pt x="82666" y="65102"/>
                  </a:lnTo>
                  <a:lnTo>
                    <a:pt x="73569" y="36376"/>
                  </a:lnTo>
                  <a:lnTo>
                    <a:pt x="64965" y="14931"/>
                  </a:lnTo>
                  <a:lnTo>
                    <a:pt x="65182" y="15152"/>
                  </a:lnTo>
                  <a:lnTo>
                    <a:pt x="67305" y="19159"/>
                  </a:lnTo>
                  <a:lnTo>
                    <a:pt x="76245" y="23761"/>
                  </a:lnTo>
                  <a:lnTo>
                    <a:pt x="104980" y="32466"/>
                  </a:lnTo>
                  <a:lnTo>
                    <a:pt x="136233" y="35486"/>
                  </a:lnTo>
                  <a:lnTo>
                    <a:pt x="160031" y="32430"/>
                  </a:lnTo>
                  <a:lnTo>
                    <a:pt x="189704" y="22775"/>
                  </a:lnTo>
                  <a:lnTo>
                    <a:pt x="200730" y="15727"/>
                  </a:lnTo>
                  <a:lnTo>
                    <a:pt x="205630" y="10242"/>
                  </a:lnTo>
                  <a:lnTo>
                    <a:pt x="206231" y="7792"/>
                  </a:lnTo>
                  <a:lnTo>
                    <a:pt x="205926" y="5453"/>
                  </a:lnTo>
                  <a:lnTo>
                    <a:pt x="205018" y="3188"/>
                  </a:lnTo>
                  <a:lnTo>
                    <a:pt x="202295" y="1678"/>
                  </a:lnTo>
                  <a:lnTo>
                    <a:pt x="193626" y="0"/>
                  </a:lnTo>
                  <a:lnTo>
                    <a:pt x="182717" y="3017"/>
                  </a:lnTo>
                  <a:lnTo>
                    <a:pt x="170813" y="10473"/>
                  </a:lnTo>
                  <a:lnTo>
                    <a:pt x="153622" y="30537"/>
                  </a:lnTo>
                  <a:lnTo>
                    <a:pt x="146358" y="46223"/>
                  </a:lnTo>
                  <a:lnTo>
                    <a:pt x="145550" y="53652"/>
                  </a:lnTo>
                  <a:lnTo>
                    <a:pt x="148415" y="67549"/>
                  </a:lnTo>
                  <a:lnTo>
                    <a:pt x="156273" y="78900"/>
                  </a:lnTo>
                  <a:lnTo>
                    <a:pt x="161332" y="83903"/>
                  </a:lnTo>
                  <a:lnTo>
                    <a:pt x="174479" y="89461"/>
                  </a:lnTo>
                  <a:lnTo>
                    <a:pt x="189730" y="91226"/>
                  </a:lnTo>
                  <a:lnTo>
                    <a:pt x="214182" y="88253"/>
                  </a:lnTo>
                  <a:lnTo>
                    <a:pt x="239302" y="82197"/>
                  </a:lnTo>
                  <a:lnTo>
                    <a:pt x="263207" y="73897"/>
                  </a:lnTo>
                  <a:lnTo>
                    <a:pt x="274790" y="73960"/>
                  </a:lnTo>
                  <a:lnTo>
                    <a:pt x="284642" y="78221"/>
                  </a:lnTo>
                  <a:lnTo>
                    <a:pt x="292313" y="84114"/>
                  </a:lnTo>
                  <a:lnTo>
                    <a:pt x="295722" y="89085"/>
                  </a:lnTo>
                  <a:lnTo>
                    <a:pt x="298210" y="104419"/>
                  </a:lnTo>
                  <a:lnTo>
                    <a:pt x="298290" y="104443"/>
                  </a:lnTo>
                  <a:lnTo>
                    <a:pt x="298429" y="97577"/>
                  </a:lnTo>
                  <a:lnTo>
                    <a:pt x="289718" y="78013"/>
                  </a:lnTo>
                  <a:lnTo>
                    <a:pt x="286220" y="52901"/>
                  </a:lnTo>
                  <a:lnTo>
                    <a:pt x="280438" y="21533"/>
                  </a:lnTo>
                  <a:lnTo>
                    <a:pt x="281503" y="17436"/>
                  </a:lnTo>
                  <a:lnTo>
                    <a:pt x="292100" y="5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SMARTInkShape-2647"/>
            <p:cNvSpPr/>
            <p:nvPr>
              <p:custDataLst>
                <p:tags r:id="rId7"/>
              </p:custDataLst>
            </p:nvPr>
          </p:nvSpPr>
          <p:spPr>
            <a:xfrm>
              <a:off x="2205954" y="5921730"/>
              <a:ext cx="303922" cy="261482"/>
            </a:xfrm>
            <a:custGeom>
              <a:avLst/>
              <a:gdLst/>
              <a:ahLst/>
              <a:cxnLst/>
              <a:rect l="0" t="0" r="0" b="0"/>
              <a:pathLst>
                <a:path w="303922" h="261482">
                  <a:moveTo>
                    <a:pt x="73696" y="21870"/>
                  </a:moveTo>
                  <a:lnTo>
                    <a:pt x="73696" y="21870"/>
                  </a:lnTo>
                  <a:lnTo>
                    <a:pt x="78765" y="4414"/>
                  </a:lnTo>
                  <a:lnTo>
                    <a:pt x="82534" y="0"/>
                  </a:lnTo>
                  <a:lnTo>
                    <a:pt x="83116" y="1646"/>
                  </a:lnTo>
                  <a:lnTo>
                    <a:pt x="78980" y="32091"/>
                  </a:lnTo>
                  <a:lnTo>
                    <a:pt x="73222" y="62396"/>
                  </a:lnTo>
                  <a:lnTo>
                    <a:pt x="67736" y="81342"/>
                  </a:lnTo>
                  <a:lnTo>
                    <a:pt x="61256" y="101735"/>
                  </a:lnTo>
                  <a:lnTo>
                    <a:pt x="54114" y="121680"/>
                  </a:lnTo>
                  <a:lnTo>
                    <a:pt x="46530" y="141327"/>
                  </a:lnTo>
                  <a:lnTo>
                    <a:pt x="38652" y="160774"/>
                  </a:lnTo>
                  <a:lnTo>
                    <a:pt x="31989" y="177973"/>
                  </a:lnTo>
                  <a:lnTo>
                    <a:pt x="20822" y="208371"/>
                  </a:lnTo>
                  <a:lnTo>
                    <a:pt x="6603" y="235801"/>
                  </a:lnTo>
                  <a:lnTo>
                    <a:pt x="194" y="246124"/>
                  </a:lnTo>
                  <a:lnTo>
                    <a:pt x="0" y="246867"/>
                  </a:lnTo>
                  <a:lnTo>
                    <a:pt x="577" y="246657"/>
                  </a:lnTo>
                  <a:lnTo>
                    <a:pt x="1666" y="245811"/>
                  </a:lnTo>
                  <a:lnTo>
                    <a:pt x="17374" y="214831"/>
                  </a:lnTo>
                  <a:lnTo>
                    <a:pt x="31373" y="187699"/>
                  </a:lnTo>
                  <a:lnTo>
                    <a:pt x="44302" y="171771"/>
                  </a:lnTo>
                  <a:lnTo>
                    <a:pt x="70004" y="155577"/>
                  </a:lnTo>
                  <a:lnTo>
                    <a:pt x="91652" y="146703"/>
                  </a:lnTo>
                  <a:lnTo>
                    <a:pt x="104960" y="144379"/>
                  </a:lnTo>
                  <a:lnTo>
                    <a:pt x="110061" y="145876"/>
                  </a:lnTo>
                  <a:lnTo>
                    <a:pt x="114167" y="148990"/>
                  </a:lnTo>
                  <a:lnTo>
                    <a:pt x="117610" y="153184"/>
                  </a:lnTo>
                  <a:lnTo>
                    <a:pt x="117789" y="159507"/>
                  </a:lnTo>
                  <a:lnTo>
                    <a:pt x="112343" y="175940"/>
                  </a:lnTo>
                  <a:lnTo>
                    <a:pt x="90635" y="201654"/>
                  </a:lnTo>
                  <a:lnTo>
                    <a:pt x="69935" y="218661"/>
                  </a:lnTo>
                  <a:lnTo>
                    <a:pt x="40126" y="240339"/>
                  </a:lnTo>
                  <a:lnTo>
                    <a:pt x="17833" y="253564"/>
                  </a:lnTo>
                  <a:lnTo>
                    <a:pt x="15287" y="253238"/>
                  </a:lnTo>
                  <a:lnTo>
                    <a:pt x="13590" y="251610"/>
                  </a:lnTo>
                  <a:lnTo>
                    <a:pt x="12459" y="249113"/>
                  </a:lnTo>
                  <a:lnTo>
                    <a:pt x="14965" y="238813"/>
                  </a:lnTo>
                  <a:lnTo>
                    <a:pt x="26921" y="208274"/>
                  </a:lnTo>
                  <a:lnTo>
                    <a:pt x="34314" y="200803"/>
                  </a:lnTo>
                  <a:lnTo>
                    <a:pt x="31684" y="210033"/>
                  </a:lnTo>
                  <a:lnTo>
                    <a:pt x="33387" y="217446"/>
                  </a:lnTo>
                  <a:lnTo>
                    <a:pt x="41684" y="229553"/>
                  </a:lnTo>
                  <a:lnTo>
                    <a:pt x="53079" y="238706"/>
                  </a:lnTo>
                  <a:lnTo>
                    <a:pt x="68763" y="245887"/>
                  </a:lnTo>
                  <a:lnTo>
                    <a:pt x="93558" y="245741"/>
                  </a:lnTo>
                  <a:lnTo>
                    <a:pt x="119876" y="241229"/>
                  </a:lnTo>
                  <a:lnTo>
                    <a:pt x="145548" y="228682"/>
                  </a:lnTo>
                  <a:lnTo>
                    <a:pt x="173026" y="211960"/>
                  </a:lnTo>
                  <a:lnTo>
                    <a:pt x="180872" y="208660"/>
                  </a:lnTo>
                  <a:lnTo>
                    <a:pt x="183952" y="208485"/>
                  </a:lnTo>
                  <a:lnTo>
                    <a:pt x="189256" y="210173"/>
                  </a:lnTo>
                  <a:lnTo>
                    <a:pt x="193965" y="215157"/>
                  </a:lnTo>
                  <a:lnTo>
                    <a:pt x="196209" y="218461"/>
                  </a:lnTo>
                  <a:lnTo>
                    <a:pt x="199366" y="233225"/>
                  </a:lnTo>
                  <a:lnTo>
                    <a:pt x="200302" y="247634"/>
                  </a:lnTo>
                  <a:lnTo>
                    <a:pt x="198640" y="254619"/>
                  </a:lnTo>
                  <a:lnTo>
                    <a:pt x="195194" y="261481"/>
                  </a:lnTo>
                  <a:lnTo>
                    <a:pt x="194206" y="260633"/>
                  </a:lnTo>
                  <a:lnTo>
                    <a:pt x="185582" y="245345"/>
                  </a:lnTo>
                  <a:lnTo>
                    <a:pt x="178060" y="214624"/>
                  </a:lnTo>
                  <a:lnTo>
                    <a:pt x="176115" y="189833"/>
                  </a:lnTo>
                  <a:lnTo>
                    <a:pt x="175404" y="165710"/>
                  </a:lnTo>
                  <a:lnTo>
                    <a:pt x="176073" y="164330"/>
                  </a:lnTo>
                  <a:lnTo>
                    <a:pt x="177226" y="163410"/>
                  </a:lnTo>
                  <a:lnTo>
                    <a:pt x="178699" y="162797"/>
                  </a:lnTo>
                  <a:lnTo>
                    <a:pt x="190886" y="165304"/>
                  </a:lnTo>
                  <a:lnTo>
                    <a:pt x="210309" y="176131"/>
                  </a:lnTo>
                  <a:lnTo>
                    <a:pt x="241740" y="179733"/>
                  </a:lnTo>
                  <a:lnTo>
                    <a:pt x="267655" y="180357"/>
                  </a:lnTo>
                  <a:lnTo>
                    <a:pt x="286858" y="182424"/>
                  </a:lnTo>
                  <a:lnTo>
                    <a:pt x="299603" y="187505"/>
                  </a:lnTo>
                  <a:lnTo>
                    <a:pt x="302618" y="189443"/>
                  </a:lnTo>
                  <a:lnTo>
                    <a:pt x="303921" y="193557"/>
                  </a:lnTo>
                  <a:lnTo>
                    <a:pt x="302386" y="212127"/>
                  </a:lnTo>
                  <a:lnTo>
                    <a:pt x="296385" y="242990"/>
                  </a:lnTo>
                  <a:lnTo>
                    <a:pt x="296032" y="248993"/>
                  </a:lnTo>
                  <a:lnTo>
                    <a:pt x="302296" y="2377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SMARTInkShape-2648"/>
            <p:cNvSpPr/>
            <p:nvPr>
              <p:custDataLst>
                <p:tags r:id="rId8"/>
              </p:custDataLst>
            </p:nvPr>
          </p:nvSpPr>
          <p:spPr>
            <a:xfrm>
              <a:off x="2490083" y="6000750"/>
              <a:ext cx="5468" cy="6351"/>
            </a:xfrm>
            <a:custGeom>
              <a:avLst/>
              <a:gdLst/>
              <a:ahLst/>
              <a:cxnLst/>
              <a:rect l="0" t="0" r="0" b="0"/>
              <a:pathLst>
                <a:path w="546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883"/>
                  </a:lnTo>
                  <a:lnTo>
                    <a:pt x="411" y="588"/>
                  </a:lnTo>
                  <a:lnTo>
                    <a:pt x="54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SMARTInkShape-2649"/>
            <p:cNvSpPr/>
            <p:nvPr>
              <p:custDataLst>
                <p:tags r:id="rId9"/>
              </p:custDataLst>
            </p:nvPr>
          </p:nvSpPr>
          <p:spPr>
            <a:xfrm>
              <a:off x="2546836" y="5884629"/>
              <a:ext cx="136162" cy="251592"/>
            </a:xfrm>
            <a:custGeom>
              <a:avLst/>
              <a:gdLst/>
              <a:ahLst/>
              <a:cxnLst/>
              <a:rect l="0" t="0" r="0" b="0"/>
              <a:pathLst>
                <a:path w="136162" h="251592">
                  <a:moveTo>
                    <a:pt x="75714" y="8171"/>
                  </a:moveTo>
                  <a:lnTo>
                    <a:pt x="75714" y="8171"/>
                  </a:lnTo>
                  <a:lnTo>
                    <a:pt x="71350" y="148"/>
                  </a:lnTo>
                  <a:lnTo>
                    <a:pt x="70688" y="0"/>
                  </a:lnTo>
                  <a:lnTo>
                    <a:pt x="70247" y="607"/>
                  </a:lnTo>
                  <a:lnTo>
                    <a:pt x="62883" y="21687"/>
                  </a:lnTo>
                  <a:lnTo>
                    <a:pt x="57547" y="48751"/>
                  </a:lnTo>
                  <a:lnTo>
                    <a:pt x="55136" y="64857"/>
                  </a:lnTo>
                  <a:lnTo>
                    <a:pt x="51412" y="82651"/>
                  </a:lnTo>
                  <a:lnTo>
                    <a:pt x="46812" y="101569"/>
                  </a:lnTo>
                  <a:lnTo>
                    <a:pt x="41630" y="121236"/>
                  </a:lnTo>
                  <a:lnTo>
                    <a:pt x="36763" y="140697"/>
                  </a:lnTo>
                  <a:lnTo>
                    <a:pt x="32108" y="160022"/>
                  </a:lnTo>
                  <a:lnTo>
                    <a:pt x="27593" y="179255"/>
                  </a:lnTo>
                  <a:lnTo>
                    <a:pt x="18814" y="210032"/>
                  </a:lnTo>
                  <a:lnTo>
                    <a:pt x="7819" y="239667"/>
                  </a:lnTo>
                  <a:lnTo>
                    <a:pt x="3205" y="247935"/>
                  </a:lnTo>
                  <a:lnTo>
                    <a:pt x="1975" y="249153"/>
                  </a:lnTo>
                  <a:lnTo>
                    <a:pt x="1155" y="249259"/>
                  </a:lnTo>
                  <a:lnTo>
                    <a:pt x="0" y="235924"/>
                  </a:lnTo>
                  <a:lnTo>
                    <a:pt x="5385" y="206134"/>
                  </a:lnTo>
                  <a:lnTo>
                    <a:pt x="17424" y="176836"/>
                  </a:lnTo>
                  <a:lnTo>
                    <a:pt x="22291" y="167800"/>
                  </a:lnTo>
                  <a:lnTo>
                    <a:pt x="26806" y="163783"/>
                  </a:lnTo>
                  <a:lnTo>
                    <a:pt x="34927" y="163880"/>
                  </a:lnTo>
                  <a:lnTo>
                    <a:pt x="60759" y="169691"/>
                  </a:lnTo>
                  <a:lnTo>
                    <a:pt x="88138" y="172210"/>
                  </a:lnTo>
                  <a:lnTo>
                    <a:pt x="118150" y="173061"/>
                  </a:lnTo>
                  <a:lnTo>
                    <a:pt x="128912" y="173177"/>
                  </a:lnTo>
                  <a:lnTo>
                    <a:pt x="132345" y="175326"/>
                  </a:lnTo>
                  <a:lnTo>
                    <a:pt x="134635" y="178874"/>
                  </a:lnTo>
                  <a:lnTo>
                    <a:pt x="136161" y="183356"/>
                  </a:lnTo>
                  <a:lnTo>
                    <a:pt x="134939" y="203148"/>
                  </a:lnTo>
                  <a:lnTo>
                    <a:pt x="123840" y="233004"/>
                  </a:lnTo>
                  <a:lnTo>
                    <a:pt x="116004" y="247890"/>
                  </a:lnTo>
                  <a:lnTo>
                    <a:pt x="115274" y="250534"/>
                  </a:lnTo>
                  <a:lnTo>
                    <a:pt x="115493" y="251591"/>
                  </a:lnTo>
                  <a:lnTo>
                    <a:pt x="116344" y="251589"/>
                  </a:lnTo>
                  <a:lnTo>
                    <a:pt x="117618" y="250883"/>
                  </a:lnTo>
                  <a:lnTo>
                    <a:pt x="119032" y="244454"/>
                  </a:lnTo>
                  <a:lnTo>
                    <a:pt x="120164" y="230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SMARTInkShape-2650"/>
            <p:cNvSpPr/>
            <p:nvPr>
              <p:custDataLst>
                <p:tags r:id="rId10"/>
              </p:custDataLst>
            </p:nvPr>
          </p:nvSpPr>
          <p:spPr>
            <a:xfrm>
              <a:off x="2674233" y="5981700"/>
              <a:ext cx="5468" cy="19051"/>
            </a:xfrm>
            <a:custGeom>
              <a:avLst/>
              <a:gdLst/>
              <a:ahLst/>
              <a:cxnLst/>
              <a:rect l="0" t="0" r="0" b="0"/>
              <a:pathLst>
                <a:path w="5468" h="19051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705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5467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9" name="SMARTInkShape-2651"/>
            <p:cNvSpPr/>
            <p:nvPr>
              <p:custDataLst>
                <p:tags r:id="rId11"/>
              </p:custDataLst>
            </p:nvPr>
          </p:nvSpPr>
          <p:spPr>
            <a:xfrm>
              <a:off x="2711450" y="6019800"/>
              <a:ext cx="64183" cy="107094"/>
            </a:xfrm>
            <a:custGeom>
              <a:avLst/>
              <a:gdLst/>
              <a:ahLst/>
              <a:cxnLst/>
              <a:rect l="0" t="0" r="0" b="0"/>
              <a:pathLst>
                <a:path w="64183" h="107094">
                  <a:moveTo>
                    <a:pt x="50800" y="0"/>
                  </a:moveTo>
                  <a:lnTo>
                    <a:pt x="50800" y="0"/>
                  </a:lnTo>
                  <a:lnTo>
                    <a:pt x="36297" y="705"/>
                  </a:lnTo>
                  <a:lnTo>
                    <a:pt x="27656" y="3371"/>
                  </a:lnTo>
                  <a:lnTo>
                    <a:pt x="25493" y="5775"/>
                  </a:lnTo>
                  <a:lnTo>
                    <a:pt x="24757" y="8789"/>
                  </a:lnTo>
                  <a:lnTo>
                    <a:pt x="24971" y="12209"/>
                  </a:lnTo>
                  <a:lnTo>
                    <a:pt x="30854" y="19772"/>
                  </a:lnTo>
                  <a:lnTo>
                    <a:pt x="39818" y="29249"/>
                  </a:lnTo>
                  <a:lnTo>
                    <a:pt x="57071" y="56447"/>
                  </a:lnTo>
                  <a:lnTo>
                    <a:pt x="61331" y="63031"/>
                  </a:lnTo>
                  <a:lnTo>
                    <a:pt x="64182" y="75992"/>
                  </a:lnTo>
                  <a:lnTo>
                    <a:pt x="63955" y="82411"/>
                  </a:lnTo>
                  <a:lnTo>
                    <a:pt x="59939" y="93307"/>
                  </a:lnTo>
                  <a:lnTo>
                    <a:pt x="56893" y="98188"/>
                  </a:lnTo>
                  <a:lnTo>
                    <a:pt x="52040" y="101442"/>
                  </a:lnTo>
                  <a:lnTo>
                    <a:pt x="32431" y="106021"/>
                  </a:lnTo>
                  <a:lnTo>
                    <a:pt x="19353" y="107093"/>
                  </a:lnTo>
                  <a:lnTo>
                    <a:pt x="14313" y="105262"/>
                  </a:lnTo>
                  <a:lnTo>
                    <a:pt x="6832" y="97583"/>
                  </a:lnTo>
                  <a:lnTo>
                    <a:pt x="3036" y="87114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0" name="SMARTInkShape-2652"/>
            <p:cNvSpPr/>
            <p:nvPr>
              <p:custDataLst>
                <p:tags r:id="rId12"/>
              </p:custDataLst>
            </p:nvPr>
          </p:nvSpPr>
          <p:spPr>
            <a:xfrm>
              <a:off x="2824655" y="5861050"/>
              <a:ext cx="131954" cy="318751"/>
            </a:xfrm>
            <a:custGeom>
              <a:avLst/>
              <a:gdLst/>
              <a:ahLst/>
              <a:cxnLst/>
              <a:rect l="0" t="0" r="0" b="0"/>
              <a:pathLst>
                <a:path w="131954" h="318751">
                  <a:moveTo>
                    <a:pt x="83645" y="0"/>
                  </a:moveTo>
                  <a:lnTo>
                    <a:pt x="83645" y="0"/>
                  </a:lnTo>
                  <a:lnTo>
                    <a:pt x="80274" y="3371"/>
                  </a:lnTo>
                  <a:lnTo>
                    <a:pt x="71436" y="25694"/>
                  </a:lnTo>
                  <a:lnTo>
                    <a:pt x="60110" y="51166"/>
                  </a:lnTo>
                  <a:lnTo>
                    <a:pt x="45668" y="82007"/>
                  </a:lnTo>
                  <a:lnTo>
                    <a:pt x="37866" y="99122"/>
                  </a:lnTo>
                  <a:lnTo>
                    <a:pt x="29842" y="116881"/>
                  </a:lnTo>
                  <a:lnTo>
                    <a:pt x="23082" y="133660"/>
                  </a:lnTo>
                  <a:lnTo>
                    <a:pt x="17164" y="149784"/>
                  </a:lnTo>
                  <a:lnTo>
                    <a:pt x="8237" y="178754"/>
                  </a:lnTo>
                  <a:lnTo>
                    <a:pt x="3211" y="208813"/>
                  </a:lnTo>
                  <a:lnTo>
                    <a:pt x="1374" y="225854"/>
                  </a:lnTo>
                  <a:lnTo>
                    <a:pt x="1986" y="225359"/>
                  </a:lnTo>
                  <a:lnTo>
                    <a:pt x="20879" y="195855"/>
                  </a:lnTo>
                  <a:lnTo>
                    <a:pt x="37223" y="171253"/>
                  </a:lnTo>
                  <a:lnTo>
                    <a:pt x="49372" y="162426"/>
                  </a:lnTo>
                  <a:lnTo>
                    <a:pt x="76797" y="151009"/>
                  </a:lnTo>
                  <a:lnTo>
                    <a:pt x="86011" y="150136"/>
                  </a:lnTo>
                  <a:lnTo>
                    <a:pt x="89455" y="150891"/>
                  </a:lnTo>
                  <a:lnTo>
                    <a:pt x="91046" y="153510"/>
                  </a:lnTo>
                  <a:lnTo>
                    <a:pt x="90933" y="162065"/>
                  </a:lnTo>
                  <a:lnTo>
                    <a:pt x="81004" y="174805"/>
                  </a:lnTo>
                  <a:lnTo>
                    <a:pt x="53700" y="197844"/>
                  </a:lnTo>
                  <a:lnTo>
                    <a:pt x="24443" y="220663"/>
                  </a:lnTo>
                  <a:lnTo>
                    <a:pt x="6132" y="235186"/>
                  </a:lnTo>
                  <a:lnTo>
                    <a:pt x="511" y="237877"/>
                  </a:lnTo>
                  <a:lnTo>
                    <a:pt x="0" y="237607"/>
                  </a:lnTo>
                  <a:lnTo>
                    <a:pt x="17645" y="208335"/>
                  </a:lnTo>
                  <a:lnTo>
                    <a:pt x="22091" y="202425"/>
                  </a:lnTo>
                  <a:lnTo>
                    <a:pt x="24265" y="201978"/>
                  </a:lnTo>
                  <a:lnTo>
                    <a:pt x="26419" y="203090"/>
                  </a:lnTo>
                  <a:lnTo>
                    <a:pt x="28561" y="205244"/>
                  </a:lnTo>
                  <a:lnTo>
                    <a:pt x="39185" y="230389"/>
                  </a:lnTo>
                  <a:lnTo>
                    <a:pt x="59340" y="261350"/>
                  </a:lnTo>
                  <a:lnTo>
                    <a:pt x="87340" y="288320"/>
                  </a:lnTo>
                  <a:lnTo>
                    <a:pt x="115157" y="308619"/>
                  </a:lnTo>
                  <a:lnTo>
                    <a:pt x="128416" y="318318"/>
                  </a:lnTo>
                  <a:lnTo>
                    <a:pt x="130426" y="318750"/>
                  </a:lnTo>
                  <a:lnTo>
                    <a:pt x="131766" y="318333"/>
                  </a:lnTo>
                  <a:lnTo>
                    <a:pt x="131953" y="316644"/>
                  </a:lnTo>
                  <a:lnTo>
                    <a:pt x="128095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71857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Grafisk</a:t>
            </a:r>
            <a:r>
              <a:rPr lang="en-US" dirty="0" smtClean="0"/>
              <a:t> </a:t>
            </a:r>
            <a:r>
              <a:rPr lang="en-US" dirty="0" err="1" smtClean="0"/>
              <a:t>løsning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74" y="1289661"/>
            <a:ext cx="6613452" cy="5182442"/>
          </a:xfrm>
          <a:prstGeom prst="rect">
            <a:avLst/>
          </a:prstGeom>
        </p:spPr>
      </p:pic>
      <p:sp>
        <p:nvSpPr>
          <p:cNvPr id="4" name="SMARTInkShape-2653"/>
          <p:cNvSpPr/>
          <p:nvPr>
            <p:custDataLst>
              <p:tags r:id="rId1"/>
            </p:custDataLst>
          </p:nvPr>
        </p:nvSpPr>
        <p:spPr>
          <a:xfrm>
            <a:off x="5419512" y="2700156"/>
            <a:ext cx="205184" cy="739325"/>
          </a:xfrm>
          <a:custGeom>
            <a:avLst/>
            <a:gdLst/>
            <a:ahLst/>
            <a:cxnLst/>
            <a:rect l="0" t="0" r="0" b="0"/>
            <a:pathLst>
              <a:path w="205184" h="739325">
                <a:moveTo>
                  <a:pt x="187538" y="17644"/>
                </a:moveTo>
                <a:lnTo>
                  <a:pt x="187538" y="17644"/>
                </a:lnTo>
                <a:lnTo>
                  <a:pt x="205183" y="0"/>
                </a:lnTo>
                <a:lnTo>
                  <a:pt x="202801" y="9123"/>
                </a:lnTo>
                <a:lnTo>
                  <a:pt x="193851" y="28909"/>
                </a:lnTo>
                <a:lnTo>
                  <a:pt x="179055" y="58634"/>
                </a:lnTo>
                <a:lnTo>
                  <a:pt x="169183" y="77426"/>
                </a:lnTo>
                <a:lnTo>
                  <a:pt x="158368" y="97715"/>
                </a:lnTo>
                <a:lnTo>
                  <a:pt x="146924" y="118297"/>
                </a:lnTo>
                <a:lnTo>
                  <a:pt x="135062" y="139074"/>
                </a:lnTo>
                <a:lnTo>
                  <a:pt x="122921" y="159980"/>
                </a:lnTo>
                <a:lnTo>
                  <a:pt x="111298" y="180269"/>
                </a:lnTo>
                <a:lnTo>
                  <a:pt x="100023" y="200143"/>
                </a:lnTo>
                <a:lnTo>
                  <a:pt x="88978" y="219744"/>
                </a:lnTo>
                <a:lnTo>
                  <a:pt x="79498" y="237749"/>
                </a:lnTo>
                <a:lnTo>
                  <a:pt x="71061" y="254692"/>
                </a:lnTo>
                <a:lnTo>
                  <a:pt x="58159" y="284571"/>
                </a:lnTo>
                <a:lnTo>
                  <a:pt x="50191" y="315848"/>
                </a:lnTo>
                <a:lnTo>
                  <a:pt x="45086" y="333973"/>
                </a:lnTo>
                <a:lnTo>
                  <a:pt x="46144" y="341209"/>
                </a:lnTo>
                <a:lnTo>
                  <a:pt x="47414" y="342715"/>
                </a:lnTo>
                <a:lnTo>
                  <a:pt x="48967" y="343013"/>
                </a:lnTo>
                <a:lnTo>
                  <a:pt x="50707" y="342507"/>
                </a:lnTo>
                <a:lnTo>
                  <a:pt x="76334" y="313998"/>
                </a:lnTo>
                <a:lnTo>
                  <a:pt x="104345" y="288555"/>
                </a:lnTo>
                <a:lnTo>
                  <a:pt x="121984" y="273454"/>
                </a:lnTo>
                <a:lnTo>
                  <a:pt x="123374" y="273556"/>
                </a:lnTo>
                <a:lnTo>
                  <a:pt x="126801" y="275551"/>
                </a:lnTo>
                <a:lnTo>
                  <a:pt x="127291" y="278482"/>
                </a:lnTo>
                <a:lnTo>
                  <a:pt x="125954" y="287383"/>
                </a:lnTo>
                <a:lnTo>
                  <a:pt x="114493" y="317778"/>
                </a:lnTo>
                <a:lnTo>
                  <a:pt x="109208" y="333444"/>
                </a:lnTo>
                <a:lnTo>
                  <a:pt x="103568" y="351650"/>
                </a:lnTo>
                <a:lnTo>
                  <a:pt x="97692" y="371548"/>
                </a:lnTo>
                <a:lnTo>
                  <a:pt x="90246" y="393280"/>
                </a:lnTo>
                <a:lnTo>
                  <a:pt x="81755" y="416235"/>
                </a:lnTo>
                <a:lnTo>
                  <a:pt x="72566" y="440004"/>
                </a:lnTo>
                <a:lnTo>
                  <a:pt x="65029" y="462201"/>
                </a:lnTo>
                <a:lnTo>
                  <a:pt x="58593" y="483349"/>
                </a:lnTo>
                <a:lnTo>
                  <a:pt x="52891" y="503797"/>
                </a:lnTo>
                <a:lnTo>
                  <a:pt x="47679" y="523074"/>
                </a:lnTo>
                <a:lnTo>
                  <a:pt x="42793" y="541569"/>
                </a:lnTo>
                <a:lnTo>
                  <a:pt x="38125" y="559544"/>
                </a:lnTo>
                <a:lnTo>
                  <a:pt x="33601" y="577172"/>
                </a:lnTo>
                <a:lnTo>
                  <a:pt x="29175" y="594568"/>
                </a:lnTo>
                <a:lnTo>
                  <a:pt x="24812" y="611810"/>
                </a:lnTo>
                <a:lnTo>
                  <a:pt x="18084" y="642257"/>
                </a:lnTo>
                <a:lnTo>
                  <a:pt x="12742" y="669194"/>
                </a:lnTo>
                <a:lnTo>
                  <a:pt x="8016" y="692925"/>
                </a:lnTo>
                <a:lnTo>
                  <a:pt x="4759" y="719377"/>
                </a:lnTo>
                <a:lnTo>
                  <a:pt x="0" y="736433"/>
                </a:lnTo>
                <a:lnTo>
                  <a:pt x="424" y="738137"/>
                </a:lnTo>
                <a:lnTo>
                  <a:pt x="1412" y="739273"/>
                </a:lnTo>
                <a:lnTo>
                  <a:pt x="2070" y="739324"/>
                </a:lnTo>
                <a:lnTo>
                  <a:pt x="2509" y="738653"/>
                </a:lnTo>
                <a:lnTo>
                  <a:pt x="3388" y="73519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SMARTInkShape-2654"/>
          <p:cNvSpPr/>
          <p:nvPr>
            <p:custDataLst>
              <p:tags r:id="rId2"/>
            </p:custDataLst>
          </p:nvPr>
        </p:nvSpPr>
        <p:spPr>
          <a:xfrm>
            <a:off x="5620777" y="2407106"/>
            <a:ext cx="151374" cy="151505"/>
          </a:xfrm>
          <a:custGeom>
            <a:avLst/>
            <a:gdLst/>
            <a:ahLst/>
            <a:cxnLst/>
            <a:rect l="0" t="0" r="0" b="0"/>
            <a:pathLst>
              <a:path w="151374" h="151505">
                <a:moveTo>
                  <a:pt x="49773" y="43994"/>
                </a:moveTo>
                <a:lnTo>
                  <a:pt x="49773" y="43994"/>
                </a:lnTo>
                <a:lnTo>
                  <a:pt x="46402" y="40623"/>
                </a:lnTo>
                <a:lnTo>
                  <a:pt x="45409" y="40336"/>
                </a:lnTo>
                <a:lnTo>
                  <a:pt x="44746" y="40850"/>
                </a:lnTo>
                <a:lnTo>
                  <a:pt x="43684" y="43373"/>
                </a:lnTo>
                <a:lnTo>
                  <a:pt x="43501" y="47181"/>
                </a:lnTo>
                <a:lnTo>
                  <a:pt x="44180" y="48235"/>
                </a:lnTo>
                <a:lnTo>
                  <a:pt x="45339" y="48938"/>
                </a:lnTo>
                <a:lnTo>
                  <a:pt x="49213" y="49719"/>
                </a:lnTo>
                <a:lnTo>
                  <a:pt x="55639" y="50066"/>
                </a:lnTo>
                <a:lnTo>
                  <a:pt x="82921" y="41481"/>
                </a:lnTo>
                <a:lnTo>
                  <a:pt x="91081" y="35586"/>
                </a:lnTo>
                <a:lnTo>
                  <a:pt x="102069" y="23675"/>
                </a:lnTo>
                <a:lnTo>
                  <a:pt x="104765" y="17089"/>
                </a:lnTo>
                <a:lnTo>
                  <a:pt x="106497" y="4734"/>
                </a:lnTo>
                <a:lnTo>
                  <a:pt x="105933" y="3004"/>
                </a:lnTo>
                <a:lnTo>
                  <a:pt x="104852" y="1851"/>
                </a:lnTo>
                <a:lnTo>
                  <a:pt x="103426" y="1082"/>
                </a:lnTo>
                <a:lnTo>
                  <a:pt x="94676" y="0"/>
                </a:lnTo>
                <a:lnTo>
                  <a:pt x="79776" y="3050"/>
                </a:lnTo>
                <a:lnTo>
                  <a:pt x="50002" y="21246"/>
                </a:lnTo>
                <a:lnTo>
                  <a:pt x="23187" y="43290"/>
                </a:lnTo>
                <a:lnTo>
                  <a:pt x="10675" y="59438"/>
                </a:lnTo>
                <a:lnTo>
                  <a:pt x="4174" y="76023"/>
                </a:lnTo>
                <a:lnTo>
                  <a:pt x="0" y="106295"/>
                </a:lnTo>
                <a:lnTo>
                  <a:pt x="5074" y="119661"/>
                </a:lnTo>
                <a:lnTo>
                  <a:pt x="9390" y="126189"/>
                </a:lnTo>
                <a:lnTo>
                  <a:pt x="21712" y="135323"/>
                </a:lnTo>
                <a:lnTo>
                  <a:pt x="46397" y="144432"/>
                </a:lnTo>
                <a:lnTo>
                  <a:pt x="74172" y="149718"/>
                </a:lnTo>
                <a:lnTo>
                  <a:pt x="102100" y="151504"/>
                </a:lnTo>
                <a:lnTo>
                  <a:pt x="120076" y="148443"/>
                </a:lnTo>
                <a:lnTo>
                  <a:pt x="132066" y="143067"/>
                </a:lnTo>
                <a:lnTo>
                  <a:pt x="143457" y="133635"/>
                </a:lnTo>
                <a:lnTo>
                  <a:pt x="147855" y="125932"/>
                </a:lnTo>
                <a:lnTo>
                  <a:pt x="151373" y="9479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" name="SMARTInkShape-Group632"/>
          <p:cNvGrpSpPr/>
          <p:nvPr/>
        </p:nvGrpSpPr>
        <p:grpSpPr>
          <a:xfrm>
            <a:off x="5765800" y="1911373"/>
            <a:ext cx="1129410" cy="427662"/>
            <a:chOff x="5765800" y="1911373"/>
            <a:chExt cx="1129410" cy="427662"/>
          </a:xfrm>
        </p:grpSpPr>
        <p:sp>
          <p:nvSpPr>
            <p:cNvPr id="6" name="SMARTInkShape-2655"/>
            <p:cNvSpPr/>
            <p:nvPr>
              <p:custDataLst>
                <p:tags r:id="rId28"/>
              </p:custDataLst>
            </p:nvPr>
          </p:nvSpPr>
          <p:spPr>
            <a:xfrm>
              <a:off x="6273800" y="1911373"/>
              <a:ext cx="621410" cy="158728"/>
            </a:xfrm>
            <a:custGeom>
              <a:avLst/>
              <a:gdLst/>
              <a:ahLst/>
              <a:cxnLst/>
              <a:rect l="0" t="0" r="0" b="0"/>
              <a:pathLst>
                <a:path w="621410" h="158728">
                  <a:moveTo>
                    <a:pt x="0" y="158727"/>
                  </a:moveTo>
                  <a:lnTo>
                    <a:pt x="0" y="158727"/>
                  </a:lnTo>
                  <a:lnTo>
                    <a:pt x="0" y="151985"/>
                  </a:lnTo>
                  <a:lnTo>
                    <a:pt x="3763" y="144912"/>
                  </a:lnTo>
                  <a:lnTo>
                    <a:pt x="23849" y="113622"/>
                  </a:lnTo>
                  <a:lnTo>
                    <a:pt x="33172" y="96914"/>
                  </a:lnTo>
                  <a:lnTo>
                    <a:pt x="42990" y="81145"/>
                  </a:lnTo>
                  <a:lnTo>
                    <a:pt x="57591" y="51038"/>
                  </a:lnTo>
                  <a:lnTo>
                    <a:pt x="62582" y="45437"/>
                  </a:lnTo>
                  <a:lnTo>
                    <a:pt x="64974" y="44876"/>
                  </a:lnTo>
                  <a:lnTo>
                    <a:pt x="75569" y="43727"/>
                  </a:lnTo>
                  <a:lnTo>
                    <a:pt x="86439" y="40064"/>
                  </a:lnTo>
                  <a:lnTo>
                    <a:pt x="118039" y="38251"/>
                  </a:lnTo>
                  <a:lnTo>
                    <a:pt x="143473" y="38129"/>
                  </a:lnTo>
                  <a:lnTo>
                    <a:pt x="169903" y="38092"/>
                  </a:lnTo>
                  <a:lnTo>
                    <a:pt x="199762" y="38081"/>
                  </a:lnTo>
                  <a:lnTo>
                    <a:pt x="230246" y="38078"/>
                  </a:lnTo>
                  <a:lnTo>
                    <a:pt x="257467" y="38077"/>
                  </a:lnTo>
                  <a:lnTo>
                    <a:pt x="282701" y="37371"/>
                  </a:lnTo>
                  <a:lnTo>
                    <a:pt x="314311" y="33051"/>
                  </a:lnTo>
                  <a:lnTo>
                    <a:pt x="340074" y="32119"/>
                  </a:lnTo>
                  <a:lnTo>
                    <a:pt x="367742" y="31805"/>
                  </a:lnTo>
                  <a:lnTo>
                    <a:pt x="398659" y="27378"/>
                  </a:lnTo>
                  <a:lnTo>
                    <a:pt x="430062" y="25772"/>
                  </a:lnTo>
                  <a:lnTo>
                    <a:pt x="458251" y="25429"/>
                  </a:lnTo>
                  <a:lnTo>
                    <a:pt x="488888" y="25380"/>
                  </a:lnTo>
                  <a:lnTo>
                    <a:pt x="497389" y="24673"/>
                  </a:lnTo>
                  <a:lnTo>
                    <a:pt x="527911" y="19289"/>
                  </a:lnTo>
                  <a:lnTo>
                    <a:pt x="542096" y="19034"/>
                  </a:lnTo>
                  <a:lnTo>
                    <a:pt x="546202" y="17148"/>
                  </a:lnTo>
                  <a:lnTo>
                    <a:pt x="550379" y="14664"/>
                  </a:lnTo>
                  <a:lnTo>
                    <a:pt x="558809" y="13070"/>
                  </a:lnTo>
                  <a:lnTo>
                    <a:pt x="563897" y="12755"/>
                  </a:lnTo>
                  <a:lnTo>
                    <a:pt x="579346" y="7216"/>
                  </a:lnTo>
                  <a:lnTo>
                    <a:pt x="599001" y="6350"/>
                  </a:lnTo>
                  <a:lnTo>
                    <a:pt x="600417" y="5637"/>
                  </a:lnTo>
                  <a:lnTo>
                    <a:pt x="601361" y="4456"/>
                  </a:lnTo>
                  <a:lnTo>
                    <a:pt x="601991" y="2963"/>
                  </a:lnTo>
                  <a:lnTo>
                    <a:pt x="603117" y="1968"/>
                  </a:lnTo>
                  <a:lnTo>
                    <a:pt x="606248" y="862"/>
                  </a:lnTo>
                  <a:lnTo>
                    <a:pt x="615601" y="0"/>
                  </a:lnTo>
                  <a:lnTo>
                    <a:pt x="615846" y="3355"/>
                  </a:lnTo>
                  <a:lnTo>
                    <a:pt x="616586" y="4346"/>
                  </a:lnTo>
                  <a:lnTo>
                    <a:pt x="619290" y="5446"/>
                  </a:lnTo>
                  <a:lnTo>
                    <a:pt x="620294" y="6445"/>
                  </a:lnTo>
                  <a:lnTo>
                    <a:pt x="621409" y="9437"/>
                  </a:lnTo>
                  <a:lnTo>
                    <a:pt x="621000" y="11222"/>
                  </a:lnTo>
                  <a:lnTo>
                    <a:pt x="617759" y="17812"/>
                  </a:lnTo>
                  <a:lnTo>
                    <a:pt x="615781" y="26977"/>
                  </a:lnTo>
                  <a:lnTo>
                    <a:pt x="614426" y="28560"/>
                  </a:lnTo>
                  <a:lnTo>
                    <a:pt x="609600" y="317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2656"/>
            <p:cNvSpPr/>
            <p:nvPr>
              <p:custDataLst>
                <p:tags r:id="rId29"/>
              </p:custDataLst>
            </p:nvPr>
          </p:nvSpPr>
          <p:spPr>
            <a:xfrm>
              <a:off x="6762750" y="2015642"/>
              <a:ext cx="38101" cy="60809"/>
            </a:xfrm>
            <a:custGeom>
              <a:avLst/>
              <a:gdLst/>
              <a:ahLst/>
              <a:cxnLst/>
              <a:rect l="0" t="0" r="0" b="0"/>
              <a:pathLst>
                <a:path w="38101" h="60809">
                  <a:moveTo>
                    <a:pt x="0" y="3658"/>
                  </a:moveTo>
                  <a:lnTo>
                    <a:pt x="0" y="3658"/>
                  </a:lnTo>
                  <a:lnTo>
                    <a:pt x="8838" y="3658"/>
                  </a:lnTo>
                  <a:lnTo>
                    <a:pt x="12866" y="1776"/>
                  </a:lnTo>
                  <a:lnTo>
                    <a:pt x="14927" y="287"/>
                  </a:lnTo>
                  <a:lnTo>
                    <a:pt x="17007" y="0"/>
                  </a:lnTo>
                  <a:lnTo>
                    <a:pt x="21199" y="1562"/>
                  </a:lnTo>
                  <a:lnTo>
                    <a:pt x="22599" y="2966"/>
                  </a:lnTo>
                  <a:lnTo>
                    <a:pt x="24155" y="6408"/>
                  </a:lnTo>
                  <a:lnTo>
                    <a:pt x="23864" y="8313"/>
                  </a:lnTo>
                  <a:lnTo>
                    <a:pt x="20210" y="16441"/>
                  </a:lnTo>
                  <a:lnTo>
                    <a:pt x="19824" y="18530"/>
                  </a:lnTo>
                  <a:lnTo>
                    <a:pt x="7514" y="39622"/>
                  </a:lnTo>
                  <a:lnTo>
                    <a:pt x="7831" y="41040"/>
                  </a:lnTo>
                  <a:lnTo>
                    <a:pt x="13411" y="48384"/>
                  </a:lnTo>
                  <a:lnTo>
                    <a:pt x="15291" y="50409"/>
                  </a:lnTo>
                  <a:lnTo>
                    <a:pt x="21141" y="52658"/>
                  </a:lnTo>
                  <a:lnTo>
                    <a:pt x="27741" y="54364"/>
                  </a:lnTo>
                  <a:lnTo>
                    <a:pt x="38100" y="60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2657"/>
            <p:cNvSpPr/>
            <p:nvPr>
              <p:custDataLst>
                <p:tags r:id="rId30"/>
              </p:custDataLst>
            </p:nvPr>
          </p:nvSpPr>
          <p:spPr>
            <a:xfrm>
              <a:off x="6728693" y="2133600"/>
              <a:ext cx="33353" cy="50070"/>
            </a:xfrm>
            <a:custGeom>
              <a:avLst/>
              <a:gdLst/>
              <a:ahLst/>
              <a:cxnLst/>
              <a:rect l="0" t="0" r="0" b="0"/>
              <a:pathLst>
                <a:path w="33353" h="50070">
                  <a:moveTo>
                    <a:pt x="21357" y="6350"/>
                  </a:moveTo>
                  <a:lnTo>
                    <a:pt x="21357" y="6350"/>
                  </a:lnTo>
                  <a:lnTo>
                    <a:pt x="3466" y="26122"/>
                  </a:lnTo>
                  <a:lnTo>
                    <a:pt x="963" y="30115"/>
                  </a:lnTo>
                  <a:lnTo>
                    <a:pt x="0" y="34188"/>
                  </a:lnTo>
                  <a:lnTo>
                    <a:pt x="811" y="42476"/>
                  </a:lnTo>
                  <a:lnTo>
                    <a:pt x="2016" y="45251"/>
                  </a:lnTo>
                  <a:lnTo>
                    <a:pt x="3524" y="47100"/>
                  </a:lnTo>
                  <a:lnTo>
                    <a:pt x="5235" y="48333"/>
                  </a:lnTo>
                  <a:lnTo>
                    <a:pt x="14385" y="50069"/>
                  </a:lnTo>
                  <a:lnTo>
                    <a:pt x="26033" y="47212"/>
                  </a:lnTo>
                  <a:lnTo>
                    <a:pt x="28708" y="45586"/>
                  </a:lnTo>
                  <a:lnTo>
                    <a:pt x="31679" y="41897"/>
                  </a:lnTo>
                  <a:lnTo>
                    <a:pt x="33352" y="32483"/>
                  </a:lnTo>
                  <a:lnTo>
                    <a:pt x="30477" y="20757"/>
                  </a:lnTo>
                  <a:lnTo>
                    <a:pt x="2135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2658"/>
            <p:cNvSpPr/>
            <p:nvPr>
              <p:custDataLst>
                <p:tags r:id="rId31"/>
              </p:custDataLst>
            </p:nvPr>
          </p:nvSpPr>
          <p:spPr>
            <a:xfrm>
              <a:off x="6592444" y="2070100"/>
              <a:ext cx="100083" cy="88456"/>
            </a:xfrm>
            <a:custGeom>
              <a:avLst/>
              <a:gdLst/>
              <a:ahLst/>
              <a:cxnLst/>
              <a:rect l="0" t="0" r="0" b="0"/>
              <a:pathLst>
                <a:path w="100083" h="88456">
                  <a:moveTo>
                    <a:pt x="11556" y="19050"/>
                  </a:moveTo>
                  <a:lnTo>
                    <a:pt x="11556" y="19050"/>
                  </a:lnTo>
                  <a:lnTo>
                    <a:pt x="2718" y="43468"/>
                  </a:lnTo>
                  <a:lnTo>
                    <a:pt x="0" y="63209"/>
                  </a:lnTo>
                  <a:lnTo>
                    <a:pt x="1246" y="72308"/>
                  </a:lnTo>
                  <a:lnTo>
                    <a:pt x="2566" y="75722"/>
                  </a:lnTo>
                  <a:lnTo>
                    <a:pt x="4857" y="77998"/>
                  </a:lnTo>
                  <a:lnTo>
                    <a:pt x="11165" y="80527"/>
                  </a:lnTo>
                  <a:lnTo>
                    <a:pt x="19280" y="81950"/>
                  </a:lnTo>
                  <a:lnTo>
                    <a:pt x="23926" y="80402"/>
                  </a:lnTo>
                  <a:lnTo>
                    <a:pt x="26153" y="79001"/>
                  </a:lnTo>
                  <a:lnTo>
                    <a:pt x="42424" y="62140"/>
                  </a:lnTo>
                  <a:lnTo>
                    <a:pt x="50884" y="58629"/>
                  </a:lnTo>
                  <a:lnTo>
                    <a:pt x="52591" y="58841"/>
                  </a:lnTo>
                  <a:lnTo>
                    <a:pt x="53729" y="59689"/>
                  </a:lnTo>
                  <a:lnTo>
                    <a:pt x="58928" y="66118"/>
                  </a:lnTo>
                  <a:lnTo>
                    <a:pt x="78747" y="85519"/>
                  </a:lnTo>
                  <a:lnTo>
                    <a:pt x="83282" y="87397"/>
                  </a:lnTo>
                  <a:lnTo>
                    <a:pt x="89802" y="88455"/>
                  </a:lnTo>
                  <a:lnTo>
                    <a:pt x="94074" y="86820"/>
                  </a:lnTo>
                  <a:lnTo>
                    <a:pt x="96201" y="85397"/>
                  </a:lnTo>
                  <a:lnTo>
                    <a:pt x="98565" y="78171"/>
                  </a:lnTo>
                  <a:lnTo>
                    <a:pt x="100082" y="59656"/>
                  </a:lnTo>
                  <a:lnTo>
                    <a:pt x="96018" y="32977"/>
                  </a:lnTo>
                  <a:lnTo>
                    <a:pt x="93967" y="14475"/>
                  </a:lnTo>
                  <a:lnTo>
                    <a:pt x="877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2659"/>
            <p:cNvSpPr/>
            <p:nvPr>
              <p:custDataLst>
                <p:tags r:id="rId32"/>
              </p:custDataLst>
            </p:nvPr>
          </p:nvSpPr>
          <p:spPr>
            <a:xfrm>
              <a:off x="6483350" y="2133600"/>
              <a:ext cx="31751" cy="1"/>
            </a:xfrm>
            <a:custGeom>
              <a:avLst/>
              <a:gdLst/>
              <a:ahLst/>
              <a:cxnLst/>
              <a:rect l="0" t="0" r="0" b="0"/>
              <a:pathLst>
                <a:path w="31751" h="1">
                  <a:moveTo>
                    <a:pt x="0" y="0"/>
                  </a:moveTo>
                  <a:lnTo>
                    <a:pt x="0" y="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2660"/>
            <p:cNvSpPr/>
            <p:nvPr>
              <p:custDataLst>
                <p:tags r:id="rId33"/>
              </p:custDataLst>
            </p:nvPr>
          </p:nvSpPr>
          <p:spPr>
            <a:xfrm>
              <a:off x="6423581" y="2032883"/>
              <a:ext cx="40720" cy="62618"/>
            </a:xfrm>
            <a:custGeom>
              <a:avLst/>
              <a:gdLst/>
              <a:ahLst/>
              <a:cxnLst/>
              <a:rect l="0" t="0" r="0" b="0"/>
              <a:pathLst>
                <a:path w="40720" h="62618">
                  <a:moveTo>
                    <a:pt x="28019" y="5467"/>
                  </a:moveTo>
                  <a:lnTo>
                    <a:pt x="28019" y="5467"/>
                  </a:lnTo>
                  <a:lnTo>
                    <a:pt x="28019" y="0"/>
                  </a:lnTo>
                  <a:lnTo>
                    <a:pt x="33486" y="4662"/>
                  </a:lnTo>
                  <a:lnTo>
                    <a:pt x="34107" y="11970"/>
                  </a:lnTo>
                  <a:lnTo>
                    <a:pt x="30489" y="19176"/>
                  </a:lnTo>
                  <a:lnTo>
                    <a:pt x="7879" y="47859"/>
                  </a:lnTo>
                  <a:lnTo>
                    <a:pt x="0" y="58970"/>
                  </a:lnTo>
                  <a:lnTo>
                    <a:pt x="168" y="60186"/>
                  </a:lnTo>
                  <a:lnTo>
                    <a:pt x="984" y="60996"/>
                  </a:lnTo>
                  <a:lnTo>
                    <a:pt x="3774" y="61897"/>
                  </a:lnTo>
                  <a:lnTo>
                    <a:pt x="33614" y="62598"/>
                  </a:lnTo>
                  <a:lnTo>
                    <a:pt x="40719" y="62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2661"/>
            <p:cNvSpPr/>
            <p:nvPr>
              <p:custDataLst>
                <p:tags r:id="rId34"/>
              </p:custDataLst>
            </p:nvPr>
          </p:nvSpPr>
          <p:spPr>
            <a:xfrm>
              <a:off x="6306621" y="2114550"/>
              <a:ext cx="75130" cy="169676"/>
            </a:xfrm>
            <a:custGeom>
              <a:avLst/>
              <a:gdLst/>
              <a:ahLst/>
              <a:cxnLst/>
              <a:rect l="0" t="0" r="0" b="0"/>
              <a:pathLst>
                <a:path w="75130" h="169676">
                  <a:moveTo>
                    <a:pt x="17979" y="12700"/>
                  </a:moveTo>
                  <a:lnTo>
                    <a:pt x="17979" y="12700"/>
                  </a:lnTo>
                  <a:lnTo>
                    <a:pt x="23005" y="33422"/>
                  </a:lnTo>
                  <a:lnTo>
                    <a:pt x="25152" y="45899"/>
                  </a:lnTo>
                  <a:lnTo>
                    <a:pt x="33588" y="69495"/>
                  </a:lnTo>
                  <a:lnTo>
                    <a:pt x="40164" y="97810"/>
                  </a:lnTo>
                  <a:lnTo>
                    <a:pt x="42426" y="123682"/>
                  </a:lnTo>
                  <a:lnTo>
                    <a:pt x="42956" y="138225"/>
                  </a:lnTo>
                  <a:lnTo>
                    <a:pt x="39428" y="149863"/>
                  </a:lnTo>
                  <a:lnTo>
                    <a:pt x="29036" y="165461"/>
                  </a:lnTo>
                  <a:lnTo>
                    <a:pt x="22659" y="168788"/>
                  </a:lnTo>
                  <a:lnTo>
                    <a:pt x="18982" y="169675"/>
                  </a:lnTo>
                  <a:lnTo>
                    <a:pt x="15120" y="168856"/>
                  </a:lnTo>
                  <a:lnTo>
                    <a:pt x="7065" y="164182"/>
                  </a:lnTo>
                  <a:lnTo>
                    <a:pt x="4353" y="159549"/>
                  </a:lnTo>
                  <a:lnTo>
                    <a:pt x="0" y="133717"/>
                  </a:lnTo>
                  <a:lnTo>
                    <a:pt x="1128" y="114409"/>
                  </a:lnTo>
                  <a:lnTo>
                    <a:pt x="2511" y="108022"/>
                  </a:lnTo>
                  <a:lnTo>
                    <a:pt x="9693" y="97164"/>
                  </a:lnTo>
                  <a:lnTo>
                    <a:pt x="37610" y="69266"/>
                  </a:lnTo>
                  <a:lnTo>
                    <a:pt x="65484" y="41394"/>
                  </a:lnTo>
                  <a:lnTo>
                    <a:pt x="70842" y="32273"/>
                  </a:lnTo>
                  <a:lnTo>
                    <a:pt x="74283" y="14920"/>
                  </a:lnTo>
                  <a:lnTo>
                    <a:pt x="7512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2662"/>
            <p:cNvSpPr/>
            <p:nvPr>
              <p:custDataLst>
                <p:tags r:id="rId35"/>
              </p:custDataLst>
            </p:nvPr>
          </p:nvSpPr>
          <p:spPr>
            <a:xfrm>
              <a:off x="6168829" y="2044700"/>
              <a:ext cx="104972" cy="202272"/>
            </a:xfrm>
            <a:custGeom>
              <a:avLst/>
              <a:gdLst/>
              <a:ahLst/>
              <a:cxnLst/>
              <a:rect l="0" t="0" r="0" b="0"/>
              <a:pathLst>
                <a:path w="104972" h="202272">
                  <a:moveTo>
                    <a:pt x="3371" y="120650"/>
                  </a:moveTo>
                  <a:lnTo>
                    <a:pt x="3371" y="120650"/>
                  </a:lnTo>
                  <a:lnTo>
                    <a:pt x="3371" y="146398"/>
                  </a:lnTo>
                  <a:lnTo>
                    <a:pt x="0" y="174890"/>
                  </a:lnTo>
                  <a:lnTo>
                    <a:pt x="226" y="187325"/>
                  </a:lnTo>
                  <a:lnTo>
                    <a:pt x="2679" y="196144"/>
                  </a:lnTo>
                  <a:lnTo>
                    <a:pt x="4321" y="198496"/>
                  </a:lnTo>
                  <a:lnTo>
                    <a:pt x="8027" y="201109"/>
                  </a:lnTo>
                  <a:lnTo>
                    <a:pt x="12025" y="202271"/>
                  </a:lnTo>
                  <a:lnTo>
                    <a:pt x="18036" y="199024"/>
                  </a:lnTo>
                  <a:lnTo>
                    <a:pt x="21614" y="196183"/>
                  </a:lnTo>
                  <a:lnTo>
                    <a:pt x="36764" y="171958"/>
                  </a:lnTo>
                  <a:lnTo>
                    <a:pt x="46670" y="147922"/>
                  </a:lnTo>
                  <a:lnTo>
                    <a:pt x="56482" y="120071"/>
                  </a:lnTo>
                  <a:lnTo>
                    <a:pt x="67898" y="88878"/>
                  </a:lnTo>
                  <a:lnTo>
                    <a:pt x="78146" y="61844"/>
                  </a:lnTo>
                  <a:lnTo>
                    <a:pt x="91849" y="30554"/>
                  </a:lnTo>
                  <a:lnTo>
                    <a:pt x="1049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2663"/>
            <p:cNvSpPr/>
            <p:nvPr>
              <p:custDataLst>
                <p:tags r:id="rId36"/>
              </p:custDataLst>
            </p:nvPr>
          </p:nvSpPr>
          <p:spPr>
            <a:xfrm>
              <a:off x="6013450" y="2193729"/>
              <a:ext cx="82551" cy="3372"/>
            </a:xfrm>
            <a:custGeom>
              <a:avLst/>
              <a:gdLst/>
              <a:ahLst/>
              <a:cxnLst/>
              <a:rect l="0" t="0" r="0" b="0"/>
              <a:pathLst>
                <a:path w="82551" h="33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3815" y="226"/>
                  </a:lnTo>
                  <a:lnTo>
                    <a:pt x="34719" y="2957"/>
                  </a:lnTo>
                  <a:lnTo>
                    <a:pt x="65041" y="3335"/>
                  </a:lnTo>
                  <a:lnTo>
                    <a:pt x="825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2664"/>
            <p:cNvSpPr/>
            <p:nvPr>
              <p:custDataLst>
                <p:tags r:id="rId37"/>
              </p:custDataLst>
            </p:nvPr>
          </p:nvSpPr>
          <p:spPr>
            <a:xfrm>
              <a:off x="6032500" y="2114550"/>
              <a:ext cx="12701" cy="95251"/>
            </a:xfrm>
            <a:custGeom>
              <a:avLst/>
              <a:gdLst/>
              <a:ahLst/>
              <a:cxnLst/>
              <a:rect l="0" t="0" r="0" b="0"/>
              <a:pathLst>
                <a:path w="12701" h="95251">
                  <a:moveTo>
                    <a:pt x="12700" y="0"/>
                  </a:moveTo>
                  <a:lnTo>
                    <a:pt x="12700" y="0"/>
                  </a:lnTo>
                  <a:lnTo>
                    <a:pt x="9329" y="29886"/>
                  </a:lnTo>
                  <a:lnTo>
                    <a:pt x="2575" y="56782"/>
                  </a:lnTo>
                  <a:lnTo>
                    <a:pt x="339" y="85480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2665"/>
            <p:cNvSpPr/>
            <p:nvPr>
              <p:custDataLst>
                <p:tags r:id="rId38"/>
              </p:custDataLst>
            </p:nvPr>
          </p:nvSpPr>
          <p:spPr>
            <a:xfrm>
              <a:off x="6013450" y="2146300"/>
              <a:ext cx="57151" cy="5468"/>
            </a:xfrm>
            <a:custGeom>
              <a:avLst/>
              <a:gdLst/>
              <a:ahLst/>
              <a:cxnLst/>
              <a:rect l="0" t="0" r="0" b="0"/>
              <a:pathLst>
                <a:path w="57151" h="5468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17676" y="5467"/>
                  </a:lnTo>
                  <a:lnTo>
                    <a:pt x="48947" y="358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2666"/>
            <p:cNvSpPr/>
            <p:nvPr>
              <p:custDataLst>
                <p:tags r:id="rId39"/>
              </p:custDataLst>
            </p:nvPr>
          </p:nvSpPr>
          <p:spPr>
            <a:xfrm>
              <a:off x="5857111" y="2152650"/>
              <a:ext cx="86490" cy="186385"/>
            </a:xfrm>
            <a:custGeom>
              <a:avLst/>
              <a:gdLst/>
              <a:ahLst/>
              <a:cxnLst/>
              <a:rect l="0" t="0" r="0" b="0"/>
              <a:pathLst>
                <a:path w="86490" h="186385">
                  <a:moveTo>
                    <a:pt x="22989" y="25400"/>
                  </a:moveTo>
                  <a:lnTo>
                    <a:pt x="22989" y="25400"/>
                  </a:lnTo>
                  <a:lnTo>
                    <a:pt x="28015" y="48004"/>
                  </a:lnTo>
                  <a:lnTo>
                    <a:pt x="30828" y="72785"/>
                  </a:lnTo>
                  <a:lnTo>
                    <a:pt x="36130" y="102470"/>
                  </a:lnTo>
                  <a:lnTo>
                    <a:pt x="40288" y="131726"/>
                  </a:lnTo>
                  <a:lnTo>
                    <a:pt x="41520" y="156387"/>
                  </a:lnTo>
                  <a:lnTo>
                    <a:pt x="41693" y="163525"/>
                  </a:lnTo>
                  <a:lnTo>
                    <a:pt x="40397" y="168989"/>
                  </a:lnTo>
                  <a:lnTo>
                    <a:pt x="35194" y="176941"/>
                  </a:lnTo>
                  <a:lnTo>
                    <a:pt x="27703" y="185385"/>
                  </a:lnTo>
                  <a:lnTo>
                    <a:pt x="24721" y="186384"/>
                  </a:lnTo>
                  <a:lnTo>
                    <a:pt x="17644" y="185613"/>
                  </a:lnTo>
                  <a:lnTo>
                    <a:pt x="9795" y="177274"/>
                  </a:lnTo>
                  <a:lnTo>
                    <a:pt x="3014" y="164161"/>
                  </a:lnTo>
                  <a:lnTo>
                    <a:pt x="0" y="148925"/>
                  </a:lnTo>
                  <a:lnTo>
                    <a:pt x="1674" y="124481"/>
                  </a:lnTo>
                  <a:lnTo>
                    <a:pt x="10010" y="102735"/>
                  </a:lnTo>
                  <a:lnTo>
                    <a:pt x="30538" y="77130"/>
                  </a:lnTo>
                  <a:lnTo>
                    <a:pt x="57876" y="49947"/>
                  </a:lnTo>
                  <a:lnTo>
                    <a:pt x="80905" y="21463"/>
                  </a:lnTo>
                  <a:lnTo>
                    <a:pt x="8648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2667"/>
            <p:cNvSpPr/>
            <p:nvPr>
              <p:custDataLst>
                <p:tags r:id="rId40"/>
              </p:custDataLst>
            </p:nvPr>
          </p:nvSpPr>
          <p:spPr>
            <a:xfrm>
              <a:off x="5765800" y="22352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30757" y="0"/>
                  </a:lnTo>
                  <a:lnTo>
                    <a:pt x="60508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SMARTInkShape-Group633"/>
          <p:cNvGrpSpPr/>
          <p:nvPr/>
        </p:nvGrpSpPr>
        <p:grpSpPr>
          <a:xfrm>
            <a:off x="6211183" y="4133850"/>
            <a:ext cx="926218" cy="690297"/>
            <a:chOff x="6211183" y="4133850"/>
            <a:chExt cx="926218" cy="690297"/>
          </a:xfrm>
        </p:grpSpPr>
        <p:sp>
          <p:nvSpPr>
            <p:cNvPr id="20" name="SMARTInkShape-2668"/>
            <p:cNvSpPr/>
            <p:nvPr>
              <p:custDataLst>
                <p:tags r:id="rId22"/>
              </p:custDataLst>
            </p:nvPr>
          </p:nvSpPr>
          <p:spPr>
            <a:xfrm>
              <a:off x="7032141" y="4540250"/>
              <a:ext cx="105260" cy="25401"/>
            </a:xfrm>
            <a:custGeom>
              <a:avLst/>
              <a:gdLst/>
              <a:ahLst/>
              <a:cxnLst/>
              <a:rect l="0" t="0" r="0" b="0"/>
              <a:pathLst>
                <a:path w="105260" h="2540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5"/>
                  </a:lnTo>
                  <a:lnTo>
                    <a:pt x="1562" y="3371"/>
                  </a:lnTo>
                  <a:lnTo>
                    <a:pt x="32894" y="12865"/>
                  </a:lnTo>
                  <a:lnTo>
                    <a:pt x="61945" y="19099"/>
                  </a:lnTo>
                  <a:lnTo>
                    <a:pt x="93254" y="24156"/>
                  </a:lnTo>
                  <a:lnTo>
                    <a:pt x="105259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2669"/>
            <p:cNvSpPr/>
            <p:nvPr>
              <p:custDataLst>
                <p:tags r:id="rId23"/>
              </p:custDataLst>
            </p:nvPr>
          </p:nvSpPr>
          <p:spPr>
            <a:xfrm>
              <a:off x="7051235" y="4470400"/>
              <a:ext cx="60766" cy="166319"/>
            </a:xfrm>
            <a:custGeom>
              <a:avLst/>
              <a:gdLst/>
              <a:ahLst/>
              <a:cxnLst/>
              <a:rect l="0" t="0" r="0" b="0"/>
              <a:pathLst>
                <a:path w="60766" h="166319">
                  <a:moveTo>
                    <a:pt x="54415" y="0"/>
                  </a:moveTo>
                  <a:lnTo>
                    <a:pt x="54415" y="0"/>
                  </a:lnTo>
                  <a:lnTo>
                    <a:pt x="54415" y="6742"/>
                  </a:lnTo>
                  <a:lnTo>
                    <a:pt x="38501" y="37576"/>
                  </a:lnTo>
                  <a:lnTo>
                    <a:pt x="24529" y="59739"/>
                  </a:lnTo>
                  <a:lnTo>
                    <a:pt x="12675" y="83701"/>
                  </a:lnTo>
                  <a:lnTo>
                    <a:pt x="4114" y="107050"/>
                  </a:lnTo>
                  <a:lnTo>
                    <a:pt x="0" y="135357"/>
                  </a:lnTo>
                  <a:lnTo>
                    <a:pt x="1538" y="150470"/>
                  </a:lnTo>
                  <a:lnTo>
                    <a:pt x="5052" y="156052"/>
                  </a:lnTo>
                  <a:lnTo>
                    <a:pt x="16484" y="164136"/>
                  </a:lnTo>
                  <a:lnTo>
                    <a:pt x="29089" y="166318"/>
                  </a:lnTo>
                  <a:lnTo>
                    <a:pt x="35415" y="165912"/>
                  </a:lnTo>
                  <a:lnTo>
                    <a:pt x="46206" y="161698"/>
                  </a:lnTo>
                  <a:lnTo>
                    <a:pt x="60765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2670"/>
            <p:cNvSpPr/>
            <p:nvPr>
              <p:custDataLst>
                <p:tags r:id="rId24"/>
              </p:custDataLst>
            </p:nvPr>
          </p:nvSpPr>
          <p:spPr>
            <a:xfrm>
              <a:off x="6900517" y="4552950"/>
              <a:ext cx="90834" cy="141392"/>
            </a:xfrm>
            <a:custGeom>
              <a:avLst/>
              <a:gdLst/>
              <a:ahLst/>
              <a:cxnLst/>
              <a:rect l="0" t="0" r="0" b="0"/>
              <a:pathLst>
                <a:path w="90834" h="141392">
                  <a:moveTo>
                    <a:pt x="33683" y="0"/>
                  </a:moveTo>
                  <a:lnTo>
                    <a:pt x="33683" y="0"/>
                  </a:lnTo>
                  <a:lnTo>
                    <a:pt x="42521" y="29886"/>
                  </a:lnTo>
                  <a:lnTo>
                    <a:pt x="48610" y="56990"/>
                  </a:lnTo>
                  <a:lnTo>
                    <a:pt x="51511" y="83992"/>
                  </a:lnTo>
                  <a:lnTo>
                    <a:pt x="49000" y="109867"/>
                  </a:lnTo>
                  <a:lnTo>
                    <a:pt x="43783" y="123148"/>
                  </a:lnTo>
                  <a:lnTo>
                    <a:pt x="40416" y="128665"/>
                  </a:lnTo>
                  <a:lnTo>
                    <a:pt x="31030" y="136677"/>
                  </a:lnTo>
                  <a:lnTo>
                    <a:pt x="25565" y="139802"/>
                  </a:lnTo>
                  <a:lnTo>
                    <a:pt x="15728" y="141391"/>
                  </a:lnTo>
                  <a:lnTo>
                    <a:pt x="11129" y="140827"/>
                  </a:lnTo>
                  <a:lnTo>
                    <a:pt x="7358" y="138335"/>
                  </a:lnTo>
                  <a:lnTo>
                    <a:pt x="1287" y="129921"/>
                  </a:lnTo>
                  <a:lnTo>
                    <a:pt x="0" y="115363"/>
                  </a:lnTo>
                  <a:lnTo>
                    <a:pt x="3241" y="89215"/>
                  </a:lnTo>
                  <a:lnTo>
                    <a:pt x="4922" y="80643"/>
                  </a:lnTo>
                  <a:lnTo>
                    <a:pt x="12434" y="67356"/>
                  </a:lnTo>
                  <a:lnTo>
                    <a:pt x="40579" y="42841"/>
                  </a:lnTo>
                  <a:lnTo>
                    <a:pt x="71855" y="24605"/>
                  </a:lnTo>
                  <a:lnTo>
                    <a:pt x="84112" y="17325"/>
                  </a:lnTo>
                  <a:lnTo>
                    <a:pt x="87846" y="12874"/>
                  </a:lnTo>
                  <a:lnTo>
                    <a:pt x="89505" y="8544"/>
                  </a:lnTo>
                  <a:lnTo>
                    <a:pt x="9083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2671"/>
            <p:cNvSpPr/>
            <p:nvPr>
              <p:custDataLst>
                <p:tags r:id="rId25"/>
              </p:custDataLst>
            </p:nvPr>
          </p:nvSpPr>
          <p:spPr>
            <a:xfrm>
              <a:off x="6791129" y="4603750"/>
              <a:ext cx="79572" cy="6351"/>
            </a:xfrm>
            <a:custGeom>
              <a:avLst/>
              <a:gdLst/>
              <a:ahLst/>
              <a:cxnLst/>
              <a:rect l="0" t="0" r="0" b="0"/>
              <a:pathLst>
                <a:path w="79572" h="635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4645" y="0"/>
                  </a:lnTo>
                  <a:lnTo>
                    <a:pt x="9347" y="1881"/>
                  </a:lnTo>
                  <a:lnTo>
                    <a:pt x="11588" y="3371"/>
                  </a:lnTo>
                  <a:lnTo>
                    <a:pt x="41229" y="5958"/>
                  </a:lnTo>
                  <a:lnTo>
                    <a:pt x="71072" y="6298"/>
                  </a:lnTo>
                  <a:lnTo>
                    <a:pt x="7957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2672"/>
            <p:cNvSpPr/>
            <p:nvPr>
              <p:custDataLst>
                <p:tags r:id="rId26"/>
              </p:custDataLst>
            </p:nvPr>
          </p:nvSpPr>
          <p:spPr>
            <a:xfrm>
              <a:off x="6607487" y="4700691"/>
              <a:ext cx="174314" cy="123456"/>
            </a:xfrm>
            <a:custGeom>
              <a:avLst/>
              <a:gdLst/>
              <a:ahLst/>
              <a:cxnLst/>
              <a:rect l="0" t="0" r="0" b="0"/>
              <a:pathLst>
                <a:path w="174314" h="123456">
                  <a:moveTo>
                    <a:pt x="53663" y="55459"/>
                  </a:moveTo>
                  <a:lnTo>
                    <a:pt x="53663" y="55459"/>
                  </a:lnTo>
                  <a:lnTo>
                    <a:pt x="63802" y="54753"/>
                  </a:lnTo>
                  <a:lnTo>
                    <a:pt x="81274" y="46670"/>
                  </a:lnTo>
                  <a:lnTo>
                    <a:pt x="86887" y="43250"/>
                  </a:lnTo>
                  <a:lnTo>
                    <a:pt x="95005" y="33805"/>
                  </a:lnTo>
                  <a:lnTo>
                    <a:pt x="100259" y="23257"/>
                  </a:lnTo>
                  <a:lnTo>
                    <a:pt x="102595" y="13865"/>
                  </a:lnTo>
                  <a:lnTo>
                    <a:pt x="101807" y="10091"/>
                  </a:lnTo>
                  <a:lnTo>
                    <a:pt x="97167" y="4016"/>
                  </a:lnTo>
                  <a:lnTo>
                    <a:pt x="86639" y="845"/>
                  </a:lnTo>
                  <a:lnTo>
                    <a:pt x="79880" y="0"/>
                  </a:lnTo>
                  <a:lnTo>
                    <a:pt x="64845" y="4705"/>
                  </a:lnTo>
                  <a:lnTo>
                    <a:pt x="48049" y="15968"/>
                  </a:lnTo>
                  <a:lnTo>
                    <a:pt x="20877" y="44699"/>
                  </a:lnTo>
                  <a:lnTo>
                    <a:pt x="4359" y="71713"/>
                  </a:lnTo>
                  <a:lnTo>
                    <a:pt x="0" y="89024"/>
                  </a:lnTo>
                  <a:lnTo>
                    <a:pt x="955" y="96180"/>
                  </a:lnTo>
                  <a:lnTo>
                    <a:pt x="7660" y="107894"/>
                  </a:lnTo>
                  <a:lnTo>
                    <a:pt x="25221" y="115923"/>
                  </a:lnTo>
                  <a:lnTo>
                    <a:pt x="49489" y="121137"/>
                  </a:lnTo>
                  <a:lnTo>
                    <a:pt x="76737" y="123455"/>
                  </a:lnTo>
                  <a:lnTo>
                    <a:pt x="101548" y="122604"/>
                  </a:lnTo>
                  <a:lnTo>
                    <a:pt x="123628" y="119168"/>
                  </a:lnTo>
                  <a:lnTo>
                    <a:pt x="150515" y="109300"/>
                  </a:lnTo>
                  <a:lnTo>
                    <a:pt x="162795" y="101496"/>
                  </a:lnTo>
                  <a:lnTo>
                    <a:pt x="169194" y="93323"/>
                  </a:lnTo>
                  <a:lnTo>
                    <a:pt x="174313" y="808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2673"/>
            <p:cNvSpPr/>
            <p:nvPr>
              <p:custDataLst>
                <p:tags r:id="rId27"/>
              </p:custDataLst>
            </p:nvPr>
          </p:nvSpPr>
          <p:spPr>
            <a:xfrm>
              <a:off x="6211183" y="4133850"/>
              <a:ext cx="316618" cy="538048"/>
            </a:xfrm>
            <a:custGeom>
              <a:avLst/>
              <a:gdLst/>
              <a:ahLst/>
              <a:cxnLst/>
              <a:rect l="0" t="0" r="0" b="0"/>
              <a:pathLst>
                <a:path w="316618" h="538048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2117"/>
                  </a:lnTo>
                  <a:lnTo>
                    <a:pt x="0" y="10113"/>
                  </a:lnTo>
                  <a:lnTo>
                    <a:pt x="4361" y="38268"/>
                  </a:lnTo>
                  <a:lnTo>
                    <a:pt x="10705" y="66215"/>
                  </a:lnTo>
                  <a:lnTo>
                    <a:pt x="21209" y="91978"/>
                  </a:lnTo>
                  <a:lnTo>
                    <a:pt x="41572" y="123198"/>
                  </a:lnTo>
                  <a:lnTo>
                    <a:pt x="55789" y="139174"/>
                  </a:lnTo>
                  <a:lnTo>
                    <a:pt x="56054" y="137585"/>
                  </a:lnTo>
                  <a:lnTo>
                    <a:pt x="56266" y="121632"/>
                  </a:lnTo>
                  <a:lnTo>
                    <a:pt x="58148" y="122968"/>
                  </a:lnTo>
                  <a:lnTo>
                    <a:pt x="87299" y="146667"/>
                  </a:lnTo>
                  <a:lnTo>
                    <a:pt x="108179" y="169847"/>
                  </a:lnTo>
                  <a:lnTo>
                    <a:pt x="123076" y="200138"/>
                  </a:lnTo>
                  <a:lnTo>
                    <a:pt x="133937" y="227474"/>
                  </a:lnTo>
                  <a:lnTo>
                    <a:pt x="145820" y="259144"/>
                  </a:lnTo>
                  <a:lnTo>
                    <a:pt x="151953" y="276479"/>
                  </a:lnTo>
                  <a:lnTo>
                    <a:pt x="158157" y="294386"/>
                  </a:lnTo>
                  <a:lnTo>
                    <a:pt x="165116" y="311969"/>
                  </a:lnTo>
                  <a:lnTo>
                    <a:pt x="172577" y="329335"/>
                  </a:lnTo>
                  <a:lnTo>
                    <a:pt x="180374" y="346556"/>
                  </a:lnTo>
                  <a:lnTo>
                    <a:pt x="194681" y="376980"/>
                  </a:lnTo>
                  <a:lnTo>
                    <a:pt x="208096" y="403908"/>
                  </a:lnTo>
                  <a:lnTo>
                    <a:pt x="221113" y="427635"/>
                  </a:lnTo>
                  <a:lnTo>
                    <a:pt x="233954" y="449940"/>
                  </a:lnTo>
                  <a:lnTo>
                    <a:pt x="253083" y="480449"/>
                  </a:lnTo>
                  <a:lnTo>
                    <a:pt x="272157" y="503599"/>
                  </a:lnTo>
                  <a:lnTo>
                    <a:pt x="301477" y="531132"/>
                  </a:lnTo>
                  <a:lnTo>
                    <a:pt x="307066" y="535920"/>
                  </a:lnTo>
                  <a:lnTo>
                    <a:pt x="311902" y="538047"/>
                  </a:lnTo>
                  <a:lnTo>
                    <a:pt x="313473" y="537909"/>
                  </a:lnTo>
                  <a:lnTo>
                    <a:pt x="314522" y="537112"/>
                  </a:lnTo>
                  <a:lnTo>
                    <a:pt x="316617" y="533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" name="SMARTInkShape-2674"/>
          <p:cNvSpPr/>
          <p:nvPr>
            <p:custDataLst>
              <p:tags r:id="rId3"/>
            </p:custDataLst>
          </p:nvPr>
        </p:nvSpPr>
        <p:spPr>
          <a:xfrm>
            <a:off x="5729682" y="2012950"/>
            <a:ext cx="74219" cy="279401"/>
          </a:xfrm>
          <a:custGeom>
            <a:avLst/>
            <a:gdLst/>
            <a:ahLst/>
            <a:cxnLst/>
            <a:rect l="0" t="0" r="0" b="0"/>
            <a:pathLst>
              <a:path w="74219" h="279401">
                <a:moveTo>
                  <a:pt x="74218" y="0"/>
                </a:moveTo>
                <a:lnTo>
                  <a:pt x="74218" y="0"/>
                </a:lnTo>
                <a:lnTo>
                  <a:pt x="67477" y="0"/>
                </a:lnTo>
                <a:lnTo>
                  <a:pt x="53170" y="10113"/>
                </a:lnTo>
                <a:lnTo>
                  <a:pt x="29373" y="39680"/>
                </a:lnTo>
                <a:lnTo>
                  <a:pt x="16892" y="63732"/>
                </a:lnTo>
                <a:lnTo>
                  <a:pt x="8053" y="90884"/>
                </a:lnTo>
                <a:lnTo>
                  <a:pt x="2478" y="119415"/>
                </a:lnTo>
                <a:lnTo>
                  <a:pt x="0" y="148558"/>
                </a:lnTo>
                <a:lnTo>
                  <a:pt x="781" y="177974"/>
                </a:lnTo>
                <a:lnTo>
                  <a:pt x="4184" y="205394"/>
                </a:lnTo>
                <a:lnTo>
                  <a:pt x="13329" y="235992"/>
                </a:lnTo>
                <a:lnTo>
                  <a:pt x="21526" y="257366"/>
                </a:lnTo>
                <a:lnTo>
                  <a:pt x="28692" y="265609"/>
                </a:lnTo>
                <a:lnTo>
                  <a:pt x="48818" y="279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1" name="SMARTInkShape-Group635"/>
          <p:cNvGrpSpPr/>
          <p:nvPr/>
        </p:nvGrpSpPr>
        <p:grpSpPr>
          <a:xfrm>
            <a:off x="6908800" y="1898650"/>
            <a:ext cx="234951" cy="298451"/>
            <a:chOff x="6908800" y="1898650"/>
            <a:chExt cx="234951" cy="298451"/>
          </a:xfrm>
        </p:grpSpPr>
        <p:sp>
          <p:nvSpPr>
            <p:cNvPr id="28" name="SMARTInkShape-2675"/>
            <p:cNvSpPr/>
            <p:nvPr>
              <p:custDataLst>
                <p:tags r:id="rId19"/>
              </p:custDataLst>
            </p:nvPr>
          </p:nvSpPr>
          <p:spPr>
            <a:xfrm>
              <a:off x="7035800" y="2064338"/>
              <a:ext cx="107951" cy="5763"/>
            </a:xfrm>
            <a:custGeom>
              <a:avLst/>
              <a:gdLst/>
              <a:ahLst/>
              <a:cxnLst/>
              <a:rect l="0" t="0" r="0" b="0"/>
              <a:pathLst>
                <a:path w="107951" h="5763">
                  <a:moveTo>
                    <a:pt x="0" y="5762"/>
                  </a:moveTo>
                  <a:lnTo>
                    <a:pt x="0" y="5762"/>
                  </a:lnTo>
                  <a:lnTo>
                    <a:pt x="0" y="2391"/>
                  </a:lnTo>
                  <a:lnTo>
                    <a:pt x="1411" y="1398"/>
                  </a:lnTo>
                  <a:lnTo>
                    <a:pt x="11550" y="0"/>
                  </a:lnTo>
                  <a:lnTo>
                    <a:pt x="39545" y="1410"/>
                  </a:lnTo>
                  <a:lnTo>
                    <a:pt x="56381" y="3122"/>
                  </a:lnTo>
                  <a:lnTo>
                    <a:pt x="83576" y="1530"/>
                  </a:lnTo>
                  <a:lnTo>
                    <a:pt x="107950" y="5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2676"/>
            <p:cNvSpPr/>
            <p:nvPr>
              <p:custDataLst>
                <p:tags r:id="rId20"/>
              </p:custDataLst>
            </p:nvPr>
          </p:nvSpPr>
          <p:spPr>
            <a:xfrm>
              <a:off x="7060664" y="1930400"/>
              <a:ext cx="70387" cy="220077"/>
            </a:xfrm>
            <a:custGeom>
              <a:avLst/>
              <a:gdLst/>
              <a:ahLst/>
              <a:cxnLst/>
              <a:rect l="0" t="0" r="0" b="0"/>
              <a:pathLst>
                <a:path w="70387" h="220077">
                  <a:moveTo>
                    <a:pt x="32286" y="0"/>
                  </a:moveTo>
                  <a:lnTo>
                    <a:pt x="32286" y="0"/>
                  </a:lnTo>
                  <a:lnTo>
                    <a:pt x="32286" y="24485"/>
                  </a:lnTo>
                  <a:lnTo>
                    <a:pt x="28523" y="56173"/>
                  </a:lnTo>
                  <a:lnTo>
                    <a:pt x="22147" y="82116"/>
                  </a:lnTo>
                  <a:lnTo>
                    <a:pt x="14610" y="107757"/>
                  </a:lnTo>
                  <a:lnTo>
                    <a:pt x="6556" y="133264"/>
                  </a:lnTo>
                  <a:lnTo>
                    <a:pt x="389" y="157301"/>
                  </a:lnTo>
                  <a:lnTo>
                    <a:pt x="0" y="177391"/>
                  </a:lnTo>
                  <a:lnTo>
                    <a:pt x="7119" y="201197"/>
                  </a:lnTo>
                  <a:lnTo>
                    <a:pt x="16162" y="211247"/>
                  </a:lnTo>
                  <a:lnTo>
                    <a:pt x="27237" y="217360"/>
                  </a:lnTo>
                  <a:lnTo>
                    <a:pt x="39213" y="220076"/>
                  </a:lnTo>
                  <a:lnTo>
                    <a:pt x="51593" y="217521"/>
                  </a:lnTo>
                  <a:lnTo>
                    <a:pt x="70386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2677"/>
            <p:cNvSpPr/>
            <p:nvPr>
              <p:custDataLst>
                <p:tags r:id="rId21"/>
              </p:custDataLst>
            </p:nvPr>
          </p:nvSpPr>
          <p:spPr>
            <a:xfrm>
              <a:off x="6908800" y="1898650"/>
              <a:ext cx="67712" cy="298451"/>
            </a:xfrm>
            <a:custGeom>
              <a:avLst/>
              <a:gdLst/>
              <a:ahLst/>
              <a:cxnLst/>
              <a:rect l="0" t="0" r="0" b="0"/>
              <a:pathLst>
                <a:path w="67712" h="298451">
                  <a:moveTo>
                    <a:pt x="31750" y="0"/>
                  </a:moveTo>
                  <a:lnTo>
                    <a:pt x="31750" y="0"/>
                  </a:lnTo>
                  <a:lnTo>
                    <a:pt x="38491" y="3371"/>
                  </a:lnTo>
                  <a:lnTo>
                    <a:pt x="43683" y="10670"/>
                  </a:lnTo>
                  <a:lnTo>
                    <a:pt x="50572" y="32325"/>
                  </a:lnTo>
                  <a:lnTo>
                    <a:pt x="55638" y="54583"/>
                  </a:lnTo>
                  <a:lnTo>
                    <a:pt x="62592" y="80939"/>
                  </a:lnTo>
                  <a:lnTo>
                    <a:pt x="66625" y="110997"/>
                  </a:lnTo>
                  <a:lnTo>
                    <a:pt x="67711" y="142465"/>
                  </a:lnTo>
                  <a:lnTo>
                    <a:pt x="65842" y="172914"/>
                  </a:lnTo>
                  <a:lnTo>
                    <a:pt x="58897" y="201028"/>
                  </a:lnTo>
                  <a:lnTo>
                    <a:pt x="48754" y="226929"/>
                  </a:lnTo>
                  <a:lnTo>
                    <a:pt x="37191" y="250200"/>
                  </a:lnTo>
                  <a:lnTo>
                    <a:pt x="18780" y="276392"/>
                  </a:lnTo>
                  <a:lnTo>
                    <a:pt x="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2" name="SMARTInkShape-2678"/>
          <p:cNvSpPr/>
          <p:nvPr>
            <p:custDataLst>
              <p:tags r:id="rId4"/>
            </p:custDataLst>
          </p:nvPr>
        </p:nvSpPr>
        <p:spPr>
          <a:xfrm>
            <a:off x="1403350" y="4508500"/>
            <a:ext cx="1479551" cy="556195"/>
          </a:xfrm>
          <a:custGeom>
            <a:avLst/>
            <a:gdLst/>
            <a:ahLst/>
            <a:cxnLst/>
            <a:rect l="0" t="0" r="0" b="0"/>
            <a:pathLst>
              <a:path w="1479551" h="556195">
                <a:moveTo>
                  <a:pt x="0" y="533400"/>
                </a:moveTo>
                <a:lnTo>
                  <a:pt x="0" y="533400"/>
                </a:lnTo>
                <a:lnTo>
                  <a:pt x="28143" y="516794"/>
                </a:lnTo>
                <a:lnTo>
                  <a:pt x="55689" y="499787"/>
                </a:lnTo>
                <a:lnTo>
                  <a:pt x="78373" y="485064"/>
                </a:lnTo>
                <a:lnTo>
                  <a:pt x="102566" y="469114"/>
                </a:lnTo>
                <a:lnTo>
                  <a:pt x="128840" y="451912"/>
                </a:lnTo>
                <a:lnTo>
                  <a:pt x="159333" y="432507"/>
                </a:lnTo>
                <a:lnTo>
                  <a:pt x="189818" y="415886"/>
                </a:lnTo>
                <a:lnTo>
                  <a:pt x="219125" y="401444"/>
                </a:lnTo>
                <a:lnTo>
                  <a:pt x="246261" y="387969"/>
                </a:lnTo>
                <a:lnTo>
                  <a:pt x="268670" y="376806"/>
                </a:lnTo>
                <a:lnTo>
                  <a:pt x="299310" y="364885"/>
                </a:lnTo>
                <a:lnTo>
                  <a:pt x="302551" y="365317"/>
                </a:lnTo>
                <a:lnTo>
                  <a:pt x="304006" y="367017"/>
                </a:lnTo>
                <a:lnTo>
                  <a:pt x="304271" y="369561"/>
                </a:lnTo>
                <a:lnTo>
                  <a:pt x="283712" y="399698"/>
                </a:lnTo>
                <a:lnTo>
                  <a:pt x="266029" y="421766"/>
                </a:lnTo>
                <a:lnTo>
                  <a:pt x="246411" y="447566"/>
                </a:lnTo>
                <a:lnTo>
                  <a:pt x="226638" y="474790"/>
                </a:lnTo>
                <a:lnTo>
                  <a:pt x="208443" y="501001"/>
                </a:lnTo>
                <a:lnTo>
                  <a:pt x="196593" y="522999"/>
                </a:lnTo>
                <a:lnTo>
                  <a:pt x="190386" y="540066"/>
                </a:lnTo>
                <a:lnTo>
                  <a:pt x="189979" y="550004"/>
                </a:lnTo>
                <a:lnTo>
                  <a:pt x="192975" y="552935"/>
                </a:lnTo>
                <a:lnTo>
                  <a:pt x="203830" y="556194"/>
                </a:lnTo>
                <a:lnTo>
                  <a:pt x="223706" y="555760"/>
                </a:lnTo>
                <a:lnTo>
                  <a:pt x="249708" y="551099"/>
                </a:lnTo>
                <a:lnTo>
                  <a:pt x="280080" y="539620"/>
                </a:lnTo>
                <a:lnTo>
                  <a:pt x="296787" y="532607"/>
                </a:lnTo>
                <a:lnTo>
                  <a:pt x="314274" y="525111"/>
                </a:lnTo>
                <a:lnTo>
                  <a:pt x="332283" y="517290"/>
                </a:lnTo>
                <a:lnTo>
                  <a:pt x="352050" y="508549"/>
                </a:lnTo>
                <a:lnTo>
                  <a:pt x="372989" y="499194"/>
                </a:lnTo>
                <a:lnTo>
                  <a:pt x="394709" y="489429"/>
                </a:lnTo>
                <a:lnTo>
                  <a:pt x="417656" y="478686"/>
                </a:lnTo>
                <a:lnTo>
                  <a:pt x="441421" y="467290"/>
                </a:lnTo>
                <a:lnTo>
                  <a:pt x="465730" y="455461"/>
                </a:lnTo>
                <a:lnTo>
                  <a:pt x="491815" y="443340"/>
                </a:lnTo>
                <a:lnTo>
                  <a:pt x="519082" y="431027"/>
                </a:lnTo>
                <a:lnTo>
                  <a:pt x="547138" y="418585"/>
                </a:lnTo>
                <a:lnTo>
                  <a:pt x="576425" y="404645"/>
                </a:lnTo>
                <a:lnTo>
                  <a:pt x="606534" y="389707"/>
                </a:lnTo>
                <a:lnTo>
                  <a:pt x="637189" y="374105"/>
                </a:lnTo>
                <a:lnTo>
                  <a:pt x="668209" y="358765"/>
                </a:lnTo>
                <a:lnTo>
                  <a:pt x="699473" y="343598"/>
                </a:lnTo>
                <a:lnTo>
                  <a:pt x="730899" y="328549"/>
                </a:lnTo>
                <a:lnTo>
                  <a:pt x="764549" y="312166"/>
                </a:lnTo>
                <a:lnTo>
                  <a:pt x="799683" y="294894"/>
                </a:lnTo>
                <a:lnTo>
                  <a:pt x="835805" y="277029"/>
                </a:lnTo>
                <a:lnTo>
                  <a:pt x="871881" y="259475"/>
                </a:lnTo>
                <a:lnTo>
                  <a:pt x="907926" y="242128"/>
                </a:lnTo>
                <a:lnTo>
                  <a:pt x="943951" y="224918"/>
                </a:lnTo>
                <a:lnTo>
                  <a:pt x="979256" y="208507"/>
                </a:lnTo>
                <a:lnTo>
                  <a:pt x="1014082" y="192626"/>
                </a:lnTo>
                <a:lnTo>
                  <a:pt x="1048588" y="177101"/>
                </a:lnTo>
                <a:lnTo>
                  <a:pt x="1082881" y="161812"/>
                </a:lnTo>
                <a:lnTo>
                  <a:pt x="1117032" y="146680"/>
                </a:lnTo>
                <a:lnTo>
                  <a:pt x="1151088" y="131653"/>
                </a:lnTo>
                <a:lnTo>
                  <a:pt x="1183670" y="117402"/>
                </a:lnTo>
                <a:lnTo>
                  <a:pt x="1215269" y="103668"/>
                </a:lnTo>
                <a:lnTo>
                  <a:pt x="1246212" y="90279"/>
                </a:lnTo>
                <a:lnTo>
                  <a:pt x="1275308" y="77825"/>
                </a:lnTo>
                <a:lnTo>
                  <a:pt x="1303172" y="65994"/>
                </a:lnTo>
                <a:lnTo>
                  <a:pt x="1330215" y="54579"/>
                </a:lnTo>
                <a:lnTo>
                  <a:pt x="1355299" y="44853"/>
                </a:lnTo>
                <a:lnTo>
                  <a:pt x="1379077" y="36252"/>
                </a:lnTo>
                <a:lnTo>
                  <a:pt x="1401985" y="28401"/>
                </a:lnTo>
                <a:lnTo>
                  <a:pt x="1420784" y="21756"/>
                </a:lnTo>
                <a:lnTo>
                  <a:pt x="1451080" y="10610"/>
                </a:lnTo>
                <a:lnTo>
                  <a:pt x="1478946" y="1397"/>
                </a:lnTo>
                <a:lnTo>
                  <a:pt x="14795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7" name="SMARTInkShape-Group637"/>
          <p:cNvGrpSpPr/>
          <p:nvPr/>
        </p:nvGrpSpPr>
        <p:grpSpPr>
          <a:xfrm>
            <a:off x="411026" y="4724400"/>
            <a:ext cx="881632" cy="410755"/>
            <a:chOff x="411026" y="4724400"/>
            <a:chExt cx="881632" cy="410755"/>
          </a:xfrm>
        </p:grpSpPr>
        <p:sp>
          <p:nvSpPr>
            <p:cNvPr id="33" name="SMARTInkShape-2679"/>
            <p:cNvSpPr/>
            <p:nvPr>
              <p:custDataLst>
                <p:tags r:id="rId5"/>
              </p:custDataLst>
            </p:nvPr>
          </p:nvSpPr>
          <p:spPr>
            <a:xfrm>
              <a:off x="1098550" y="4903536"/>
              <a:ext cx="82551" cy="49465"/>
            </a:xfrm>
            <a:custGeom>
              <a:avLst/>
              <a:gdLst/>
              <a:ahLst/>
              <a:cxnLst/>
              <a:rect l="0" t="0" r="0" b="0"/>
              <a:pathLst>
                <a:path w="82551" h="49465">
                  <a:moveTo>
                    <a:pt x="0" y="43114"/>
                  </a:moveTo>
                  <a:lnTo>
                    <a:pt x="0" y="43114"/>
                  </a:lnTo>
                  <a:lnTo>
                    <a:pt x="3371" y="43114"/>
                  </a:lnTo>
                  <a:lnTo>
                    <a:pt x="6908" y="39351"/>
                  </a:lnTo>
                  <a:lnTo>
                    <a:pt x="8838" y="36372"/>
                  </a:lnTo>
                  <a:lnTo>
                    <a:pt x="16628" y="31180"/>
                  </a:lnTo>
                  <a:lnTo>
                    <a:pt x="31033" y="22409"/>
                  </a:lnTo>
                  <a:lnTo>
                    <a:pt x="55773" y="0"/>
                  </a:lnTo>
                  <a:lnTo>
                    <a:pt x="56232" y="260"/>
                  </a:lnTo>
                  <a:lnTo>
                    <a:pt x="67957" y="31581"/>
                  </a:lnTo>
                  <a:lnTo>
                    <a:pt x="82550" y="494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2680"/>
            <p:cNvSpPr/>
            <p:nvPr>
              <p:custDataLst>
                <p:tags r:id="rId6"/>
              </p:custDataLst>
            </p:nvPr>
          </p:nvSpPr>
          <p:spPr>
            <a:xfrm>
              <a:off x="1218630" y="4864100"/>
              <a:ext cx="51371" cy="172185"/>
            </a:xfrm>
            <a:custGeom>
              <a:avLst/>
              <a:gdLst/>
              <a:ahLst/>
              <a:cxnLst/>
              <a:rect l="0" t="0" r="0" b="0"/>
              <a:pathLst>
                <a:path w="51371" h="172185">
                  <a:moveTo>
                    <a:pt x="38670" y="0"/>
                  </a:moveTo>
                  <a:lnTo>
                    <a:pt x="38670" y="0"/>
                  </a:lnTo>
                  <a:lnTo>
                    <a:pt x="45412" y="0"/>
                  </a:lnTo>
                  <a:lnTo>
                    <a:pt x="47398" y="1411"/>
                  </a:lnTo>
                  <a:lnTo>
                    <a:pt x="48722" y="3763"/>
                  </a:lnTo>
                  <a:lnTo>
                    <a:pt x="49605" y="6742"/>
                  </a:lnTo>
                  <a:lnTo>
                    <a:pt x="44105" y="27789"/>
                  </a:lnTo>
                  <a:lnTo>
                    <a:pt x="35441" y="48334"/>
                  </a:lnTo>
                  <a:lnTo>
                    <a:pt x="24535" y="71576"/>
                  </a:lnTo>
                  <a:lnTo>
                    <a:pt x="12632" y="96017"/>
                  </a:lnTo>
                  <a:lnTo>
                    <a:pt x="4050" y="119110"/>
                  </a:lnTo>
                  <a:lnTo>
                    <a:pt x="0" y="139721"/>
                  </a:lnTo>
                  <a:lnTo>
                    <a:pt x="2904" y="155937"/>
                  </a:lnTo>
                  <a:lnTo>
                    <a:pt x="8898" y="166437"/>
                  </a:lnTo>
                  <a:lnTo>
                    <a:pt x="12472" y="170224"/>
                  </a:lnTo>
                  <a:lnTo>
                    <a:pt x="16971" y="172045"/>
                  </a:lnTo>
                  <a:lnTo>
                    <a:pt x="27615" y="172184"/>
                  </a:lnTo>
                  <a:lnTo>
                    <a:pt x="5137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681"/>
            <p:cNvSpPr/>
            <p:nvPr>
              <p:custDataLst>
                <p:tags r:id="rId7"/>
              </p:custDataLst>
            </p:nvPr>
          </p:nvSpPr>
          <p:spPr>
            <a:xfrm>
              <a:off x="1206500" y="49530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0"/>
                  </a:moveTo>
                  <a:lnTo>
                    <a:pt x="0" y="0"/>
                  </a:lnTo>
                  <a:lnTo>
                    <a:pt x="10113" y="6742"/>
                  </a:lnTo>
                  <a:lnTo>
                    <a:pt x="36857" y="12228"/>
                  </a:lnTo>
                  <a:lnTo>
                    <a:pt x="66316" y="18012"/>
                  </a:lnTo>
                  <a:lnTo>
                    <a:pt x="762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2682"/>
            <p:cNvSpPr/>
            <p:nvPr>
              <p:custDataLst>
                <p:tags r:id="rId8"/>
              </p:custDataLst>
            </p:nvPr>
          </p:nvSpPr>
          <p:spPr>
            <a:xfrm>
              <a:off x="996577" y="4870450"/>
              <a:ext cx="38474" cy="171451"/>
            </a:xfrm>
            <a:custGeom>
              <a:avLst/>
              <a:gdLst/>
              <a:ahLst/>
              <a:cxnLst/>
              <a:rect l="0" t="0" r="0" b="0"/>
              <a:pathLst>
                <a:path w="38474" h="171451">
                  <a:moveTo>
                    <a:pt x="38473" y="0"/>
                  </a:moveTo>
                  <a:lnTo>
                    <a:pt x="38473" y="0"/>
                  </a:lnTo>
                  <a:lnTo>
                    <a:pt x="19606" y="26053"/>
                  </a:lnTo>
                  <a:lnTo>
                    <a:pt x="9862" y="47563"/>
                  </a:lnTo>
                  <a:lnTo>
                    <a:pt x="2709" y="74996"/>
                  </a:lnTo>
                  <a:lnTo>
                    <a:pt x="0" y="106004"/>
                  </a:lnTo>
                  <a:lnTo>
                    <a:pt x="2241" y="122175"/>
                  </a:lnTo>
                  <a:lnTo>
                    <a:pt x="8259" y="149550"/>
                  </a:lnTo>
                  <a:lnTo>
                    <a:pt x="13073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2683"/>
            <p:cNvSpPr/>
            <p:nvPr>
              <p:custDataLst>
                <p:tags r:id="rId9"/>
              </p:custDataLst>
            </p:nvPr>
          </p:nvSpPr>
          <p:spPr>
            <a:xfrm>
              <a:off x="1238250" y="4826000"/>
              <a:ext cx="54408" cy="279401"/>
            </a:xfrm>
            <a:custGeom>
              <a:avLst/>
              <a:gdLst/>
              <a:ahLst/>
              <a:cxnLst/>
              <a:rect l="0" t="0" r="0" b="0"/>
              <a:pathLst>
                <a:path w="54408" h="279401">
                  <a:moveTo>
                    <a:pt x="44450" y="0"/>
                  </a:moveTo>
                  <a:lnTo>
                    <a:pt x="44450" y="0"/>
                  </a:lnTo>
                  <a:lnTo>
                    <a:pt x="47821" y="3371"/>
                  </a:lnTo>
                  <a:lnTo>
                    <a:pt x="49917" y="25693"/>
                  </a:lnTo>
                  <a:lnTo>
                    <a:pt x="50408" y="49284"/>
                  </a:lnTo>
                  <a:lnTo>
                    <a:pt x="51331" y="78348"/>
                  </a:lnTo>
                  <a:lnTo>
                    <a:pt x="52565" y="95977"/>
                  </a:lnTo>
                  <a:lnTo>
                    <a:pt x="54094" y="114784"/>
                  </a:lnTo>
                  <a:lnTo>
                    <a:pt x="54407" y="133673"/>
                  </a:lnTo>
                  <a:lnTo>
                    <a:pt x="53910" y="152615"/>
                  </a:lnTo>
                  <a:lnTo>
                    <a:pt x="52874" y="171593"/>
                  </a:lnTo>
                  <a:lnTo>
                    <a:pt x="50066" y="189185"/>
                  </a:lnTo>
                  <a:lnTo>
                    <a:pt x="46077" y="205851"/>
                  </a:lnTo>
                  <a:lnTo>
                    <a:pt x="34590" y="235422"/>
                  </a:lnTo>
                  <a:lnTo>
                    <a:pt x="11817" y="265116"/>
                  </a:lnTo>
                  <a:lnTo>
                    <a:pt x="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2684"/>
            <p:cNvSpPr/>
            <p:nvPr>
              <p:custDataLst>
                <p:tags r:id="rId10"/>
              </p:custDataLst>
            </p:nvPr>
          </p:nvSpPr>
          <p:spPr>
            <a:xfrm>
              <a:off x="1060515" y="4978400"/>
              <a:ext cx="125573" cy="87489"/>
            </a:xfrm>
            <a:custGeom>
              <a:avLst/>
              <a:gdLst/>
              <a:ahLst/>
              <a:cxnLst/>
              <a:rect l="0" t="0" r="0" b="0"/>
              <a:pathLst>
                <a:path w="125573" h="87489">
                  <a:moveTo>
                    <a:pt x="50735" y="0"/>
                  </a:moveTo>
                  <a:lnTo>
                    <a:pt x="50735" y="0"/>
                  </a:lnTo>
                  <a:lnTo>
                    <a:pt x="20849" y="24419"/>
                  </a:lnTo>
                  <a:lnTo>
                    <a:pt x="3858" y="47530"/>
                  </a:lnTo>
                  <a:lnTo>
                    <a:pt x="32" y="60165"/>
                  </a:lnTo>
                  <a:lnTo>
                    <a:pt x="0" y="65510"/>
                  </a:lnTo>
                  <a:lnTo>
                    <a:pt x="1389" y="69073"/>
                  </a:lnTo>
                  <a:lnTo>
                    <a:pt x="3727" y="71449"/>
                  </a:lnTo>
                  <a:lnTo>
                    <a:pt x="6696" y="73032"/>
                  </a:lnTo>
                  <a:lnTo>
                    <a:pt x="10087" y="73383"/>
                  </a:lnTo>
                  <a:lnTo>
                    <a:pt x="17617" y="71890"/>
                  </a:lnTo>
                  <a:lnTo>
                    <a:pt x="29790" y="63712"/>
                  </a:lnTo>
                  <a:lnTo>
                    <a:pt x="49376" y="39676"/>
                  </a:lnTo>
                  <a:lnTo>
                    <a:pt x="50535" y="40562"/>
                  </a:lnTo>
                  <a:lnTo>
                    <a:pt x="72788" y="70038"/>
                  </a:lnTo>
                  <a:lnTo>
                    <a:pt x="93185" y="84134"/>
                  </a:lnTo>
                  <a:lnTo>
                    <a:pt x="105803" y="87488"/>
                  </a:lnTo>
                  <a:lnTo>
                    <a:pt x="112369" y="86391"/>
                  </a:lnTo>
                  <a:lnTo>
                    <a:pt x="115108" y="85111"/>
                  </a:lnTo>
                  <a:lnTo>
                    <a:pt x="120032" y="78043"/>
                  </a:lnTo>
                  <a:lnTo>
                    <a:pt x="124890" y="64046"/>
                  </a:lnTo>
                  <a:lnTo>
                    <a:pt x="125572" y="59630"/>
                  </a:lnTo>
                  <a:lnTo>
                    <a:pt x="119789" y="39932"/>
                  </a:lnTo>
                  <a:lnTo>
                    <a:pt x="10153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2685"/>
            <p:cNvSpPr/>
            <p:nvPr>
              <p:custDataLst>
                <p:tags r:id="rId11"/>
              </p:custDataLst>
            </p:nvPr>
          </p:nvSpPr>
          <p:spPr>
            <a:xfrm>
              <a:off x="927100" y="4954765"/>
              <a:ext cx="58710" cy="121373"/>
            </a:xfrm>
            <a:custGeom>
              <a:avLst/>
              <a:gdLst/>
              <a:ahLst/>
              <a:cxnLst/>
              <a:rect l="0" t="0" r="0" b="0"/>
              <a:pathLst>
                <a:path w="58710" h="121373">
                  <a:moveTo>
                    <a:pt x="57150" y="10935"/>
                  </a:moveTo>
                  <a:lnTo>
                    <a:pt x="57150" y="10935"/>
                  </a:lnTo>
                  <a:lnTo>
                    <a:pt x="53779" y="4193"/>
                  </a:lnTo>
                  <a:lnTo>
                    <a:pt x="51375" y="2207"/>
                  </a:lnTo>
                  <a:lnTo>
                    <a:pt x="44941" y="0"/>
                  </a:lnTo>
                  <a:lnTo>
                    <a:pt x="35496" y="2782"/>
                  </a:lnTo>
                  <a:lnTo>
                    <a:pt x="24948" y="9428"/>
                  </a:lnTo>
                  <a:lnTo>
                    <a:pt x="15557" y="19437"/>
                  </a:lnTo>
                  <a:lnTo>
                    <a:pt x="10442" y="29060"/>
                  </a:lnTo>
                  <a:lnTo>
                    <a:pt x="9078" y="33602"/>
                  </a:lnTo>
                  <a:lnTo>
                    <a:pt x="11325" y="46174"/>
                  </a:lnTo>
                  <a:lnTo>
                    <a:pt x="17734" y="60463"/>
                  </a:lnTo>
                  <a:lnTo>
                    <a:pt x="39094" y="86884"/>
                  </a:lnTo>
                  <a:lnTo>
                    <a:pt x="56955" y="105743"/>
                  </a:lnTo>
                  <a:lnTo>
                    <a:pt x="58431" y="108713"/>
                  </a:lnTo>
                  <a:lnTo>
                    <a:pt x="58709" y="111398"/>
                  </a:lnTo>
                  <a:lnTo>
                    <a:pt x="58190" y="113894"/>
                  </a:lnTo>
                  <a:lnTo>
                    <a:pt x="50086" y="118548"/>
                  </a:lnTo>
                  <a:lnTo>
                    <a:pt x="43974" y="120777"/>
                  </a:lnTo>
                  <a:lnTo>
                    <a:pt x="31539" y="121372"/>
                  </a:lnTo>
                  <a:lnTo>
                    <a:pt x="19662" y="118580"/>
                  </a:lnTo>
                  <a:lnTo>
                    <a:pt x="0" y="1061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2686"/>
            <p:cNvSpPr/>
            <p:nvPr>
              <p:custDataLst>
                <p:tags r:id="rId12"/>
              </p:custDataLst>
            </p:nvPr>
          </p:nvSpPr>
          <p:spPr>
            <a:xfrm>
              <a:off x="828904" y="4983053"/>
              <a:ext cx="95157" cy="85505"/>
            </a:xfrm>
            <a:custGeom>
              <a:avLst/>
              <a:gdLst/>
              <a:ahLst/>
              <a:cxnLst/>
              <a:rect l="0" t="0" r="0" b="0"/>
              <a:pathLst>
                <a:path w="95157" h="85505">
                  <a:moveTo>
                    <a:pt x="47396" y="14397"/>
                  </a:moveTo>
                  <a:lnTo>
                    <a:pt x="47396" y="14397"/>
                  </a:lnTo>
                  <a:lnTo>
                    <a:pt x="32893" y="20172"/>
                  </a:lnTo>
                  <a:lnTo>
                    <a:pt x="8083" y="41533"/>
                  </a:lnTo>
                  <a:lnTo>
                    <a:pt x="1701" y="53269"/>
                  </a:lnTo>
                  <a:lnTo>
                    <a:pt x="0" y="59361"/>
                  </a:lnTo>
                  <a:lnTo>
                    <a:pt x="276" y="64834"/>
                  </a:lnTo>
                  <a:lnTo>
                    <a:pt x="4346" y="74679"/>
                  </a:lnTo>
                  <a:lnTo>
                    <a:pt x="14622" y="81876"/>
                  </a:lnTo>
                  <a:lnTo>
                    <a:pt x="21313" y="84783"/>
                  </a:lnTo>
                  <a:lnTo>
                    <a:pt x="47586" y="85504"/>
                  </a:lnTo>
                  <a:lnTo>
                    <a:pt x="70971" y="81248"/>
                  </a:lnTo>
                  <a:lnTo>
                    <a:pt x="87934" y="72148"/>
                  </a:lnTo>
                  <a:lnTo>
                    <a:pt x="91355" y="67714"/>
                  </a:lnTo>
                  <a:lnTo>
                    <a:pt x="95156" y="57143"/>
                  </a:lnTo>
                  <a:lnTo>
                    <a:pt x="91200" y="43508"/>
                  </a:lnTo>
                  <a:lnTo>
                    <a:pt x="71414" y="11759"/>
                  </a:lnTo>
                  <a:lnTo>
                    <a:pt x="64819" y="6288"/>
                  </a:lnTo>
                  <a:lnTo>
                    <a:pt x="49966" y="209"/>
                  </a:lnTo>
                  <a:lnTo>
                    <a:pt x="43465" y="0"/>
                  </a:lnTo>
                  <a:lnTo>
                    <a:pt x="21996" y="80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2687"/>
            <p:cNvSpPr/>
            <p:nvPr>
              <p:custDataLst>
                <p:tags r:id="rId13"/>
              </p:custDataLst>
            </p:nvPr>
          </p:nvSpPr>
          <p:spPr>
            <a:xfrm>
              <a:off x="751346" y="4972050"/>
              <a:ext cx="67805" cy="114301"/>
            </a:xfrm>
            <a:custGeom>
              <a:avLst/>
              <a:gdLst/>
              <a:ahLst/>
              <a:cxnLst/>
              <a:rect l="0" t="0" r="0" b="0"/>
              <a:pathLst>
                <a:path w="67805" h="114301">
                  <a:moveTo>
                    <a:pt x="67804" y="0"/>
                  </a:moveTo>
                  <a:lnTo>
                    <a:pt x="67804" y="0"/>
                  </a:lnTo>
                  <a:lnTo>
                    <a:pt x="57691" y="0"/>
                  </a:lnTo>
                  <a:lnTo>
                    <a:pt x="37918" y="10113"/>
                  </a:lnTo>
                  <a:lnTo>
                    <a:pt x="17556" y="29886"/>
                  </a:lnTo>
                  <a:lnTo>
                    <a:pt x="4860" y="50247"/>
                  </a:lnTo>
                  <a:lnTo>
                    <a:pt x="0" y="73057"/>
                  </a:lnTo>
                  <a:lnTo>
                    <a:pt x="2626" y="85622"/>
                  </a:lnTo>
                  <a:lnTo>
                    <a:pt x="9203" y="95909"/>
                  </a:lnTo>
                  <a:lnTo>
                    <a:pt x="19181" y="105185"/>
                  </a:lnTo>
                  <a:lnTo>
                    <a:pt x="32553" y="110249"/>
                  </a:lnTo>
                  <a:lnTo>
                    <a:pt x="55104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2688"/>
            <p:cNvSpPr/>
            <p:nvPr>
              <p:custDataLst>
                <p:tags r:id="rId14"/>
              </p:custDataLst>
            </p:nvPr>
          </p:nvSpPr>
          <p:spPr>
            <a:xfrm>
              <a:off x="628650" y="4775200"/>
              <a:ext cx="95251" cy="25401"/>
            </a:xfrm>
            <a:custGeom>
              <a:avLst/>
              <a:gdLst/>
              <a:ahLst/>
              <a:cxnLst/>
              <a:rect l="0" t="0" r="0" b="0"/>
              <a:pathLst>
                <a:path w="95251" h="254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645" y="6907"/>
                  </a:lnTo>
                  <a:lnTo>
                    <a:pt x="29886" y="18298"/>
                  </a:lnTo>
                  <a:lnTo>
                    <a:pt x="53619" y="23295"/>
                  </a:lnTo>
                  <a:lnTo>
                    <a:pt x="84100" y="24984"/>
                  </a:lnTo>
                  <a:lnTo>
                    <a:pt x="952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2689"/>
            <p:cNvSpPr/>
            <p:nvPr>
              <p:custDataLst>
                <p:tags r:id="rId15"/>
              </p:custDataLst>
            </p:nvPr>
          </p:nvSpPr>
          <p:spPr>
            <a:xfrm>
              <a:off x="661961" y="4724400"/>
              <a:ext cx="36540" cy="178496"/>
            </a:xfrm>
            <a:custGeom>
              <a:avLst/>
              <a:gdLst/>
              <a:ahLst/>
              <a:cxnLst/>
              <a:rect l="0" t="0" r="0" b="0"/>
              <a:pathLst>
                <a:path w="36540" h="178496">
                  <a:moveTo>
                    <a:pt x="30189" y="0"/>
                  </a:moveTo>
                  <a:lnTo>
                    <a:pt x="30189" y="0"/>
                  </a:lnTo>
                  <a:lnTo>
                    <a:pt x="30189" y="3371"/>
                  </a:lnTo>
                  <a:lnTo>
                    <a:pt x="20050" y="27451"/>
                  </a:lnTo>
                  <a:lnTo>
                    <a:pt x="12512" y="48184"/>
                  </a:lnTo>
                  <a:lnTo>
                    <a:pt x="6340" y="71509"/>
                  </a:lnTo>
                  <a:lnTo>
                    <a:pt x="1951" y="95282"/>
                  </a:lnTo>
                  <a:lnTo>
                    <a:pt x="0" y="117607"/>
                  </a:lnTo>
                  <a:lnTo>
                    <a:pt x="2273" y="146638"/>
                  </a:lnTo>
                  <a:lnTo>
                    <a:pt x="7415" y="166372"/>
                  </a:lnTo>
                  <a:lnTo>
                    <a:pt x="13247" y="174602"/>
                  </a:lnTo>
                  <a:lnTo>
                    <a:pt x="16777" y="177784"/>
                  </a:lnTo>
                  <a:lnTo>
                    <a:pt x="20542" y="178495"/>
                  </a:lnTo>
                  <a:lnTo>
                    <a:pt x="24464" y="177558"/>
                  </a:lnTo>
                  <a:lnTo>
                    <a:pt x="36539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2690"/>
            <p:cNvSpPr/>
            <p:nvPr>
              <p:custDataLst>
                <p:tags r:id="rId16"/>
              </p:custDataLst>
            </p:nvPr>
          </p:nvSpPr>
          <p:spPr>
            <a:xfrm>
              <a:off x="566732" y="4813300"/>
              <a:ext cx="49219" cy="160440"/>
            </a:xfrm>
            <a:custGeom>
              <a:avLst/>
              <a:gdLst/>
              <a:ahLst/>
              <a:cxnLst/>
              <a:rect l="0" t="0" r="0" b="0"/>
              <a:pathLst>
                <a:path w="49219" h="160440">
                  <a:moveTo>
                    <a:pt x="23818" y="0"/>
                  </a:moveTo>
                  <a:lnTo>
                    <a:pt x="23818" y="0"/>
                  </a:lnTo>
                  <a:lnTo>
                    <a:pt x="20447" y="3371"/>
                  </a:lnTo>
                  <a:lnTo>
                    <a:pt x="14980" y="22322"/>
                  </a:lnTo>
                  <a:lnTo>
                    <a:pt x="15633" y="46909"/>
                  </a:lnTo>
                  <a:lnTo>
                    <a:pt x="20295" y="75439"/>
                  </a:lnTo>
                  <a:lnTo>
                    <a:pt x="29516" y="102864"/>
                  </a:lnTo>
                  <a:lnTo>
                    <a:pt x="34443" y="128864"/>
                  </a:lnTo>
                  <a:lnTo>
                    <a:pt x="35403" y="152089"/>
                  </a:lnTo>
                  <a:lnTo>
                    <a:pt x="32965" y="158847"/>
                  </a:lnTo>
                  <a:lnTo>
                    <a:pt x="30622" y="160225"/>
                  </a:lnTo>
                  <a:lnTo>
                    <a:pt x="27648" y="160439"/>
                  </a:lnTo>
                  <a:lnTo>
                    <a:pt x="24255" y="159876"/>
                  </a:lnTo>
                  <a:lnTo>
                    <a:pt x="16721" y="153606"/>
                  </a:lnTo>
                  <a:lnTo>
                    <a:pt x="12737" y="148970"/>
                  </a:lnTo>
                  <a:lnTo>
                    <a:pt x="3758" y="125592"/>
                  </a:lnTo>
                  <a:lnTo>
                    <a:pt x="0" y="103064"/>
                  </a:lnTo>
                  <a:lnTo>
                    <a:pt x="2258" y="82984"/>
                  </a:lnTo>
                  <a:lnTo>
                    <a:pt x="7395" y="70371"/>
                  </a:lnTo>
                  <a:lnTo>
                    <a:pt x="13227" y="64672"/>
                  </a:lnTo>
                  <a:lnTo>
                    <a:pt x="42971" y="43284"/>
                  </a:lnTo>
                  <a:lnTo>
                    <a:pt x="49218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2691"/>
            <p:cNvSpPr/>
            <p:nvPr>
              <p:custDataLst>
                <p:tags r:id="rId17"/>
              </p:custDataLst>
            </p:nvPr>
          </p:nvSpPr>
          <p:spPr>
            <a:xfrm>
              <a:off x="482600" y="48831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6908" y="7674"/>
                  </a:lnTo>
                  <a:lnTo>
                    <a:pt x="35505" y="6427"/>
                  </a:lnTo>
                  <a:lnTo>
                    <a:pt x="63995" y="6360"/>
                  </a:lnTo>
                  <a:lnTo>
                    <a:pt x="75009" y="564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2692"/>
            <p:cNvSpPr/>
            <p:nvPr>
              <p:custDataLst>
                <p:tags r:id="rId18"/>
              </p:custDataLst>
            </p:nvPr>
          </p:nvSpPr>
          <p:spPr>
            <a:xfrm>
              <a:off x="411026" y="5025320"/>
              <a:ext cx="128725" cy="109835"/>
            </a:xfrm>
            <a:custGeom>
              <a:avLst/>
              <a:gdLst/>
              <a:ahLst/>
              <a:cxnLst/>
              <a:rect l="0" t="0" r="0" b="0"/>
              <a:pathLst>
                <a:path w="128725" h="109835">
                  <a:moveTo>
                    <a:pt x="14424" y="35630"/>
                  </a:moveTo>
                  <a:lnTo>
                    <a:pt x="14424" y="35630"/>
                  </a:lnTo>
                  <a:lnTo>
                    <a:pt x="35472" y="44468"/>
                  </a:lnTo>
                  <a:lnTo>
                    <a:pt x="47062" y="44732"/>
                  </a:lnTo>
                  <a:lnTo>
                    <a:pt x="71749" y="39153"/>
                  </a:lnTo>
                  <a:lnTo>
                    <a:pt x="80589" y="33433"/>
                  </a:lnTo>
                  <a:lnTo>
                    <a:pt x="83934" y="29932"/>
                  </a:lnTo>
                  <a:lnTo>
                    <a:pt x="87651" y="22279"/>
                  </a:lnTo>
                  <a:lnTo>
                    <a:pt x="88642" y="18262"/>
                  </a:lnTo>
                  <a:lnTo>
                    <a:pt x="87862" y="10037"/>
                  </a:lnTo>
                  <a:lnTo>
                    <a:pt x="86666" y="5867"/>
                  </a:lnTo>
                  <a:lnTo>
                    <a:pt x="83752" y="3089"/>
                  </a:lnTo>
                  <a:lnTo>
                    <a:pt x="74870" y="0"/>
                  </a:lnTo>
                  <a:lnTo>
                    <a:pt x="61985" y="2391"/>
                  </a:lnTo>
                  <a:lnTo>
                    <a:pt x="38864" y="13552"/>
                  </a:lnTo>
                  <a:lnTo>
                    <a:pt x="17903" y="30264"/>
                  </a:lnTo>
                  <a:lnTo>
                    <a:pt x="4636" y="48621"/>
                  </a:lnTo>
                  <a:lnTo>
                    <a:pt x="1549" y="54875"/>
                  </a:lnTo>
                  <a:lnTo>
                    <a:pt x="0" y="67466"/>
                  </a:lnTo>
                  <a:lnTo>
                    <a:pt x="4755" y="92797"/>
                  </a:lnTo>
                  <a:lnTo>
                    <a:pt x="8683" y="97730"/>
                  </a:lnTo>
                  <a:lnTo>
                    <a:pt x="20575" y="105093"/>
                  </a:lnTo>
                  <a:lnTo>
                    <a:pt x="43136" y="109834"/>
                  </a:lnTo>
                  <a:lnTo>
                    <a:pt x="71066" y="107867"/>
                  </a:lnTo>
                  <a:lnTo>
                    <a:pt x="101969" y="100176"/>
                  </a:lnTo>
                  <a:lnTo>
                    <a:pt x="128724" y="864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28516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Q faktor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60" y="1084557"/>
            <a:ext cx="4518072" cy="3542769"/>
          </a:xfrm>
          <a:prstGeom prst="rect">
            <a:avLst/>
          </a:prstGeom>
        </p:spPr>
      </p:pic>
      <p:grpSp>
        <p:nvGrpSpPr>
          <p:cNvPr id="308" name="SMARTInkShape-Group697"/>
          <p:cNvGrpSpPr/>
          <p:nvPr/>
        </p:nvGrpSpPr>
        <p:grpSpPr>
          <a:xfrm>
            <a:off x="6775450" y="5796057"/>
            <a:ext cx="806451" cy="230094"/>
            <a:chOff x="6775450" y="5796057"/>
            <a:chExt cx="806451" cy="230094"/>
          </a:xfrm>
        </p:grpSpPr>
        <p:sp>
          <p:nvSpPr>
            <p:cNvPr id="302" name="SMARTInkShape-3002"/>
            <p:cNvSpPr/>
            <p:nvPr>
              <p:custDataLst>
                <p:tags r:id="rId258"/>
              </p:custDataLst>
            </p:nvPr>
          </p:nvSpPr>
          <p:spPr>
            <a:xfrm>
              <a:off x="6775450" y="5880100"/>
              <a:ext cx="127001" cy="43982"/>
            </a:xfrm>
            <a:custGeom>
              <a:avLst/>
              <a:gdLst/>
              <a:ahLst/>
              <a:cxnLst/>
              <a:rect l="0" t="0" r="0" b="0"/>
              <a:pathLst>
                <a:path w="127001" h="43982">
                  <a:moveTo>
                    <a:pt x="0" y="31750"/>
                  </a:moveTo>
                  <a:lnTo>
                    <a:pt x="0" y="31750"/>
                  </a:lnTo>
                  <a:lnTo>
                    <a:pt x="3371" y="25008"/>
                  </a:lnTo>
                  <a:lnTo>
                    <a:pt x="10671" y="19817"/>
                  </a:lnTo>
                  <a:lnTo>
                    <a:pt x="29941" y="9273"/>
                  </a:lnTo>
                  <a:lnTo>
                    <a:pt x="40118" y="7649"/>
                  </a:lnTo>
                  <a:lnTo>
                    <a:pt x="54377" y="10106"/>
                  </a:lnTo>
                  <a:lnTo>
                    <a:pt x="67539" y="18673"/>
                  </a:lnTo>
                  <a:lnTo>
                    <a:pt x="87649" y="39115"/>
                  </a:lnTo>
                  <a:lnTo>
                    <a:pt x="96369" y="42869"/>
                  </a:lnTo>
                  <a:lnTo>
                    <a:pt x="106792" y="43981"/>
                  </a:lnTo>
                  <a:lnTo>
                    <a:pt x="110000" y="42726"/>
                  </a:lnTo>
                  <a:lnTo>
                    <a:pt x="115446" y="37569"/>
                  </a:lnTo>
                  <a:lnTo>
                    <a:pt x="122479" y="26732"/>
                  </a:lnTo>
                  <a:lnTo>
                    <a:pt x="125661" y="14584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SMARTInkShape-3003"/>
            <p:cNvSpPr/>
            <p:nvPr>
              <p:custDataLst>
                <p:tags r:id="rId259"/>
              </p:custDataLst>
            </p:nvPr>
          </p:nvSpPr>
          <p:spPr>
            <a:xfrm>
              <a:off x="6788150" y="5949950"/>
              <a:ext cx="139701" cy="46888"/>
            </a:xfrm>
            <a:custGeom>
              <a:avLst/>
              <a:gdLst/>
              <a:ahLst/>
              <a:cxnLst/>
              <a:rect l="0" t="0" r="0" b="0"/>
              <a:pathLst>
                <a:path w="139701" h="46888">
                  <a:moveTo>
                    <a:pt x="0" y="12700"/>
                  </a:moveTo>
                  <a:lnTo>
                    <a:pt x="0" y="12700"/>
                  </a:lnTo>
                  <a:lnTo>
                    <a:pt x="10831" y="2574"/>
                  </a:lnTo>
                  <a:lnTo>
                    <a:pt x="17007" y="762"/>
                  </a:lnTo>
                  <a:lnTo>
                    <a:pt x="21199" y="339"/>
                  </a:lnTo>
                  <a:lnTo>
                    <a:pt x="51546" y="8868"/>
                  </a:lnTo>
                  <a:lnTo>
                    <a:pt x="77622" y="26010"/>
                  </a:lnTo>
                  <a:lnTo>
                    <a:pt x="107517" y="43946"/>
                  </a:lnTo>
                  <a:lnTo>
                    <a:pt x="111895" y="46231"/>
                  </a:lnTo>
                  <a:lnTo>
                    <a:pt x="120522" y="46887"/>
                  </a:lnTo>
                  <a:lnTo>
                    <a:pt x="124798" y="46075"/>
                  </a:lnTo>
                  <a:lnTo>
                    <a:pt x="131431" y="41409"/>
                  </a:lnTo>
                  <a:lnTo>
                    <a:pt x="134187" y="38189"/>
                  </a:lnTo>
                  <a:lnTo>
                    <a:pt x="137250" y="30849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3004"/>
            <p:cNvSpPr/>
            <p:nvPr>
              <p:custDataLst>
                <p:tags r:id="rId260"/>
              </p:custDataLst>
            </p:nvPr>
          </p:nvSpPr>
          <p:spPr>
            <a:xfrm>
              <a:off x="7048500" y="5796057"/>
              <a:ext cx="132453" cy="230094"/>
            </a:xfrm>
            <a:custGeom>
              <a:avLst/>
              <a:gdLst/>
              <a:ahLst/>
              <a:cxnLst/>
              <a:rect l="0" t="0" r="0" b="0"/>
              <a:pathLst>
                <a:path w="132453" h="230094">
                  <a:moveTo>
                    <a:pt x="0" y="179293"/>
                  </a:moveTo>
                  <a:lnTo>
                    <a:pt x="0" y="179293"/>
                  </a:lnTo>
                  <a:lnTo>
                    <a:pt x="0" y="175922"/>
                  </a:lnTo>
                  <a:lnTo>
                    <a:pt x="17577" y="148850"/>
                  </a:lnTo>
                  <a:lnTo>
                    <a:pt x="43308" y="118767"/>
                  </a:lnTo>
                  <a:lnTo>
                    <a:pt x="64404" y="95243"/>
                  </a:lnTo>
                  <a:lnTo>
                    <a:pt x="83187" y="70676"/>
                  </a:lnTo>
                  <a:lnTo>
                    <a:pt x="99061" y="47527"/>
                  </a:lnTo>
                  <a:lnTo>
                    <a:pt x="118016" y="20307"/>
                  </a:lnTo>
                  <a:lnTo>
                    <a:pt x="128807" y="5186"/>
                  </a:lnTo>
                  <a:lnTo>
                    <a:pt x="131330" y="312"/>
                  </a:lnTo>
                  <a:lnTo>
                    <a:pt x="132004" y="0"/>
                  </a:lnTo>
                  <a:lnTo>
                    <a:pt x="132452" y="497"/>
                  </a:lnTo>
                  <a:lnTo>
                    <a:pt x="129713" y="11311"/>
                  </a:lnTo>
                  <a:lnTo>
                    <a:pt x="117691" y="34662"/>
                  </a:lnTo>
                  <a:lnTo>
                    <a:pt x="108516" y="57627"/>
                  </a:lnTo>
                  <a:lnTo>
                    <a:pt x="99030" y="85003"/>
                  </a:lnTo>
                  <a:lnTo>
                    <a:pt x="87757" y="115984"/>
                  </a:lnTo>
                  <a:lnTo>
                    <a:pt x="79455" y="144806"/>
                  </a:lnTo>
                  <a:lnTo>
                    <a:pt x="72708" y="170315"/>
                  </a:lnTo>
                  <a:lnTo>
                    <a:pt x="61682" y="199838"/>
                  </a:lnTo>
                  <a:lnTo>
                    <a:pt x="50800" y="2300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3005"/>
            <p:cNvSpPr/>
            <p:nvPr>
              <p:custDataLst>
                <p:tags r:id="rId261"/>
              </p:custDataLst>
            </p:nvPr>
          </p:nvSpPr>
          <p:spPr>
            <a:xfrm>
              <a:off x="7207250" y="5937250"/>
              <a:ext cx="107951" cy="9835"/>
            </a:xfrm>
            <a:custGeom>
              <a:avLst/>
              <a:gdLst/>
              <a:ahLst/>
              <a:cxnLst/>
              <a:rect l="0" t="0" r="0" b="0"/>
              <a:pathLst>
                <a:path w="107951" h="9835">
                  <a:moveTo>
                    <a:pt x="0" y="0"/>
                  </a:moveTo>
                  <a:lnTo>
                    <a:pt x="0" y="0"/>
                  </a:lnTo>
                  <a:lnTo>
                    <a:pt x="27612" y="1882"/>
                  </a:lnTo>
                  <a:lnTo>
                    <a:pt x="57441" y="6467"/>
                  </a:lnTo>
                  <a:lnTo>
                    <a:pt x="75581" y="9834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3006"/>
            <p:cNvSpPr/>
            <p:nvPr>
              <p:custDataLst>
                <p:tags r:id="rId262"/>
              </p:custDataLst>
            </p:nvPr>
          </p:nvSpPr>
          <p:spPr>
            <a:xfrm>
              <a:off x="7454900" y="5905500"/>
              <a:ext cx="127001" cy="99624"/>
            </a:xfrm>
            <a:custGeom>
              <a:avLst/>
              <a:gdLst/>
              <a:ahLst/>
              <a:cxnLst/>
              <a:rect l="0" t="0" r="0" b="0"/>
              <a:pathLst>
                <a:path w="127001" h="99624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2865" y="28562"/>
                  </a:lnTo>
                  <a:lnTo>
                    <a:pt x="20980" y="53618"/>
                  </a:lnTo>
                  <a:lnTo>
                    <a:pt x="24571" y="63262"/>
                  </a:lnTo>
                  <a:lnTo>
                    <a:pt x="36085" y="77741"/>
                  </a:lnTo>
                  <a:lnTo>
                    <a:pt x="50610" y="88174"/>
                  </a:lnTo>
                  <a:lnTo>
                    <a:pt x="74654" y="97308"/>
                  </a:lnTo>
                  <a:lnTo>
                    <a:pt x="98241" y="99623"/>
                  </a:lnTo>
                  <a:lnTo>
                    <a:pt x="109750" y="97665"/>
                  </a:lnTo>
                  <a:lnTo>
                    <a:pt x="117687" y="92560"/>
                  </a:lnTo>
                  <a:lnTo>
                    <a:pt x="1270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SMARTInkShape-3007"/>
            <p:cNvSpPr/>
            <p:nvPr>
              <p:custDataLst>
                <p:tags r:id="rId263"/>
              </p:custDataLst>
            </p:nvPr>
          </p:nvSpPr>
          <p:spPr>
            <a:xfrm>
              <a:off x="7448550" y="5915983"/>
              <a:ext cx="114301" cy="103818"/>
            </a:xfrm>
            <a:custGeom>
              <a:avLst/>
              <a:gdLst/>
              <a:ahLst/>
              <a:cxnLst/>
              <a:rect l="0" t="0" r="0" b="0"/>
              <a:pathLst>
                <a:path w="114301" h="103818">
                  <a:moveTo>
                    <a:pt x="0" y="103817"/>
                  </a:moveTo>
                  <a:lnTo>
                    <a:pt x="0" y="103817"/>
                  </a:lnTo>
                  <a:lnTo>
                    <a:pt x="0" y="100446"/>
                  </a:lnTo>
                  <a:lnTo>
                    <a:pt x="6741" y="91607"/>
                  </a:lnTo>
                  <a:lnTo>
                    <a:pt x="33212" y="65134"/>
                  </a:lnTo>
                  <a:lnTo>
                    <a:pt x="63698" y="38185"/>
                  </a:lnTo>
                  <a:lnTo>
                    <a:pt x="94035" y="13163"/>
                  </a:lnTo>
                  <a:lnTo>
                    <a:pt x="105293" y="6376"/>
                  </a:lnTo>
                  <a:lnTo>
                    <a:pt x="111631" y="0"/>
                  </a:lnTo>
                  <a:lnTo>
                    <a:pt x="112521" y="33"/>
                  </a:lnTo>
                  <a:lnTo>
                    <a:pt x="114300" y="2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4" name="SMARTInkShape-Group698"/>
          <p:cNvGrpSpPr/>
          <p:nvPr/>
        </p:nvGrpSpPr>
        <p:grpSpPr>
          <a:xfrm>
            <a:off x="6350515" y="5765800"/>
            <a:ext cx="482086" cy="330093"/>
            <a:chOff x="6350515" y="5765800"/>
            <a:chExt cx="482086" cy="330093"/>
          </a:xfrm>
        </p:grpSpPr>
        <p:sp>
          <p:nvSpPr>
            <p:cNvPr id="309" name="SMARTInkShape-3008"/>
            <p:cNvSpPr/>
            <p:nvPr>
              <p:custDataLst>
                <p:tags r:id="rId253"/>
              </p:custDataLst>
            </p:nvPr>
          </p:nvSpPr>
          <p:spPr>
            <a:xfrm>
              <a:off x="6350515" y="5901648"/>
              <a:ext cx="177286" cy="194245"/>
            </a:xfrm>
            <a:custGeom>
              <a:avLst/>
              <a:gdLst/>
              <a:ahLst/>
              <a:cxnLst/>
              <a:rect l="0" t="0" r="0" b="0"/>
              <a:pathLst>
                <a:path w="177286" h="194245">
                  <a:moveTo>
                    <a:pt x="69335" y="41952"/>
                  </a:moveTo>
                  <a:lnTo>
                    <a:pt x="69335" y="41952"/>
                  </a:lnTo>
                  <a:lnTo>
                    <a:pt x="63867" y="41952"/>
                  </a:lnTo>
                  <a:lnTo>
                    <a:pt x="59876" y="38581"/>
                  </a:lnTo>
                  <a:lnTo>
                    <a:pt x="58795" y="38293"/>
                  </a:lnTo>
                  <a:lnTo>
                    <a:pt x="58074" y="38807"/>
                  </a:lnTo>
                  <a:lnTo>
                    <a:pt x="57274" y="41260"/>
                  </a:lnTo>
                  <a:lnTo>
                    <a:pt x="56919" y="44701"/>
                  </a:lnTo>
                  <a:lnTo>
                    <a:pt x="58643" y="48583"/>
                  </a:lnTo>
                  <a:lnTo>
                    <a:pt x="60090" y="50606"/>
                  </a:lnTo>
                  <a:lnTo>
                    <a:pt x="68869" y="56824"/>
                  </a:lnTo>
                  <a:lnTo>
                    <a:pt x="83779" y="59764"/>
                  </a:lnTo>
                  <a:lnTo>
                    <a:pt x="98230" y="57264"/>
                  </a:lnTo>
                  <a:lnTo>
                    <a:pt x="114821" y="52055"/>
                  </a:lnTo>
                  <a:lnTo>
                    <a:pt x="123182" y="46206"/>
                  </a:lnTo>
                  <a:lnTo>
                    <a:pt x="128545" y="38904"/>
                  </a:lnTo>
                  <a:lnTo>
                    <a:pt x="130928" y="30954"/>
                  </a:lnTo>
                  <a:lnTo>
                    <a:pt x="130106" y="22718"/>
                  </a:lnTo>
                  <a:lnTo>
                    <a:pt x="126683" y="14353"/>
                  </a:lnTo>
                  <a:lnTo>
                    <a:pt x="120458" y="5932"/>
                  </a:lnTo>
                  <a:lnTo>
                    <a:pt x="109225" y="1249"/>
                  </a:lnTo>
                  <a:lnTo>
                    <a:pt x="102278" y="0"/>
                  </a:lnTo>
                  <a:lnTo>
                    <a:pt x="87034" y="2375"/>
                  </a:lnTo>
                  <a:lnTo>
                    <a:pt x="70145" y="9546"/>
                  </a:lnTo>
                  <a:lnTo>
                    <a:pt x="41510" y="30155"/>
                  </a:lnTo>
                  <a:lnTo>
                    <a:pt x="16248" y="58996"/>
                  </a:lnTo>
                  <a:lnTo>
                    <a:pt x="4347" y="81983"/>
                  </a:lnTo>
                  <a:lnTo>
                    <a:pt x="0" y="106310"/>
                  </a:lnTo>
                  <a:lnTo>
                    <a:pt x="1124" y="129822"/>
                  </a:lnTo>
                  <a:lnTo>
                    <a:pt x="6329" y="149680"/>
                  </a:lnTo>
                  <a:lnTo>
                    <a:pt x="20563" y="173354"/>
                  </a:lnTo>
                  <a:lnTo>
                    <a:pt x="44928" y="190404"/>
                  </a:lnTo>
                  <a:lnTo>
                    <a:pt x="64367" y="194244"/>
                  </a:lnTo>
                  <a:lnTo>
                    <a:pt x="95144" y="192438"/>
                  </a:lnTo>
                  <a:lnTo>
                    <a:pt x="124725" y="185554"/>
                  </a:lnTo>
                  <a:lnTo>
                    <a:pt x="149482" y="174576"/>
                  </a:lnTo>
                  <a:lnTo>
                    <a:pt x="162105" y="165806"/>
                  </a:lnTo>
                  <a:lnTo>
                    <a:pt x="177285" y="1435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3009"/>
            <p:cNvSpPr/>
            <p:nvPr>
              <p:custDataLst>
                <p:tags r:id="rId254"/>
              </p:custDataLst>
            </p:nvPr>
          </p:nvSpPr>
          <p:spPr>
            <a:xfrm>
              <a:off x="6534150" y="5772150"/>
              <a:ext cx="112266" cy="85006"/>
            </a:xfrm>
            <a:custGeom>
              <a:avLst/>
              <a:gdLst/>
              <a:ahLst/>
              <a:cxnLst/>
              <a:rect l="0" t="0" r="0" b="0"/>
              <a:pathLst>
                <a:path w="112266" h="85006">
                  <a:moveTo>
                    <a:pt x="0" y="0"/>
                  </a:moveTo>
                  <a:lnTo>
                    <a:pt x="0" y="0"/>
                  </a:lnTo>
                  <a:lnTo>
                    <a:pt x="3371" y="10113"/>
                  </a:lnTo>
                  <a:lnTo>
                    <a:pt x="24798" y="40477"/>
                  </a:lnTo>
                  <a:lnTo>
                    <a:pt x="29232" y="48151"/>
                  </a:lnTo>
                  <a:lnTo>
                    <a:pt x="43566" y="60441"/>
                  </a:lnTo>
                  <a:lnTo>
                    <a:pt x="74771" y="76458"/>
                  </a:lnTo>
                  <a:lnTo>
                    <a:pt x="99907" y="85005"/>
                  </a:lnTo>
                  <a:lnTo>
                    <a:pt x="107432" y="84111"/>
                  </a:lnTo>
                  <a:lnTo>
                    <a:pt x="109721" y="82885"/>
                  </a:lnTo>
                  <a:lnTo>
                    <a:pt x="111247" y="81362"/>
                  </a:lnTo>
                  <a:lnTo>
                    <a:pt x="112265" y="79641"/>
                  </a:lnTo>
                  <a:lnTo>
                    <a:pt x="111514" y="73967"/>
                  </a:lnTo>
                  <a:lnTo>
                    <a:pt x="1079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3010"/>
            <p:cNvSpPr/>
            <p:nvPr>
              <p:custDataLst>
                <p:tags r:id="rId255"/>
              </p:custDataLst>
            </p:nvPr>
          </p:nvSpPr>
          <p:spPr>
            <a:xfrm>
              <a:off x="6527800" y="5765800"/>
              <a:ext cx="95251" cy="95251"/>
            </a:xfrm>
            <a:custGeom>
              <a:avLst/>
              <a:gdLst/>
              <a:ahLst/>
              <a:cxnLst/>
              <a:rect l="0" t="0" r="0" b="0"/>
              <a:pathLst>
                <a:path w="95251" h="95251">
                  <a:moveTo>
                    <a:pt x="0" y="95250"/>
                  </a:moveTo>
                  <a:lnTo>
                    <a:pt x="0" y="95250"/>
                  </a:lnTo>
                  <a:lnTo>
                    <a:pt x="26039" y="73575"/>
                  </a:lnTo>
                  <a:lnTo>
                    <a:pt x="55814" y="47276"/>
                  </a:lnTo>
                  <a:lnTo>
                    <a:pt x="67845" y="36533"/>
                  </a:lnTo>
                  <a:lnTo>
                    <a:pt x="90774" y="491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3011"/>
            <p:cNvSpPr/>
            <p:nvPr>
              <p:custDataLst>
                <p:tags r:id="rId256"/>
              </p:custDataLst>
            </p:nvPr>
          </p:nvSpPr>
          <p:spPr>
            <a:xfrm>
              <a:off x="6762750" y="58991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7325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3012"/>
            <p:cNvSpPr/>
            <p:nvPr>
              <p:custDataLst>
                <p:tags r:id="rId257"/>
              </p:custDataLst>
            </p:nvPr>
          </p:nvSpPr>
          <p:spPr>
            <a:xfrm>
              <a:off x="6756400" y="59436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6521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4" name="SMARTInkShape-Group699"/>
          <p:cNvGrpSpPr/>
          <p:nvPr/>
        </p:nvGrpSpPr>
        <p:grpSpPr>
          <a:xfrm>
            <a:off x="7208495" y="5226573"/>
            <a:ext cx="1049685" cy="438818"/>
            <a:chOff x="7208495" y="5226573"/>
            <a:chExt cx="1049685" cy="438818"/>
          </a:xfrm>
        </p:grpSpPr>
        <p:sp>
          <p:nvSpPr>
            <p:cNvPr id="315" name="SMARTInkShape-3013"/>
            <p:cNvSpPr/>
            <p:nvPr>
              <p:custDataLst>
                <p:tags r:id="rId244"/>
              </p:custDataLst>
            </p:nvPr>
          </p:nvSpPr>
          <p:spPr>
            <a:xfrm>
              <a:off x="7208495" y="5373489"/>
              <a:ext cx="132106" cy="103244"/>
            </a:xfrm>
            <a:custGeom>
              <a:avLst/>
              <a:gdLst/>
              <a:ahLst/>
              <a:cxnLst/>
              <a:rect l="0" t="0" r="0" b="0"/>
              <a:pathLst>
                <a:path w="132106" h="103244">
                  <a:moveTo>
                    <a:pt x="24155" y="4961"/>
                  </a:moveTo>
                  <a:lnTo>
                    <a:pt x="24155" y="4961"/>
                  </a:lnTo>
                  <a:lnTo>
                    <a:pt x="20783" y="1590"/>
                  </a:lnTo>
                  <a:lnTo>
                    <a:pt x="19086" y="1303"/>
                  </a:lnTo>
                  <a:lnTo>
                    <a:pt x="17248" y="1817"/>
                  </a:lnTo>
                  <a:lnTo>
                    <a:pt x="15317" y="2865"/>
                  </a:lnTo>
                  <a:lnTo>
                    <a:pt x="7148" y="29894"/>
                  </a:lnTo>
                  <a:lnTo>
                    <a:pt x="1556" y="58288"/>
                  </a:lnTo>
                  <a:lnTo>
                    <a:pt x="0" y="76169"/>
                  </a:lnTo>
                  <a:lnTo>
                    <a:pt x="3071" y="89760"/>
                  </a:lnTo>
                  <a:lnTo>
                    <a:pt x="5866" y="95361"/>
                  </a:lnTo>
                  <a:lnTo>
                    <a:pt x="9845" y="99094"/>
                  </a:lnTo>
                  <a:lnTo>
                    <a:pt x="19912" y="103243"/>
                  </a:lnTo>
                  <a:lnTo>
                    <a:pt x="24854" y="102937"/>
                  </a:lnTo>
                  <a:lnTo>
                    <a:pt x="34108" y="98836"/>
                  </a:lnTo>
                  <a:lnTo>
                    <a:pt x="50622" y="81851"/>
                  </a:lnTo>
                  <a:lnTo>
                    <a:pt x="69390" y="50122"/>
                  </a:lnTo>
                  <a:lnTo>
                    <a:pt x="78166" y="22262"/>
                  </a:lnTo>
                  <a:lnTo>
                    <a:pt x="83824" y="2796"/>
                  </a:lnTo>
                  <a:lnTo>
                    <a:pt x="83690" y="696"/>
                  </a:lnTo>
                  <a:lnTo>
                    <a:pt x="82896" y="0"/>
                  </a:lnTo>
                  <a:lnTo>
                    <a:pt x="82012" y="4873"/>
                  </a:lnTo>
                  <a:lnTo>
                    <a:pt x="77739" y="36254"/>
                  </a:lnTo>
                  <a:lnTo>
                    <a:pt x="81346" y="59781"/>
                  </a:lnTo>
                  <a:lnTo>
                    <a:pt x="91038" y="79765"/>
                  </a:lnTo>
                  <a:lnTo>
                    <a:pt x="98801" y="90183"/>
                  </a:lnTo>
                  <a:lnTo>
                    <a:pt x="110717" y="95754"/>
                  </a:lnTo>
                  <a:lnTo>
                    <a:pt x="132105" y="1002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SMARTInkShape-3014"/>
            <p:cNvSpPr/>
            <p:nvPr>
              <p:custDataLst>
                <p:tags r:id="rId245"/>
              </p:custDataLst>
            </p:nvPr>
          </p:nvSpPr>
          <p:spPr>
            <a:xfrm>
              <a:off x="7394149" y="5264150"/>
              <a:ext cx="48052" cy="197215"/>
            </a:xfrm>
            <a:custGeom>
              <a:avLst/>
              <a:gdLst/>
              <a:ahLst/>
              <a:cxnLst/>
              <a:rect l="0" t="0" r="0" b="0"/>
              <a:pathLst>
                <a:path w="48052" h="197215">
                  <a:moveTo>
                    <a:pt x="35351" y="0"/>
                  </a:moveTo>
                  <a:lnTo>
                    <a:pt x="35351" y="0"/>
                  </a:lnTo>
                  <a:lnTo>
                    <a:pt x="31980" y="25693"/>
                  </a:lnTo>
                  <a:lnTo>
                    <a:pt x="22799" y="49284"/>
                  </a:lnTo>
                  <a:lnTo>
                    <a:pt x="11428" y="76232"/>
                  </a:lnTo>
                  <a:lnTo>
                    <a:pt x="4022" y="104672"/>
                  </a:lnTo>
                  <a:lnTo>
                    <a:pt x="261" y="131893"/>
                  </a:lnTo>
                  <a:lnTo>
                    <a:pt x="0" y="156690"/>
                  </a:lnTo>
                  <a:lnTo>
                    <a:pt x="4588" y="177119"/>
                  </a:lnTo>
                  <a:lnTo>
                    <a:pt x="13211" y="189962"/>
                  </a:lnTo>
                  <a:lnTo>
                    <a:pt x="18475" y="194375"/>
                  </a:lnTo>
                  <a:lnTo>
                    <a:pt x="23394" y="196611"/>
                  </a:lnTo>
                  <a:lnTo>
                    <a:pt x="32624" y="197214"/>
                  </a:lnTo>
                  <a:lnTo>
                    <a:pt x="36355" y="195682"/>
                  </a:lnTo>
                  <a:lnTo>
                    <a:pt x="42382" y="190216"/>
                  </a:lnTo>
                  <a:lnTo>
                    <a:pt x="45532" y="177438"/>
                  </a:lnTo>
                  <a:lnTo>
                    <a:pt x="48051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SMARTInkShape-3015"/>
            <p:cNvSpPr/>
            <p:nvPr>
              <p:custDataLst>
                <p:tags r:id="rId246"/>
              </p:custDataLst>
            </p:nvPr>
          </p:nvSpPr>
          <p:spPr>
            <a:xfrm>
              <a:off x="7381171" y="5353050"/>
              <a:ext cx="48330" cy="25401"/>
            </a:xfrm>
            <a:custGeom>
              <a:avLst/>
              <a:gdLst/>
              <a:ahLst/>
              <a:cxnLst/>
              <a:rect l="0" t="0" r="0" b="0"/>
              <a:pathLst>
                <a:path w="48330" h="25401">
                  <a:moveTo>
                    <a:pt x="16579" y="0"/>
                  </a:moveTo>
                  <a:lnTo>
                    <a:pt x="16579" y="0"/>
                  </a:lnTo>
                  <a:lnTo>
                    <a:pt x="6466" y="0"/>
                  </a:lnTo>
                  <a:lnTo>
                    <a:pt x="3487" y="705"/>
                  </a:lnTo>
                  <a:lnTo>
                    <a:pt x="1501" y="1881"/>
                  </a:lnTo>
                  <a:lnTo>
                    <a:pt x="177" y="3371"/>
                  </a:lnTo>
                  <a:lnTo>
                    <a:pt x="0" y="5775"/>
                  </a:lnTo>
                  <a:lnTo>
                    <a:pt x="1685" y="12209"/>
                  </a:lnTo>
                  <a:lnTo>
                    <a:pt x="10430" y="17891"/>
                  </a:lnTo>
                  <a:lnTo>
                    <a:pt x="29338" y="23175"/>
                  </a:lnTo>
                  <a:lnTo>
                    <a:pt x="48329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3016"/>
            <p:cNvSpPr/>
            <p:nvPr>
              <p:custDataLst>
                <p:tags r:id="rId247"/>
              </p:custDataLst>
            </p:nvPr>
          </p:nvSpPr>
          <p:spPr>
            <a:xfrm>
              <a:off x="7539022" y="5367037"/>
              <a:ext cx="156207" cy="100520"/>
            </a:xfrm>
            <a:custGeom>
              <a:avLst/>
              <a:gdLst/>
              <a:ahLst/>
              <a:cxnLst/>
              <a:rect l="0" t="0" r="0" b="0"/>
              <a:pathLst>
                <a:path w="156207" h="100520">
                  <a:moveTo>
                    <a:pt x="4778" y="17763"/>
                  </a:moveTo>
                  <a:lnTo>
                    <a:pt x="4778" y="17763"/>
                  </a:lnTo>
                  <a:lnTo>
                    <a:pt x="1407" y="14392"/>
                  </a:lnTo>
                  <a:lnTo>
                    <a:pt x="1119" y="14810"/>
                  </a:lnTo>
                  <a:lnTo>
                    <a:pt x="2682" y="19038"/>
                  </a:lnTo>
                  <a:lnTo>
                    <a:pt x="0" y="47752"/>
                  </a:lnTo>
                  <a:lnTo>
                    <a:pt x="305" y="72196"/>
                  </a:lnTo>
                  <a:lnTo>
                    <a:pt x="5376" y="86406"/>
                  </a:lnTo>
                  <a:lnTo>
                    <a:pt x="12335" y="96012"/>
                  </a:lnTo>
                  <a:lnTo>
                    <a:pt x="16166" y="99563"/>
                  </a:lnTo>
                  <a:lnTo>
                    <a:pt x="20131" y="100519"/>
                  </a:lnTo>
                  <a:lnTo>
                    <a:pt x="24185" y="99744"/>
                  </a:lnTo>
                  <a:lnTo>
                    <a:pt x="28300" y="97817"/>
                  </a:lnTo>
                  <a:lnTo>
                    <a:pt x="40832" y="84992"/>
                  </a:lnTo>
                  <a:lnTo>
                    <a:pt x="50112" y="64415"/>
                  </a:lnTo>
                  <a:lnTo>
                    <a:pt x="57329" y="37073"/>
                  </a:lnTo>
                  <a:lnTo>
                    <a:pt x="65384" y="8485"/>
                  </a:lnTo>
                  <a:lnTo>
                    <a:pt x="67897" y="0"/>
                  </a:lnTo>
                  <a:lnTo>
                    <a:pt x="73272" y="9106"/>
                  </a:lnTo>
                  <a:lnTo>
                    <a:pt x="78381" y="21156"/>
                  </a:lnTo>
                  <a:lnTo>
                    <a:pt x="84007" y="49959"/>
                  </a:lnTo>
                  <a:lnTo>
                    <a:pt x="89715" y="61953"/>
                  </a:lnTo>
                  <a:lnTo>
                    <a:pt x="104264" y="73450"/>
                  </a:lnTo>
                  <a:lnTo>
                    <a:pt x="109201" y="72381"/>
                  </a:lnTo>
                  <a:lnTo>
                    <a:pt x="112494" y="71109"/>
                  </a:lnTo>
                  <a:lnTo>
                    <a:pt x="118033" y="65931"/>
                  </a:lnTo>
                  <a:lnTo>
                    <a:pt x="130709" y="51110"/>
                  </a:lnTo>
                  <a:lnTo>
                    <a:pt x="136712" y="46695"/>
                  </a:lnTo>
                  <a:lnTo>
                    <a:pt x="142943" y="43861"/>
                  </a:lnTo>
                  <a:lnTo>
                    <a:pt x="149810" y="43224"/>
                  </a:lnTo>
                  <a:lnTo>
                    <a:pt x="153898" y="49923"/>
                  </a:lnTo>
                  <a:lnTo>
                    <a:pt x="156206" y="60845"/>
                  </a:lnTo>
                  <a:lnTo>
                    <a:pt x="150828" y="812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SMARTInkShape-3017"/>
            <p:cNvSpPr/>
            <p:nvPr>
              <p:custDataLst>
                <p:tags r:id="rId248"/>
              </p:custDataLst>
            </p:nvPr>
          </p:nvSpPr>
          <p:spPr>
            <a:xfrm>
              <a:off x="7689850" y="52895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SMARTInkShape-3018"/>
            <p:cNvSpPr/>
            <p:nvPr>
              <p:custDataLst>
                <p:tags r:id="rId249"/>
              </p:custDataLst>
            </p:nvPr>
          </p:nvSpPr>
          <p:spPr>
            <a:xfrm>
              <a:off x="7778943" y="5231141"/>
              <a:ext cx="272858" cy="190651"/>
            </a:xfrm>
            <a:custGeom>
              <a:avLst/>
              <a:gdLst/>
              <a:ahLst/>
              <a:cxnLst/>
              <a:rect l="0" t="0" r="0" b="0"/>
              <a:pathLst>
                <a:path w="272858" h="190651">
                  <a:moveTo>
                    <a:pt x="37907" y="13959"/>
                  </a:moveTo>
                  <a:lnTo>
                    <a:pt x="37907" y="13959"/>
                  </a:lnTo>
                  <a:lnTo>
                    <a:pt x="32132" y="36355"/>
                  </a:lnTo>
                  <a:lnTo>
                    <a:pt x="25698" y="59425"/>
                  </a:lnTo>
                  <a:lnTo>
                    <a:pt x="20016" y="86142"/>
                  </a:lnTo>
                  <a:lnTo>
                    <a:pt x="14433" y="113773"/>
                  </a:lnTo>
                  <a:lnTo>
                    <a:pt x="7248" y="140165"/>
                  </a:lnTo>
                  <a:lnTo>
                    <a:pt x="1277" y="170618"/>
                  </a:lnTo>
                  <a:lnTo>
                    <a:pt x="243" y="180007"/>
                  </a:lnTo>
                  <a:lnTo>
                    <a:pt x="97" y="180397"/>
                  </a:lnTo>
                  <a:lnTo>
                    <a:pt x="0" y="179951"/>
                  </a:lnTo>
                  <a:lnTo>
                    <a:pt x="12033" y="154719"/>
                  </a:lnTo>
                  <a:lnTo>
                    <a:pt x="28354" y="128468"/>
                  </a:lnTo>
                  <a:lnTo>
                    <a:pt x="44483" y="111388"/>
                  </a:lnTo>
                  <a:lnTo>
                    <a:pt x="54001" y="106649"/>
                  </a:lnTo>
                  <a:lnTo>
                    <a:pt x="57808" y="106797"/>
                  </a:lnTo>
                  <a:lnTo>
                    <a:pt x="61052" y="108306"/>
                  </a:lnTo>
                  <a:lnTo>
                    <a:pt x="63921" y="110724"/>
                  </a:lnTo>
                  <a:lnTo>
                    <a:pt x="65127" y="114452"/>
                  </a:lnTo>
                  <a:lnTo>
                    <a:pt x="64586" y="124239"/>
                  </a:lnTo>
                  <a:lnTo>
                    <a:pt x="56944" y="141650"/>
                  </a:lnTo>
                  <a:lnTo>
                    <a:pt x="35944" y="166495"/>
                  </a:lnTo>
                  <a:lnTo>
                    <a:pt x="7485" y="190650"/>
                  </a:lnTo>
                  <a:lnTo>
                    <a:pt x="6551" y="181317"/>
                  </a:lnTo>
                  <a:lnTo>
                    <a:pt x="10095" y="172772"/>
                  </a:lnTo>
                  <a:lnTo>
                    <a:pt x="20497" y="159159"/>
                  </a:lnTo>
                  <a:lnTo>
                    <a:pt x="22773" y="158031"/>
                  </a:lnTo>
                  <a:lnTo>
                    <a:pt x="24995" y="157985"/>
                  </a:lnTo>
                  <a:lnTo>
                    <a:pt x="27182" y="158659"/>
                  </a:lnTo>
                  <a:lnTo>
                    <a:pt x="28641" y="160521"/>
                  </a:lnTo>
                  <a:lnTo>
                    <a:pt x="32862" y="171765"/>
                  </a:lnTo>
                  <a:lnTo>
                    <a:pt x="34544" y="174196"/>
                  </a:lnTo>
                  <a:lnTo>
                    <a:pt x="47023" y="180989"/>
                  </a:lnTo>
                  <a:lnTo>
                    <a:pt x="70203" y="188899"/>
                  </a:lnTo>
                  <a:lnTo>
                    <a:pt x="82600" y="190488"/>
                  </a:lnTo>
                  <a:lnTo>
                    <a:pt x="93283" y="187431"/>
                  </a:lnTo>
                  <a:lnTo>
                    <a:pt x="111640" y="173971"/>
                  </a:lnTo>
                  <a:lnTo>
                    <a:pt x="124490" y="156312"/>
                  </a:lnTo>
                  <a:lnTo>
                    <a:pt x="141767" y="125229"/>
                  </a:lnTo>
                  <a:lnTo>
                    <a:pt x="157345" y="93730"/>
                  </a:lnTo>
                  <a:lnTo>
                    <a:pt x="167191" y="69168"/>
                  </a:lnTo>
                  <a:lnTo>
                    <a:pt x="178622" y="41789"/>
                  </a:lnTo>
                  <a:lnTo>
                    <a:pt x="193587" y="12092"/>
                  </a:lnTo>
                  <a:lnTo>
                    <a:pt x="200216" y="0"/>
                  </a:lnTo>
                  <a:lnTo>
                    <a:pt x="198324" y="420"/>
                  </a:lnTo>
                  <a:lnTo>
                    <a:pt x="182177" y="12534"/>
                  </a:lnTo>
                  <a:lnTo>
                    <a:pt x="159519" y="39250"/>
                  </a:lnTo>
                  <a:lnTo>
                    <a:pt x="143227" y="64240"/>
                  </a:lnTo>
                  <a:lnTo>
                    <a:pt x="128460" y="91810"/>
                  </a:lnTo>
                  <a:lnTo>
                    <a:pt x="116959" y="119115"/>
                  </a:lnTo>
                  <a:lnTo>
                    <a:pt x="111847" y="143009"/>
                  </a:lnTo>
                  <a:lnTo>
                    <a:pt x="112600" y="152204"/>
                  </a:lnTo>
                  <a:lnTo>
                    <a:pt x="119082" y="166182"/>
                  </a:lnTo>
                  <a:lnTo>
                    <a:pt x="131259" y="178615"/>
                  </a:lnTo>
                  <a:lnTo>
                    <a:pt x="143367" y="180509"/>
                  </a:lnTo>
                  <a:lnTo>
                    <a:pt x="156745" y="178292"/>
                  </a:lnTo>
                  <a:lnTo>
                    <a:pt x="167394" y="172603"/>
                  </a:lnTo>
                  <a:lnTo>
                    <a:pt x="174950" y="163489"/>
                  </a:lnTo>
                  <a:lnTo>
                    <a:pt x="192205" y="134937"/>
                  </a:lnTo>
                  <a:lnTo>
                    <a:pt x="201445" y="118389"/>
                  </a:lnTo>
                  <a:lnTo>
                    <a:pt x="201966" y="118857"/>
                  </a:lnTo>
                  <a:lnTo>
                    <a:pt x="202544" y="123139"/>
                  </a:lnTo>
                  <a:lnTo>
                    <a:pt x="192855" y="153985"/>
                  </a:lnTo>
                  <a:lnTo>
                    <a:pt x="190642" y="176707"/>
                  </a:lnTo>
                  <a:lnTo>
                    <a:pt x="191941" y="179607"/>
                  </a:lnTo>
                  <a:lnTo>
                    <a:pt x="194219" y="181541"/>
                  </a:lnTo>
                  <a:lnTo>
                    <a:pt x="197148" y="182830"/>
                  </a:lnTo>
                  <a:lnTo>
                    <a:pt x="206047" y="182381"/>
                  </a:lnTo>
                  <a:lnTo>
                    <a:pt x="215647" y="179830"/>
                  </a:lnTo>
                  <a:lnTo>
                    <a:pt x="225723" y="173721"/>
                  </a:lnTo>
                  <a:lnTo>
                    <a:pt x="248299" y="151965"/>
                  </a:lnTo>
                  <a:lnTo>
                    <a:pt x="252880" y="144532"/>
                  </a:lnTo>
                  <a:lnTo>
                    <a:pt x="257687" y="141312"/>
                  </a:lnTo>
                  <a:lnTo>
                    <a:pt x="259059" y="138058"/>
                  </a:lnTo>
                  <a:lnTo>
                    <a:pt x="260131" y="136909"/>
                  </a:lnTo>
                  <a:lnTo>
                    <a:pt x="263203" y="135631"/>
                  </a:lnTo>
                  <a:lnTo>
                    <a:pt x="264304" y="133879"/>
                  </a:lnTo>
                  <a:lnTo>
                    <a:pt x="272857" y="109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3019"/>
            <p:cNvSpPr/>
            <p:nvPr>
              <p:custDataLst>
                <p:tags r:id="rId250"/>
              </p:custDataLst>
            </p:nvPr>
          </p:nvSpPr>
          <p:spPr>
            <a:xfrm>
              <a:off x="8045450" y="5226573"/>
              <a:ext cx="6351" cy="12178"/>
            </a:xfrm>
            <a:custGeom>
              <a:avLst/>
              <a:gdLst/>
              <a:ahLst/>
              <a:cxnLst/>
              <a:rect l="0" t="0" r="0" b="0"/>
              <a:pathLst>
                <a:path w="6351" h="12178">
                  <a:moveTo>
                    <a:pt x="0" y="12177"/>
                  </a:moveTo>
                  <a:lnTo>
                    <a:pt x="0" y="12177"/>
                  </a:lnTo>
                  <a:lnTo>
                    <a:pt x="0" y="0"/>
                  </a:lnTo>
                  <a:lnTo>
                    <a:pt x="6350" y="121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SMARTInkShape-3020"/>
            <p:cNvSpPr/>
            <p:nvPr>
              <p:custDataLst>
                <p:tags r:id="rId251"/>
              </p:custDataLst>
            </p:nvPr>
          </p:nvSpPr>
          <p:spPr>
            <a:xfrm>
              <a:off x="8059444" y="5314950"/>
              <a:ext cx="125707" cy="105761"/>
            </a:xfrm>
            <a:custGeom>
              <a:avLst/>
              <a:gdLst/>
              <a:ahLst/>
              <a:cxnLst/>
              <a:rect l="0" t="0" r="0" b="0"/>
              <a:pathLst>
                <a:path w="125707" h="105761">
                  <a:moveTo>
                    <a:pt x="5056" y="0"/>
                  </a:moveTo>
                  <a:lnTo>
                    <a:pt x="5056" y="0"/>
                  </a:lnTo>
                  <a:lnTo>
                    <a:pt x="5056" y="24485"/>
                  </a:lnTo>
                  <a:lnTo>
                    <a:pt x="3174" y="52410"/>
                  </a:lnTo>
                  <a:lnTo>
                    <a:pt x="30" y="79264"/>
                  </a:lnTo>
                  <a:lnTo>
                    <a:pt x="0" y="92379"/>
                  </a:lnTo>
                  <a:lnTo>
                    <a:pt x="4251" y="105760"/>
                  </a:lnTo>
                  <a:lnTo>
                    <a:pt x="5930" y="105079"/>
                  </a:lnTo>
                  <a:lnTo>
                    <a:pt x="22661" y="90081"/>
                  </a:lnTo>
                  <a:lnTo>
                    <a:pt x="34691" y="63054"/>
                  </a:lnTo>
                  <a:lnTo>
                    <a:pt x="46606" y="36008"/>
                  </a:lnTo>
                  <a:lnTo>
                    <a:pt x="62522" y="15373"/>
                  </a:lnTo>
                  <a:lnTo>
                    <a:pt x="71989" y="7303"/>
                  </a:lnTo>
                  <a:lnTo>
                    <a:pt x="75783" y="6279"/>
                  </a:lnTo>
                  <a:lnTo>
                    <a:pt x="79019" y="7008"/>
                  </a:lnTo>
                  <a:lnTo>
                    <a:pt x="81881" y="8906"/>
                  </a:lnTo>
                  <a:lnTo>
                    <a:pt x="83084" y="11581"/>
                  </a:lnTo>
                  <a:lnTo>
                    <a:pt x="81637" y="36785"/>
                  </a:lnTo>
                  <a:lnTo>
                    <a:pt x="86401" y="62535"/>
                  </a:lnTo>
                  <a:lnTo>
                    <a:pt x="92815" y="77403"/>
                  </a:lnTo>
                  <a:lnTo>
                    <a:pt x="99563" y="86377"/>
                  </a:lnTo>
                  <a:lnTo>
                    <a:pt x="109148" y="91307"/>
                  </a:lnTo>
                  <a:lnTo>
                    <a:pt x="12570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SMARTInkShape-3021"/>
            <p:cNvSpPr/>
            <p:nvPr>
              <p:custDataLst>
                <p:tags r:id="rId252"/>
              </p:custDataLst>
            </p:nvPr>
          </p:nvSpPr>
          <p:spPr>
            <a:xfrm>
              <a:off x="8147050" y="5327650"/>
              <a:ext cx="111130" cy="337741"/>
            </a:xfrm>
            <a:custGeom>
              <a:avLst/>
              <a:gdLst/>
              <a:ahLst/>
              <a:cxnLst/>
              <a:rect l="0" t="0" r="0" b="0"/>
              <a:pathLst>
                <a:path w="111130" h="337741">
                  <a:moveTo>
                    <a:pt x="95250" y="0"/>
                  </a:moveTo>
                  <a:lnTo>
                    <a:pt x="95250" y="0"/>
                  </a:lnTo>
                  <a:lnTo>
                    <a:pt x="88770" y="705"/>
                  </a:lnTo>
                  <a:lnTo>
                    <a:pt x="79670" y="3370"/>
                  </a:lnTo>
                  <a:lnTo>
                    <a:pt x="52302" y="24799"/>
                  </a:lnTo>
                  <a:lnTo>
                    <a:pt x="47568" y="29232"/>
                  </a:lnTo>
                  <a:lnTo>
                    <a:pt x="45117" y="34305"/>
                  </a:lnTo>
                  <a:lnTo>
                    <a:pt x="44276" y="45586"/>
                  </a:lnTo>
                  <a:lnTo>
                    <a:pt x="46255" y="53891"/>
                  </a:lnTo>
                  <a:lnTo>
                    <a:pt x="47769" y="57094"/>
                  </a:lnTo>
                  <a:lnTo>
                    <a:pt x="50191" y="59229"/>
                  </a:lnTo>
                  <a:lnTo>
                    <a:pt x="56644" y="61602"/>
                  </a:lnTo>
                  <a:lnTo>
                    <a:pt x="64215" y="60775"/>
                  </a:lnTo>
                  <a:lnTo>
                    <a:pt x="68211" y="59567"/>
                  </a:lnTo>
                  <a:lnTo>
                    <a:pt x="74530" y="54461"/>
                  </a:lnTo>
                  <a:lnTo>
                    <a:pt x="104308" y="22743"/>
                  </a:lnTo>
                  <a:lnTo>
                    <a:pt x="105522" y="21512"/>
                  </a:lnTo>
                  <a:lnTo>
                    <a:pt x="108752" y="29552"/>
                  </a:lnTo>
                  <a:lnTo>
                    <a:pt x="111129" y="45589"/>
                  </a:lnTo>
                  <a:lnTo>
                    <a:pt x="109834" y="66828"/>
                  </a:lnTo>
                  <a:lnTo>
                    <a:pt x="106905" y="96024"/>
                  </a:lnTo>
                  <a:lnTo>
                    <a:pt x="105137" y="112699"/>
                  </a:lnTo>
                  <a:lnTo>
                    <a:pt x="102547" y="132283"/>
                  </a:lnTo>
                  <a:lnTo>
                    <a:pt x="99409" y="153805"/>
                  </a:lnTo>
                  <a:lnTo>
                    <a:pt x="95906" y="176620"/>
                  </a:lnTo>
                  <a:lnTo>
                    <a:pt x="92865" y="199591"/>
                  </a:lnTo>
                  <a:lnTo>
                    <a:pt x="90132" y="222666"/>
                  </a:lnTo>
                  <a:lnTo>
                    <a:pt x="87604" y="245811"/>
                  </a:lnTo>
                  <a:lnTo>
                    <a:pt x="84509" y="264768"/>
                  </a:lnTo>
                  <a:lnTo>
                    <a:pt x="77305" y="295239"/>
                  </a:lnTo>
                  <a:lnTo>
                    <a:pt x="65317" y="325486"/>
                  </a:lnTo>
                  <a:lnTo>
                    <a:pt x="58898" y="335160"/>
                  </a:lnTo>
                  <a:lnTo>
                    <a:pt x="56199" y="337740"/>
                  </a:lnTo>
                  <a:lnTo>
                    <a:pt x="52282" y="336638"/>
                  </a:lnTo>
                  <a:lnTo>
                    <a:pt x="42286" y="327887"/>
                  </a:lnTo>
                  <a:lnTo>
                    <a:pt x="24759" y="296980"/>
                  </a:lnTo>
                  <a:lnTo>
                    <a:pt x="14297" y="272397"/>
                  </a:lnTo>
                  <a:lnTo>
                    <a:pt x="4236" y="242282"/>
                  </a:lnTo>
                  <a:lnTo>
                    <a:pt x="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0" name="SMARTInkShape-Group700"/>
          <p:cNvGrpSpPr/>
          <p:nvPr/>
        </p:nvGrpSpPr>
        <p:grpSpPr>
          <a:xfrm>
            <a:off x="7232797" y="4561992"/>
            <a:ext cx="1142854" cy="658157"/>
            <a:chOff x="7232797" y="4561992"/>
            <a:chExt cx="1142854" cy="658157"/>
          </a:xfrm>
        </p:grpSpPr>
        <p:sp>
          <p:nvSpPr>
            <p:cNvPr id="325" name="SMARTInkShape-3022"/>
            <p:cNvSpPr/>
            <p:nvPr>
              <p:custDataLst>
                <p:tags r:id="rId229"/>
              </p:custDataLst>
            </p:nvPr>
          </p:nvSpPr>
          <p:spPr>
            <a:xfrm>
              <a:off x="7232797" y="4999654"/>
              <a:ext cx="126854" cy="94553"/>
            </a:xfrm>
            <a:custGeom>
              <a:avLst/>
              <a:gdLst/>
              <a:ahLst/>
              <a:cxnLst/>
              <a:rect l="0" t="0" r="0" b="0"/>
              <a:pathLst>
                <a:path w="126854" h="94553">
                  <a:moveTo>
                    <a:pt x="31603" y="23196"/>
                  </a:moveTo>
                  <a:lnTo>
                    <a:pt x="31603" y="23196"/>
                  </a:lnTo>
                  <a:lnTo>
                    <a:pt x="31603" y="32033"/>
                  </a:lnTo>
                  <a:lnTo>
                    <a:pt x="33014" y="33321"/>
                  </a:lnTo>
                  <a:lnTo>
                    <a:pt x="38344" y="34751"/>
                  </a:lnTo>
                  <a:lnTo>
                    <a:pt x="57629" y="34963"/>
                  </a:lnTo>
                  <a:lnTo>
                    <a:pt x="66923" y="32424"/>
                  </a:lnTo>
                  <a:lnTo>
                    <a:pt x="73876" y="27062"/>
                  </a:lnTo>
                  <a:lnTo>
                    <a:pt x="78614" y="20681"/>
                  </a:lnTo>
                  <a:lnTo>
                    <a:pt x="80719" y="15493"/>
                  </a:lnTo>
                  <a:lnTo>
                    <a:pt x="79870" y="12416"/>
                  </a:lnTo>
                  <a:lnTo>
                    <a:pt x="75162" y="5235"/>
                  </a:lnTo>
                  <a:lnTo>
                    <a:pt x="71225" y="2755"/>
                  </a:lnTo>
                  <a:lnTo>
                    <a:pt x="61207" y="0"/>
                  </a:lnTo>
                  <a:lnTo>
                    <a:pt x="49700" y="2538"/>
                  </a:lnTo>
                  <a:lnTo>
                    <a:pt x="21694" y="19037"/>
                  </a:lnTo>
                  <a:lnTo>
                    <a:pt x="4051" y="36545"/>
                  </a:lnTo>
                  <a:lnTo>
                    <a:pt x="1241" y="42679"/>
                  </a:lnTo>
                  <a:lnTo>
                    <a:pt x="0" y="55138"/>
                  </a:lnTo>
                  <a:lnTo>
                    <a:pt x="3681" y="67731"/>
                  </a:lnTo>
                  <a:lnTo>
                    <a:pt x="6639" y="74053"/>
                  </a:lnTo>
                  <a:lnTo>
                    <a:pt x="17450" y="82958"/>
                  </a:lnTo>
                  <a:lnTo>
                    <a:pt x="47387" y="94424"/>
                  </a:lnTo>
                  <a:lnTo>
                    <a:pt x="72106" y="94552"/>
                  </a:lnTo>
                  <a:lnTo>
                    <a:pt x="100673" y="91932"/>
                  </a:lnTo>
                  <a:lnTo>
                    <a:pt x="126853" y="803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SMARTInkShape-3023"/>
            <p:cNvSpPr/>
            <p:nvPr>
              <p:custDataLst>
                <p:tags r:id="rId230"/>
              </p:custDataLst>
            </p:nvPr>
          </p:nvSpPr>
          <p:spPr>
            <a:xfrm>
              <a:off x="7378700" y="5010150"/>
              <a:ext cx="57151" cy="82551"/>
            </a:xfrm>
            <a:custGeom>
              <a:avLst/>
              <a:gdLst/>
              <a:ahLst/>
              <a:cxnLst/>
              <a:rect l="0" t="0" r="0" b="0"/>
              <a:pathLst>
                <a:path w="57151" h="82551">
                  <a:moveTo>
                    <a:pt x="0" y="0"/>
                  </a:moveTo>
                  <a:lnTo>
                    <a:pt x="0" y="0"/>
                  </a:lnTo>
                  <a:lnTo>
                    <a:pt x="15901" y="31097"/>
                  </a:lnTo>
                  <a:lnTo>
                    <a:pt x="36126" y="60043"/>
                  </a:lnTo>
                  <a:lnTo>
                    <a:pt x="47875" y="76641"/>
                  </a:lnTo>
                  <a:lnTo>
                    <a:pt x="571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SMARTInkShape-3024"/>
            <p:cNvSpPr/>
            <p:nvPr>
              <p:custDataLst>
                <p:tags r:id="rId231"/>
              </p:custDataLst>
            </p:nvPr>
          </p:nvSpPr>
          <p:spPr>
            <a:xfrm>
              <a:off x="7366000" y="4991100"/>
              <a:ext cx="101601" cy="95251"/>
            </a:xfrm>
            <a:custGeom>
              <a:avLst/>
              <a:gdLst/>
              <a:ahLst/>
              <a:cxnLst/>
              <a:rect l="0" t="0" r="0" b="0"/>
              <a:pathLst>
                <a:path w="101601" h="95251">
                  <a:moveTo>
                    <a:pt x="0" y="95250"/>
                  </a:moveTo>
                  <a:lnTo>
                    <a:pt x="0" y="95250"/>
                  </a:lnTo>
                  <a:lnTo>
                    <a:pt x="17311" y="79349"/>
                  </a:lnTo>
                  <a:lnTo>
                    <a:pt x="43897" y="61404"/>
                  </a:lnTo>
                  <a:lnTo>
                    <a:pt x="75422" y="3583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SMARTInkShape-3025"/>
            <p:cNvSpPr/>
            <p:nvPr>
              <p:custDataLst>
                <p:tags r:id="rId232"/>
              </p:custDataLst>
            </p:nvPr>
          </p:nvSpPr>
          <p:spPr>
            <a:xfrm>
              <a:off x="7405565" y="4880688"/>
              <a:ext cx="119186" cy="215943"/>
            </a:xfrm>
            <a:custGeom>
              <a:avLst/>
              <a:gdLst/>
              <a:ahLst/>
              <a:cxnLst/>
              <a:rect l="0" t="0" r="0" b="0"/>
              <a:pathLst>
                <a:path w="119186" h="215943">
                  <a:moveTo>
                    <a:pt x="11235" y="116762"/>
                  </a:moveTo>
                  <a:lnTo>
                    <a:pt x="11235" y="116762"/>
                  </a:lnTo>
                  <a:lnTo>
                    <a:pt x="25050" y="85369"/>
                  </a:lnTo>
                  <a:lnTo>
                    <a:pt x="33603" y="63299"/>
                  </a:lnTo>
                  <a:lnTo>
                    <a:pt x="44459" y="39378"/>
                  </a:lnTo>
                  <a:lnTo>
                    <a:pt x="59101" y="12224"/>
                  </a:lnTo>
                  <a:lnTo>
                    <a:pt x="65633" y="886"/>
                  </a:lnTo>
                  <a:lnTo>
                    <a:pt x="66551" y="0"/>
                  </a:lnTo>
                  <a:lnTo>
                    <a:pt x="67162" y="115"/>
                  </a:lnTo>
                  <a:lnTo>
                    <a:pt x="67570" y="897"/>
                  </a:lnTo>
                  <a:lnTo>
                    <a:pt x="58031" y="22224"/>
                  </a:lnTo>
                  <a:lnTo>
                    <a:pt x="47555" y="45582"/>
                  </a:lnTo>
                  <a:lnTo>
                    <a:pt x="35844" y="73132"/>
                  </a:lnTo>
                  <a:lnTo>
                    <a:pt x="23583" y="104191"/>
                  </a:lnTo>
                  <a:lnTo>
                    <a:pt x="14842" y="133047"/>
                  </a:lnTo>
                  <a:lnTo>
                    <a:pt x="8604" y="157161"/>
                  </a:lnTo>
                  <a:lnTo>
                    <a:pt x="0" y="185825"/>
                  </a:lnTo>
                  <a:lnTo>
                    <a:pt x="217" y="187499"/>
                  </a:lnTo>
                  <a:lnTo>
                    <a:pt x="1068" y="187908"/>
                  </a:lnTo>
                  <a:lnTo>
                    <a:pt x="2340" y="187476"/>
                  </a:lnTo>
                  <a:lnTo>
                    <a:pt x="20247" y="162240"/>
                  </a:lnTo>
                  <a:lnTo>
                    <a:pt x="37424" y="134235"/>
                  </a:lnTo>
                  <a:lnTo>
                    <a:pt x="55918" y="105476"/>
                  </a:lnTo>
                  <a:lnTo>
                    <a:pt x="74389" y="80587"/>
                  </a:lnTo>
                  <a:lnTo>
                    <a:pt x="77326" y="78534"/>
                  </a:lnTo>
                  <a:lnTo>
                    <a:pt x="79990" y="77871"/>
                  </a:lnTo>
                  <a:lnTo>
                    <a:pt x="82473" y="78135"/>
                  </a:lnTo>
                  <a:lnTo>
                    <a:pt x="83421" y="81132"/>
                  </a:lnTo>
                  <a:lnTo>
                    <a:pt x="82593" y="91989"/>
                  </a:lnTo>
                  <a:lnTo>
                    <a:pt x="74790" y="117339"/>
                  </a:lnTo>
                  <a:lnTo>
                    <a:pt x="56799" y="147193"/>
                  </a:lnTo>
                  <a:lnTo>
                    <a:pt x="31917" y="177336"/>
                  </a:lnTo>
                  <a:lnTo>
                    <a:pt x="19611" y="190764"/>
                  </a:lnTo>
                  <a:lnTo>
                    <a:pt x="18936" y="190085"/>
                  </a:lnTo>
                  <a:lnTo>
                    <a:pt x="18185" y="185569"/>
                  </a:lnTo>
                  <a:lnTo>
                    <a:pt x="21134" y="171721"/>
                  </a:lnTo>
                  <a:lnTo>
                    <a:pt x="26476" y="160955"/>
                  </a:lnTo>
                  <a:lnTo>
                    <a:pt x="30473" y="157570"/>
                  </a:lnTo>
                  <a:lnTo>
                    <a:pt x="32527" y="156667"/>
                  </a:lnTo>
                  <a:lnTo>
                    <a:pt x="34603" y="156771"/>
                  </a:lnTo>
                  <a:lnTo>
                    <a:pt x="38788" y="158768"/>
                  </a:lnTo>
                  <a:lnTo>
                    <a:pt x="40187" y="160994"/>
                  </a:lnTo>
                  <a:lnTo>
                    <a:pt x="49729" y="191873"/>
                  </a:lnTo>
                  <a:lnTo>
                    <a:pt x="54449" y="200944"/>
                  </a:lnTo>
                  <a:lnTo>
                    <a:pt x="61251" y="209680"/>
                  </a:lnTo>
                  <a:lnTo>
                    <a:pt x="70858" y="214503"/>
                  </a:lnTo>
                  <a:lnTo>
                    <a:pt x="82184" y="215942"/>
                  </a:lnTo>
                  <a:lnTo>
                    <a:pt x="94273" y="214229"/>
                  </a:lnTo>
                  <a:lnTo>
                    <a:pt x="104821" y="207353"/>
                  </a:lnTo>
                  <a:lnTo>
                    <a:pt x="119185" y="1929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SMARTInkShape-3026"/>
            <p:cNvSpPr/>
            <p:nvPr>
              <p:custDataLst>
                <p:tags r:id="rId233"/>
              </p:custDataLst>
            </p:nvPr>
          </p:nvSpPr>
          <p:spPr>
            <a:xfrm>
              <a:off x="7505700" y="4968391"/>
              <a:ext cx="70041" cy="116222"/>
            </a:xfrm>
            <a:custGeom>
              <a:avLst/>
              <a:gdLst/>
              <a:ahLst/>
              <a:cxnLst/>
              <a:rect l="0" t="0" r="0" b="0"/>
              <a:pathLst>
                <a:path w="70041" h="116222">
                  <a:moveTo>
                    <a:pt x="63500" y="3659"/>
                  </a:moveTo>
                  <a:lnTo>
                    <a:pt x="63500" y="3659"/>
                  </a:lnTo>
                  <a:lnTo>
                    <a:pt x="63500" y="288"/>
                  </a:lnTo>
                  <a:lnTo>
                    <a:pt x="62088" y="0"/>
                  </a:lnTo>
                  <a:lnTo>
                    <a:pt x="56758" y="1563"/>
                  </a:lnTo>
                  <a:lnTo>
                    <a:pt x="30276" y="26619"/>
                  </a:lnTo>
                  <a:lnTo>
                    <a:pt x="24039" y="37146"/>
                  </a:lnTo>
                  <a:lnTo>
                    <a:pt x="20035" y="57781"/>
                  </a:lnTo>
                  <a:lnTo>
                    <a:pt x="22529" y="62317"/>
                  </a:lnTo>
                  <a:lnTo>
                    <a:pt x="51119" y="84011"/>
                  </a:lnTo>
                  <a:lnTo>
                    <a:pt x="66573" y="93398"/>
                  </a:lnTo>
                  <a:lnTo>
                    <a:pt x="69076" y="96646"/>
                  </a:lnTo>
                  <a:lnTo>
                    <a:pt x="70040" y="100222"/>
                  </a:lnTo>
                  <a:lnTo>
                    <a:pt x="69976" y="104018"/>
                  </a:lnTo>
                  <a:lnTo>
                    <a:pt x="68523" y="107254"/>
                  </a:lnTo>
                  <a:lnTo>
                    <a:pt x="63146" y="112731"/>
                  </a:lnTo>
                  <a:lnTo>
                    <a:pt x="52288" y="115635"/>
                  </a:lnTo>
                  <a:lnTo>
                    <a:pt x="38762" y="116221"/>
                  </a:lnTo>
                  <a:lnTo>
                    <a:pt x="25694" y="114129"/>
                  </a:lnTo>
                  <a:lnTo>
                    <a:pt x="14712" y="108966"/>
                  </a:lnTo>
                  <a:lnTo>
                    <a:pt x="0" y="989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SMARTInkShape-3027"/>
            <p:cNvSpPr/>
            <p:nvPr>
              <p:custDataLst>
                <p:tags r:id="rId234"/>
              </p:custDataLst>
            </p:nvPr>
          </p:nvSpPr>
          <p:spPr>
            <a:xfrm>
              <a:off x="7607309" y="4969670"/>
              <a:ext cx="104587" cy="241045"/>
            </a:xfrm>
            <a:custGeom>
              <a:avLst/>
              <a:gdLst/>
              <a:ahLst/>
              <a:cxnLst/>
              <a:rect l="0" t="0" r="0" b="0"/>
              <a:pathLst>
                <a:path w="104587" h="241045">
                  <a:moveTo>
                    <a:pt x="31741" y="40480"/>
                  </a:moveTo>
                  <a:lnTo>
                    <a:pt x="31741" y="40480"/>
                  </a:lnTo>
                  <a:lnTo>
                    <a:pt x="31741" y="43851"/>
                  </a:lnTo>
                  <a:lnTo>
                    <a:pt x="23013" y="73000"/>
                  </a:lnTo>
                  <a:lnTo>
                    <a:pt x="20806" y="97502"/>
                  </a:lnTo>
                  <a:lnTo>
                    <a:pt x="17944" y="126736"/>
                  </a:lnTo>
                  <a:lnTo>
                    <a:pt x="14320" y="157133"/>
                  </a:lnTo>
                  <a:lnTo>
                    <a:pt x="10358" y="184753"/>
                  </a:lnTo>
                  <a:lnTo>
                    <a:pt x="6244" y="207378"/>
                  </a:lnTo>
                  <a:lnTo>
                    <a:pt x="814" y="237749"/>
                  </a:lnTo>
                  <a:lnTo>
                    <a:pt x="357" y="241044"/>
                  </a:lnTo>
                  <a:lnTo>
                    <a:pt x="24" y="219030"/>
                  </a:lnTo>
                  <a:lnTo>
                    <a:pt x="5" y="194624"/>
                  </a:lnTo>
                  <a:lnTo>
                    <a:pt x="0" y="179226"/>
                  </a:lnTo>
                  <a:lnTo>
                    <a:pt x="1409" y="162611"/>
                  </a:lnTo>
                  <a:lnTo>
                    <a:pt x="3758" y="145184"/>
                  </a:lnTo>
                  <a:lnTo>
                    <a:pt x="6736" y="127215"/>
                  </a:lnTo>
                  <a:lnTo>
                    <a:pt x="10131" y="109593"/>
                  </a:lnTo>
                  <a:lnTo>
                    <a:pt x="13807" y="92199"/>
                  </a:lnTo>
                  <a:lnTo>
                    <a:pt x="17669" y="74959"/>
                  </a:lnTo>
                  <a:lnTo>
                    <a:pt x="31366" y="46397"/>
                  </a:lnTo>
                  <a:lnTo>
                    <a:pt x="55148" y="16127"/>
                  </a:lnTo>
                  <a:lnTo>
                    <a:pt x="68955" y="4962"/>
                  </a:lnTo>
                  <a:lnTo>
                    <a:pt x="82147" y="0"/>
                  </a:lnTo>
                  <a:lnTo>
                    <a:pt x="87923" y="1499"/>
                  </a:lnTo>
                  <a:lnTo>
                    <a:pt x="98103" y="10690"/>
                  </a:lnTo>
                  <a:lnTo>
                    <a:pt x="103568" y="26064"/>
                  </a:lnTo>
                  <a:lnTo>
                    <a:pt x="104586" y="43951"/>
                  </a:lnTo>
                  <a:lnTo>
                    <a:pt x="100335" y="61308"/>
                  </a:lnTo>
                  <a:lnTo>
                    <a:pt x="83267" y="86946"/>
                  </a:lnTo>
                  <a:lnTo>
                    <a:pt x="60335" y="109046"/>
                  </a:lnTo>
                  <a:lnTo>
                    <a:pt x="45860" y="116814"/>
                  </a:lnTo>
                  <a:lnTo>
                    <a:pt x="33077" y="119562"/>
                  </a:lnTo>
                  <a:lnTo>
                    <a:pt x="12691" y="1166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SMARTInkShape-3028"/>
            <p:cNvSpPr/>
            <p:nvPr>
              <p:custDataLst>
                <p:tags r:id="rId235"/>
              </p:custDataLst>
            </p:nvPr>
          </p:nvSpPr>
          <p:spPr>
            <a:xfrm>
              <a:off x="7730086" y="4992506"/>
              <a:ext cx="175665" cy="100195"/>
            </a:xfrm>
            <a:custGeom>
              <a:avLst/>
              <a:gdLst/>
              <a:ahLst/>
              <a:cxnLst/>
              <a:rect l="0" t="0" r="0" b="0"/>
              <a:pathLst>
                <a:path w="175665" h="100195">
                  <a:moveTo>
                    <a:pt x="61364" y="17644"/>
                  </a:moveTo>
                  <a:lnTo>
                    <a:pt x="61364" y="17644"/>
                  </a:lnTo>
                  <a:lnTo>
                    <a:pt x="57993" y="10902"/>
                  </a:lnTo>
                  <a:lnTo>
                    <a:pt x="52575" y="5711"/>
                  </a:lnTo>
                  <a:lnTo>
                    <a:pt x="45463" y="1757"/>
                  </a:lnTo>
                  <a:lnTo>
                    <a:pt x="37599" y="0"/>
                  </a:lnTo>
                  <a:lnTo>
                    <a:pt x="25637" y="4863"/>
                  </a:lnTo>
                  <a:lnTo>
                    <a:pt x="13030" y="14080"/>
                  </a:lnTo>
                  <a:lnTo>
                    <a:pt x="5075" y="25233"/>
                  </a:lnTo>
                  <a:lnTo>
                    <a:pt x="0" y="40040"/>
                  </a:lnTo>
                  <a:lnTo>
                    <a:pt x="1868" y="56735"/>
                  </a:lnTo>
                  <a:lnTo>
                    <a:pt x="4061" y="60638"/>
                  </a:lnTo>
                  <a:lnTo>
                    <a:pt x="6934" y="63240"/>
                  </a:lnTo>
                  <a:lnTo>
                    <a:pt x="13889" y="66131"/>
                  </a:lnTo>
                  <a:lnTo>
                    <a:pt x="21684" y="67416"/>
                  </a:lnTo>
                  <a:lnTo>
                    <a:pt x="34006" y="64768"/>
                  </a:lnTo>
                  <a:lnTo>
                    <a:pt x="46594" y="56144"/>
                  </a:lnTo>
                  <a:lnTo>
                    <a:pt x="55891" y="41281"/>
                  </a:lnTo>
                  <a:lnTo>
                    <a:pt x="60643" y="9799"/>
                  </a:lnTo>
                  <a:lnTo>
                    <a:pt x="60883" y="6064"/>
                  </a:lnTo>
                  <a:lnTo>
                    <a:pt x="60338" y="4279"/>
                  </a:lnTo>
                  <a:lnTo>
                    <a:pt x="59269" y="3795"/>
                  </a:lnTo>
                  <a:lnTo>
                    <a:pt x="57850" y="4178"/>
                  </a:lnTo>
                  <a:lnTo>
                    <a:pt x="56274" y="10248"/>
                  </a:lnTo>
                  <a:lnTo>
                    <a:pt x="55180" y="37392"/>
                  </a:lnTo>
                  <a:lnTo>
                    <a:pt x="55734" y="69080"/>
                  </a:lnTo>
                  <a:lnTo>
                    <a:pt x="58391" y="75312"/>
                  </a:lnTo>
                  <a:lnTo>
                    <a:pt x="60088" y="77256"/>
                  </a:lnTo>
                  <a:lnTo>
                    <a:pt x="63854" y="79416"/>
                  </a:lnTo>
                  <a:lnTo>
                    <a:pt x="69762" y="78495"/>
                  </a:lnTo>
                  <a:lnTo>
                    <a:pt x="73313" y="77261"/>
                  </a:lnTo>
                  <a:lnTo>
                    <a:pt x="79139" y="72127"/>
                  </a:lnTo>
                  <a:lnTo>
                    <a:pt x="95899" y="46795"/>
                  </a:lnTo>
                  <a:lnTo>
                    <a:pt x="112297" y="15589"/>
                  </a:lnTo>
                  <a:lnTo>
                    <a:pt x="119984" y="6147"/>
                  </a:lnTo>
                  <a:lnTo>
                    <a:pt x="125752" y="1951"/>
                  </a:lnTo>
                  <a:lnTo>
                    <a:pt x="128279" y="1537"/>
                  </a:lnTo>
                  <a:lnTo>
                    <a:pt x="130668" y="1967"/>
                  </a:lnTo>
                  <a:lnTo>
                    <a:pt x="132967" y="2960"/>
                  </a:lnTo>
                  <a:lnTo>
                    <a:pt x="135521" y="11588"/>
                  </a:lnTo>
                  <a:lnTo>
                    <a:pt x="135950" y="24124"/>
                  </a:lnTo>
                  <a:lnTo>
                    <a:pt x="130478" y="51301"/>
                  </a:lnTo>
                  <a:lnTo>
                    <a:pt x="124962" y="80475"/>
                  </a:lnTo>
                  <a:lnTo>
                    <a:pt x="131635" y="74203"/>
                  </a:lnTo>
                  <a:lnTo>
                    <a:pt x="147453" y="43454"/>
                  </a:lnTo>
                  <a:lnTo>
                    <a:pt x="163271" y="24467"/>
                  </a:lnTo>
                  <a:lnTo>
                    <a:pt x="165991" y="22898"/>
                  </a:lnTo>
                  <a:lnTo>
                    <a:pt x="168509" y="22558"/>
                  </a:lnTo>
                  <a:lnTo>
                    <a:pt x="170895" y="23036"/>
                  </a:lnTo>
                  <a:lnTo>
                    <a:pt x="172484" y="24767"/>
                  </a:lnTo>
                  <a:lnTo>
                    <a:pt x="174251" y="30452"/>
                  </a:lnTo>
                  <a:lnTo>
                    <a:pt x="170452" y="61620"/>
                  </a:lnTo>
                  <a:lnTo>
                    <a:pt x="170169" y="88006"/>
                  </a:lnTo>
                  <a:lnTo>
                    <a:pt x="175664" y="1001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SMARTInkShape-3029"/>
            <p:cNvSpPr/>
            <p:nvPr>
              <p:custDataLst>
                <p:tags r:id="rId236"/>
              </p:custDataLst>
            </p:nvPr>
          </p:nvSpPr>
          <p:spPr>
            <a:xfrm>
              <a:off x="7950200" y="4975918"/>
              <a:ext cx="63501" cy="96149"/>
            </a:xfrm>
            <a:custGeom>
              <a:avLst/>
              <a:gdLst/>
              <a:ahLst/>
              <a:cxnLst/>
              <a:rect l="0" t="0" r="0" b="0"/>
              <a:pathLst>
                <a:path w="63501" h="96149">
                  <a:moveTo>
                    <a:pt x="63500" y="15182"/>
                  </a:moveTo>
                  <a:lnTo>
                    <a:pt x="63500" y="15182"/>
                  </a:lnTo>
                  <a:lnTo>
                    <a:pt x="63500" y="8440"/>
                  </a:lnTo>
                  <a:lnTo>
                    <a:pt x="62089" y="5748"/>
                  </a:lnTo>
                  <a:lnTo>
                    <a:pt x="56759" y="877"/>
                  </a:lnTo>
                  <a:lnTo>
                    <a:pt x="52655" y="0"/>
                  </a:lnTo>
                  <a:lnTo>
                    <a:pt x="42452" y="908"/>
                  </a:lnTo>
                  <a:lnTo>
                    <a:pt x="24808" y="8758"/>
                  </a:lnTo>
                  <a:lnTo>
                    <a:pt x="16199" y="16090"/>
                  </a:lnTo>
                  <a:lnTo>
                    <a:pt x="12916" y="20020"/>
                  </a:lnTo>
                  <a:lnTo>
                    <a:pt x="12139" y="24052"/>
                  </a:lnTo>
                  <a:lnTo>
                    <a:pt x="13032" y="28151"/>
                  </a:lnTo>
                  <a:lnTo>
                    <a:pt x="18492" y="37174"/>
                  </a:lnTo>
                  <a:lnTo>
                    <a:pt x="45213" y="66370"/>
                  </a:lnTo>
                  <a:lnTo>
                    <a:pt x="56984" y="78405"/>
                  </a:lnTo>
                  <a:lnTo>
                    <a:pt x="58451" y="81319"/>
                  </a:lnTo>
                  <a:lnTo>
                    <a:pt x="58722" y="83968"/>
                  </a:lnTo>
                  <a:lnTo>
                    <a:pt x="58198" y="86439"/>
                  </a:lnTo>
                  <a:lnTo>
                    <a:pt x="51971" y="91067"/>
                  </a:lnTo>
                  <a:lnTo>
                    <a:pt x="41442" y="94769"/>
                  </a:lnTo>
                  <a:lnTo>
                    <a:pt x="21059" y="96148"/>
                  </a:lnTo>
                  <a:lnTo>
                    <a:pt x="0" y="913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SMARTInkShape-3030"/>
            <p:cNvSpPr/>
            <p:nvPr>
              <p:custDataLst>
                <p:tags r:id="rId237"/>
              </p:custDataLst>
            </p:nvPr>
          </p:nvSpPr>
          <p:spPr>
            <a:xfrm>
              <a:off x="7994650" y="4997450"/>
              <a:ext cx="79572" cy="222699"/>
            </a:xfrm>
            <a:custGeom>
              <a:avLst/>
              <a:gdLst/>
              <a:ahLst/>
              <a:cxnLst/>
              <a:rect l="0" t="0" r="0" b="0"/>
              <a:pathLst>
                <a:path w="79572" h="222699">
                  <a:moveTo>
                    <a:pt x="76200" y="0"/>
                  </a:moveTo>
                  <a:lnTo>
                    <a:pt x="76200" y="0"/>
                  </a:lnTo>
                  <a:lnTo>
                    <a:pt x="76905" y="26053"/>
                  </a:lnTo>
                  <a:lnTo>
                    <a:pt x="79571" y="47562"/>
                  </a:lnTo>
                  <a:lnTo>
                    <a:pt x="79344" y="76877"/>
                  </a:lnTo>
                  <a:lnTo>
                    <a:pt x="78296" y="93585"/>
                  </a:lnTo>
                  <a:lnTo>
                    <a:pt x="77132" y="123437"/>
                  </a:lnTo>
                  <a:lnTo>
                    <a:pt x="75909" y="150111"/>
                  </a:lnTo>
                  <a:lnTo>
                    <a:pt x="73013" y="173725"/>
                  </a:lnTo>
                  <a:lnTo>
                    <a:pt x="60674" y="203482"/>
                  </a:lnTo>
                  <a:lnTo>
                    <a:pt x="46983" y="220060"/>
                  </a:lnTo>
                  <a:lnTo>
                    <a:pt x="42611" y="222201"/>
                  </a:lnTo>
                  <a:lnTo>
                    <a:pt x="33990" y="222698"/>
                  </a:lnTo>
                  <a:lnTo>
                    <a:pt x="23574" y="214923"/>
                  </a:lnTo>
                  <a:lnTo>
                    <a:pt x="13299" y="201355"/>
                  </a:lnTo>
                  <a:lnTo>
                    <a:pt x="6381" y="183565"/>
                  </a:lnTo>
                  <a:lnTo>
                    <a:pt x="2835" y="158255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SMARTInkShape-3031"/>
            <p:cNvSpPr/>
            <p:nvPr>
              <p:custDataLst>
                <p:tags r:id="rId238"/>
              </p:custDataLst>
            </p:nvPr>
          </p:nvSpPr>
          <p:spPr>
            <a:xfrm>
              <a:off x="8096250" y="49212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SMARTInkShape-3032"/>
            <p:cNvSpPr/>
            <p:nvPr>
              <p:custDataLst>
                <p:tags r:id="rId239"/>
              </p:custDataLst>
            </p:nvPr>
          </p:nvSpPr>
          <p:spPr>
            <a:xfrm>
              <a:off x="8139772" y="4984750"/>
              <a:ext cx="68179" cy="91017"/>
            </a:xfrm>
            <a:custGeom>
              <a:avLst/>
              <a:gdLst/>
              <a:ahLst/>
              <a:cxnLst/>
              <a:rect l="0" t="0" r="0" b="0"/>
              <a:pathLst>
                <a:path w="68179" h="91017">
                  <a:moveTo>
                    <a:pt x="39028" y="6350"/>
                  </a:moveTo>
                  <a:lnTo>
                    <a:pt x="39028" y="6350"/>
                  </a:lnTo>
                  <a:lnTo>
                    <a:pt x="28889" y="7055"/>
                  </a:lnTo>
                  <a:lnTo>
                    <a:pt x="21352" y="9721"/>
                  </a:lnTo>
                  <a:lnTo>
                    <a:pt x="9175" y="21930"/>
                  </a:lnTo>
                  <a:lnTo>
                    <a:pt x="0" y="42324"/>
                  </a:lnTo>
                  <a:lnTo>
                    <a:pt x="751" y="58086"/>
                  </a:lnTo>
                  <a:lnTo>
                    <a:pt x="2926" y="66241"/>
                  </a:lnTo>
                  <a:lnTo>
                    <a:pt x="6494" y="72382"/>
                  </a:lnTo>
                  <a:lnTo>
                    <a:pt x="16101" y="81088"/>
                  </a:lnTo>
                  <a:lnTo>
                    <a:pt x="33411" y="89957"/>
                  </a:lnTo>
                  <a:lnTo>
                    <a:pt x="43822" y="91016"/>
                  </a:lnTo>
                  <a:lnTo>
                    <a:pt x="48574" y="90311"/>
                  </a:lnTo>
                  <a:lnTo>
                    <a:pt x="57618" y="85765"/>
                  </a:lnTo>
                  <a:lnTo>
                    <a:pt x="62004" y="82576"/>
                  </a:lnTo>
                  <a:lnTo>
                    <a:pt x="64929" y="78334"/>
                  </a:lnTo>
                  <a:lnTo>
                    <a:pt x="68178" y="67976"/>
                  </a:lnTo>
                  <a:lnTo>
                    <a:pt x="66636" y="40132"/>
                  </a:lnTo>
                  <a:lnTo>
                    <a:pt x="58340" y="15183"/>
                  </a:lnTo>
                  <a:lnTo>
                    <a:pt x="54019" y="10123"/>
                  </a:lnTo>
                  <a:lnTo>
                    <a:pt x="3267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3033"/>
            <p:cNvSpPr/>
            <p:nvPr>
              <p:custDataLst>
                <p:tags r:id="rId240"/>
              </p:custDataLst>
            </p:nvPr>
          </p:nvSpPr>
          <p:spPr>
            <a:xfrm>
              <a:off x="8257908" y="4980165"/>
              <a:ext cx="117743" cy="113893"/>
            </a:xfrm>
            <a:custGeom>
              <a:avLst/>
              <a:gdLst/>
              <a:ahLst/>
              <a:cxnLst/>
              <a:rect l="0" t="0" r="0" b="0"/>
              <a:pathLst>
                <a:path w="117743" h="113893">
                  <a:moveTo>
                    <a:pt x="3442" y="10935"/>
                  </a:moveTo>
                  <a:lnTo>
                    <a:pt x="3442" y="10935"/>
                  </a:lnTo>
                  <a:lnTo>
                    <a:pt x="14376" y="0"/>
                  </a:lnTo>
                  <a:lnTo>
                    <a:pt x="7149" y="28277"/>
                  </a:lnTo>
                  <a:lnTo>
                    <a:pt x="2049" y="57747"/>
                  </a:lnTo>
                  <a:lnTo>
                    <a:pt x="396" y="61193"/>
                  </a:lnTo>
                  <a:lnTo>
                    <a:pt x="0" y="64196"/>
                  </a:lnTo>
                  <a:lnTo>
                    <a:pt x="1442" y="69414"/>
                  </a:lnTo>
                  <a:lnTo>
                    <a:pt x="2814" y="71088"/>
                  </a:lnTo>
                  <a:lnTo>
                    <a:pt x="6221" y="72947"/>
                  </a:lnTo>
                  <a:lnTo>
                    <a:pt x="13849" y="70010"/>
                  </a:lnTo>
                  <a:lnTo>
                    <a:pt x="35994" y="53257"/>
                  </a:lnTo>
                  <a:lnTo>
                    <a:pt x="63083" y="22361"/>
                  </a:lnTo>
                  <a:lnTo>
                    <a:pt x="64369" y="22080"/>
                  </a:lnTo>
                  <a:lnTo>
                    <a:pt x="65227" y="22598"/>
                  </a:lnTo>
                  <a:lnTo>
                    <a:pt x="66716" y="49247"/>
                  </a:lnTo>
                  <a:lnTo>
                    <a:pt x="66897" y="77848"/>
                  </a:lnTo>
                  <a:lnTo>
                    <a:pt x="73670" y="98965"/>
                  </a:lnTo>
                  <a:lnTo>
                    <a:pt x="82633" y="108386"/>
                  </a:lnTo>
                  <a:lnTo>
                    <a:pt x="87986" y="111885"/>
                  </a:lnTo>
                  <a:lnTo>
                    <a:pt x="99578" y="113892"/>
                  </a:lnTo>
                  <a:lnTo>
                    <a:pt x="117742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SMARTInkShape-3034"/>
            <p:cNvSpPr/>
            <p:nvPr>
              <p:custDataLst>
                <p:tags r:id="rId241"/>
              </p:custDataLst>
            </p:nvPr>
          </p:nvSpPr>
          <p:spPr>
            <a:xfrm>
              <a:off x="7283450" y="4714142"/>
              <a:ext cx="279401" cy="100512"/>
            </a:xfrm>
            <a:custGeom>
              <a:avLst/>
              <a:gdLst/>
              <a:ahLst/>
              <a:cxnLst/>
              <a:rect l="0" t="0" r="0" b="0"/>
              <a:pathLst>
                <a:path w="279401" h="100512">
                  <a:moveTo>
                    <a:pt x="0" y="86458"/>
                  </a:moveTo>
                  <a:lnTo>
                    <a:pt x="0" y="86458"/>
                  </a:lnTo>
                  <a:lnTo>
                    <a:pt x="27464" y="61110"/>
                  </a:lnTo>
                  <a:lnTo>
                    <a:pt x="54304" y="42266"/>
                  </a:lnTo>
                  <a:lnTo>
                    <a:pt x="77522" y="29658"/>
                  </a:lnTo>
                  <a:lnTo>
                    <a:pt x="87664" y="25308"/>
                  </a:lnTo>
                  <a:lnTo>
                    <a:pt x="106460" y="24237"/>
                  </a:lnTo>
                  <a:lnTo>
                    <a:pt x="115423" y="25928"/>
                  </a:lnTo>
                  <a:lnTo>
                    <a:pt x="121399" y="29877"/>
                  </a:lnTo>
                  <a:lnTo>
                    <a:pt x="125383" y="35331"/>
                  </a:lnTo>
                  <a:lnTo>
                    <a:pt x="129809" y="48918"/>
                  </a:lnTo>
                  <a:lnTo>
                    <a:pt x="131776" y="64364"/>
                  </a:lnTo>
                  <a:lnTo>
                    <a:pt x="128887" y="78755"/>
                  </a:lnTo>
                  <a:lnTo>
                    <a:pt x="118906" y="98499"/>
                  </a:lnTo>
                  <a:lnTo>
                    <a:pt x="116665" y="100130"/>
                  </a:lnTo>
                  <a:lnTo>
                    <a:pt x="114466" y="100511"/>
                  </a:lnTo>
                  <a:lnTo>
                    <a:pt x="112294" y="100060"/>
                  </a:lnTo>
                  <a:lnTo>
                    <a:pt x="107999" y="93915"/>
                  </a:lnTo>
                  <a:lnTo>
                    <a:pt x="105866" y="89312"/>
                  </a:lnTo>
                  <a:lnTo>
                    <a:pt x="105377" y="76673"/>
                  </a:lnTo>
                  <a:lnTo>
                    <a:pt x="107442" y="48934"/>
                  </a:lnTo>
                  <a:lnTo>
                    <a:pt x="111170" y="32849"/>
                  </a:lnTo>
                  <a:lnTo>
                    <a:pt x="116672" y="25473"/>
                  </a:lnTo>
                  <a:lnTo>
                    <a:pt x="120115" y="22518"/>
                  </a:lnTo>
                  <a:lnTo>
                    <a:pt x="123821" y="21253"/>
                  </a:lnTo>
                  <a:lnTo>
                    <a:pt x="131702" y="21730"/>
                  </a:lnTo>
                  <a:lnTo>
                    <a:pt x="161251" y="32848"/>
                  </a:lnTo>
                  <a:lnTo>
                    <a:pt x="184891" y="34825"/>
                  </a:lnTo>
                  <a:lnTo>
                    <a:pt x="211421" y="35493"/>
                  </a:lnTo>
                  <a:lnTo>
                    <a:pt x="221200" y="31822"/>
                  </a:lnTo>
                  <a:lnTo>
                    <a:pt x="225783" y="28867"/>
                  </a:lnTo>
                  <a:lnTo>
                    <a:pt x="228133" y="25486"/>
                  </a:lnTo>
                  <a:lnTo>
                    <a:pt x="228994" y="21821"/>
                  </a:lnTo>
                  <a:lnTo>
                    <a:pt x="228678" y="5800"/>
                  </a:lnTo>
                  <a:lnTo>
                    <a:pt x="226535" y="3053"/>
                  </a:lnTo>
                  <a:lnTo>
                    <a:pt x="218510" y="0"/>
                  </a:lnTo>
                  <a:lnTo>
                    <a:pt x="213406" y="1303"/>
                  </a:lnTo>
                  <a:lnTo>
                    <a:pt x="202092" y="8395"/>
                  </a:lnTo>
                  <a:lnTo>
                    <a:pt x="187193" y="27658"/>
                  </a:lnTo>
                  <a:lnTo>
                    <a:pt x="177212" y="51240"/>
                  </a:lnTo>
                  <a:lnTo>
                    <a:pt x="177774" y="65867"/>
                  </a:lnTo>
                  <a:lnTo>
                    <a:pt x="179899" y="72730"/>
                  </a:lnTo>
                  <a:lnTo>
                    <a:pt x="184138" y="78012"/>
                  </a:lnTo>
                  <a:lnTo>
                    <a:pt x="196374" y="85762"/>
                  </a:lnTo>
                  <a:lnTo>
                    <a:pt x="222501" y="90720"/>
                  </a:lnTo>
                  <a:lnTo>
                    <a:pt x="244233" y="88117"/>
                  </a:lnTo>
                  <a:lnTo>
                    <a:pt x="279400" y="80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SMARTInkShape-3035"/>
            <p:cNvSpPr/>
            <p:nvPr>
              <p:custDataLst>
                <p:tags r:id="rId242"/>
              </p:custDataLst>
            </p:nvPr>
          </p:nvSpPr>
          <p:spPr>
            <a:xfrm>
              <a:off x="7569736" y="4561992"/>
              <a:ext cx="94996" cy="225909"/>
            </a:xfrm>
            <a:custGeom>
              <a:avLst/>
              <a:gdLst/>
              <a:ahLst/>
              <a:cxnLst/>
              <a:rect l="0" t="0" r="0" b="0"/>
              <a:pathLst>
                <a:path w="94996" h="225909">
                  <a:moveTo>
                    <a:pt x="94714" y="3658"/>
                  </a:moveTo>
                  <a:lnTo>
                    <a:pt x="94714" y="3658"/>
                  </a:lnTo>
                  <a:lnTo>
                    <a:pt x="94714" y="287"/>
                  </a:lnTo>
                  <a:lnTo>
                    <a:pt x="93302" y="0"/>
                  </a:lnTo>
                  <a:lnTo>
                    <a:pt x="87972" y="1562"/>
                  </a:lnTo>
                  <a:lnTo>
                    <a:pt x="73666" y="23263"/>
                  </a:lnTo>
                  <a:lnTo>
                    <a:pt x="62076" y="50471"/>
                  </a:lnTo>
                  <a:lnTo>
                    <a:pt x="56022" y="66617"/>
                  </a:lnTo>
                  <a:lnTo>
                    <a:pt x="49163" y="83731"/>
                  </a:lnTo>
                  <a:lnTo>
                    <a:pt x="41769" y="101490"/>
                  </a:lnTo>
                  <a:lnTo>
                    <a:pt x="34017" y="119679"/>
                  </a:lnTo>
                  <a:lnTo>
                    <a:pt x="27439" y="136744"/>
                  </a:lnTo>
                  <a:lnTo>
                    <a:pt x="21641" y="153060"/>
                  </a:lnTo>
                  <a:lnTo>
                    <a:pt x="12143" y="181536"/>
                  </a:lnTo>
                  <a:lnTo>
                    <a:pt x="3534" y="208057"/>
                  </a:lnTo>
                  <a:lnTo>
                    <a:pt x="670" y="219599"/>
                  </a:lnTo>
                  <a:lnTo>
                    <a:pt x="269" y="220291"/>
                  </a:lnTo>
                  <a:lnTo>
                    <a:pt x="0" y="220047"/>
                  </a:lnTo>
                  <a:lnTo>
                    <a:pt x="15230" y="191992"/>
                  </a:lnTo>
                  <a:lnTo>
                    <a:pt x="32122" y="168116"/>
                  </a:lnTo>
                  <a:lnTo>
                    <a:pt x="45024" y="152950"/>
                  </a:lnTo>
                  <a:lnTo>
                    <a:pt x="67447" y="137890"/>
                  </a:lnTo>
                  <a:lnTo>
                    <a:pt x="81185" y="133872"/>
                  </a:lnTo>
                  <a:lnTo>
                    <a:pt x="90582" y="133968"/>
                  </a:lnTo>
                  <a:lnTo>
                    <a:pt x="94077" y="134981"/>
                  </a:lnTo>
                  <a:lnTo>
                    <a:pt x="94995" y="138479"/>
                  </a:lnTo>
                  <a:lnTo>
                    <a:pt x="92251" y="149891"/>
                  </a:lnTo>
                  <a:lnTo>
                    <a:pt x="76031" y="172183"/>
                  </a:lnTo>
                  <a:lnTo>
                    <a:pt x="49981" y="193291"/>
                  </a:lnTo>
                  <a:lnTo>
                    <a:pt x="21927" y="216602"/>
                  </a:lnTo>
                  <a:lnTo>
                    <a:pt x="20789" y="216176"/>
                  </a:lnTo>
                  <a:lnTo>
                    <a:pt x="20030" y="214481"/>
                  </a:lnTo>
                  <a:lnTo>
                    <a:pt x="19525" y="211940"/>
                  </a:lnTo>
                  <a:lnTo>
                    <a:pt x="22726" y="205353"/>
                  </a:lnTo>
                  <a:lnTo>
                    <a:pt x="36280" y="189627"/>
                  </a:lnTo>
                  <a:lnTo>
                    <a:pt x="39530" y="187610"/>
                  </a:lnTo>
                  <a:lnTo>
                    <a:pt x="42402" y="186970"/>
                  </a:lnTo>
                  <a:lnTo>
                    <a:pt x="45023" y="187250"/>
                  </a:lnTo>
                  <a:lnTo>
                    <a:pt x="49816" y="189441"/>
                  </a:lnTo>
                  <a:lnTo>
                    <a:pt x="52082" y="191014"/>
                  </a:lnTo>
                  <a:lnTo>
                    <a:pt x="72954" y="214930"/>
                  </a:lnTo>
                  <a:lnTo>
                    <a:pt x="94714" y="225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SMARTInkShape-3036"/>
            <p:cNvSpPr/>
            <p:nvPr>
              <p:custDataLst>
                <p:tags r:id="rId243"/>
              </p:custDataLst>
            </p:nvPr>
          </p:nvSpPr>
          <p:spPr>
            <a:xfrm>
              <a:off x="7712475" y="4565650"/>
              <a:ext cx="186926" cy="240153"/>
            </a:xfrm>
            <a:custGeom>
              <a:avLst/>
              <a:gdLst/>
              <a:ahLst/>
              <a:cxnLst/>
              <a:rect l="0" t="0" r="0" b="0"/>
              <a:pathLst>
                <a:path w="186926" h="240153">
                  <a:moveTo>
                    <a:pt x="78975" y="0"/>
                  </a:moveTo>
                  <a:lnTo>
                    <a:pt x="78975" y="0"/>
                  </a:lnTo>
                  <a:lnTo>
                    <a:pt x="65491" y="20226"/>
                  </a:lnTo>
                  <a:lnTo>
                    <a:pt x="53226" y="45208"/>
                  </a:lnTo>
                  <a:lnTo>
                    <a:pt x="40720" y="75831"/>
                  </a:lnTo>
                  <a:lnTo>
                    <a:pt x="34421" y="92887"/>
                  </a:lnTo>
                  <a:lnTo>
                    <a:pt x="28106" y="110608"/>
                  </a:lnTo>
                  <a:lnTo>
                    <a:pt x="23190" y="127361"/>
                  </a:lnTo>
                  <a:lnTo>
                    <a:pt x="19207" y="143468"/>
                  </a:lnTo>
                  <a:lnTo>
                    <a:pt x="12901" y="171714"/>
                  </a:lnTo>
                  <a:lnTo>
                    <a:pt x="4984" y="203330"/>
                  </a:lnTo>
                  <a:lnTo>
                    <a:pt x="3757" y="208902"/>
                  </a:lnTo>
                  <a:lnTo>
                    <a:pt x="3429" y="208413"/>
                  </a:lnTo>
                  <a:lnTo>
                    <a:pt x="3211" y="206675"/>
                  </a:lnTo>
                  <a:lnTo>
                    <a:pt x="6731" y="200982"/>
                  </a:lnTo>
                  <a:lnTo>
                    <a:pt x="13001" y="191631"/>
                  </a:lnTo>
                  <a:lnTo>
                    <a:pt x="25168" y="167238"/>
                  </a:lnTo>
                  <a:lnTo>
                    <a:pt x="42571" y="143234"/>
                  </a:lnTo>
                  <a:lnTo>
                    <a:pt x="63877" y="127969"/>
                  </a:lnTo>
                  <a:lnTo>
                    <a:pt x="74852" y="123903"/>
                  </a:lnTo>
                  <a:lnTo>
                    <a:pt x="78343" y="123524"/>
                  </a:lnTo>
                  <a:lnTo>
                    <a:pt x="80669" y="123977"/>
                  </a:lnTo>
                  <a:lnTo>
                    <a:pt x="82221" y="124985"/>
                  </a:lnTo>
                  <a:lnTo>
                    <a:pt x="81845" y="127773"/>
                  </a:lnTo>
                  <a:lnTo>
                    <a:pt x="77663" y="136516"/>
                  </a:lnTo>
                  <a:lnTo>
                    <a:pt x="52636" y="164445"/>
                  </a:lnTo>
                  <a:lnTo>
                    <a:pt x="25937" y="188111"/>
                  </a:lnTo>
                  <a:lnTo>
                    <a:pt x="0" y="212476"/>
                  </a:lnTo>
                  <a:lnTo>
                    <a:pt x="13283" y="199761"/>
                  </a:lnTo>
                  <a:lnTo>
                    <a:pt x="31584" y="187651"/>
                  </a:lnTo>
                  <a:lnTo>
                    <a:pt x="42411" y="184842"/>
                  </a:lnTo>
                  <a:lnTo>
                    <a:pt x="48848" y="188220"/>
                  </a:lnTo>
                  <a:lnTo>
                    <a:pt x="76953" y="205183"/>
                  </a:lnTo>
                  <a:lnTo>
                    <a:pt x="89586" y="208256"/>
                  </a:lnTo>
                  <a:lnTo>
                    <a:pt x="98037" y="207094"/>
                  </a:lnTo>
                  <a:lnTo>
                    <a:pt x="112610" y="200590"/>
                  </a:lnTo>
                  <a:lnTo>
                    <a:pt x="123557" y="192868"/>
                  </a:lnTo>
                  <a:lnTo>
                    <a:pt x="146447" y="164576"/>
                  </a:lnTo>
                  <a:lnTo>
                    <a:pt x="151295" y="152167"/>
                  </a:lnTo>
                  <a:lnTo>
                    <a:pt x="152746" y="141008"/>
                  </a:lnTo>
                  <a:lnTo>
                    <a:pt x="151037" y="133696"/>
                  </a:lnTo>
                  <a:lnTo>
                    <a:pt x="148183" y="133580"/>
                  </a:lnTo>
                  <a:lnTo>
                    <a:pt x="139367" y="139097"/>
                  </a:lnTo>
                  <a:lnTo>
                    <a:pt x="122504" y="160844"/>
                  </a:lnTo>
                  <a:lnTo>
                    <a:pt x="110844" y="186260"/>
                  </a:lnTo>
                  <a:lnTo>
                    <a:pt x="109132" y="201316"/>
                  </a:lnTo>
                  <a:lnTo>
                    <a:pt x="109663" y="208293"/>
                  </a:lnTo>
                  <a:lnTo>
                    <a:pt x="115897" y="221692"/>
                  </a:lnTo>
                  <a:lnTo>
                    <a:pt x="120523" y="228228"/>
                  </a:lnTo>
                  <a:lnTo>
                    <a:pt x="131307" y="235490"/>
                  </a:lnTo>
                  <a:lnTo>
                    <a:pt x="149279" y="239578"/>
                  </a:lnTo>
                  <a:lnTo>
                    <a:pt x="155478" y="240152"/>
                  </a:lnTo>
                  <a:lnTo>
                    <a:pt x="168009" y="237027"/>
                  </a:lnTo>
                  <a:lnTo>
                    <a:pt x="186925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5" name="SMARTInkShape-Group701"/>
          <p:cNvGrpSpPr/>
          <p:nvPr/>
        </p:nvGrpSpPr>
        <p:grpSpPr>
          <a:xfrm>
            <a:off x="6470650" y="4883150"/>
            <a:ext cx="622301" cy="384500"/>
            <a:chOff x="6470650" y="4883150"/>
            <a:chExt cx="622301" cy="384500"/>
          </a:xfrm>
        </p:grpSpPr>
        <p:sp>
          <p:nvSpPr>
            <p:cNvPr id="341" name="SMARTInkShape-3037"/>
            <p:cNvSpPr/>
            <p:nvPr>
              <p:custDataLst>
                <p:tags r:id="rId225"/>
              </p:custDataLst>
            </p:nvPr>
          </p:nvSpPr>
          <p:spPr>
            <a:xfrm>
              <a:off x="6572250" y="4921250"/>
              <a:ext cx="44451" cy="211290"/>
            </a:xfrm>
            <a:custGeom>
              <a:avLst/>
              <a:gdLst/>
              <a:ahLst/>
              <a:cxnLst/>
              <a:rect l="0" t="0" r="0" b="0"/>
              <a:pathLst>
                <a:path w="44451" h="211290">
                  <a:moveTo>
                    <a:pt x="44450" y="0"/>
                  </a:moveTo>
                  <a:lnTo>
                    <a:pt x="44450" y="0"/>
                  </a:lnTo>
                  <a:lnTo>
                    <a:pt x="37543" y="26367"/>
                  </a:lnTo>
                  <a:lnTo>
                    <a:pt x="32913" y="48408"/>
                  </a:lnTo>
                  <a:lnTo>
                    <a:pt x="26153" y="74666"/>
                  </a:lnTo>
                  <a:lnTo>
                    <a:pt x="18444" y="102800"/>
                  </a:lnTo>
                  <a:lnTo>
                    <a:pt x="11725" y="130356"/>
                  </a:lnTo>
                  <a:lnTo>
                    <a:pt x="8739" y="154362"/>
                  </a:lnTo>
                  <a:lnTo>
                    <a:pt x="3687" y="180968"/>
                  </a:lnTo>
                  <a:lnTo>
                    <a:pt x="144" y="211289"/>
                  </a:lnTo>
                  <a:lnTo>
                    <a:pt x="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SMARTInkShape-3038"/>
            <p:cNvSpPr/>
            <p:nvPr>
              <p:custDataLst>
                <p:tags r:id="rId226"/>
              </p:custDataLst>
            </p:nvPr>
          </p:nvSpPr>
          <p:spPr>
            <a:xfrm>
              <a:off x="6470650" y="4889500"/>
              <a:ext cx="254001" cy="19051"/>
            </a:xfrm>
            <a:custGeom>
              <a:avLst/>
              <a:gdLst/>
              <a:ahLst/>
              <a:cxnLst/>
              <a:rect l="0" t="0" r="0" b="0"/>
              <a:pathLst>
                <a:path w="2540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15580" y="10211"/>
                  </a:lnTo>
                  <a:lnTo>
                    <a:pt x="46088" y="7494"/>
                  </a:lnTo>
                  <a:lnTo>
                    <a:pt x="76222" y="4977"/>
                  </a:lnTo>
                  <a:lnTo>
                    <a:pt x="93148" y="3318"/>
                  </a:lnTo>
                  <a:lnTo>
                    <a:pt x="110076" y="2918"/>
                  </a:lnTo>
                  <a:lnTo>
                    <a:pt x="127006" y="3356"/>
                  </a:lnTo>
                  <a:lnTo>
                    <a:pt x="143938" y="4354"/>
                  </a:lnTo>
                  <a:lnTo>
                    <a:pt x="174039" y="5463"/>
                  </a:lnTo>
                  <a:lnTo>
                    <a:pt x="200117" y="5956"/>
                  </a:lnTo>
                  <a:lnTo>
                    <a:pt x="229254" y="5528"/>
                  </a:lnTo>
                  <a:lnTo>
                    <a:pt x="254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SMARTInkShape-3039"/>
            <p:cNvSpPr/>
            <p:nvPr>
              <p:custDataLst>
                <p:tags r:id="rId227"/>
              </p:custDataLst>
            </p:nvPr>
          </p:nvSpPr>
          <p:spPr>
            <a:xfrm>
              <a:off x="6680023" y="5017906"/>
              <a:ext cx="190535" cy="249744"/>
            </a:xfrm>
            <a:custGeom>
              <a:avLst/>
              <a:gdLst/>
              <a:ahLst/>
              <a:cxnLst/>
              <a:rect l="0" t="0" r="0" b="0"/>
              <a:pathLst>
                <a:path w="190535" h="249744">
                  <a:moveTo>
                    <a:pt x="82727" y="17644"/>
                  </a:moveTo>
                  <a:lnTo>
                    <a:pt x="82727" y="17644"/>
                  </a:lnTo>
                  <a:lnTo>
                    <a:pt x="73889" y="3338"/>
                  </a:lnTo>
                  <a:lnTo>
                    <a:pt x="69861" y="703"/>
                  </a:lnTo>
                  <a:lnTo>
                    <a:pt x="67800" y="0"/>
                  </a:lnTo>
                  <a:lnTo>
                    <a:pt x="54786" y="2381"/>
                  </a:lnTo>
                  <a:lnTo>
                    <a:pt x="37524" y="10927"/>
                  </a:lnTo>
                  <a:lnTo>
                    <a:pt x="19004" y="32508"/>
                  </a:lnTo>
                  <a:lnTo>
                    <a:pt x="3482" y="57875"/>
                  </a:lnTo>
                  <a:lnTo>
                    <a:pt x="0" y="71038"/>
                  </a:lnTo>
                  <a:lnTo>
                    <a:pt x="59" y="76523"/>
                  </a:lnTo>
                  <a:lnTo>
                    <a:pt x="1509" y="80885"/>
                  </a:lnTo>
                  <a:lnTo>
                    <a:pt x="6884" y="87614"/>
                  </a:lnTo>
                  <a:lnTo>
                    <a:pt x="15858" y="91075"/>
                  </a:lnTo>
                  <a:lnTo>
                    <a:pt x="26196" y="91908"/>
                  </a:lnTo>
                  <a:lnTo>
                    <a:pt x="35494" y="89926"/>
                  </a:lnTo>
                  <a:lnTo>
                    <a:pt x="44331" y="82930"/>
                  </a:lnTo>
                  <a:lnTo>
                    <a:pt x="65049" y="55143"/>
                  </a:lnTo>
                  <a:lnTo>
                    <a:pt x="78116" y="23915"/>
                  </a:lnTo>
                  <a:lnTo>
                    <a:pt x="82322" y="12402"/>
                  </a:lnTo>
                  <a:lnTo>
                    <a:pt x="81752" y="12032"/>
                  </a:lnTo>
                  <a:lnTo>
                    <a:pt x="79236" y="11622"/>
                  </a:lnTo>
                  <a:lnTo>
                    <a:pt x="78283" y="12923"/>
                  </a:lnTo>
                  <a:lnTo>
                    <a:pt x="67816" y="43114"/>
                  </a:lnTo>
                  <a:lnTo>
                    <a:pt x="64495" y="71463"/>
                  </a:lnTo>
                  <a:lnTo>
                    <a:pt x="64746" y="81780"/>
                  </a:lnTo>
                  <a:lnTo>
                    <a:pt x="67209" y="91069"/>
                  </a:lnTo>
                  <a:lnTo>
                    <a:pt x="69560" y="94111"/>
                  </a:lnTo>
                  <a:lnTo>
                    <a:pt x="75934" y="97490"/>
                  </a:lnTo>
                  <a:lnTo>
                    <a:pt x="83471" y="97111"/>
                  </a:lnTo>
                  <a:lnTo>
                    <a:pt x="91524" y="93885"/>
                  </a:lnTo>
                  <a:lnTo>
                    <a:pt x="99807" y="87747"/>
                  </a:lnTo>
                  <a:lnTo>
                    <a:pt x="115820" y="61291"/>
                  </a:lnTo>
                  <a:lnTo>
                    <a:pt x="122130" y="49037"/>
                  </a:lnTo>
                  <a:lnTo>
                    <a:pt x="128061" y="27686"/>
                  </a:lnTo>
                  <a:lnTo>
                    <a:pt x="132447" y="19628"/>
                  </a:lnTo>
                  <a:lnTo>
                    <a:pt x="132807" y="19672"/>
                  </a:lnTo>
                  <a:lnTo>
                    <a:pt x="133207" y="21603"/>
                  </a:lnTo>
                  <a:lnTo>
                    <a:pt x="128458" y="49427"/>
                  </a:lnTo>
                  <a:lnTo>
                    <a:pt x="125675" y="66572"/>
                  </a:lnTo>
                  <a:lnTo>
                    <a:pt x="124059" y="71429"/>
                  </a:lnTo>
                  <a:lnTo>
                    <a:pt x="124145" y="80589"/>
                  </a:lnTo>
                  <a:lnTo>
                    <a:pt x="126535" y="88658"/>
                  </a:lnTo>
                  <a:lnTo>
                    <a:pt x="129949" y="94597"/>
                  </a:lnTo>
                  <a:lnTo>
                    <a:pt x="132553" y="95757"/>
                  </a:lnTo>
                  <a:lnTo>
                    <a:pt x="139209" y="95164"/>
                  </a:lnTo>
                  <a:lnTo>
                    <a:pt x="150889" y="87493"/>
                  </a:lnTo>
                  <a:lnTo>
                    <a:pt x="171683" y="61257"/>
                  </a:lnTo>
                  <a:lnTo>
                    <a:pt x="185201" y="36529"/>
                  </a:lnTo>
                  <a:lnTo>
                    <a:pt x="190196" y="14160"/>
                  </a:lnTo>
                  <a:lnTo>
                    <a:pt x="190356" y="14616"/>
                  </a:lnTo>
                  <a:lnTo>
                    <a:pt x="190534" y="18885"/>
                  </a:lnTo>
                  <a:lnTo>
                    <a:pt x="183751" y="47807"/>
                  </a:lnTo>
                  <a:lnTo>
                    <a:pt x="180543" y="68444"/>
                  </a:lnTo>
                  <a:lnTo>
                    <a:pt x="179118" y="96431"/>
                  </a:lnTo>
                  <a:lnTo>
                    <a:pt x="180365" y="123921"/>
                  </a:lnTo>
                  <a:lnTo>
                    <a:pt x="182566" y="149545"/>
                  </a:lnTo>
                  <a:lnTo>
                    <a:pt x="183544" y="172692"/>
                  </a:lnTo>
                  <a:lnTo>
                    <a:pt x="180216" y="194740"/>
                  </a:lnTo>
                  <a:lnTo>
                    <a:pt x="173328" y="214181"/>
                  </a:lnTo>
                  <a:lnTo>
                    <a:pt x="163211" y="227525"/>
                  </a:lnTo>
                  <a:lnTo>
                    <a:pt x="142244" y="242971"/>
                  </a:lnTo>
                  <a:lnTo>
                    <a:pt x="121528" y="249743"/>
                  </a:lnTo>
                  <a:lnTo>
                    <a:pt x="114945" y="248576"/>
                  </a:lnTo>
                  <a:lnTo>
                    <a:pt x="101985" y="241637"/>
                  </a:lnTo>
                  <a:lnTo>
                    <a:pt x="92933" y="227733"/>
                  </a:lnTo>
                  <a:lnTo>
                    <a:pt x="87968" y="209089"/>
                  </a:lnTo>
                  <a:lnTo>
                    <a:pt x="88114" y="186691"/>
                  </a:lnTo>
                  <a:lnTo>
                    <a:pt x="96174" y="162626"/>
                  </a:lnTo>
                  <a:lnTo>
                    <a:pt x="109165" y="139230"/>
                  </a:lnTo>
                  <a:lnTo>
                    <a:pt x="139877" y="1001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3040"/>
            <p:cNvSpPr/>
            <p:nvPr>
              <p:custDataLst>
                <p:tags r:id="rId228"/>
              </p:custDataLst>
            </p:nvPr>
          </p:nvSpPr>
          <p:spPr>
            <a:xfrm>
              <a:off x="6945214" y="4883150"/>
              <a:ext cx="147737" cy="238653"/>
            </a:xfrm>
            <a:custGeom>
              <a:avLst/>
              <a:gdLst/>
              <a:ahLst/>
              <a:cxnLst/>
              <a:rect l="0" t="0" r="0" b="0"/>
              <a:pathLst>
                <a:path w="147737" h="238653">
                  <a:moveTo>
                    <a:pt x="103286" y="0"/>
                  </a:moveTo>
                  <a:lnTo>
                    <a:pt x="103286" y="0"/>
                  </a:lnTo>
                  <a:lnTo>
                    <a:pt x="92442" y="6481"/>
                  </a:lnTo>
                  <a:lnTo>
                    <a:pt x="66885" y="34206"/>
                  </a:lnTo>
                  <a:lnTo>
                    <a:pt x="49008" y="59652"/>
                  </a:lnTo>
                  <a:lnTo>
                    <a:pt x="31655" y="89777"/>
                  </a:lnTo>
                  <a:lnTo>
                    <a:pt x="24488" y="105712"/>
                  </a:lnTo>
                  <a:lnTo>
                    <a:pt x="18298" y="121981"/>
                  </a:lnTo>
                  <a:lnTo>
                    <a:pt x="8363" y="153697"/>
                  </a:lnTo>
                  <a:lnTo>
                    <a:pt x="1596" y="181904"/>
                  </a:lnTo>
                  <a:lnTo>
                    <a:pt x="0" y="204789"/>
                  </a:lnTo>
                  <a:lnTo>
                    <a:pt x="2348" y="222251"/>
                  </a:lnTo>
                  <a:lnTo>
                    <a:pt x="8095" y="232363"/>
                  </a:lnTo>
                  <a:lnTo>
                    <a:pt x="13014" y="235341"/>
                  </a:lnTo>
                  <a:lnTo>
                    <a:pt x="26005" y="238652"/>
                  </a:lnTo>
                  <a:lnTo>
                    <a:pt x="45816" y="237144"/>
                  </a:lnTo>
                  <a:lnTo>
                    <a:pt x="58693" y="228400"/>
                  </a:lnTo>
                  <a:lnTo>
                    <a:pt x="70062" y="215811"/>
                  </a:lnTo>
                  <a:lnTo>
                    <a:pt x="77466" y="203160"/>
                  </a:lnTo>
                  <a:lnTo>
                    <a:pt x="82230" y="180767"/>
                  </a:lnTo>
                  <a:lnTo>
                    <a:pt x="80782" y="174839"/>
                  </a:lnTo>
                  <a:lnTo>
                    <a:pt x="77700" y="170182"/>
                  </a:lnTo>
                  <a:lnTo>
                    <a:pt x="73528" y="166371"/>
                  </a:lnTo>
                  <a:lnTo>
                    <a:pt x="69336" y="164536"/>
                  </a:lnTo>
                  <a:lnTo>
                    <a:pt x="60916" y="164379"/>
                  </a:lnTo>
                  <a:lnTo>
                    <a:pt x="44871" y="171628"/>
                  </a:lnTo>
                  <a:lnTo>
                    <a:pt x="30083" y="182714"/>
                  </a:lnTo>
                  <a:lnTo>
                    <a:pt x="24890" y="190802"/>
                  </a:lnTo>
                  <a:lnTo>
                    <a:pt x="23506" y="194935"/>
                  </a:lnTo>
                  <a:lnTo>
                    <a:pt x="23288" y="198395"/>
                  </a:lnTo>
                  <a:lnTo>
                    <a:pt x="24927" y="204122"/>
                  </a:lnTo>
                  <a:lnTo>
                    <a:pt x="27058" y="205931"/>
                  </a:lnTo>
                  <a:lnTo>
                    <a:pt x="33189" y="207942"/>
                  </a:lnTo>
                  <a:lnTo>
                    <a:pt x="47944" y="205702"/>
                  </a:lnTo>
                  <a:lnTo>
                    <a:pt x="78123" y="191596"/>
                  </a:lnTo>
                  <a:lnTo>
                    <a:pt x="96591" y="185621"/>
                  </a:lnTo>
                  <a:lnTo>
                    <a:pt x="111415" y="187958"/>
                  </a:lnTo>
                  <a:lnTo>
                    <a:pt x="125842" y="196488"/>
                  </a:lnTo>
                  <a:lnTo>
                    <a:pt x="135682" y="204582"/>
                  </a:lnTo>
                  <a:lnTo>
                    <a:pt x="138851" y="209224"/>
                  </a:lnTo>
                  <a:lnTo>
                    <a:pt x="139696" y="211449"/>
                  </a:lnTo>
                  <a:lnTo>
                    <a:pt x="140965" y="212933"/>
                  </a:lnTo>
                  <a:lnTo>
                    <a:pt x="146705" y="215509"/>
                  </a:lnTo>
                  <a:lnTo>
                    <a:pt x="147049" y="214933"/>
                  </a:lnTo>
                  <a:lnTo>
                    <a:pt x="147710" y="183286"/>
                  </a:lnTo>
                  <a:lnTo>
                    <a:pt x="147733" y="154167"/>
                  </a:lnTo>
                  <a:lnTo>
                    <a:pt x="147736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3" name="SMARTInkShape-Group702"/>
          <p:cNvGrpSpPr/>
          <p:nvPr/>
        </p:nvGrpSpPr>
        <p:grpSpPr>
          <a:xfrm>
            <a:off x="5287646" y="5105400"/>
            <a:ext cx="522605" cy="391646"/>
            <a:chOff x="5287646" y="5105400"/>
            <a:chExt cx="522605" cy="391646"/>
          </a:xfrm>
        </p:grpSpPr>
        <p:sp>
          <p:nvSpPr>
            <p:cNvPr id="346" name="SMARTInkShape-3041"/>
            <p:cNvSpPr/>
            <p:nvPr>
              <p:custDataLst>
                <p:tags r:id="rId218"/>
              </p:custDataLst>
            </p:nvPr>
          </p:nvSpPr>
          <p:spPr>
            <a:xfrm>
              <a:off x="5287646" y="5373445"/>
              <a:ext cx="147955" cy="123601"/>
            </a:xfrm>
            <a:custGeom>
              <a:avLst/>
              <a:gdLst/>
              <a:ahLst/>
              <a:cxnLst/>
              <a:rect l="0" t="0" r="0" b="0"/>
              <a:pathLst>
                <a:path w="147955" h="123601">
                  <a:moveTo>
                    <a:pt x="33654" y="36755"/>
                  </a:moveTo>
                  <a:lnTo>
                    <a:pt x="33654" y="36755"/>
                  </a:lnTo>
                  <a:lnTo>
                    <a:pt x="60386" y="36755"/>
                  </a:lnTo>
                  <a:lnTo>
                    <a:pt x="72346" y="36755"/>
                  </a:lnTo>
                  <a:lnTo>
                    <a:pt x="90979" y="30013"/>
                  </a:lnTo>
                  <a:lnTo>
                    <a:pt x="106535" y="19078"/>
                  </a:lnTo>
                  <a:lnTo>
                    <a:pt x="111907" y="12906"/>
                  </a:lnTo>
                  <a:lnTo>
                    <a:pt x="113339" y="10272"/>
                  </a:lnTo>
                  <a:lnTo>
                    <a:pt x="112883" y="7811"/>
                  </a:lnTo>
                  <a:lnTo>
                    <a:pt x="108614" y="3195"/>
                  </a:lnTo>
                  <a:lnTo>
                    <a:pt x="91534" y="0"/>
                  </a:lnTo>
                  <a:lnTo>
                    <a:pt x="65228" y="9167"/>
                  </a:lnTo>
                  <a:lnTo>
                    <a:pt x="35091" y="32030"/>
                  </a:lnTo>
                  <a:lnTo>
                    <a:pt x="10562" y="61147"/>
                  </a:lnTo>
                  <a:lnTo>
                    <a:pt x="2223" y="77935"/>
                  </a:lnTo>
                  <a:lnTo>
                    <a:pt x="0" y="85375"/>
                  </a:lnTo>
                  <a:lnTo>
                    <a:pt x="1340" y="92452"/>
                  </a:lnTo>
                  <a:lnTo>
                    <a:pt x="10355" y="105959"/>
                  </a:lnTo>
                  <a:lnTo>
                    <a:pt x="27533" y="115255"/>
                  </a:lnTo>
                  <a:lnTo>
                    <a:pt x="49278" y="121032"/>
                  </a:lnTo>
                  <a:lnTo>
                    <a:pt x="73054" y="123600"/>
                  </a:lnTo>
                  <a:lnTo>
                    <a:pt x="103497" y="121675"/>
                  </a:lnTo>
                  <a:lnTo>
                    <a:pt x="127020" y="116636"/>
                  </a:lnTo>
                  <a:lnTo>
                    <a:pt x="132587" y="113292"/>
                  </a:lnTo>
                  <a:lnTo>
                    <a:pt x="147954" y="939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SMARTInkShape-3042"/>
            <p:cNvSpPr/>
            <p:nvPr>
              <p:custDataLst>
                <p:tags r:id="rId219"/>
              </p:custDataLst>
            </p:nvPr>
          </p:nvSpPr>
          <p:spPr>
            <a:xfrm>
              <a:off x="5397500" y="5232400"/>
              <a:ext cx="76201" cy="6329"/>
            </a:xfrm>
            <a:custGeom>
              <a:avLst/>
              <a:gdLst/>
              <a:ahLst/>
              <a:cxnLst/>
              <a:rect l="0" t="0" r="0" b="0"/>
              <a:pathLst>
                <a:path w="76201" h="6329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29941" y="5762"/>
                  </a:lnTo>
                  <a:lnTo>
                    <a:pt x="61326" y="6315"/>
                  </a:lnTo>
                  <a:lnTo>
                    <a:pt x="64168" y="6328"/>
                  </a:lnTo>
                  <a:lnTo>
                    <a:pt x="69206" y="4458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SMARTInkShape-3043"/>
            <p:cNvSpPr/>
            <p:nvPr>
              <p:custDataLst>
                <p:tags r:id="rId220"/>
              </p:custDataLst>
            </p:nvPr>
          </p:nvSpPr>
          <p:spPr>
            <a:xfrm>
              <a:off x="5496144" y="5182483"/>
              <a:ext cx="60107" cy="68968"/>
            </a:xfrm>
            <a:custGeom>
              <a:avLst/>
              <a:gdLst/>
              <a:ahLst/>
              <a:cxnLst/>
              <a:rect l="0" t="0" r="0" b="0"/>
              <a:pathLst>
                <a:path w="60107" h="68968">
                  <a:moveTo>
                    <a:pt x="22006" y="5467"/>
                  </a:moveTo>
                  <a:lnTo>
                    <a:pt x="22006" y="5467"/>
                  </a:lnTo>
                  <a:lnTo>
                    <a:pt x="22006" y="2096"/>
                  </a:lnTo>
                  <a:lnTo>
                    <a:pt x="23418" y="1103"/>
                  </a:lnTo>
                  <a:lnTo>
                    <a:pt x="28748" y="0"/>
                  </a:lnTo>
                  <a:lnTo>
                    <a:pt x="33939" y="1391"/>
                  </a:lnTo>
                  <a:lnTo>
                    <a:pt x="43021" y="8034"/>
                  </a:lnTo>
                  <a:lnTo>
                    <a:pt x="45457" y="12017"/>
                  </a:lnTo>
                  <a:lnTo>
                    <a:pt x="46107" y="14066"/>
                  </a:lnTo>
                  <a:lnTo>
                    <a:pt x="44423" y="16845"/>
                  </a:lnTo>
                  <a:lnTo>
                    <a:pt x="13786" y="43738"/>
                  </a:lnTo>
                  <a:lnTo>
                    <a:pt x="4242" y="51404"/>
                  </a:lnTo>
                  <a:lnTo>
                    <a:pt x="0" y="57163"/>
                  </a:lnTo>
                  <a:lnTo>
                    <a:pt x="279" y="58982"/>
                  </a:lnTo>
                  <a:lnTo>
                    <a:pt x="1877" y="60193"/>
                  </a:lnTo>
                  <a:lnTo>
                    <a:pt x="26548" y="67942"/>
                  </a:lnTo>
                  <a:lnTo>
                    <a:pt x="42528" y="65106"/>
                  </a:lnTo>
                  <a:lnTo>
                    <a:pt x="60106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SMARTInkShape-3044"/>
            <p:cNvSpPr/>
            <p:nvPr>
              <p:custDataLst>
                <p:tags r:id="rId221"/>
              </p:custDataLst>
            </p:nvPr>
          </p:nvSpPr>
          <p:spPr>
            <a:xfrm>
              <a:off x="5569396" y="5207000"/>
              <a:ext cx="63055" cy="128656"/>
            </a:xfrm>
            <a:custGeom>
              <a:avLst/>
              <a:gdLst/>
              <a:ahLst/>
              <a:cxnLst/>
              <a:rect l="0" t="0" r="0" b="0"/>
              <a:pathLst>
                <a:path w="63055" h="128656">
                  <a:moveTo>
                    <a:pt x="24954" y="0"/>
                  </a:moveTo>
                  <a:lnTo>
                    <a:pt x="24954" y="0"/>
                  </a:lnTo>
                  <a:lnTo>
                    <a:pt x="24954" y="3371"/>
                  </a:lnTo>
                  <a:lnTo>
                    <a:pt x="26836" y="6907"/>
                  </a:lnTo>
                  <a:lnTo>
                    <a:pt x="28325" y="8838"/>
                  </a:lnTo>
                  <a:lnTo>
                    <a:pt x="30716" y="32921"/>
                  </a:lnTo>
                  <a:lnTo>
                    <a:pt x="31130" y="60161"/>
                  </a:lnTo>
                  <a:lnTo>
                    <a:pt x="31252" y="85716"/>
                  </a:lnTo>
                  <a:lnTo>
                    <a:pt x="29413" y="111789"/>
                  </a:lnTo>
                  <a:lnTo>
                    <a:pt x="24394" y="124375"/>
                  </a:lnTo>
                  <a:lnTo>
                    <a:pt x="22464" y="127366"/>
                  </a:lnTo>
                  <a:lnTo>
                    <a:pt x="19766" y="128655"/>
                  </a:lnTo>
                  <a:lnTo>
                    <a:pt x="13006" y="128206"/>
                  </a:lnTo>
                  <a:lnTo>
                    <a:pt x="9932" y="126393"/>
                  </a:lnTo>
                  <a:lnTo>
                    <a:pt x="4637" y="120615"/>
                  </a:lnTo>
                  <a:lnTo>
                    <a:pt x="1060" y="102687"/>
                  </a:lnTo>
                  <a:lnTo>
                    <a:pt x="0" y="82872"/>
                  </a:lnTo>
                  <a:lnTo>
                    <a:pt x="3515" y="71874"/>
                  </a:lnTo>
                  <a:lnTo>
                    <a:pt x="25302" y="44628"/>
                  </a:lnTo>
                  <a:lnTo>
                    <a:pt x="53765" y="16366"/>
                  </a:lnTo>
                  <a:lnTo>
                    <a:pt x="63054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3045"/>
            <p:cNvSpPr/>
            <p:nvPr>
              <p:custDataLst>
                <p:tags r:id="rId222"/>
              </p:custDataLst>
            </p:nvPr>
          </p:nvSpPr>
          <p:spPr>
            <a:xfrm>
              <a:off x="5690583" y="5162550"/>
              <a:ext cx="18068" cy="88901"/>
            </a:xfrm>
            <a:custGeom>
              <a:avLst/>
              <a:gdLst/>
              <a:ahLst/>
              <a:cxnLst/>
              <a:rect l="0" t="0" r="0" b="0"/>
              <a:pathLst>
                <a:path w="18068" h="88901">
                  <a:moveTo>
                    <a:pt x="18067" y="0"/>
                  </a:moveTo>
                  <a:lnTo>
                    <a:pt x="18067" y="0"/>
                  </a:lnTo>
                  <a:lnTo>
                    <a:pt x="9229" y="21048"/>
                  </a:lnTo>
                  <a:lnTo>
                    <a:pt x="5424" y="48503"/>
                  </a:lnTo>
                  <a:lnTo>
                    <a:pt x="0" y="73502"/>
                  </a:lnTo>
                  <a:lnTo>
                    <a:pt x="1335" y="80410"/>
                  </a:lnTo>
                  <a:lnTo>
                    <a:pt x="536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SMARTInkShape-3046"/>
            <p:cNvSpPr/>
            <p:nvPr>
              <p:custDataLst>
                <p:tags r:id="rId223"/>
              </p:custDataLst>
            </p:nvPr>
          </p:nvSpPr>
          <p:spPr>
            <a:xfrm>
              <a:off x="5651500" y="5149850"/>
              <a:ext cx="107951" cy="11232"/>
            </a:xfrm>
            <a:custGeom>
              <a:avLst/>
              <a:gdLst/>
              <a:ahLst/>
              <a:cxnLst/>
              <a:rect l="0" t="0" r="0" b="0"/>
              <a:pathLst>
                <a:path w="107951" h="11232">
                  <a:moveTo>
                    <a:pt x="0" y="0"/>
                  </a:moveTo>
                  <a:lnTo>
                    <a:pt x="0" y="0"/>
                  </a:lnTo>
                  <a:lnTo>
                    <a:pt x="18510" y="1881"/>
                  </a:lnTo>
                  <a:lnTo>
                    <a:pt x="47714" y="8838"/>
                  </a:lnTo>
                  <a:lnTo>
                    <a:pt x="75591" y="11231"/>
                  </a:lnTo>
                  <a:lnTo>
                    <a:pt x="101128" y="7132"/>
                  </a:lnTo>
                  <a:lnTo>
                    <a:pt x="103401" y="6166"/>
                  </a:lnTo>
                  <a:lnTo>
                    <a:pt x="104918" y="4816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SMARTInkShape-3047"/>
            <p:cNvSpPr/>
            <p:nvPr>
              <p:custDataLst>
                <p:tags r:id="rId224"/>
              </p:custDataLst>
            </p:nvPr>
          </p:nvSpPr>
          <p:spPr>
            <a:xfrm>
              <a:off x="5543550" y="5105400"/>
              <a:ext cx="266701" cy="6351"/>
            </a:xfrm>
            <a:custGeom>
              <a:avLst/>
              <a:gdLst/>
              <a:ahLst/>
              <a:cxnLst/>
              <a:rect l="0" t="0" r="0" b="0"/>
              <a:pathLst>
                <a:path w="2667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6742" y="883"/>
                  </a:lnTo>
                  <a:lnTo>
                    <a:pt x="36401" y="5142"/>
                  </a:lnTo>
                  <a:lnTo>
                    <a:pt x="66760" y="5992"/>
                  </a:lnTo>
                  <a:lnTo>
                    <a:pt x="90349" y="6191"/>
                  </a:lnTo>
                  <a:lnTo>
                    <a:pt x="114944" y="6279"/>
                  </a:lnTo>
                  <a:lnTo>
                    <a:pt x="139986" y="6317"/>
                  </a:lnTo>
                  <a:lnTo>
                    <a:pt x="164521" y="5631"/>
                  </a:lnTo>
                  <a:lnTo>
                    <a:pt x="187185" y="2973"/>
                  </a:lnTo>
                  <a:lnTo>
                    <a:pt x="213037" y="881"/>
                  </a:lnTo>
                  <a:lnTo>
                    <a:pt x="240029" y="174"/>
                  </a:lnTo>
                  <a:lnTo>
                    <a:pt x="266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6" name="SMARTInkShape-Group703"/>
          <p:cNvGrpSpPr/>
          <p:nvPr/>
        </p:nvGrpSpPr>
        <p:grpSpPr>
          <a:xfrm>
            <a:off x="4768850" y="5363595"/>
            <a:ext cx="342901" cy="172811"/>
            <a:chOff x="4768850" y="5363595"/>
            <a:chExt cx="342901" cy="172811"/>
          </a:xfrm>
        </p:grpSpPr>
        <p:sp>
          <p:nvSpPr>
            <p:cNvPr id="354" name="SMARTInkShape-3048"/>
            <p:cNvSpPr/>
            <p:nvPr>
              <p:custDataLst>
                <p:tags r:id="rId216"/>
              </p:custDataLst>
            </p:nvPr>
          </p:nvSpPr>
          <p:spPr>
            <a:xfrm>
              <a:off x="5022850" y="5441950"/>
              <a:ext cx="88901" cy="16256"/>
            </a:xfrm>
            <a:custGeom>
              <a:avLst/>
              <a:gdLst/>
              <a:ahLst/>
              <a:cxnLst/>
              <a:rect l="0" t="0" r="0" b="0"/>
              <a:pathLst>
                <a:path w="88901" h="16256">
                  <a:moveTo>
                    <a:pt x="0" y="0"/>
                  </a:moveTo>
                  <a:lnTo>
                    <a:pt x="0" y="0"/>
                  </a:lnTo>
                  <a:lnTo>
                    <a:pt x="8837" y="0"/>
                  </a:lnTo>
                  <a:lnTo>
                    <a:pt x="22782" y="8728"/>
                  </a:lnTo>
                  <a:lnTo>
                    <a:pt x="51291" y="12177"/>
                  </a:lnTo>
                  <a:lnTo>
                    <a:pt x="71227" y="16255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SMARTInkShape-3049"/>
            <p:cNvSpPr/>
            <p:nvPr>
              <p:custDataLst>
                <p:tags r:id="rId217"/>
              </p:custDataLst>
            </p:nvPr>
          </p:nvSpPr>
          <p:spPr>
            <a:xfrm>
              <a:off x="4768850" y="5363595"/>
              <a:ext cx="94661" cy="172811"/>
            </a:xfrm>
            <a:custGeom>
              <a:avLst/>
              <a:gdLst/>
              <a:ahLst/>
              <a:cxnLst/>
              <a:rect l="0" t="0" r="0" b="0"/>
              <a:pathLst>
                <a:path w="94661" h="172811">
                  <a:moveTo>
                    <a:pt x="0" y="110105"/>
                  </a:moveTo>
                  <a:lnTo>
                    <a:pt x="0" y="110105"/>
                  </a:lnTo>
                  <a:lnTo>
                    <a:pt x="5069" y="104330"/>
                  </a:lnTo>
                  <a:lnTo>
                    <a:pt x="27146" y="77197"/>
                  </a:lnTo>
                  <a:lnTo>
                    <a:pt x="57379" y="46452"/>
                  </a:lnTo>
                  <a:lnTo>
                    <a:pt x="81184" y="18222"/>
                  </a:lnTo>
                  <a:lnTo>
                    <a:pt x="90769" y="6525"/>
                  </a:lnTo>
                  <a:lnTo>
                    <a:pt x="93922" y="0"/>
                  </a:lnTo>
                  <a:lnTo>
                    <a:pt x="94364" y="12"/>
                  </a:lnTo>
                  <a:lnTo>
                    <a:pt x="94660" y="727"/>
                  </a:lnTo>
                  <a:lnTo>
                    <a:pt x="84384" y="30214"/>
                  </a:lnTo>
                  <a:lnTo>
                    <a:pt x="77527" y="57114"/>
                  </a:lnTo>
                  <a:lnTo>
                    <a:pt x="67578" y="87427"/>
                  </a:lnTo>
                  <a:lnTo>
                    <a:pt x="60553" y="117339"/>
                  </a:lnTo>
                  <a:lnTo>
                    <a:pt x="57822" y="145244"/>
                  </a:lnTo>
                  <a:lnTo>
                    <a:pt x="57162" y="172810"/>
                  </a:lnTo>
                  <a:lnTo>
                    <a:pt x="57150" y="1672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9" name="SMARTInkShape-Group704"/>
          <p:cNvGrpSpPr/>
          <p:nvPr/>
        </p:nvGrpSpPr>
        <p:grpSpPr>
          <a:xfrm>
            <a:off x="4832350" y="4906960"/>
            <a:ext cx="731685" cy="255591"/>
            <a:chOff x="4832350" y="4906960"/>
            <a:chExt cx="731685" cy="255591"/>
          </a:xfrm>
        </p:grpSpPr>
        <p:sp>
          <p:nvSpPr>
            <p:cNvPr id="357" name="SMARTInkShape-3050"/>
            <p:cNvSpPr/>
            <p:nvPr>
              <p:custDataLst>
                <p:tags r:id="rId214"/>
              </p:custDataLst>
            </p:nvPr>
          </p:nvSpPr>
          <p:spPr>
            <a:xfrm>
              <a:off x="4832350" y="5118100"/>
              <a:ext cx="731685" cy="44451"/>
            </a:xfrm>
            <a:custGeom>
              <a:avLst/>
              <a:gdLst/>
              <a:ahLst/>
              <a:cxnLst/>
              <a:rect l="0" t="0" r="0" b="0"/>
              <a:pathLst>
                <a:path w="731685" h="44451">
                  <a:moveTo>
                    <a:pt x="0" y="44450"/>
                  </a:moveTo>
                  <a:lnTo>
                    <a:pt x="0" y="44450"/>
                  </a:lnTo>
                  <a:lnTo>
                    <a:pt x="19459" y="37542"/>
                  </a:lnTo>
                  <a:lnTo>
                    <a:pt x="38988" y="34324"/>
                  </a:lnTo>
                  <a:lnTo>
                    <a:pt x="66482" y="32894"/>
                  </a:lnTo>
                  <a:lnTo>
                    <a:pt x="83832" y="32513"/>
                  </a:lnTo>
                  <a:lnTo>
                    <a:pt x="103160" y="32258"/>
                  </a:lnTo>
                  <a:lnTo>
                    <a:pt x="123807" y="32089"/>
                  </a:lnTo>
                  <a:lnTo>
                    <a:pt x="148861" y="31271"/>
                  </a:lnTo>
                  <a:lnTo>
                    <a:pt x="176850" y="30019"/>
                  </a:lnTo>
                  <a:lnTo>
                    <a:pt x="206801" y="28480"/>
                  </a:lnTo>
                  <a:lnTo>
                    <a:pt x="240173" y="26747"/>
                  </a:lnTo>
                  <a:lnTo>
                    <a:pt x="275826" y="24887"/>
                  </a:lnTo>
                  <a:lnTo>
                    <a:pt x="313000" y="22941"/>
                  </a:lnTo>
                  <a:lnTo>
                    <a:pt x="351895" y="20939"/>
                  </a:lnTo>
                  <a:lnTo>
                    <a:pt x="391935" y="18898"/>
                  </a:lnTo>
                  <a:lnTo>
                    <a:pt x="432739" y="16832"/>
                  </a:lnTo>
                  <a:lnTo>
                    <a:pt x="469821" y="14749"/>
                  </a:lnTo>
                  <a:lnTo>
                    <a:pt x="504420" y="12655"/>
                  </a:lnTo>
                  <a:lnTo>
                    <a:pt x="537363" y="10553"/>
                  </a:lnTo>
                  <a:lnTo>
                    <a:pt x="565676" y="8446"/>
                  </a:lnTo>
                  <a:lnTo>
                    <a:pt x="590900" y="6337"/>
                  </a:lnTo>
                  <a:lnTo>
                    <a:pt x="614066" y="4224"/>
                  </a:lnTo>
                  <a:lnTo>
                    <a:pt x="635157" y="2816"/>
                  </a:lnTo>
                  <a:lnTo>
                    <a:pt x="654860" y="1877"/>
                  </a:lnTo>
                  <a:lnTo>
                    <a:pt x="673640" y="1251"/>
                  </a:lnTo>
                  <a:lnTo>
                    <a:pt x="702032" y="556"/>
                  </a:lnTo>
                  <a:lnTo>
                    <a:pt x="731684" y="49"/>
                  </a:lnTo>
                  <a:lnTo>
                    <a:pt x="730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3051"/>
            <p:cNvSpPr/>
            <p:nvPr>
              <p:custDataLst>
                <p:tags r:id="rId215"/>
              </p:custDataLst>
            </p:nvPr>
          </p:nvSpPr>
          <p:spPr>
            <a:xfrm>
              <a:off x="5099050" y="4906960"/>
              <a:ext cx="100105" cy="192091"/>
            </a:xfrm>
            <a:custGeom>
              <a:avLst/>
              <a:gdLst/>
              <a:ahLst/>
              <a:cxnLst/>
              <a:rect l="0" t="0" r="0" b="0"/>
              <a:pathLst>
                <a:path w="100105" h="192091">
                  <a:moveTo>
                    <a:pt x="0" y="122240"/>
                  </a:moveTo>
                  <a:lnTo>
                    <a:pt x="0" y="122240"/>
                  </a:lnTo>
                  <a:lnTo>
                    <a:pt x="26680" y="93678"/>
                  </a:lnTo>
                  <a:lnTo>
                    <a:pt x="54424" y="62349"/>
                  </a:lnTo>
                  <a:lnTo>
                    <a:pt x="75392" y="34017"/>
                  </a:lnTo>
                  <a:lnTo>
                    <a:pt x="94028" y="4954"/>
                  </a:lnTo>
                  <a:lnTo>
                    <a:pt x="98235" y="263"/>
                  </a:lnTo>
                  <a:lnTo>
                    <a:pt x="99357" y="0"/>
                  </a:lnTo>
                  <a:lnTo>
                    <a:pt x="100104" y="530"/>
                  </a:lnTo>
                  <a:lnTo>
                    <a:pt x="87588" y="30962"/>
                  </a:lnTo>
                  <a:lnTo>
                    <a:pt x="79850" y="51333"/>
                  </a:lnTo>
                  <a:lnTo>
                    <a:pt x="71708" y="76851"/>
                  </a:lnTo>
                  <a:lnTo>
                    <a:pt x="63385" y="100891"/>
                  </a:lnTo>
                  <a:lnTo>
                    <a:pt x="56393" y="123335"/>
                  </a:lnTo>
                  <a:lnTo>
                    <a:pt x="51752" y="154393"/>
                  </a:lnTo>
                  <a:lnTo>
                    <a:pt x="45551" y="184565"/>
                  </a:lnTo>
                  <a:lnTo>
                    <a:pt x="44450" y="1920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4" name="SMARTInkShape-Group705"/>
          <p:cNvGrpSpPr/>
          <p:nvPr/>
        </p:nvGrpSpPr>
        <p:grpSpPr>
          <a:xfrm>
            <a:off x="4192041" y="5156021"/>
            <a:ext cx="348210" cy="226939"/>
            <a:chOff x="4192041" y="5156021"/>
            <a:chExt cx="348210" cy="226939"/>
          </a:xfrm>
        </p:grpSpPr>
        <p:sp>
          <p:nvSpPr>
            <p:cNvPr id="360" name="SMARTInkShape-3052"/>
            <p:cNvSpPr/>
            <p:nvPr>
              <p:custDataLst>
                <p:tags r:id="rId210"/>
              </p:custDataLst>
            </p:nvPr>
          </p:nvSpPr>
          <p:spPr>
            <a:xfrm>
              <a:off x="4390542" y="5257800"/>
              <a:ext cx="149709" cy="17219"/>
            </a:xfrm>
            <a:custGeom>
              <a:avLst/>
              <a:gdLst/>
              <a:ahLst/>
              <a:cxnLst/>
              <a:rect l="0" t="0" r="0" b="0"/>
              <a:pathLst>
                <a:path w="149709" h="17219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1" y="0"/>
                  </a:lnTo>
                  <a:lnTo>
                    <a:pt x="25986" y="6907"/>
                  </a:lnTo>
                  <a:lnTo>
                    <a:pt x="50961" y="12865"/>
                  </a:lnTo>
                  <a:lnTo>
                    <a:pt x="80703" y="17218"/>
                  </a:lnTo>
                  <a:lnTo>
                    <a:pt x="109977" y="16626"/>
                  </a:lnTo>
                  <a:lnTo>
                    <a:pt x="138410" y="10104"/>
                  </a:lnTo>
                  <a:lnTo>
                    <a:pt x="14970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SMARTInkShape-3053"/>
            <p:cNvSpPr/>
            <p:nvPr>
              <p:custDataLst>
                <p:tags r:id="rId211"/>
              </p:custDataLst>
            </p:nvPr>
          </p:nvSpPr>
          <p:spPr>
            <a:xfrm>
              <a:off x="4453716" y="5270500"/>
              <a:ext cx="35735" cy="112460"/>
            </a:xfrm>
            <a:custGeom>
              <a:avLst/>
              <a:gdLst/>
              <a:ahLst/>
              <a:cxnLst/>
              <a:rect l="0" t="0" r="0" b="0"/>
              <a:pathLst>
                <a:path w="35735" h="112460">
                  <a:moveTo>
                    <a:pt x="29384" y="0"/>
                  </a:moveTo>
                  <a:lnTo>
                    <a:pt x="29384" y="0"/>
                  </a:lnTo>
                  <a:lnTo>
                    <a:pt x="17175" y="29887"/>
                  </a:lnTo>
                  <a:lnTo>
                    <a:pt x="5619" y="53618"/>
                  </a:lnTo>
                  <a:lnTo>
                    <a:pt x="0" y="78525"/>
                  </a:lnTo>
                  <a:lnTo>
                    <a:pt x="1706" y="97036"/>
                  </a:lnTo>
                  <a:lnTo>
                    <a:pt x="6735" y="104980"/>
                  </a:lnTo>
                  <a:lnTo>
                    <a:pt x="10051" y="108087"/>
                  </a:lnTo>
                  <a:lnTo>
                    <a:pt x="17499" y="111538"/>
                  </a:lnTo>
                  <a:lnTo>
                    <a:pt x="21461" y="112459"/>
                  </a:lnTo>
                  <a:lnTo>
                    <a:pt x="24808" y="111661"/>
                  </a:lnTo>
                  <a:lnTo>
                    <a:pt x="35734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2" name="SMARTInkShape-3054"/>
            <p:cNvSpPr/>
            <p:nvPr>
              <p:custDataLst>
                <p:tags r:id="rId212"/>
              </p:custDataLst>
            </p:nvPr>
          </p:nvSpPr>
          <p:spPr>
            <a:xfrm>
              <a:off x="4395784" y="5251450"/>
              <a:ext cx="36517" cy="127001"/>
            </a:xfrm>
            <a:custGeom>
              <a:avLst/>
              <a:gdLst/>
              <a:ahLst/>
              <a:cxnLst/>
              <a:rect l="0" t="0" r="0" b="0"/>
              <a:pathLst>
                <a:path w="36517" h="127001">
                  <a:moveTo>
                    <a:pt x="36516" y="0"/>
                  </a:moveTo>
                  <a:lnTo>
                    <a:pt x="36516" y="0"/>
                  </a:lnTo>
                  <a:lnTo>
                    <a:pt x="35810" y="6479"/>
                  </a:lnTo>
                  <a:lnTo>
                    <a:pt x="27727" y="30443"/>
                  </a:lnTo>
                  <a:lnTo>
                    <a:pt x="16743" y="58644"/>
                  </a:lnTo>
                  <a:lnTo>
                    <a:pt x="6433" y="87461"/>
                  </a:lnTo>
                  <a:lnTo>
                    <a:pt x="0" y="115740"/>
                  </a:lnTo>
                  <a:lnTo>
                    <a:pt x="177" y="119493"/>
                  </a:lnTo>
                  <a:lnTo>
                    <a:pt x="1001" y="121995"/>
                  </a:lnTo>
                  <a:lnTo>
                    <a:pt x="4766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SMARTInkShape-3055"/>
            <p:cNvSpPr/>
            <p:nvPr>
              <p:custDataLst>
                <p:tags r:id="rId213"/>
              </p:custDataLst>
            </p:nvPr>
          </p:nvSpPr>
          <p:spPr>
            <a:xfrm>
              <a:off x="4192041" y="5156021"/>
              <a:ext cx="138660" cy="197030"/>
            </a:xfrm>
            <a:custGeom>
              <a:avLst/>
              <a:gdLst/>
              <a:ahLst/>
              <a:cxnLst/>
              <a:rect l="0" t="0" r="0" b="0"/>
              <a:pathLst>
                <a:path w="138660" h="197030">
                  <a:moveTo>
                    <a:pt x="43409" y="50979"/>
                  </a:moveTo>
                  <a:lnTo>
                    <a:pt x="43409" y="50979"/>
                  </a:lnTo>
                  <a:lnTo>
                    <a:pt x="60029" y="31407"/>
                  </a:lnTo>
                  <a:lnTo>
                    <a:pt x="84631" y="13430"/>
                  </a:lnTo>
                  <a:lnTo>
                    <a:pt x="99124" y="3481"/>
                  </a:lnTo>
                  <a:lnTo>
                    <a:pt x="114503" y="0"/>
                  </a:lnTo>
                  <a:lnTo>
                    <a:pt x="122555" y="60"/>
                  </a:lnTo>
                  <a:lnTo>
                    <a:pt x="127923" y="1511"/>
                  </a:lnTo>
                  <a:lnTo>
                    <a:pt x="131501" y="3889"/>
                  </a:lnTo>
                  <a:lnTo>
                    <a:pt x="133887" y="6886"/>
                  </a:lnTo>
                  <a:lnTo>
                    <a:pt x="134657" y="19622"/>
                  </a:lnTo>
                  <a:lnTo>
                    <a:pt x="133874" y="27958"/>
                  </a:lnTo>
                  <a:lnTo>
                    <a:pt x="119289" y="56545"/>
                  </a:lnTo>
                  <a:lnTo>
                    <a:pt x="97359" y="80735"/>
                  </a:lnTo>
                  <a:lnTo>
                    <a:pt x="70209" y="107242"/>
                  </a:lnTo>
                  <a:lnTo>
                    <a:pt x="44031" y="133134"/>
                  </a:lnTo>
                  <a:lnTo>
                    <a:pt x="15606" y="161399"/>
                  </a:lnTo>
                  <a:lnTo>
                    <a:pt x="521" y="179808"/>
                  </a:lnTo>
                  <a:lnTo>
                    <a:pt x="0" y="184138"/>
                  </a:lnTo>
                  <a:lnTo>
                    <a:pt x="1770" y="187729"/>
                  </a:lnTo>
                  <a:lnTo>
                    <a:pt x="5066" y="190829"/>
                  </a:lnTo>
                  <a:lnTo>
                    <a:pt x="18136" y="192391"/>
                  </a:lnTo>
                  <a:lnTo>
                    <a:pt x="49091" y="191186"/>
                  </a:lnTo>
                  <a:lnTo>
                    <a:pt x="73451" y="190905"/>
                  </a:lnTo>
                  <a:lnTo>
                    <a:pt x="102326" y="190746"/>
                  </a:lnTo>
                  <a:lnTo>
                    <a:pt x="131314" y="190688"/>
                  </a:lnTo>
                  <a:lnTo>
                    <a:pt x="133762" y="191391"/>
                  </a:lnTo>
                  <a:lnTo>
                    <a:pt x="135394" y="192564"/>
                  </a:lnTo>
                  <a:lnTo>
                    <a:pt x="138659" y="1970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9" name="SMARTInkShape-Group706"/>
          <p:cNvGrpSpPr/>
          <p:nvPr/>
        </p:nvGrpSpPr>
        <p:grpSpPr>
          <a:xfrm>
            <a:off x="3623308" y="5170665"/>
            <a:ext cx="402593" cy="290336"/>
            <a:chOff x="3623308" y="5170665"/>
            <a:chExt cx="402593" cy="290336"/>
          </a:xfrm>
        </p:grpSpPr>
        <p:sp>
          <p:nvSpPr>
            <p:cNvPr id="365" name="SMARTInkShape-3056"/>
            <p:cNvSpPr/>
            <p:nvPr>
              <p:custDataLst>
                <p:tags r:id="rId206"/>
              </p:custDataLst>
            </p:nvPr>
          </p:nvSpPr>
          <p:spPr>
            <a:xfrm>
              <a:off x="3943350" y="53149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0723" y="1881"/>
                  </a:lnTo>
                  <a:lnTo>
                    <a:pt x="50315" y="5761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3057"/>
            <p:cNvSpPr/>
            <p:nvPr>
              <p:custDataLst>
                <p:tags r:id="rId207"/>
              </p:custDataLst>
            </p:nvPr>
          </p:nvSpPr>
          <p:spPr>
            <a:xfrm>
              <a:off x="3937000" y="527050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42063" y="8837"/>
                  </a:lnTo>
                  <a:lnTo>
                    <a:pt x="68673" y="16301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SMARTInkShape-3058"/>
            <p:cNvSpPr/>
            <p:nvPr>
              <p:custDataLst>
                <p:tags r:id="rId208"/>
              </p:custDataLst>
            </p:nvPr>
          </p:nvSpPr>
          <p:spPr>
            <a:xfrm>
              <a:off x="3727450" y="5302250"/>
              <a:ext cx="114301" cy="158751"/>
            </a:xfrm>
            <a:custGeom>
              <a:avLst/>
              <a:gdLst/>
              <a:ahLst/>
              <a:cxnLst/>
              <a:rect l="0" t="0" r="0" b="0"/>
              <a:pathLst>
                <a:path w="114301" h="158751">
                  <a:moveTo>
                    <a:pt x="0" y="0"/>
                  </a:moveTo>
                  <a:lnTo>
                    <a:pt x="0" y="0"/>
                  </a:lnTo>
                  <a:lnTo>
                    <a:pt x="5775" y="7186"/>
                  </a:lnTo>
                  <a:lnTo>
                    <a:pt x="23536" y="37351"/>
                  </a:lnTo>
                  <a:lnTo>
                    <a:pt x="38683" y="58933"/>
                  </a:lnTo>
                  <a:lnTo>
                    <a:pt x="57174" y="80285"/>
                  </a:lnTo>
                  <a:lnTo>
                    <a:pt x="73389" y="101534"/>
                  </a:lnTo>
                  <a:lnTo>
                    <a:pt x="92536" y="127686"/>
                  </a:lnTo>
                  <a:lnTo>
                    <a:pt x="11430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SMARTInkShape-3059"/>
            <p:cNvSpPr/>
            <p:nvPr>
              <p:custDataLst>
                <p:tags r:id="rId209"/>
              </p:custDataLst>
            </p:nvPr>
          </p:nvSpPr>
          <p:spPr>
            <a:xfrm>
              <a:off x="3623308" y="5170665"/>
              <a:ext cx="185930" cy="269349"/>
            </a:xfrm>
            <a:custGeom>
              <a:avLst/>
              <a:gdLst/>
              <a:ahLst/>
              <a:cxnLst/>
              <a:rect l="0" t="0" r="0" b="0"/>
              <a:pathLst>
                <a:path w="185930" h="269349">
                  <a:moveTo>
                    <a:pt x="129542" y="10935"/>
                  </a:moveTo>
                  <a:lnTo>
                    <a:pt x="129542" y="10935"/>
                  </a:lnTo>
                  <a:lnTo>
                    <a:pt x="109970" y="2207"/>
                  </a:lnTo>
                  <a:lnTo>
                    <a:pt x="97560" y="0"/>
                  </a:lnTo>
                  <a:lnTo>
                    <a:pt x="71931" y="5500"/>
                  </a:lnTo>
                  <a:lnTo>
                    <a:pt x="55960" y="17926"/>
                  </a:lnTo>
                  <a:lnTo>
                    <a:pt x="35068" y="46638"/>
                  </a:lnTo>
                  <a:lnTo>
                    <a:pt x="21937" y="71958"/>
                  </a:lnTo>
                  <a:lnTo>
                    <a:pt x="15472" y="87601"/>
                  </a:lnTo>
                  <a:lnTo>
                    <a:pt x="9045" y="104379"/>
                  </a:lnTo>
                  <a:lnTo>
                    <a:pt x="4761" y="121913"/>
                  </a:lnTo>
                  <a:lnTo>
                    <a:pt x="1905" y="139954"/>
                  </a:lnTo>
                  <a:lnTo>
                    <a:pt x="0" y="158331"/>
                  </a:lnTo>
                  <a:lnTo>
                    <a:pt x="848" y="175521"/>
                  </a:lnTo>
                  <a:lnTo>
                    <a:pt x="3529" y="191920"/>
                  </a:lnTo>
                  <a:lnTo>
                    <a:pt x="12858" y="221900"/>
                  </a:lnTo>
                  <a:lnTo>
                    <a:pt x="26413" y="246985"/>
                  </a:lnTo>
                  <a:lnTo>
                    <a:pt x="47488" y="262366"/>
                  </a:lnTo>
                  <a:lnTo>
                    <a:pt x="60023" y="267456"/>
                  </a:lnTo>
                  <a:lnTo>
                    <a:pt x="87121" y="269348"/>
                  </a:lnTo>
                  <a:lnTo>
                    <a:pt x="101261" y="267877"/>
                  </a:lnTo>
                  <a:lnTo>
                    <a:pt x="126380" y="256835"/>
                  </a:lnTo>
                  <a:lnTo>
                    <a:pt x="148598" y="238757"/>
                  </a:lnTo>
                  <a:lnTo>
                    <a:pt x="167880" y="214261"/>
                  </a:lnTo>
                  <a:lnTo>
                    <a:pt x="180213" y="183146"/>
                  </a:lnTo>
                  <a:lnTo>
                    <a:pt x="184489" y="165959"/>
                  </a:lnTo>
                  <a:lnTo>
                    <a:pt x="185929" y="148151"/>
                  </a:lnTo>
                  <a:lnTo>
                    <a:pt x="185477" y="129929"/>
                  </a:lnTo>
                  <a:lnTo>
                    <a:pt x="183766" y="111430"/>
                  </a:lnTo>
                  <a:lnTo>
                    <a:pt x="179802" y="94160"/>
                  </a:lnTo>
                  <a:lnTo>
                    <a:pt x="174338" y="77707"/>
                  </a:lnTo>
                  <a:lnTo>
                    <a:pt x="161446" y="49078"/>
                  </a:lnTo>
                  <a:lnTo>
                    <a:pt x="148660" y="29298"/>
                  </a:lnTo>
                  <a:lnTo>
                    <a:pt x="134041" y="19097"/>
                  </a:lnTo>
                  <a:lnTo>
                    <a:pt x="110492" y="10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5" name="SMARTInkShape-Group707"/>
          <p:cNvGrpSpPr/>
          <p:nvPr/>
        </p:nvGrpSpPr>
        <p:grpSpPr>
          <a:xfrm>
            <a:off x="8566150" y="3842032"/>
            <a:ext cx="390948" cy="195148"/>
            <a:chOff x="8566150" y="3842032"/>
            <a:chExt cx="390948" cy="195148"/>
          </a:xfrm>
        </p:grpSpPr>
        <p:sp>
          <p:nvSpPr>
            <p:cNvPr id="370" name="SMARTInkShape-3060"/>
            <p:cNvSpPr/>
            <p:nvPr>
              <p:custDataLst>
                <p:tags r:id="rId201"/>
              </p:custDataLst>
            </p:nvPr>
          </p:nvSpPr>
          <p:spPr>
            <a:xfrm>
              <a:off x="8820150" y="3842032"/>
              <a:ext cx="136948" cy="11095"/>
            </a:xfrm>
            <a:custGeom>
              <a:avLst/>
              <a:gdLst/>
              <a:ahLst/>
              <a:cxnLst/>
              <a:rect l="0" t="0" r="0" b="0"/>
              <a:pathLst>
                <a:path w="136948" h="11095">
                  <a:moveTo>
                    <a:pt x="0" y="6068"/>
                  </a:moveTo>
                  <a:lnTo>
                    <a:pt x="0" y="6068"/>
                  </a:lnTo>
                  <a:lnTo>
                    <a:pt x="6480" y="6773"/>
                  </a:lnTo>
                  <a:lnTo>
                    <a:pt x="30443" y="11094"/>
                  </a:lnTo>
                  <a:lnTo>
                    <a:pt x="58644" y="10144"/>
                  </a:lnTo>
                  <a:lnTo>
                    <a:pt x="87461" y="7276"/>
                  </a:lnTo>
                  <a:lnTo>
                    <a:pt x="110111" y="4544"/>
                  </a:lnTo>
                  <a:lnTo>
                    <a:pt x="136947" y="0"/>
                  </a:lnTo>
                  <a:lnTo>
                    <a:pt x="136453" y="612"/>
                  </a:lnTo>
                  <a:lnTo>
                    <a:pt x="127000" y="60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SMARTInkShape-3061"/>
            <p:cNvSpPr/>
            <p:nvPr>
              <p:custDataLst>
                <p:tags r:id="rId202"/>
              </p:custDataLst>
            </p:nvPr>
          </p:nvSpPr>
          <p:spPr>
            <a:xfrm>
              <a:off x="8845550" y="3854450"/>
              <a:ext cx="19051" cy="101601"/>
            </a:xfrm>
            <a:custGeom>
              <a:avLst/>
              <a:gdLst/>
              <a:ahLst/>
              <a:cxnLst/>
              <a:rect l="0" t="0" r="0" b="0"/>
              <a:pathLst>
                <a:path w="19051" h="101601">
                  <a:moveTo>
                    <a:pt x="19050" y="0"/>
                  </a:moveTo>
                  <a:lnTo>
                    <a:pt x="19050" y="0"/>
                  </a:lnTo>
                  <a:lnTo>
                    <a:pt x="18345" y="10845"/>
                  </a:lnTo>
                  <a:lnTo>
                    <a:pt x="13582" y="42063"/>
                  </a:lnTo>
                  <a:lnTo>
                    <a:pt x="4146" y="68673"/>
                  </a:lnTo>
                  <a:lnTo>
                    <a:pt x="108" y="99842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SMARTInkShape-3062"/>
            <p:cNvSpPr/>
            <p:nvPr>
              <p:custDataLst>
                <p:tags r:id="rId203"/>
              </p:custDataLst>
            </p:nvPr>
          </p:nvSpPr>
          <p:spPr>
            <a:xfrm>
              <a:off x="8712341" y="3911600"/>
              <a:ext cx="76060" cy="125580"/>
            </a:xfrm>
            <a:custGeom>
              <a:avLst/>
              <a:gdLst/>
              <a:ahLst/>
              <a:cxnLst/>
              <a:rect l="0" t="0" r="0" b="0"/>
              <a:pathLst>
                <a:path w="76060" h="125580">
                  <a:moveTo>
                    <a:pt x="31609" y="6350"/>
                  </a:moveTo>
                  <a:lnTo>
                    <a:pt x="31609" y="6350"/>
                  </a:lnTo>
                  <a:lnTo>
                    <a:pt x="28238" y="13092"/>
                  </a:lnTo>
                  <a:lnTo>
                    <a:pt x="28656" y="16489"/>
                  </a:lnTo>
                  <a:lnTo>
                    <a:pt x="34575" y="29423"/>
                  </a:lnTo>
                  <a:lnTo>
                    <a:pt x="39173" y="56481"/>
                  </a:lnTo>
                  <a:lnTo>
                    <a:pt x="43294" y="85789"/>
                  </a:lnTo>
                  <a:lnTo>
                    <a:pt x="44008" y="103657"/>
                  </a:lnTo>
                  <a:lnTo>
                    <a:pt x="42697" y="107910"/>
                  </a:lnTo>
                  <a:lnTo>
                    <a:pt x="37478" y="114517"/>
                  </a:lnTo>
                  <a:lnTo>
                    <a:pt x="26606" y="122204"/>
                  </a:lnTo>
                  <a:lnTo>
                    <a:pt x="14447" y="125579"/>
                  </a:lnTo>
                  <a:lnTo>
                    <a:pt x="10996" y="124641"/>
                  </a:lnTo>
                  <a:lnTo>
                    <a:pt x="5279" y="119837"/>
                  </a:lnTo>
                  <a:lnTo>
                    <a:pt x="2268" y="111116"/>
                  </a:lnTo>
                  <a:lnTo>
                    <a:pt x="0" y="80599"/>
                  </a:lnTo>
                  <a:lnTo>
                    <a:pt x="3684" y="70864"/>
                  </a:lnTo>
                  <a:lnTo>
                    <a:pt x="10731" y="61834"/>
                  </a:lnTo>
                  <a:lnTo>
                    <a:pt x="38554" y="40276"/>
                  </a:lnTo>
                  <a:lnTo>
                    <a:pt x="67273" y="9354"/>
                  </a:lnTo>
                  <a:lnTo>
                    <a:pt x="760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3" name="SMARTInkShape-3063"/>
            <p:cNvSpPr/>
            <p:nvPr>
              <p:custDataLst>
                <p:tags r:id="rId204"/>
              </p:custDataLst>
            </p:nvPr>
          </p:nvSpPr>
          <p:spPr>
            <a:xfrm>
              <a:off x="8632484" y="3867305"/>
              <a:ext cx="67017" cy="101446"/>
            </a:xfrm>
            <a:custGeom>
              <a:avLst/>
              <a:gdLst/>
              <a:ahLst/>
              <a:cxnLst/>
              <a:rect l="0" t="0" r="0" b="0"/>
              <a:pathLst>
                <a:path w="67017" h="101446">
                  <a:moveTo>
                    <a:pt x="28916" y="12545"/>
                  </a:moveTo>
                  <a:lnTo>
                    <a:pt x="28916" y="12545"/>
                  </a:lnTo>
                  <a:lnTo>
                    <a:pt x="34384" y="1610"/>
                  </a:lnTo>
                  <a:lnTo>
                    <a:pt x="38636" y="629"/>
                  </a:lnTo>
                  <a:lnTo>
                    <a:pt x="49495" y="0"/>
                  </a:lnTo>
                  <a:lnTo>
                    <a:pt x="59629" y="3262"/>
                  </a:lnTo>
                  <a:lnTo>
                    <a:pt x="62091" y="4945"/>
                  </a:lnTo>
                  <a:lnTo>
                    <a:pt x="64827" y="8697"/>
                  </a:lnTo>
                  <a:lnTo>
                    <a:pt x="64161" y="14598"/>
                  </a:lnTo>
                  <a:lnTo>
                    <a:pt x="57938" y="27735"/>
                  </a:lnTo>
                  <a:lnTo>
                    <a:pt x="39823" y="51136"/>
                  </a:lnTo>
                  <a:lnTo>
                    <a:pt x="11511" y="75552"/>
                  </a:lnTo>
                  <a:lnTo>
                    <a:pt x="3542" y="83587"/>
                  </a:lnTo>
                  <a:lnTo>
                    <a:pt x="0" y="89510"/>
                  </a:lnTo>
                  <a:lnTo>
                    <a:pt x="467" y="91372"/>
                  </a:lnTo>
                  <a:lnTo>
                    <a:pt x="2188" y="92613"/>
                  </a:lnTo>
                  <a:lnTo>
                    <a:pt x="8570" y="93992"/>
                  </a:lnTo>
                  <a:lnTo>
                    <a:pt x="36990" y="94998"/>
                  </a:lnTo>
                  <a:lnTo>
                    <a:pt x="55127" y="95082"/>
                  </a:lnTo>
                  <a:lnTo>
                    <a:pt x="56973" y="95792"/>
                  </a:lnTo>
                  <a:lnTo>
                    <a:pt x="58204" y="96971"/>
                  </a:lnTo>
                  <a:lnTo>
                    <a:pt x="59024" y="98462"/>
                  </a:lnTo>
                  <a:lnTo>
                    <a:pt x="60277" y="99456"/>
                  </a:lnTo>
                  <a:lnTo>
                    <a:pt x="67016" y="1014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SMARTInkShape-3064"/>
            <p:cNvSpPr/>
            <p:nvPr>
              <p:custDataLst>
                <p:tags r:id="rId205"/>
              </p:custDataLst>
            </p:nvPr>
          </p:nvSpPr>
          <p:spPr>
            <a:xfrm>
              <a:off x="8566150" y="39370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22076" y="5644"/>
                  </a:lnTo>
                  <a:lnTo>
                    <a:pt x="45941" y="588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7" name="SMARTInkShape-Group708"/>
          <p:cNvGrpSpPr/>
          <p:nvPr/>
        </p:nvGrpSpPr>
        <p:grpSpPr>
          <a:xfrm>
            <a:off x="7558996" y="3879850"/>
            <a:ext cx="988105" cy="408099"/>
            <a:chOff x="7558996" y="3879850"/>
            <a:chExt cx="988105" cy="408099"/>
          </a:xfrm>
        </p:grpSpPr>
        <p:sp>
          <p:nvSpPr>
            <p:cNvPr id="376" name="SMARTInkShape-3065"/>
            <p:cNvSpPr/>
            <p:nvPr>
              <p:custDataLst>
                <p:tags r:id="rId190"/>
              </p:custDataLst>
            </p:nvPr>
          </p:nvSpPr>
          <p:spPr>
            <a:xfrm>
              <a:off x="8411570" y="4090644"/>
              <a:ext cx="135531" cy="124520"/>
            </a:xfrm>
            <a:custGeom>
              <a:avLst/>
              <a:gdLst/>
              <a:ahLst/>
              <a:cxnLst/>
              <a:rect l="0" t="0" r="0" b="0"/>
              <a:pathLst>
                <a:path w="135531" h="124520">
                  <a:moveTo>
                    <a:pt x="21230" y="17806"/>
                  </a:moveTo>
                  <a:lnTo>
                    <a:pt x="21230" y="17806"/>
                  </a:lnTo>
                  <a:lnTo>
                    <a:pt x="15762" y="17806"/>
                  </a:lnTo>
                  <a:lnTo>
                    <a:pt x="21883" y="21177"/>
                  </a:lnTo>
                  <a:lnTo>
                    <a:pt x="47438" y="23567"/>
                  </a:lnTo>
                  <a:lnTo>
                    <a:pt x="74230" y="23276"/>
                  </a:lnTo>
                  <a:lnTo>
                    <a:pt x="101079" y="17214"/>
                  </a:lnTo>
                  <a:lnTo>
                    <a:pt x="109635" y="13309"/>
                  </a:lnTo>
                  <a:lnTo>
                    <a:pt x="113438" y="9222"/>
                  </a:lnTo>
                  <a:lnTo>
                    <a:pt x="115128" y="5054"/>
                  </a:lnTo>
                  <a:lnTo>
                    <a:pt x="115579" y="2954"/>
                  </a:lnTo>
                  <a:lnTo>
                    <a:pt x="113762" y="1555"/>
                  </a:lnTo>
                  <a:lnTo>
                    <a:pt x="106100" y="0"/>
                  </a:lnTo>
                  <a:lnTo>
                    <a:pt x="74500" y="4777"/>
                  </a:lnTo>
                  <a:lnTo>
                    <a:pt x="57370" y="11075"/>
                  </a:lnTo>
                  <a:lnTo>
                    <a:pt x="31860" y="32666"/>
                  </a:lnTo>
                  <a:lnTo>
                    <a:pt x="9798" y="54665"/>
                  </a:lnTo>
                  <a:lnTo>
                    <a:pt x="2038" y="71817"/>
                  </a:lnTo>
                  <a:lnTo>
                    <a:pt x="0" y="89083"/>
                  </a:lnTo>
                  <a:lnTo>
                    <a:pt x="3799" y="101461"/>
                  </a:lnTo>
                  <a:lnTo>
                    <a:pt x="17241" y="116362"/>
                  </a:lnTo>
                  <a:lnTo>
                    <a:pt x="34274" y="121581"/>
                  </a:lnTo>
                  <a:lnTo>
                    <a:pt x="65782" y="124519"/>
                  </a:lnTo>
                  <a:lnTo>
                    <a:pt x="86187" y="123795"/>
                  </a:lnTo>
                  <a:lnTo>
                    <a:pt x="112130" y="115454"/>
                  </a:lnTo>
                  <a:lnTo>
                    <a:pt x="135530" y="100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SMARTInkShape-3066"/>
            <p:cNvSpPr/>
            <p:nvPr>
              <p:custDataLst>
                <p:tags r:id="rId191"/>
              </p:custDataLst>
            </p:nvPr>
          </p:nvSpPr>
          <p:spPr>
            <a:xfrm>
              <a:off x="8274050" y="39052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8872" y="6234"/>
                  </a:lnTo>
                  <a:lnTo>
                    <a:pt x="70386" y="6343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SMARTInkShape-3067"/>
            <p:cNvSpPr/>
            <p:nvPr>
              <p:custDataLst>
                <p:tags r:id="rId192"/>
              </p:custDataLst>
            </p:nvPr>
          </p:nvSpPr>
          <p:spPr>
            <a:xfrm>
              <a:off x="8287373" y="3879850"/>
              <a:ext cx="37478" cy="117434"/>
            </a:xfrm>
            <a:custGeom>
              <a:avLst/>
              <a:gdLst/>
              <a:ahLst/>
              <a:cxnLst/>
              <a:rect l="0" t="0" r="0" b="0"/>
              <a:pathLst>
                <a:path w="37478" h="117434">
                  <a:moveTo>
                    <a:pt x="24777" y="0"/>
                  </a:moveTo>
                  <a:lnTo>
                    <a:pt x="24777" y="0"/>
                  </a:lnTo>
                  <a:lnTo>
                    <a:pt x="24777" y="3371"/>
                  </a:lnTo>
                  <a:lnTo>
                    <a:pt x="13240" y="34318"/>
                  </a:lnTo>
                  <a:lnTo>
                    <a:pt x="4112" y="59871"/>
                  </a:lnTo>
                  <a:lnTo>
                    <a:pt x="0" y="91401"/>
                  </a:lnTo>
                  <a:lnTo>
                    <a:pt x="2933" y="105320"/>
                  </a:lnTo>
                  <a:lnTo>
                    <a:pt x="5276" y="108313"/>
                  </a:lnTo>
                  <a:lnTo>
                    <a:pt x="19787" y="116882"/>
                  </a:lnTo>
                  <a:lnTo>
                    <a:pt x="22155" y="117433"/>
                  </a:lnTo>
                  <a:lnTo>
                    <a:pt x="24441" y="117094"/>
                  </a:lnTo>
                  <a:lnTo>
                    <a:pt x="28860" y="114836"/>
                  </a:lnTo>
                  <a:lnTo>
                    <a:pt x="37477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SMARTInkShape-3068"/>
            <p:cNvSpPr/>
            <p:nvPr>
              <p:custDataLst>
                <p:tags r:id="rId193"/>
              </p:custDataLst>
            </p:nvPr>
          </p:nvSpPr>
          <p:spPr>
            <a:xfrm>
              <a:off x="8182205" y="3949700"/>
              <a:ext cx="53746" cy="125181"/>
            </a:xfrm>
            <a:custGeom>
              <a:avLst/>
              <a:gdLst/>
              <a:ahLst/>
              <a:cxnLst/>
              <a:rect l="0" t="0" r="0" b="0"/>
              <a:pathLst>
                <a:path w="53746" h="125181">
                  <a:moveTo>
                    <a:pt x="9295" y="0"/>
                  </a:moveTo>
                  <a:lnTo>
                    <a:pt x="9295" y="0"/>
                  </a:lnTo>
                  <a:lnTo>
                    <a:pt x="11177" y="20722"/>
                  </a:lnTo>
                  <a:lnTo>
                    <a:pt x="21504" y="48151"/>
                  </a:lnTo>
                  <a:lnTo>
                    <a:pt x="29689" y="69065"/>
                  </a:lnTo>
                  <a:lnTo>
                    <a:pt x="28707" y="84082"/>
                  </a:lnTo>
                  <a:lnTo>
                    <a:pt x="21468" y="114241"/>
                  </a:lnTo>
                  <a:lnTo>
                    <a:pt x="15646" y="120859"/>
                  </a:lnTo>
                  <a:lnTo>
                    <a:pt x="10236" y="124270"/>
                  </a:lnTo>
                  <a:lnTo>
                    <a:pt x="7805" y="125180"/>
                  </a:lnTo>
                  <a:lnTo>
                    <a:pt x="6185" y="123670"/>
                  </a:lnTo>
                  <a:lnTo>
                    <a:pt x="0" y="103696"/>
                  </a:lnTo>
                  <a:lnTo>
                    <a:pt x="1632" y="77346"/>
                  </a:lnTo>
                  <a:lnTo>
                    <a:pt x="4567" y="51026"/>
                  </a:lnTo>
                  <a:lnTo>
                    <a:pt x="8605" y="38906"/>
                  </a:lnTo>
                  <a:lnTo>
                    <a:pt x="15102" y="28816"/>
                  </a:lnTo>
                  <a:lnTo>
                    <a:pt x="24576" y="21509"/>
                  </a:lnTo>
                  <a:lnTo>
                    <a:pt x="46507" y="6566"/>
                  </a:lnTo>
                  <a:lnTo>
                    <a:pt x="5374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SMARTInkShape-3069"/>
            <p:cNvSpPr/>
            <p:nvPr>
              <p:custDataLst>
                <p:tags r:id="rId194"/>
              </p:custDataLst>
            </p:nvPr>
          </p:nvSpPr>
          <p:spPr>
            <a:xfrm>
              <a:off x="8070772" y="3906133"/>
              <a:ext cx="69929" cy="107068"/>
            </a:xfrm>
            <a:custGeom>
              <a:avLst/>
              <a:gdLst/>
              <a:ahLst/>
              <a:cxnLst/>
              <a:rect l="0" t="0" r="0" b="0"/>
              <a:pathLst>
                <a:path w="69929" h="107068">
                  <a:moveTo>
                    <a:pt x="25478" y="5467"/>
                  </a:moveTo>
                  <a:lnTo>
                    <a:pt x="25478" y="5467"/>
                  </a:lnTo>
                  <a:lnTo>
                    <a:pt x="28849" y="5467"/>
                  </a:lnTo>
                  <a:lnTo>
                    <a:pt x="32385" y="3586"/>
                  </a:lnTo>
                  <a:lnTo>
                    <a:pt x="34316" y="2096"/>
                  </a:lnTo>
                  <a:lnTo>
                    <a:pt x="47146" y="0"/>
                  </a:lnTo>
                  <a:lnTo>
                    <a:pt x="60983" y="2749"/>
                  </a:lnTo>
                  <a:lnTo>
                    <a:pt x="63965" y="5066"/>
                  </a:lnTo>
                  <a:lnTo>
                    <a:pt x="67277" y="11404"/>
                  </a:lnTo>
                  <a:lnTo>
                    <a:pt x="69142" y="19534"/>
                  </a:lnTo>
                  <a:lnTo>
                    <a:pt x="59582" y="36524"/>
                  </a:lnTo>
                  <a:lnTo>
                    <a:pt x="33025" y="62480"/>
                  </a:lnTo>
                  <a:lnTo>
                    <a:pt x="3606" y="90978"/>
                  </a:lnTo>
                  <a:lnTo>
                    <a:pt x="1019" y="94224"/>
                  </a:lnTo>
                  <a:lnTo>
                    <a:pt x="0" y="96389"/>
                  </a:lnTo>
                  <a:lnTo>
                    <a:pt x="26" y="97831"/>
                  </a:lnTo>
                  <a:lnTo>
                    <a:pt x="3817" y="101316"/>
                  </a:lnTo>
                  <a:lnTo>
                    <a:pt x="10207" y="104511"/>
                  </a:lnTo>
                  <a:lnTo>
                    <a:pt x="38455" y="106843"/>
                  </a:lnTo>
                  <a:lnTo>
                    <a:pt x="69928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SMARTInkShape-3070"/>
            <p:cNvSpPr/>
            <p:nvPr>
              <p:custDataLst>
                <p:tags r:id="rId195"/>
              </p:custDataLst>
            </p:nvPr>
          </p:nvSpPr>
          <p:spPr>
            <a:xfrm>
              <a:off x="7994650" y="39751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6907" y="7674"/>
                  </a:lnTo>
                  <a:lnTo>
                    <a:pt x="37940" y="6466"/>
                  </a:lnTo>
                  <a:lnTo>
                    <a:pt x="57102" y="450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2" name="SMARTInkShape-3071"/>
            <p:cNvSpPr/>
            <p:nvPr>
              <p:custDataLst>
                <p:tags r:id="rId196"/>
              </p:custDataLst>
            </p:nvPr>
          </p:nvSpPr>
          <p:spPr>
            <a:xfrm>
              <a:off x="7897608" y="4105862"/>
              <a:ext cx="128793" cy="121572"/>
            </a:xfrm>
            <a:custGeom>
              <a:avLst/>
              <a:gdLst/>
              <a:ahLst/>
              <a:cxnLst/>
              <a:rect l="0" t="0" r="0" b="0"/>
              <a:pathLst>
                <a:path w="128793" h="121572">
                  <a:moveTo>
                    <a:pt x="8142" y="34338"/>
                  </a:moveTo>
                  <a:lnTo>
                    <a:pt x="8142" y="34338"/>
                  </a:lnTo>
                  <a:lnTo>
                    <a:pt x="38028" y="34338"/>
                  </a:lnTo>
                  <a:lnTo>
                    <a:pt x="55019" y="30967"/>
                  </a:lnTo>
                  <a:lnTo>
                    <a:pt x="72696" y="23507"/>
                  </a:lnTo>
                  <a:lnTo>
                    <a:pt x="78696" y="19411"/>
                  </a:lnTo>
                  <a:lnTo>
                    <a:pt x="79872" y="17331"/>
                  </a:lnTo>
                  <a:lnTo>
                    <a:pt x="79951" y="15239"/>
                  </a:lnTo>
                  <a:lnTo>
                    <a:pt x="78157" y="11033"/>
                  </a:lnTo>
                  <a:lnTo>
                    <a:pt x="75008" y="6812"/>
                  </a:lnTo>
                  <a:lnTo>
                    <a:pt x="62526" y="468"/>
                  </a:lnTo>
                  <a:lnTo>
                    <a:pt x="53245" y="0"/>
                  </a:lnTo>
                  <a:lnTo>
                    <a:pt x="48794" y="863"/>
                  </a:lnTo>
                  <a:lnTo>
                    <a:pt x="29045" y="12190"/>
                  </a:lnTo>
                  <a:lnTo>
                    <a:pt x="12062" y="32322"/>
                  </a:lnTo>
                  <a:lnTo>
                    <a:pt x="1464" y="56161"/>
                  </a:lnTo>
                  <a:lnTo>
                    <a:pt x="0" y="70848"/>
                  </a:lnTo>
                  <a:lnTo>
                    <a:pt x="2406" y="83726"/>
                  </a:lnTo>
                  <a:lnTo>
                    <a:pt x="8180" y="94153"/>
                  </a:lnTo>
                  <a:lnTo>
                    <a:pt x="26105" y="107957"/>
                  </a:lnTo>
                  <a:lnTo>
                    <a:pt x="56741" y="119488"/>
                  </a:lnTo>
                  <a:lnTo>
                    <a:pt x="70664" y="121571"/>
                  </a:lnTo>
                  <a:lnTo>
                    <a:pt x="83907" y="118734"/>
                  </a:lnTo>
                  <a:lnTo>
                    <a:pt x="114623" y="106548"/>
                  </a:lnTo>
                  <a:lnTo>
                    <a:pt x="128792" y="978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SMARTInkShape-3072"/>
            <p:cNvSpPr/>
            <p:nvPr>
              <p:custDataLst>
                <p:tags r:id="rId197"/>
              </p:custDataLst>
            </p:nvPr>
          </p:nvSpPr>
          <p:spPr>
            <a:xfrm>
              <a:off x="7760739" y="4200329"/>
              <a:ext cx="73674" cy="87620"/>
            </a:xfrm>
            <a:custGeom>
              <a:avLst/>
              <a:gdLst/>
              <a:ahLst/>
              <a:cxnLst/>
              <a:rect l="0" t="0" r="0" b="0"/>
              <a:pathLst>
                <a:path w="73674" h="87620">
                  <a:moveTo>
                    <a:pt x="43411" y="3371"/>
                  </a:moveTo>
                  <a:lnTo>
                    <a:pt x="43411" y="3371"/>
                  </a:lnTo>
                  <a:lnTo>
                    <a:pt x="40039" y="0"/>
                  </a:lnTo>
                  <a:lnTo>
                    <a:pt x="36931" y="418"/>
                  </a:lnTo>
                  <a:lnTo>
                    <a:pt x="27831" y="4645"/>
                  </a:lnTo>
                  <a:lnTo>
                    <a:pt x="10808" y="18330"/>
                  </a:lnTo>
                  <a:lnTo>
                    <a:pt x="4226" y="31656"/>
                  </a:lnTo>
                  <a:lnTo>
                    <a:pt x="0" y="59837"/>
                  </a:lnTo>
                  <a:lnTo>
                    <a:pt x="1771" y="65709"/>
                  </a:lnTo>
                  <a:lnTo>
                    <a:pt x="9382" y="75997"/>
                  </a:lnTo>
                  <a:lnTo>
                    <a:pt x="21702" y="83392"/>
                  </a:lnTo>
                  <a:lnTo>
                    <a:pt x="35880" y="87619"/>
                  </a:lnTo>
                  <a:lnTo>
                    <a:pt x="49236" y="87146"/>
                  </a:lnTo>
                  <a:lnTo>
                    <a:pt x="58464" y="84584"/>
                  </a:lnTo>
                  <a:lnTo>
                    <a:pt x="61913" y="82913"/>
                  </a:lnTo>
                  <a:lnTo>
                    <a:pt x="67627" y="75412"/>
                  </a:lnTo>
                  <a:lnTo>
                    <a:pt x="71812" y="65022"/>
                  </a:lnTo>
                  <a:lnTo>
                    <a:pt x="73673" y="53349"/>
                  </a:lnTo>
                  <a:lnTo>
                    <a:pt x="72052" y="47979"/>
                  </a:lnTo>
                  <a:lnTo>
                    <a:pt x="64607" y="38248"/>
                  </a:lnTo>
                  <a:lnTo>
                    <a:pt x="43411" y="22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3073"/>
            <p:cNvSpPr/>
            <p:nvPr>
              <p:custDataLst>
                <p:tags r:id="rId198"/>
              </p:custDataLst>
            </p:nvPr>
          </p:nvSpPr>
          <p:spPr>
            <a:xfrm>
              <a:off x="7597291" y="4038600"/>
              <a:ext cx="156060" cy="6351"/>
            </a:xfrm>
            <a:custGeom>
              <a:avLst/>
              <a:gdLst/>
              <a:ahLst/>
              <a:cxnLst/>
              <a:rect l="0" t="0" r="0" b="0"/>
              <a:pathLst>
                <a:path w="156060" h="6351">
                  <a:moveTo>
                    <a:pt x="3659" y="6350"/>
                  </a:moveTo>
                  <a:lnTo>
                    <a:pt x="3659" y="6350"/>
                  </a:lnTo>
                  <a:lnTo>
                    <a:pt x="288" y="2979"/>
                  </a:lnTo>
                  <a:lnTo>
                    <a:pt x="0" y="1986"/>
                  </a:lnTo>
                  <a:lnTo>
                    <a:pt x="514" y="1324"/>
                  </a:lnTo>
                  <a:lnTo>
                    <a:pt x="1563" y="883"/>
                  </a:lnTo>
                  <a:lnTo>
                    <a:pt x="24934" y="174"/>
                  </a:lnTo>
                  <a:lnTo>
                    <a:pt x="45570" y="78"/>
                  </a:lnTo>
                  <a:lnTo>
                    <a:pt x="68853" y="34"/>
                  </a:lnTo>
                  <a:lnTo>
                    <a:pt x="91901" y="15"/>
                  </a:lnTo>
                  <a:lnTo>
                    <a:pt x="120743" y="4"/>
                  </a:lnTo>
                  <a:lnTo>
                    <a:pt x="1560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3074"/>
            <p:cNvSpPr/>
            <p:nvPr>
              <p:custDataLst>
                <p:tags r:id="rId199"/>
              </p:custDataLst>
            </p:nvPr>
          </p:nvSpPr>
          <p:spPr>
            <a:xfrm>
              <a:off x="7600950" y="412115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705" y="14686"/>
                  </a:lnTo>
                  <a:lnTo>
                    <a:pt x="1882" y="14024"/>
                  </a:lnTo>
                  <a:lnTo>
                    <a:pt x="6480" y="13288"/>
                  </a:lnTo>
                  <a:lnTo>
                    <a:pt x="30443" y="10935"/>
                  </a:lnTo>
                  <a:lnTo>
                    <a:pt x="56762" y="7708"/>
                  </a:lnTo>
                  <a:lnTo>
                    <a:pt x="82435" y="4871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SMARTInkShape-3075"/>
            <p:cNvSpPr/>
            <p:nvPr>
              <p:custDataLst>
                <p:tags r:id="rId200"/>
              </p:custDataLst>
            </p:nvPr>
          </p:nvSpPr>
          <p:spPr>
            <a:xfrm>
              <a:off x="7558996" y="4070350"/>
              <a:ext cx="143555" cy="155733"/>
            </a:xfrm>
            <a:custGeom>
              <a:avLst/>
              <a:gdLst/>
              <a:ahLst/>
              <a:cxnLst/>
              <a:rect l="0" t="0" r="0" b="0"/>
              <a:pathLst>
                <a:path w="143555" h="155733">
                  <a:moveTo>
                    <a:pt x="54654" y="0"/>
                  </a:moveTo>
                  <a:lnTo>
                    <a:pt x="54654" y="0"/>
                  </a:lnTo>
                  <a:lnTo>
                    <a:pt x="42445" y="24418"/>
                  </a:lnTo>
                  <a:lnTo>
                    <a:pt x="30889" y="50901"/>
                  </a:lnTo>
                  <a:lnTo>
                    <a:pt x="18528" y="81090"/>
                  </a:lnTo>
                  <a:lnTo>
                    <a:pt x="5928" y="109007"/>
                  </a:lnTo>
                  <a:lnTo>
                    <a:pt x="0" y="131781"/>
                  </a:lnTo>
                  <a:lnTo>
                    <a:pt x="2377" y="143471"/>
                  </a:lnTo>
                  <a:lnTo>
                    <a:pt x="4986" y="148564"/>
                  </a:lnTo>
                  <a:lnTo>
                    <a:pt x="9547" y="151959"/>
                  </a:lnTo>
                  <a:lnTo>
                    <a:pt x="22141" y="155732"/>
                  </a:lnTo>
                  <a:lnTo>
                    <a:pt x="48470" y="154484"/>
                  </a:lnTo>
                  <a:lnTo>
                    <a:pt x="78614" y="153017"/>
                  </a:lnTo>
                  <a:lnTo>
                    <a:pt x="109888" y="152583"/>
                  </a:lnTo>
                  <a:lnTo>
                    <a:pt x="139948" y="152416"/>
                  </a:lnTo>
                  <a:lnTo>
                    <a:pt x="141150" y="151705"/>
                  </a:lnTo>
                  <a:lnTo>
                    <a:pt x="141951" y="150526"/>
                  </a:lnTo>
                  <a:lnTo>
                    <a:pt x="143554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0" name="SMARTInkShape-Group709"/>
          <p:cNvGrpSpPr/>
          <p:nvPr/>
        </p:nvGrpSpPr>
        <p:grpSpPr>
          <a:xfrm>
            <a:off x="8073541" y="3581400"/>
            <a:ext cx="48110" cy="38101"/>
            <a:chOff x="8073541" y="3581400"/>
            <a:chExt cx="48110" cy="38101"/>
          </a:xfrm>
        </p:grpSpPr>
        <p:sp>
          <p:nvSpPr>
            <p:cNvPr id="388" name="SMARTInkShape-3076"/>
            <p:cNvSpPr/>
            <p:nvPr>
              <p:custDataLst>
                <p:tags r:id="rId188"/>
              </p:custDataLst>
            </p:nvPr>
          </p:nvSpPr>
          <p:spPr>
            <a:xfrm>
              <a:off x="8073541" y="3606800"/>
              <a:ext cx="41760" cy="12701"/>
            </a:xfrm>
            <a:custGeom>
              <a:avLst/>
              <a:gdLst/>
              <a:ahLst/>
              <a:cxnLst/>
              <a:rect l="0" t="0" r="0" b="0"/>
              <a:pathLst>
                <a:path w="41760" h="12701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4364"/>
                  </a:lnTo>
                  <a:lnTo>
                    <a:pt x="514" y="5026"/>
                  </a:lnTo>
                  <a:lnTo>
                    <a:pt x="2967" y="6467"/>
                  </a:lnTo>
                  <a:lnTo>
                    <a:pt x="6408" y="9460"/>
                  </a:lnTo>
                  <a:lnTo>
                    <a:pt x="12172" y="11260"/>
                  </a:lnTo>
                  <a:lnTo>
                    <a:pt x="4175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SMARTInkShape-3077"/>
            <p:cNvSpPr/>
            <p:nvPr>
              <p:custDataLst>
                <p:tags r:id="rId189"/>
              </p:custDataLst>
            </p:nvPr>
          </p:nvSpPr>
          <p:spPr>
            <a:xfrm>
              <a:off x="8073829" y="3581400"/>
              <a:ext cx="47822" cy="12701"/>
            </a:xfrm>
            <a:custGeom>
              <a:avLst/>
              <a:gdLst/>
              <a:ahLst/>
              <a:cxnLst/>
              <a:rect l="0" t="0" r="0" b="0"/>
              <a:pathLst>
                <a:path w="47822" h="1270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18858" y="705"/>
                  </a:lnTo>
                  <a:lnTo>
                    <a:pt x="38577" y="6467"/>
                  </a:lnTo>
                  <a:lnTo>
                    <a:pt x="4782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2" name="SMARTInkShape-Group710"/>
          <p:cNvGrpSpPr/>
          <p:nvPr/>
        </p:nvGrpSpPr>
        <p:grpSpPr>
          <a:xfrm>
            <a:off x="6381750" y="3310638"/>
            <a:ext cx="1682751" cy="493013"/>
            <a:chOff x="6381750" y="3310638"/>
            <a:chExt cx="1682751" cy="493013"/>
          </a:xfrm>
        </p:grpSpPr>
        <p:sp>
          <p:nvSpPr>
            <p:cNvPr id="391" name="SMARTInkShape-3078"/>
            <p:cNvSpPr/>
            <p:nvPr>
              <p:custDataLst>
                <p:tags r:id="rId167"/>
              </p:custDataLst>
            </p:nvPr>
          </p:nvSpPr>
          <p:spPr>
            <a:xfrm>
              <a:off x="7874000" y="3365500"/>
              <a:ext cx="55440" cy="438151"/>
            </a:xfrm>
            <a:custGeom>
              <a:avLst/>
              <a:gdLst/>
              <a:ahLst/>
              <a:cxnLst/>
              <a:rect l="0" t="0" r="0" b="0"/>
              <a:pathLst>
                <a:path w="55440" h="438151">
                  <a:moveTo>
                    <a:pt x="6350" y="0"/>
                  </a:moveTo>
                  <a:lnTo>
                    <a:pt x="6350" y="0"/>
                  </a:lnTo>
                  <a:lnTo>
                    <a:pt x="16463" y="13484"/>
                  </a:lnTo>
                  <a:lnTo>
                    <a:pt x="23309" y="33274"/>
                  </a:lnTo>
                  <a:lnTo>
                    <a:pt x="27998" y="59944"/>
                  </a:lnTo>
                  <a:lnTo>
                    <a:pt x="29249" y="75946"/>
                  </a:lnTo>
                  <a:lnTo>
                    <a:pt x="30083" y="92964"/>
                  </a:lnTo>
                  <a:lnTo>
                    <a:pt x="32755" y="111365"/>
                  </a:lnTo>
                  <a:lnTo>
                    <a:pt x="36654" y="130687"/>
                  </a:lnTo>
                  <a:lnTo>
                    <a:pt x="41369" y="150625"/>
                  </a:lnTo>
                  <a:lnTo>
                    <a:pt x="45217" y="173089"/>
                  </a:lnTo>
                  <a:lnTo>
                    <a:pt x="48490" y="197237"/>
                  </a:lnTo>
                  <a:lnTo>
                    <a:pt x="51376" y="222508"/>
                  </a:lnTo>
                  <a:lnTo>
                    <a:pt x="53301" y="246411"/>
                  </a:lnTo>
                  <a:lnTo>
                    <a:pt x="54584" y="269402"/>
                  </a:lnTo>
                  <a:lnTo>
                    <a:pt x="55439" y="291785"/>
                  </a:lnTo>
                  <a:lnTo>
                    <a:pt x="53893" y="312351"/>
                  </a:lnTo>
                  <a:lnTo>
                    <a:pt x="50746" y="331706"/>
                  </a:lnTo>
                  <a:lnTo>
                    <a:pt x="46530" y="350254"/>
                  </a:lnTo>
                  <a:lnTo>
                    <a:pt x="36202" y="380270"/>
                  </a:lnTo>
                  <a:lnTo>
                    <a:pt x="22251" y="411358"/>
                  </a:lnTo>
                  <a:lnTo>
                    <a:pt x="15534" y="423420"/>
                  </a:lnTo>
                  <a:lnTo>
                    <a:pt x="0" y="438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3079"/>
            <p:cNvSpPr/>
            <p:nvPr>
              <p:custDataLst>
                <p:tags r:id="rId168"/>
              </p:custDataLst>
            </p:nvPr>
          </p:nvSpPr>
          <p:spPr>
            <a:xfrm>
              <a:off x="6381750" y="36004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7630" y="6350"/>
                  </a:lnTo>
                  <a:lnTo>
                    <a:pt x="56336" y="297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SMARTInkShape-3080"/>
            <p:cNvSpPr/>
            <p:nvPr>
              <p:custDataLst>
                <p:tags r:id="rId169"/>
              </p:custDataLst>
            </p:nvPr>
          </p:nvSpPr>
          <p:spPr>
            <a:xfrm>
              <a:off x="7734300" y="3340100"/>
              <a:ext cx="41994" cy="196851"/>
            </a:xfrm>
            <a:custGeom>
              <a:avLst/>
              <a:gdLst/>
              <a:ahLst/>
              <a:cxnLst/>
              <a:rect l="0" t="0" r="0" b="0"/>
              <a:pathLst>
                <a:path w="41994" h="196851">
                  <a:moveTo>
                    <a:pt x="6350" y="0"/>
                  </a:moveTo>
                  <a:lnTo>
                    <a:pt x="6350" y="0"/>
                  </a:lnTo>
                  <a:lnTo>
                    <a:pt x="21930" y="24419"/>
                  </a:lnTo>
                  <a:lnTo>
                    <a:pt x="35582" y="54272"/>
                  </a:lnTo>
                  <a:lnTo>
                    <a:pt x="40508" y="77743"/>
                  </a:lnTo>
                  <a:lnTo>
                    <a:pt x="41993" y="101580"/>
                  </a:lnTo>
                  <a:lnTo>
                    <a:pt x="40301" y="123934"/>
                  </a:lnTo>
                  <a:lnTo>
                    <a:pt x="32010" y="152981"/>
                  </a:lnTo>
                  <a:lnTo>
                    <a:pt x="16566" y="181599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SMARTInkShape-3081"/>
            <p:cNvSpPr/>
            <p:nvPr>
              <p:custDataLst>
                <p:tags r:id="rId170"/>
              </p:custDataLst>
            </p:nvPr>
          </p:nvSpPr>
          <p:spPr>
            <a:xfrm>
              <a:off x="7449251" y="3346450"/>
              <a:ext cx="31050" cy="158751"/>
            </a:xfrm>
            <a:custGeom>
              <a:avLst/>
              <a:gdLst/>
              <a:ahLst/>
              <a:cxnLst/>
              <a:rect l="0" t="0" r="0" b="0"/>
              <a:pathLst>
                <a:path w="31050" h="158751">
                  <a:moveTo>
                    <a:pt x="31049" y="0"/>
                  </a:moveTo>
                  <a:lnTo>
                    <a:pt x="31049" y="0"/>
                  </a:lnTo>
                  <a:lnTo>
                    <a:pt x="18840" y="15580"/>
                  </a:lnTo>
                  <a:lnTo>
                    <a:pt x="7284" y="39345"/>
                  </a:lnTo>
                  <a:lnTo>
                    <a:pt x="2848" y="60526"/>
                  </a:lnTo>
                  <a:lnTo>
                    <a:pt x="876" y="83345"/>
                  </a:lnTo>
                  <a:lnTo>
                    <a:pt x="0" y="105246"/>
                  </a:lnTo>
                  <a:lnTo>
                    <a:pt x="3373" y="126739"/>
                  </a:lnTo>
                  <a:lnTo>
                    <a:pt x="11999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SMARTInkShape-3082"/>
            <p:cNvSpPr/>
            <p:nvPr>
              <p:custDataLst>
                <p:tags r:id="rId171"/>
              </p:custDataLst>
            </p:nvPr>
          </p:nvSpPr>
          <p:spPr>
            <a:xfrm>
              <a:off x="7664450" y="3403992"/>
              <a:ext cx="88901" cy="5959"/>
            </a:xfrm>
            <a:custGeom>
              <a:avLst/>
              <a:gdLst/>
              <a:ahLst/>
              <a:cxnLst/>
              <a:rect l="0" t="0" r="0" b="0"/>
              <a:pathLst>
                <a:path w="88901" h="5959">
                  <a:moveTo>
                    <a:pt x="0" y="5958"/>
                  </a:moveTo>
                  <a:lnTo>
                    <a:pt x="0" y="5958"/>
                  </a:lnTo>
                  <a:lnTo>
                    <a:pt x="6741" y="2587"/>
                  </a:lnTo>
                  <a:lnTo>
                    <a:pt x="32638" y="0"/>
                  </a:lnTo>
                  <a:lnTo>
                    <a:pt x="62912" y="365"/>
                  </a:lnTo>
                  <a:lnTo>
                    <a:pt x="8890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SMARTInkShape-3083"/>
            <p:cNvSpPr/>
            <p:nvPr>
              <p:custDataLst>
                <p:tags r:id="rId172"/>
              </p:custDataLst>
            </p:nvPr>
          </p:nvSpPr>
          <p:spPr>
            <a:xfrm>
              <a:off x="7678444" y="3422650"/>
              <a:ext cx="8179" cy="63501"/>
            </a:xfrm>
            <a:custGeom>
              <a:avLst/>
              <a:gdLst/>
              <a:ahLst/>
              <a:cxnLst/>
              <a:rect l="0" t="0" r="0" b="0"/>
              <a:pathLst>
                <a:path w="8179" h="63501">
                  <a:moveTo>
                    <a:pt x="5056" y="0"/>
                  </a:moveTo>
                  <a:lnTo>
                    <a:pt x="5056" y="0"/>
                  </a:lnTo>
                  <a:lnTo>
                    <a:pt x="30" y="20722"/>
                  </a:lnTo>
                  <a:lnTo>
                    <a:pt x="0" y="31788"/>
                  </a:lnTo>
                  <a:lnTo>
                    <a:pt x="3950" y="45245"/>
                  </a:lnTo>
                  <a:lnTo>
                    <a:pt x="7622" y="51388"/>
                  </a:lnTo>
                  <a:lnTo>
                    <a:pt x="8178" y="54015"/>
                  </a:lnTo>
                  <a:lnTo>
                    <a:pt x="7842" y="56471"/>
                  </a:lnTo>
                  <a:lnTo>
                    <a:pt x="5056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SMARTInkShape-3084"/>
            <p:cNvSpPr/>
            <p:nvPr>
              <p:custDataLst>
                <p:tags r:id="rId173"/>
              </p:custDataLst>
            </p:nvPr>
          </p:nvSpPr>
          <p:spPr>
            <a:xfrm>
              <a:off x="7576430" y="3429000"/>
              <a:ext cx="5471" cy="63501"/>
            </a:xfrm>
            <a:custGeom>
              <a:avLst/>
              <a:gdLst/>
              <a:ahLst/>
              <a:cxnLst/>
              <a:rect l="0" t="0" r="0" b="0"/>
              <a:pathLst>
                <a:path w="5471" h="63501">
                  <a:moveTo>
                    <a:pt x="5470" y="0"/>
                  </a:moveTo>
                  <a:lnTo>
                    <a:pt x="5470" y="0"/>
                  </a:lnTo>
                  <a:lnTo>
                    <a:pt x="2" y="23144"/>
                  </a:lnTo>
                  <a:lnTo>
                    <a:pt x="0" y="43847"/>
                  </a:lnTo>
                  <a:lnTo>
                    <a:pt x="547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8" name="SMARTInkShape-3085"/>
            <p:cNvSpPr/>
            <p:nvPr>
              <p:custDataLst>
                <p:tags r:id="rId174"/>
              </p:custDataLst>
            </p:nvPr>
          </p:nvSpPr>
          <p:spPr>
            <a:xfrm>
              <a:off x="7562850" y="344805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31290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9" name="SMARTInkShape-3086"/>
            <p:cNvSpPr/>
            <p:nvPr>
              <p:custDataLst>
                <p:tags r:id="rId175"/>
              </p:custDataLst>
            </p:nvPr>
          </p:nvSpPr>
          <p:spPr>
            <a:xfrm>
              <a:off x="7448550" y="34544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29232" y="635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0" name="SMARTInkShape-3087"/>
            <p:cNvSpPr/>
            <p:nvPr>
              <p:custDataLst>
                <p:tags r:id="rId176"/>
              </p:custDataLst>
            </p:nvPr>
          </p:nvSpPr>
          <p:spPr>
            <a:xfrm>
              <a:off x="7473956" y="3422650"/>
              <a:ext cx="25395" cy="81741"/>
            </a:xfrm>
            <a:custGeom>
              <a:avLst/>
              <a:gdLst/>
              <a:ahLst/>
              <a:cxnLst/>
              <a:rect l="0" t="0" r="0" b="0"/>
              <a:pathLst>
                <a:path w="25395" h="81741">
                  <a:moveTo>
                    <a:pt x="6344" y="0"/>
                  </a:moveTo>
                  <a:lnTo>
                    <a:pt x="6344" y="0"/>
                  </a:lnTo>
                  <a:lnTo>
                    <a:pt x="2972" y="3371"/>
                  </a:lnTo>
                  <a:lnTo>
                    <a:pt x="1317" y="8789"/>
                  </a:lnTo>
                  <a:lnTo>
                    <a:pt x="110" y="40135"/>
                  </a:lnTo>
                  <a:lnTo>
                    <a:pt x="4" y="68704"/>
                  </a:lnTo>
                  <a:lnTo>
                    <a:pt x="0" y="73320"/>
                  </a:lnTo>
                  <a:lnTo>
                    <a:pt x="1409" y="76396"/>
                  </a:lnTo>
                  <a:lnTo>
                    <a:pt x="3760" y="78447"/>
                  </a:lnTo>
                  <a:lnTo>
                    <a:pt x="11928" y="81335"/>
                  </a:lnTo>
                  <a:lnTo>
                    <a:pt x="14300" y="81740"/>
                  </a:lnTo>
                  <a:lnTo>
                    <a:pt x="16587" y="81304"/>
                  </a:lnTo>
                  <a:lnTo>
                    <a:pt x="25394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SMARTInkShape-3088"/>
            <p:cNvSpPr/>
            <p:nvPr>
              <p:custDataLst>
                <p:tags r:id="rId177"/>
              </p:custDataLst>
            </p:nvPr>
          </p:nvSpPr>
          <p:spPr>
            <a:xfrm>
              <a:off x="7341121" y="3441700"/>
              <a:ext cx="56630" cy="116289"/>
            </a:xfrm>
            <a:custGeom>
              <a:avLst/>
              <a:gdLst/>
              <a:ahLst/>
              <a:cxnLst/>
              <a:rect l="0" t="0" r="0" b="0"/>
              <a:pathLst>
                <a:path w="56630" h="116289">
                  <a:moveTo>
                    <a:pt x="18529" y="0"/>
                  </a:moveTo>
                  <a:lnTo>
                    <a:pt x="18529" y="0"/>
                  </a:lnTo>
                  <a:lnTo>
                    <a:pt x="15158" y="6742"/>
                  </a:lnTo>
                  <a:lnTo>
                    <a:pt x="15384" y="15697"/>
                  </a:lnTo>
                  <a:lnTo>
                    <a:pt x="17907" y="42063"/>
                  </a:lnTo>
                  <a:lnTo>
                    <a:pt x="20329" y="70860"/>
                  </a:lnTo>
                  <a:lnTo>
                    <a:pt x="22151" y="82293"/>
                  </a:lnTo>
                  <a:lnTo>
                    <a:pt x="19210" y="96663"/>
                  </a:lnTo>
                  <a:lnTo>
                    <a:pt x="13244" y="115070"/>
                  </a:lnTo>
                  <a:lnTo>
                    <a:pt x="12184" y="116224"/>
                  </a:lnTo>
                  <a:lnTo>
                    <a:pt x="10771" y="116288"/>
                  </a:lnTo>
                  <a:lnTo>
                    <a:pt x="9123" y="115626"/>
                  </a:lnTo>
                  <a:lnTo>
                    <a:pt x="3434" y="107951"/>
                  </a:lnTo>
                  <a:lnTo>
                    <a:pt x="0" y="78570"/>
                  </a:lnTo>
                  <a:lnTo>
                    <a:pt x="415" y="68786"/>
                  </a:lnTo>
                  <a:lnTo>
                    <a:pt x="2953" y="59734"/>
                  </a:lnTo>
                  <a:lnTo>
                    <a:pt x="8313" y="52889"/>
                  </a:lnTo>
                  <a:lnTo>
                    <a:pt x="36134" y="26775"/>
                  </a:lnTo>
                  <a:lnTo>
                    <a:pt x="51953" y="9130"/>
                  </a:lnTo>
                  <a:lnTo>
                    <a:pt x="5662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SMARTInkShape-3089"/>
            <p:cNvSpPr/>
            <p:nvPr>
              <p:custDataLst>
                <p:tags r:id="rId178"/>
              </p:custDataLst>
            </p:nvPr>
          </p:nvSpPr>
          <p:spPr>
            <a:xfrm>
              <a:off x="7277100" y="34734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16315" y="705"/>
                  </a:lnTo>
                  <a:lnTo>
                    <a:pt x="35985" y="5762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SMARTInkShape-3090"/>
            <p:cNvSpPr/>
            <p:nvPr>
              <p:custDataLst>
                <p:tags r:id="rId179"/>
              </p:custDataLst>
            </p:nvPr>
          </p:nvSpPr>
          <p:spPr>
            <a:xfrm>
              <a:off x="7145734" y="3572100"/>
              <a:ext cx="131367" cy="115586"/>
            </a:xfrm>
            <a:custGeom>
              <a:avLst/>
              <a:gdLst/>
              <a:ahLst/>
              <a:cxnLst/>
              <a:rect l="0" t="0" r="0" b="0"/>
              <a:pathLst>
                <a:path w="131367" h="115586">
                  <a:moveTo>
                    <a:pt x="23416" y="22000"/>
                  </a:moveTo>
                  <a:lnTo>
                    <a:pt x="23416" y="22000"/>
                  </a:lnTo>
                  <a:lnTo>
                    <a:pt x="26787" y="22000"/>
                  </a:lnTo>
                  <a:lnTo>
                    <a:pt x="47181" y="27467"/>
                  </a:lnTo>
                  <a:lnTo>
                    <a:pt x="59542" y="24717"/>
                  </a:lnTo>
                  <a:lnTo>
                    <a:pt x="72142" y="16063"/>
                  </a:lnTo>
                  <a:lnTo>
                    <a:pt x="76822" y="10424"/>
                  </a:lnTo>
                  <a:lnTo>
                    <a:pt x="78070" y="7933"/>
                  </a:lnTo>
                  <a:lnTo>
                    <a:pt x="78196" y="6272"/>
                  </a:lnTo>
                  <a:lnTo>
                    <a:pt x="77575" y="5165"/>
                  </a:lnTo>
                  <a:lnTo>
                    <a:pt x="68137" y="16"/>
                  </a:lnTo>
                  <a:lnTo>
                    <a:pt x="58814" y="0"/>
                  </a:lnTo>
                  <a:lnTo>
                    <a:pt x="53365" y="983"/>
                  </a:lnTo>
                  <a:lnTo>
                    <a:pt x="35583" y="12480"/>
                  </a:lnTo>
                  <a:lnTo>
                    <a:pt x="16908" y="29293"/>
                  </a:lnTo>
                  <a:lnTo>
                    <a:pt x="4711" y="51050"/>
                  </a:lnTo>
                  <a:lnTo>
                    <a:pt x="0" y="72000"/>
                  </a:lnTo>
                  <a:lnTo>
                    <a:pt x="2661" y="83263"/>
                  </a:lnTo>
                  <a:lnTo>
                    <a:pt x="9253" y="92972"/>
                  </a:lnTo>
                  <a:lnTo>
                    <a:pt x="19238" y="101991"/>
                  </a:lnTo>
                  <a:lnTo>
                    <a:pt x="43501" y="111631"/>
                  </a:lnTo>
                  <a:lnTo>
                    <a:pt x="69662" y="115585"/>
                  </a:lnTo>
                  <a:lnTo>
                    <a:pt x="88546" y="113386"/>
                  </a:lnTo>
                  <a:lnTo>
                    <a:pt x="116999" y="104320"/>
                  </a:lnTo>
                  <a:lnTo>
                    <a:pt x="131366" y="98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SMARTInkShape-3091"/>
            <p:cNvSpPr/>
            <p:nvPr>
              <p:custDataLst>
                <p:tags r:id="rId180"/>
              </p:custDataLst>
            </p:nvPr>
          </p:nvSpPr>
          <p:spPr>
            <a:xfrm>
              <a:off x="7008173" y="3676650"/>
              <a:ext cx="43098" cy="62818"/>
            </a:xfrm>
            <a:custGeom>
              <a:avLst/>
              <a:gdLst/>
              <a:ahLst/>
              <a:cxnLst/>
              <a:rect l="0" t="0" r="0" b="0"/>
              <a:pathLst>
                <a:path w="43098" h="62818">
                  <a:moveTo>
                    <a:pt x="14927" y="12700"/>
                  </a:moveTo>
                  <a:lnTo>
                    <a:pt x="14927" y="12700"/>
                  </a:lnTo>
                  <a:lnTo>
                    <a:pt x="11555" y="12700"/>
                  </a:lnTo>
                  <a:lnTo>
                    <a:pt x="8020" y="16463"/>
                  </a:lnTo>
                  <a:lnTo>
                    <a:pt x="0" y="33748"/>
                  </a:lnTo>
                  <a:lnTo>
                    <a:pt x="37" y="38021"/>
                  </a:lnTo>
                  <a:lnTo>
                    <a:pt x="1472" y="41575"/>
                  </a:lnTo>
                  <a:lnTo>
                    <a:pt x="13416" y="58313"/>
                  </a:lnTo>
                  <a:lnTo>
                    <a:pt x="20371" y="61195"/>
                  </a:lnTo>
                  <a:lnTo>
                    <a:pt x="28848" y="62817"/>
                  </a:lnTo>
                  <a:lnTo>
                    <a:pt x="31263" y="61633"/>
                  </a:lnTo>
                  <a:lnTo>
                    <a:pt x="35828" y="56555"/>
                  </a:lnTo>
                  <a:lnTo>
                    <a:pt x="42366" y="45763"/>
                  </a:lnTo>
                  <a:lnTo>
                    <a:pt x="43097" y="41798"/>
                  </a:lnTo>
                  <a:lnTo>
                    <a:pt x="42028" y="33629"/>
                  </a:lnTo>
                  <a:lnTo>
                    <a:pt x="35594" y="17592"/>
                  </a:lnTo>
                  <a:lnTo>
                    <a:pt x="212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SMARTInkShape-3092"/>
            <p:cNvSpPr/>
            <p:nvPr>
              <p:custDataLst>
                <p:tags r:id="rId181"/>
              </p:custDataLst>
            </p:nvPr>
          </p:nvSpPr>
          <p:spPr>
            <a:xfrm>
              <a:off x="6889750" y="3625850"/>
              <a:ext cx="63501" cy="63501"/>
            </a:xfrm>
            <a:custGeom>
              <a:avLst/>
              <a:gdLst/>
              <a:ahLst/>
              <a:cxnLst/>
              <a:rect l="0" t="0" r="0" b="0"/>
              <a:pathLst>
                <a:path w="63501" h="63501">
                  <a:moveTo>
                    <a:pt x="0" y="63500"/>
                  </a:moveTo>
                  <a:lnTo>
                    <a:pt x="0" y="63500"/>
                  </a:lnTo>
                  <a:lnTo>
                    <a:pt x="8838" y="45823"/>
                  </a:lnTo>
                  <a:lnTo>
                    <a:pt x="27146" y="29487"/>
                  </a:lnTo>
                  <a:lnTo>
                    <a:pt x="57172" y="5631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SMARTInkShape-3093"/>
            <p:cNvSpPr/>
            <p:nvPr>
              <p:custDataLst>
                <p:tags r:id="rId182"/>
              </p:custDataLst>
            </p:nvPr>
          </p:nvSpPr>
          <p:spPr>
            <a:xfrm>
              <a:off x="6902842" y="3581400"/>
              <a:ext cx="59121" cy="125572"/>
            </a:xfrm>
            <a:custGeom>
              <a:avLst/>
              <a:gdLst/>
              <a:ahLst/>
              <a:cxnLst/>
              <a:rect l="0" t="0" r="0" b="0"/>
              <a:pathLst>
                <a:path w="59121" h="125572">
                  <a:moveTo>
                    <a:pt x="5958" y="0"/>
                  </a:moveTo>
                  <a:lnTo>
                    <a:pt x="5958" y="0"/>
                  </a:lnTo>
                  <a:lnTo>
                    <a:pt x="931" y="27630"/>
                  </a:lnTo>
                  <a:lnTo>
                    <a:pt x="0" y="51460"/>
                  </a:lnTo>
                  <a:lnTo>
                    <a:pt x="1194" y="68027"/>
                  </a:lnTo>
                  <a:lnTo>
                    <a:pt x="6428" y="84797"/>
                  </a:lnTo>
                  <a:lnTo>
                    <a:pt x="15339" y="97895"/>
                  </a:lnTo>
                  <a:lnTo>
                    <a:pt x="26355" y="107714"/>
                  </a:lnTo>
                  <a:lnTo>
                    <a:pt x="55722" y="124857"/>
                  </a:lnTo>
                  <a:lnTo>
                    <a:pt x="58183" y="125571"/>
                  </a:lnTo>
                  <a:lnTo>
                    <a:pt x="59120" y="125342"/>
                  </a:lnTo>
                  <a:lnTo>
                    <a:pt x="59038" y="124484"/>
                  </a:lnTo>
                  <a:lnTo>
                    <a:pt x="56758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7" name="SMARTInkShape-3094"/>
            <p:cNvSpPr/>
            <p:nvPr>
              <p:custDataLst>
                <p:tags r:id="rId183"/>
              </p:custDataLst>
            </p:nvPr>
          </p:nvSpPr>
          <p:spPr>
            <a:xfrm>
              <a:off x="6790235" y="3489129"/>
              <a:ext cx="67766" cy="257372"/>
            </a:xfrm>
            <a:custGeom>
              <a:avLst/>
              <a:gdLst/>
              <a:ahLst/>
              <a:cxnLst/>
              <a:rect l="0" t="0" r="0" b="0"/>
              <a:pathLst>
                <a:path w="67766" h="257372">
                  <a:moveTo>
                    <a:pt x="67765" y="3371"/>
                  </a:moveTo>
                  <a:lnTo>
                    <a:pt x="67765" y="3371"/>
                  </a:lnTo>
                  <a:lnTo>
                    <a:pt x="64394" y="0"/>
                  </a:lnTo>
                  <a:lnTo>
                    <a:pt x="61284" y="418"/>
                  </a:lnTo>
                  <a:lnTo>
                    <a:pt x="52185" y="4645"/>
                  </a:lnTo>
                  <a:lnTo>
                    <a:pt x="35162" y="18330"/>
                  </a:lnTo>
                  <a:lnTo>
                    <a:pt x="20083" y="45903"/>
                  </a:lnTo>
                  <a:lnTo>
                    <a:pt x="12942" y="68841"/>
                  </a:lnTo>
                  <a:lnTo>
                    <a:pt x="7416" y="93852"/>
                  </a:lnTo>
                  <a:lnTo>
                    <a:pt x="2608" y="121431"/>
                  </a:lnTo>
                  <a:lnTo>
                    <a:pt x="0" y="148270"/>
                  </a:lnTo>
                  <a:lnTo>
                    <a:pt x="253" y="173604"/>
                  </a:lnTo>
                  <a:lnTo>
                    <a:pt x="5069" y="196622"/>
                  </a:lnTo>
                  <a:lnTo>
                    <a:pt x="12343" y="222673"/>
                  </a:lnTo>
                  <a:lnTo>
                    <a:pt x="23264" y="248194"/>
                  </a:lnTo>
                  <a:lnTo>
                    <a:pt x="27526" y="253292"/>
                  </a:lnTo>
                  <a:lnTo>
                    <a:pt x="36015" y="257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SMARTInkShape-3095"/>
            <p:cNvSpPr/>
            <p:nvPr>
              <p:custDataLst>
                <p:tags r:id="rId184"/>
              </p:custDataLst>
            </p:nvPr>
          </p:nvSpPr>
          <p:spPr>
            <a:xfrm>
              <a:off x="6587316" y="3492500"/>
              <a:ext cx="86535" cy="222251"/>
            </a:xfrm>
            <a:custGeom>
              <a:avLst/>
              <a:gdLst/>
              <a:ahLst/>
              <a:cxnLst/>
              <a:rect l="0" t="0" r="0" b="0"/>
              <a:pathLst>
                <a:path w="86535" h="222251">
                  <a:moveTo>
                    <a:pt x="73834" y="0"/>
                  </a:moveTo>
                  <a:lnTo>
                    <a:pt x="73834" y="0"/>
                  </a:lnTo>
                  <a:lnTo>
                    <a:pt x="70463" y="3371"/>
                  </a:lnTo>
                  <a:lnTo>
                    <a:pt x="58254" y="25693"/>
                  </a:lnTo>
                  <a:lnTo>
                    <a:pt x="47153" y="49284"/>
                  </a:lnTo>
                  <a:lnTo>
                    <a:pt x="36576" y="75526"/>
                  </a:lnTo>
                  <a:lnTo>
                    <a:pt x="29524" y="101300"/>
                  </a:lnTo>
                  <a:lnTo>
                    <a:pt x="21586" y="132869"/>
                  </a:lnTo>
                  <a:lnTo>
                    <a:pt x="17330" y="161761"/>
                  </a:lnTo>
                  <a:lnTo>
                    <a:pt x="17115" y="164991"/>
                  </a:lnTo>
                  <a:lnTo>
                    <a:pt x="17676" y="166438"/>
                  </a:lnTo>
                  <a:lnTo>
                    <a:pt x="18757" y="166698"/>
                  </a:lnTo>
                  <a:lnTo>
                    <a:pt x="20182" y="166165"/>
                  </a:lnTo>
                  <a:lnTo>
                    <a:pt x="43132" y="134772"/>
                  </a:lnTo>
                  <a:lnTo>
                    <a:pt x="60923" y="116880"/>
                  </a:lnTo>
                  <a:lnTo>
                    <a:pt x="71890" y="110596"/>
                  </a:lnTo>
                  <a:lnTo>
                    <a:pt x="74655" y="109714"/>
                  </a:lnTo>
                  <a:lnTo>
                    <a:pt x="75792" y="110537"/>
                  </a:lnTo>
                  <a:lnTo>
                    <a:pt x="75846" y="112497"/>
                  </a:lnTo>
                  <a:lnTo>
                    <a:pt x="75175" y="115215"/>
                  </a:lnTo>
                  <a:lnTo>
                    <a:pt x="67489" y="125781"/>
                  </a:lnTo>
                  <a:lnTo>
                    <a:pt x="37747" y="150722"/>
                  </a:lnTo>
                  <a:lnTo>
                    <a:pt x="9608" y="168819"/>
                  </a:lnTo>
                  <a:lnTo>
                    <a:pt x="0" y="176026"/>
                  </a:lnTo>
                  <a:lnTo>
                    <a:pt x="2448" y="175130"/>
                  </a:lnTo>
                  <a:lnTo>
                    <a:pt x="9879" y="172540"/>
                  </a:lnTo>
                  <a:lnTo>
                    <a:pt x="22082" y="171665"/>
                  </a:lnTo>
                  <a:lnTo>
                    <a:pt x="25221" y="173710"/>
                  </a:lnTo>
                  <a:lnTo>
                    <a:pt x="37211" y="188437"/>
                  </a:lnTo>
                  <a:lnTo>
                    <a:pt x="68953" y="216773"/>
                  </a:lnTo>
                  <a:lnTo>
                    <a:pt x="74722" y="219816"/>
                  </a:lnTo>
                  <a:lnTo>
                    <a:pt x="86534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SMARTInkShape-3096"/>
            <p:cNvSpPr/>
            <p:nvPr>
              <p:custDataLst>
                <p:tags r:id="rId185"/>
              </p:custDataLst>
            </p:nvPr>
          </p:nvSpPr>
          <p:spPr>
            <a:xfrm>
              <a:off x="6407150" y="3505200"/>
              <a:ext cx="12701" cy="95251"/>
            </a:xfrm>
            <a:custGeom>
              <a:avLst/>
              <a:gdLst/>
              <a:ahLst/>
              <a:cxnLst/>
              <a:rect l="0" t="0" r="0" b="0"/>
              <a:pathLst>
                <a:path w="12701" h="952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5645"/>
                  </a:lnTo>
                  <a:lnTo>
                    <a:pt x="8838" y="10113"/>
                  </a:lnTo>
                  <a:lnTo>
                    <a:pt x="7573" y="41221"/>
                  </a:lnTo>
                  <a:lnTo>
                    <a:pt x="7418" y="61838"/>
                  </a:lnTo>
                  <a:lnTo>
                    <a:pt x="12535" y="93479"/>
                  </a:lnTo>
                  <a:lnTo>
                    <a:pt x="127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SMARTInkShape-3097"/>
            <p:cNvSpPr/>
            <p:nvPr>
              <p:custDataLst>
                <p:tags r:id="rId186"/>
              </p:custDataLst>
            </p:nvPr>
          </p:nvSpPr>
          <p:spPr>
            <a:xfrm>
              <a:off x="6393823" y="3657600"/>
              <a:ext cx="89528" cy="88901"/>
            </a:xfrm>
            <a:custGeom>
              <a:avLst/>
              <a:gdLst/>
              <a:ahLst/>
              <a:cxnLst/>
              <a:rect l="0" t="0" r="0" b="0"/>
              <a:pathLst>
                <a:path w="89528" h="88901">
                  <a:moveTo>
                    <a:pt x="6977" y="0"/>
                  </a:moveTo>
                  <a:lnTo>
                    <a:pt x="6977" y="0"/>
                  </a:lnTo>
                  <a:lnTo>
                    <a:pt x="34815" y="705"/>
                  </a:lnTo>
                  <a:lnTo>
                    <a:pt x="43103" y="3371"/>
                  </a:lnTo>
                  <a:lnTo>
                    <a:pt x="45878" y="6480"/>
                  </a:lnTo>
                  <a:lnTo>
                    <a:pt x="48960" y="15580"/>
                  </a:lnTo>
                  <a:lnTo>
                    <a:pt x="48371" y="20265"/>
                  </a:lnTo>
                  <a:lnTo>
                    <a:pt x="43955" y="29232"/>
                  </a:lnTo>
                  <a:lnTo>
                    <a:pt x="25257" y="50146"/>
                  </a:lnTo>
                  <a:lnTo>
                    <a:pt x="2921" y="68344"/>
                  </a:lnTo>
                  <a:lnTo>
                    <a:pt x="746" y="71668"/>
                  </a:lnTo>
                  <a:lnTo>
                    <a:pt x="0" y="74590"/>
                  </a:lnTo>
                  <a:lnTo>
                    <a:pt x="209" y="77243"/>
                  </a:lnTo>
                  <a:lnTo>
                    <a:pt x="1054" y="79012"/>
                  </a:lnTo>
                  <a:lnTo>
                    <a:pt x="2323" y="80191"/>
                  </a:lnTo>
                  <a:lnTo>
                    <a:pt x="20161" y="86603"/>
                  </a:lnTo>
                  <a:lnTo>
                    <a:pt x="50078" y="88698"/>
                  </a:lnTo>
                  <a:lnTo>
                    <a:pt x="81093" y="88888"/>
                  </a:lnTo>
                  <a:lnTo>
                    <a:pt x="8952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SMARTInkShape-3098"/>
            <p:cNvSpPr/>
            <p:nvPr>
              <p:custDataLst>
                <p:tags r:id="rId187"/>
              </p:custDataLst>
            </p:nvPr>
          </p:nvSpPr>
          <p:spPr>
            <a:xfrm>
              <a:off x="7989236" y="3310638"/>
              <a:ext cx="75265" cy="92963"/>
            </a:xfrm>
            <a:custGeom>
              <a:avLst/>
              <a:gdLst/>
              <a:ahLst/>
              <a:cxnLst/>
              <a:rect l="0" t="0" r="0" b="0"/>
              <a:pathLst>
                <a:path w="75265" h="92963">
                  <a:moveTo>
                    <a:pt x="11764" y="23112"/>
                  </a:moveTo>
                  <a:lnTo>
                    <a:pt x="11764" y="23112"/>
                  </a:lnTo>
                  <a:lnTo>
                    <a:pt x="22594" y="2861"/>
                  </a:lnTo>
                  <a:lnTo>
                    <a:pt x="26691" y="0"/>
                  </a:lnTo>
                  <a:lnTo>
                    <a:pt x="28065" y="1354"/>
                  </a:lnTo>
                  <a:lnTo>
                    <a:pt x="29999" y="12667"/>
                  </a:lnTo>
                  <a:lnTo>
                    <a:pt x="30452" y="21057"/>
                  </a:lnTo>
                  <a:lnTo>
                    <a:pt x="23965" y="37084"/>
                  </a:lnTo>
                  <a:lnTo>
                    <a:pt x="6178" y="64416"/>
                  </a:lnTo>
                  <a:lnTo>
                    <a:pt x="1172" y="75959"/>
                  </a:lnTo>
                  <a:lnTo>
                    <a:pt x="0" y="81407"/>
                  </a:lnTo>
                  <a:lnTo>
                    <a:pt x="1100" y="83142"/>
                  </a:lnTo>
                  <a:lnTo>
                    <a:pt x="3243" y="84298"/>
                  </a:lnTo>
                  <a:lnTo>
                    <a:pt x="16823" y="86155"/>
                  </a:lnTo>
                  <a:lnTo>
                    <a:pt x="44840" y="86572"/>
                  </a:lnTo>
                  <a:lnTo>
                    <a:pt x="63401" y="87310"/>
                  </a:lnTo>
                  <a:lnTo>
                    <a:pt x="75264" y="929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6" name="SMARTInkShape-Group711"/>
          <p:cNvGrpSpPr/>
          <p:nvPr/>
        </p:nvGrpSpPr>
        <p:grpSpPr>
          <a:xfrm>
            <a:off x="5272747" y="3536950"/>
            <a:ext cx="931204" cy="273051"/>
            <a:chOff x="5272747" y="3536950"/>
            <a:chExt cx="931204" cy="273051"/>
          </a:xfrm>
        </p:grpSpPr>
        <p:sp>
          <p:nvSpPr>
            <p:cNvPr id="413" name="SMARTInkShape-3099"/>
            <p:cNvSpPr/>
            <p:nvPr>
              <p:custDataLst>
                <p:tags r:id="rId154"/>
              </p:custDataLst>
            </p:nvPr>
          </p:nvSpPr>
          <p:spPr>
            <a:xfrm>
              <a:off x="5503125" y="3575050"/>
              <a:ext cx="84876" cy="234951"/>
            </a:xfrm>
            <a:custGeom>
              <a:avLst/>
              <a:gdLst/>
              <a:ahLst/>
              <a:cxnLst/>
              <a:rect l="0" t="0" r="0" b="0"/>
              <a:pathLst>
                <a:path w="84876" h="234951">
                  <a:moveTo>
                    <a:pt x="84875" y="0"/>
                  </a:moveTo>
                  <a:lnTo>
                    <a:pt x="84875" y="0"/>
                  </a:lnTo>
                  <a:lnTo>
                    <a:pt x="81504" y="0"/>
                  </a:lnTo>
                  <a:lnTo>
                    <a:pt x="77968" y="1881"/>
                  </a:lnTo>
                  <a:lnTo>
                    <a:pt x="59835" y="22322"/>
                  </a:lnTo>
                  <a:lnTo>
                    <a:pt x="40531" y="53651"/>
                  </a:lnTo>
                  <a:lnTo>
                    <a:pt x="27772" y="79349"/>
                  </a:lnTo>
                  <a:lnTo>
                    <a:pt x="16457" y="107233"/>
                  </a:lnTo>
                  <a:lnTo>
                    <a:pt x="9077" y="136089"/>
                  </a:lnTo>
                  <a:lnTo>
                    <a:pt x="3444" y="161613"/>
                  </a:lnTo>
                  <a:lnTo>
                    <a:pt x="0" y="184012"/>
                  </a:lnTo>
                  <a:lnTo>
                    <a:pt x="2029" y="211077"/>
                  </a:lnTo>
                  <a:lnTo>
                    <a:pt x="5250" y="223399"/>
                  </a:lnTo>
                  <a:lnTo>
                    <a:pt x="7803" y="227249"/>
                  </a:lnTo>
                  <a:lnTo>
                    <a:pt x="10916" y="229816"/>
                  </a:lnTo>
                  <a:lnTo>
                    <a:pt x="21375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4" name="SMARTInkShape-3100"/>
            <p:cNvSpPr/>
            <p:nvPr>
              <p:custDataLst>
                <p:tags r:id="rId155"/>
              </p:custDataLst>
            </p:nvPr>
          </p:nvSpPr>
          <p:spPr>
            <a:xfrm>
              <a:off x="5272747" y="3614033"/>
              <a:ext cx="124754" cy="192740"/>
            </a:xfrm>
            <a:custGeom>
              <a:avLst/>
              <a:gdLst/>
              <a:ahLst/>
              <a:cxnLst/>
              <a:rect l="0" t="0" r="0" b="0"/>
              <a:pathLst>
                <a:path w="124754" h="192740">
                  <a:moveTo>
                    <a:pt x="54903" y="5467"/>
                  </a:moveTo>
                  <a:lnTo>
                    <a:pt x="54903" y="5467"/>
                  </a:lnTo>
                  <a:lnTo>
                    <a:pt x="54903" y="0"/>
                  </a:lnTo>
                  <a:lnTo>
                    <a:pt x="42694" y="26984"/>
                  </a:lnTo>
                  <a:lnTo>
                    <a:pt x="33249" y="47486"/>
                  </a:lnTo>
                  <a:lnTo>
                    <a:pt x="23406" y="71414"/>
                  </a:lnTo>
                  <a:lnTo>
                    <a:pt x="16680" y="98512"/>
                  </a:lnTo>
                  <a:lnTo>
                    <a:pt x="9458" y="125137"/>
                  </a:lnTo>
                  <a:lnTo>
                    <a:pt x="2955" y="148964"/>
                  </a:lnTo>
                  <a:lnTo>
                    <a:pt x="0" y="173574"/>
                  </a:lnTo>
                  <a:lnTo>
                    <a:pt x="1809" y="185073"/>
                  </a:lnTo>
                  <a:lnTo>
                    <a:pt x="4690" y="188705"/>
                  </a:lnTo>
                  <a:lnTo>
                    <a:pt x="13536" y="192739"/>
                  </a:lnTo>
                  <a:lnTo>
                    <a:pt x="37158" y="191640"/>
                  </a:lnTo>
                  <a:lnTo>
                    <a:pt x="63130" y="186845"/>
                  </a:lnTo>
                  <a:lnTo>
                    <a:pt x="91413" y="183974"/>
                  </a:lnTo>
                  <a:lnTo>
                    <a:pt x="124753" y="183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SMARTInkShape-3101"/>
            <p:cNvSpPr/>
            <p:nvPr>
              <p:custDataLst>
                <p:tags r:id="rId156"/>
              </p:custDataLst>
            </p:nvPr>
          </p:nvSpPr>
          <p:spPr>
            <a:xfrm>
              <a:off x="5956300" y="3536950"/>
              <a:ext cx="60672" cy="266701"/>
            </a:xfrm>
            <a:custGeom>
              <a:avLst/>
              <a:gdLst/>
              <a:ahLst/>
              <a:cxnLst/>
              <a:rect l="0" t="0" r="0" b="0"/>
              <a:pathLst>
                <a:path w="60672" h="266701">
                  <a:moveTo>
                    <a:pt x="0" y="0"/>
                  </a:moveTo>
                  <a:lnTo>
                    <a:pt x="0" y="0"/>
                  </a:lnTo>
                  <a:lnTo>
                    <a:pt x="15697" y="31393"/>
                  </a:lnTo>
                  <a:lnTo>
                    <a:pt x="26732" y="54169"/>
                  </a:lnTo>
                  <a:lnTo>
                    <a:pt x="38691" y="80754"/>
                  </a:lnTo>
                  <a:lnTo>
                    <a:pt x="49181" y="109033"/>
                  </a:lnTo>
                  <a:lnTo>
                    <a:pt x="57136" y="136654"/>
                  </a:lnTo>
                  <a:lnTo>
                    <a:pt x="60671" y="160689"/>
                  </a:lnTo>
                  <a:lnTo>
                    <a:pt x="58480" y="185012"/>
                  </a:lnTo>
                  <a:lnTo>
                    <a:pt x="52802" y="208522"/>
                  </a:lnTo>
                  <a:lnTo>
                    <a:pt x="41672" y="236919"/>
                  </a:lnTo>
                  <a:lnTo>
                    <a:pt x="2540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SMARTInkShape-3102"/>
            <p:cNvSpPr/>
            <p:nvPr>
              <p:custDataLst>
                <p:tags r:id="rId157"/>
              </p:custDataLst>
            </p:nvPr>
          </p:nvSpPr>
          <p:spPr>
            <a:xfrm>
              <a:off x="6140450" y="36322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7710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SMARTInkShape-3103"/>
            <p:cNvSpPr/>
            <p:nvPr>
              <p:custDataLst>
                <p:tags r:id="rId158"/>
              </p:custDataLst>
            </p:nvPr>
          </p:nvSpPr>
          <p:spPr>
            <a:xfrm>
              <a:off x="5599694" y="3575050"/>
              <a:ext cx="61528" cy="222699"/>
            </a:xfrm>
            <a:custGeom>
              <a:avLst/>
              <a:gdLst/>
              <a:ahLst/>
              <a:cxnLst/>
              <a:rect l="0" t="0" r="0" b="0"/>
              <a:pathLst>
                <a:path w="61528" h="222699">
                  <a:moveTo>
                    <a:pt x="58156" y="0"/>
                  </a:moveTo>
                  <a:lnTo>
                    <a:pt x="58156" y="0"/>
                  </a:lnTo>
                  <a:lnTo>
                    <a:pt x="61527" y="0"/>
                  </a:lnTo>
                  <a:lnTo>
                    <a:pt x="61301" y="7526"/>
                  </a:lnTo>
                  <a:lnTo>
                    <a:pt x="53443" y="33274"/>
                  </a:lnTo>
                  <a:lnTo>
                    <a:pt x="43362" y="59239"/>
                  </a:lnTo>
                  <a:lnTo>
                    <a:pt x="31825" y="89593"/>
                  </a:lnTo>
                  <a:lnTo>
                    <a:pt x="25785" y="105590"/>
                  </a:lnTo>
                  <a:lnTo>
                    <a:pt x="19642" y="121899"/>
                  </a:lnTo>
                  <a:lnTo>
                    <a:pt x="8583" y="152955"/>
                  </a:lnTo>
                  <a:lnTo>
                    <a:pt x="1316" y="178517"/>
                  </a:lnTo>
                  <a:lnTo>
                    <a:pt x="0" y="205999"/>
                  </a:lnTo>
                  <a:lnTo>
                    <a:pt x="2452" y="212122"/>
                  </a:lnTo>
                  <a:lnTo>
                    <a:pt x="10821" y="220806"/>
                  </a:lnTo>
                  <a:lnTo>
                    <a:pt x="16016" y="222698"/>
                  </a:lnTo>
                  <a:lnTo>
                    <a:pt x="39106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8" name="SMARTInkShape-3104"/>
            <p:cNvSpPr/>
            <p:nvPr>
              <p:custDataLst>
                <p:tags r:id="rId159"/>
              </p:custDataLst>
            </p:nvPr>
          </p:nvSpPr>
          <p:spPr>
            <a:xfrm>
              <a:off x="5798432" y="3670300"/>
              <a:ext cx="5469" cy="63501"/>
            </a:xfrm>
            <a:custGeom>
              <a:avLst/>
              <a:gdLst/>
              <a:ahLst/>
              <a:cxnLst/>
              <a:rect l="0" t="0" r="0" b="0"/>
              <a:pathLst>
                <a:path w="5469" h="63501">
                  <a:moveTo>
                    <a:pt x="5468" y="0"/>
                  </a:moveTo>
                  <a:lnTo>
                    <a:pt x="5468" y="0"/>
                  </a:lnTo>
                  <a:lnTo>
                    <a:pt x="5468" y="3371"/>
                  </a:lnTo>
                  <a:lnTo>
                    <a:pt x="0" y="27136"/>
                  </a:lnTo>
                  <a:lnTo>
                    <a:pt x="4931" y="57709"/>
                  </a:lnTo>
                  <a:lnTo>
                    <a:pt x="546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9" name="SMARTInkShape-3105"/>
            <p:cNvSpPr/>
            <p:nvPr>
              <p:custDataLst>
                <p:tags r:id="rId160"/>
              </p:custDataLst>
            </p:nvPr>
          </p:nvSpPr>
          <p:spPr>
            <a:xfrm>
              <a:off x="5765800" y="37084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9232" y="0"/>
                  </a:lnTo>
                  <a:lnTo>
                    <a:pt x="46487" y="705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SMARTInkShape-3106"/>
            <p:cNvSpPr/>
            <p:nvPr>
              <p:custDataLst>
                <p:tags r:id="rId161"/>
              </p:custDataLst>
            </p:nvPr>
          </p:nvSpPr>
          <p:spPr>
            <a:xfrm>
              <a:off x="5588000" y="371475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6089" y="0"/>
                  </a:lnTo>
                  <a:lnTo>
                    <a:pt x="86644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SMARTInkShape-3107"/>
            <p:cNvSpPr/>
            <p:nvPr>
              <p:custDataLst>
                <p:tags r:id="rId162"/>
              </p:custDataLst>
            </p:nvPr>
          </p:nvSpPr>
          <p:spPr>
            <a:xfrm>
              <a:off x="6134100" y="36639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17676" y="5467"/>
                  </a:lnTo>
                  <a:lnTo>
                    <a:pt x="37672" y="2517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3108"/>
            <p:cNvSpPr/>
            <p:nvPr>
              <p:custDataLst>
                <p:tags r:id="rId163"/>
              </p:custDataLst>
            </p:nvPr>
          </p:nvSpPr>
          <p:spPr>
            <a:xfrm>
              <a:off x="5295900" y="3594100"/>
              <a:ext cx="190501" cy="19051"/>
            </a:xfrm>
            <a:custGeom>
              <a:avLst/>
              <a:gdLst/>
              <a:ahLst/>
              <a:cxnLst/>
              <a:rect l="0" t="0" r="0" b="0"/>
              <a:pathLst>
                <a:path w="190501" h="19051">
                  <a:moveTo>
                    <a:pt x="0" y="19050"/>
                  </a:moveTo>
                  <a:lnTo>
                    <a:pt x="0" y="19050"/>
                  </a:lnTo>
                  <a:lnTo>
                    <a:pt x="25695" y="15679"/>
                  </a:lnTo>
                  <a:lnTo>
                    <a:pt x="49284" y="14024"/>
                  </a:lnTo>
                  <a:lnTo>
                    <a:pt x="76232" y="12583"/>
                  </a:lnTo>
                  <a:lnTo>
                    <a:pt x="104672" y="9590"/>
                  </a:lnTo>
                  <a:lnTo>
                    <a:pt x="130012" y="5909"/>
                  </a:lnTo>
                  <a:lnTo>
                    <a:pt x="152327" y="2626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3109"/>
            <p:cNvSpPr/>
            <p:nvPr>
              <p:custDataLst>
                <p:tags r:id="rId164"/>
              </p:custDataLst>
            </p:nvPr>
          </p:nvSpPr>
          <p:spPr>
            <a:xfrm>
              <a:off x="5887505" y="3632200"/>
              <a:ext cx="11646" cy="127001"/>
            </a:xfrm>
            <a:custGeom>
              <a:avLst/>
              <a:gdLst/>
              <a:ahLst/>
              <a:cxnLst/>
              <a:rect l="0" t="0" r="0" b="0"/>
              <a:pathLst>
                <a:path w="11646" h="127001">
                  <a:moveTo>
                    <a:pt x="11645" y="0"/>
                  </a:moveTo>
                  <a:lnTo>
                    <a:pt x="11645" y="0"/>
                  </a:lnTo>
                  <a:lnTo>
                    <a:pt x="10234" y="16620"/>
                  </a:lnTo>
                  <a:lnTo>
                    <a:pt x="2917" y="42632"/>
                  </a:lnTo>
                  <a:lnTo>
                    <a:pt x="122" y="71977"/>
                  </a:lnTo>
                  <a:lnTo>
                    <a:pt x="0" y="97448"/>
                  </a:lnTo>
                  <a:lnTo>
                    <a:pt x="4118" y="113854"/>
                  </a:lnTo>
                  <a:lnTo>
                    <a:pt x="11645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SMARTInkShape-3110"/>
            <p:cNvSpPr/>
            <p:nvPr>
              <p:custDataLst>
                <p:tags r:id="rId165"/>
              </p:custDataLst>
            </p:nvPr>
          </p:nvSpPr>
          <p:spPr>
            <a:xfrm>
              <a:off x="5302250" y="3695700"/>
              <a:ext cx="114301" cy="19051"/>
            </a:xfrm>
            <a:custGeom>
              <a:avLst/>
              <a:gdLst/>
              <a:ahLst/>
              <a:cxnLst/>
              <a:rect l="0" t="0" r="0" b="0"/>
              <a:pathLst>
                <a:path w="1143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881" y="12143"/>
                  </a:lnTo>
                  <a:lnTo>
                    <a:pt x="3371" y="10212"/>
                  </a:lnTo>
                  <a:lnTo>
                    <a:pt x="12552" y="8066"/>
                  </a:lnTo>
                  <a:lnTo>
                    <a:pt x="41442" y="6689"/>
                  </a:lnTo>
                  <a:lnTo>
                    <a:pt x="65979" y="6450"/>
                  </a:lnTo>
                  <a:lnTo>
                    <a:pt x="93780" y="200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5" name="SMARTInkShape-3111"/>
            <p:cNvSpPr/>
            <p:nvPr>
              <p:custDataLst>
                <p:tags r:id="rId166"/>
              </p:custDataLst>
            </p:nvPr>
          </p:nvSpPr>
          <p:spPr>
            <a:xfrm>
              <a:off x="5848350" y="36195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15697" y="3206"/>
                  </a:lnTo>
                  <a:lnTo>
                    <a:pt x="42063" y="5729"/>
                  </a:lnTo>
                  <a:lnTo>
                    <a:pt x="70084" y="5522"/>
                  </a:lnTo>
                  <a:lnTo>
                    <a:pt x="100263" y="86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9" name="SMARTInkShape-Group712"/>
          <p:cNvGrpSpPr/>
          <p:nvPr/>
        </p:nvGrpSpPr>
        <p:grpSpPr>
          <a:xfrm>
            <a:off x="7766050" y="2711450"/>
            <a:ext cx="1054101" cy="492705"/>
            <a:chOff x="7766050" y="2711450"/>
            <a:chExt cx="1054101" cy="492705"/>
          </a:xfrm>
        </p:grpSpPr>
        <p:sp>
          <p:nvSpPr>
            <p:cNvPr id="427" name="SMARTInkShape-3112"/>
            <p:cNvSpPr/>
            <p:nvPr>
              <p:custDataLst>
                <p:tags r:id="rId142"/>
              </p:custDataLst>
            </p:nvPr>
          </p:nvSpPr>
          <p:spPr>
            <a:xfrm>
              <a:off x="8734228" y="2762250"/>
              <a:ext cx="85923" cy="19051"/>
            </a:xfrm>
            <a:custGeom>
              <a:avLst/>
              <a:gdLst/>
              <a:ahLst/>
              <a:cxnLst/>
              <a:rect l="0" t="0" r="0" b="0"/>
              <a:pathLst>
                <a:path w="85923" h="19051">
                  <a:moveTo>
                    <a:pt x="3372" y="0"/>
                  </a:moveTo>
                  <a:lnTo>
                    <a:pt x="3372" y="0"/>
                  </a:lnTo>
                  <a:lnTo>
                    <a:pt x="0" y="0"/>
                  </a:lnTo>
                  <a:lnTo>
                    <a:pt x="419" y="705"/>
                  </a:lnTo>
                  <a:lnTo>
                    <a:pt x="8455" y="5069"/>
                  </a:lnTo>
                  <a:lnTo>
                    <a:pt x="24633" y="10126"/>
                  </a:lnTo>
                  <a:lnTo>
                    <a:pt x="53146" y="14073"/>
                  </a:lnTo>
                  <a:lnTo>
                    <a:pt x="85922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SMARTInkShape-3113"/>
            <p:cNvSpPr/>
            <p:nvPr>
              <p:custDataLst>
                <p:tags r:id="rId143"/>
              </p:custDataLst>
            </p:nvPr>
          </p:nvSpPr>
          <p:spPr>
            <a:xfrm>
              <a:off x="8740204" y="2711450"/>
              <a:ext cx="60897" cy="160395"/>
            </a:xfrm>
            <a:custGeom>
              <a:avLst/>
              <a:gdLst/>
              <a:ahLst/>
              <a:cxnLst/>
              <a:rect l="0" t="0" r="0" b="0"/>
              <a:pathLst>
                <a:path w="60897" h="160395">
                  <a:moveTo>
                    <a:pt x="41846" y="0"/>
                  </a:moveTo>
                  <a:lnTo>
                    <a:pt x="41846" y="0"/>
                  </a:lnTo>
                  <a:lnTo>
                    <a:pt x="32412" y="16620"/>
                  </a:lnTo>
                  <a:lnTo>
                    <a:pt x="23842" y="43338"/>
                  </a:lnTo>
                  <a:lnTo>
                    <a:pt x="14088" y="65828"/>
                  </a:lnTo>
                  <a:lnTo>
                    <a:pt x="6461" y="88053"/>
                  </a:lnTo>
                  <a:lnTo>
                    <a:pt x="82" y="118518"/>
                  </a:lnTo>
                  <a:lnTo>
                    <a:pt x="0" y="135224"/>
                  </a:lnTo>
                  <a:lnTo>
                    <a:pt x="4668" y="147353"/>
                  </a:lnTo>
                  <a:lnTo>
                    <a:pt x="13328" y="155566"/>
                  </a:lnTo>
                  <a:lnTo>
                    <a:pt x="18601" y="158744"/>
                  </a:lnTo>
                  <a:lnTo>
                    <a:pt x="31985" y="160394"/>
                  </a:lnTo>
                  <a:lnTo>
                    <a:pt x="39505" y="159846"/>
                  </a:lnTo>
                  <a:lnTo>
                    <a:pt x="49742" y="155474"/>
                  </a:lnTo>
                  <a:lnTo>
                    <a:pt x="60896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SMARTInkShape-3114"/>
            <p:cNvSpPr/>
            <p:nvPr>
              <p:custDataLst>
                <p:tags r:id="rId144"/>
              </p:custDataLst>
            </p:nvPr>
          </p:nvSpPr>
          <p:spPr>
            <a:xfrm>
              <a:off x="8615784" y="2815742"/>
              <a:ext cx="71017" cy="150663"/>
            </a:xfrm>
            <a:custGeom>
              <a:avLst/>
              <a:gdLst/>
              <a:ahLst/>
              <a:cxnLst/>
              <a:rect l="0" t="0" r="0" b="0"/>
              <a:pathLst>
                <a:path w="71017" h="150663">
                  <a:moveTo>
                    <a:pt x="13866" y="3658"/>
                  </a:moveTo>
                  <a:lnTo>
                    <a:pt x="13866" y="3658"/>
                  </a:lnTo>
                  <a:lnTo>
                    <a:pt x="17525" y="0"/>
                  </a:lnTo>
                  <a:lnTo>
                    <a:pt x="15962" y="1562"/>
                  </a:lnTo>
                  <a:lnTo>
                    <a:pt x="14487" y="13150"/>
                  </a:lnTo>
                  <a:lnTo>
                    <a:pt x="17421" y="36731"/>
                  </a:lnTo>
                  <a:lnTo>
                    <a:pt x="20855" y="57868"/>
                  </a:lnTo>
                  <a:lnTo>
                    <a:pt x="24734" y="79962"/>
                  </a:lnTo>
                  <a:lnTo>
                    <a:pt x="30178" y="108268"/>
                  </a:lnTo>
                  <a:lnTo>
                    <a:pt x="31399" y="132412"/>
                  </a:lnTo>
                  <a:lnTo>
                    <a:pt x="29184" y="141551"/>
                  </a:lnTo>
                  <a:lnTo>
                    <a:pt x="23967" y="147964"/>
                  </a:lnTo>
                  <a:lnTo>
                    <a:pt x="20600" y="150662"/>
                  </a:lnTo>
                  <a:lnTo>
                    <a:pt x="17649" y="150344"/>
                  </a:lnTo>
                  <a:lnTo>
                    <a:pt x="14977" y="148015"/>
                  </a:lnTo>
                  <a:lnTo>
                    <a:pt x="2247" y="132440"/>
                  </a:lnTo>
                  <a:lnTo>
                    <a:pt x="0" y="118515"/>
                  </a:lnTo>
                  <a:lnTo>
                    <a:pt x="936" y="87572"/>
                  </a:lnTo>
                  <a:lnTo>
                    <a:pt x="4468" y="70933"/>
                  </a:lnTo>
                  <a:lnTo>
                    <a:pt x="9925" y="63426"/>
                  </a:lnTo>
                  <a:lnTo>
                    <a:pt x="41298" y="40167"/>
                  </a:lnTo>
                  <a:lnTo>
                    <a:pt x="71016" y="22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0" name="SMARTInkShape-3115"/>
            <p:cNvSpPr/>
            <p:nvPr>
              <p:custDataLst>
                <p:tags r:id="rId145"/>
              </p:custDataLst>
            </p:nvPr>
          </p:nvSpPr>
          <p:spPr>
            <a:xfrm>
              <a:off x="8511426" y="2770006"/>
              <a:ext cx="61075" cy="118890"/>
            </a:xfrm>
            <a:custGeom>
              <a:avLst/>
              <a:gdLst/>
              <a:ahLst/>
              <a:cxnLst/>
              <a:rect l="0" t="0" r="0" b="0"/>
              <a:pathLst>
                <a:path w="61075" h="118890">
                  <a:moveTo>
                    <a:pt x="3924" y="17644"/>
                  </a:moveTo>
                  <a:lnTo>
                    <a:pt x="3924" y="17644"/>
                  </a:lnTo>
                  <a:lnTo>
                    <a:pt x="7295" y="10902"/>
                  </a:lnTo>
                  <a:lnTo>
                    <a:pt x="14595" y="5710"/>
                  </a:lnTo>
                  <a:lnTo>
                    <a:pt x="24894" y="1757"/>
                  </a:lnTo>
                  <a:lnTo>
                    <a:pt x="36527" y="0"/>
                  </a:lnTo>
                  <a:lnTo>
                    <a:pt x="44990" y="1100"/>
                  </a:lnTo>
                  <a:lnTo>
                    <a:pt x="48234" y="2381"/>
                  </a:lnTo>
                  <a:lnTo>
                    <a:pt x="50398" y="3941"/>
                  </a:lnTo>
                  <a:lnTo>
                    <a:pt x="55750" y="13395"/>
                  </a:lnTo>
                  <a:lnTo>
                    <a:pt x="57525" y="16928"/>
                  </a:lnTo>
                  <a:lnTo>
                    <a:pt x="56591" y="21400"/>
                  </a:lnTo>
                  <a:lnTo>
                    <a:pt x="45165" y="37807"/>
                  </a:lnTo>
                  <a:lnTo>
                    <a:pt x="19573" y="68591"/>
                  </a:lnTo>
                  <a:lnTo>
                    <a:pt x="1447" y="96450"/>
                  </a:lnTo>
                  <a:lnTo>
                    <a:pt x="155" y="99815"/>
                  </a:lnTo>
                  <a:lnTo>
                    <a:pt x="0" y="102058"/>
                  </a:lnTo>
                  <a:lnTo>
                    <a:pt x="602" y="103553"/>
                  </a:lnTo>
                  <a:lnTo>
                    <a:pt x="6703" y="107539"/>
                  </a:lnTo>
                  <a:lnTo>
                    <a:pt x="24777" y="115207"/>
                  </a:lnTo>
                  <a:lnTo>
                    <a:pt x="52394" y="118889"/>
                  </a:lnTo>
                  <a:lnTo>
                    <a:pt x="55287" y="118302"/>
                  </a:lnTo>
                  <a:lnTo>
                    <a:pt x="57216" y="117205"/>
                  </a:lnTo>
                  <a:lnTo>
                    <a:pt x="61074" y="112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SMARTInkShape-3116"/>
            <p:cNvSpPr/>
            <p:nvPr>
              <p:custDataLst>
                <p:tags r:id="rId146"/>
              </p:custDataLst>
            </p:nvPr>
          </p:nvSpPr>
          <p:spPr>
            <a:xfrm>
              <a:off x="8426450" y="28511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30037" y="635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SMARTInkShape-3117"/>
            <p:cNvSpPr/>
            <p:nvPr>
              <p:custDataLst>
                <p:tags r:id="rId147"/>
              </p:custDataLst>
            </p:nvPr>
          </p:nvSpPr>
          <p:spPr>
            <a:xfrm>
              <a:off x="8334156" y="3020551"/>
              <a:ext cx="136745" cy="108235"/>
            </a:xfrm>
            <a:custGeom>
              <a:avLst/>
              <a:gdLst/>
              <a:ahLst/>
              <a:cxnLst/>
              <a:rect l="0" t="0" r="0" b="0"/>
              <a:pathLst>
                <a:path w="136745" h="108235">
                  <a:moveTo>
                    <a:pt x="22444" y="27449"/>
                  </a:moveTo>
                  <a:lnTo>
                    <a:pt x="22444" y="27449"/>
                  </a:lnTo>
                  <a:lnTo>
                    <a:pt x="32583" y="31813"/>
                  </a:lnTo>
                  <a:lnTo>
                    <a:pt x="52297" y="33537"/>
                  </a:lnTo>
                  <a:lnTo>
                    <a:pt x="64842" y="30350"/>
                  </a:lnTo>
                  <a:lnTo>
                    <a:pt x="77496" y="21566"/>
                  </a:lnTo>
                  <a:lnTo>
                    <a:pt x="79606" y="18588"/>
                  </a:lnTo>
                  <a:lnTo>
                    <a:pt x="80308" y="15897"/>
                  </a:lnTo>
                  <a:lnTo>
                    <a:pt x="80070" y="13398"/>
                  </a:lnTo>
                  <a:lnTo>
                    <a:pt x="77794" y="11026"/>
                  </a:lnTo>
                  <a:lnTo>
                    <a:pt x="53121" y="0"/>
                  </a:lnTo>
                  <a:lnTo>
                    <a:pt x="45717" y="1388"/>
                  </a:lnTo>
                  <a:lnTo>
                    <a:pt x="28084" y="10457"/>
                  </a:lnTo>
                  <a:lnTo>
                    <a:pt x="8436" y="31430"/>
                  </a:lnTo>
                  <a:lnTo>
                    <a:pt x="2106" y="47327"/>
                  </a:lnTo>
                  <a:lnTo>
                    <a:pt x="0" y="63095"/>
                  </a:lnTo>
                  <a:lnTo>
                    <a:pt x="1415" y="77158"/>
                  </a:lnTo>
                  <a:lnTo>
                    <a:pt x="4896" y="83166"/>
                  </a:lnTo>
                  <a:lnTo>
                    <a:pt x="16291" y="93605"/>
                  </a:lnTo>
                  <a:lnTo>
                    <a:pt x="38573" y="104044"/>
                  </a:lnTo>
                  <a:lnTo>
                    <a:pt x="63049" y="108234"/>
                  </a:lnTo>
                  <a:lnTo>
                    <a:pt x="88176" y="106105"/>
                  </a:lnTo>
                  <a:lnTo>
                    <a:pt x="101282" y="100978"/>
                  </a:lnTo>
                  <a:lnTo>
                    <a:pt x="106753" y="97635"/>
                  </a:lnTo>
                  <a:lnTo>
                    <a:pt x="136744" y="591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3" name="SMARTInkShape-3118"/>
            <p:cNvSpPr/>
            <p:nvPr>
              <p:custDataLst>
                <p:tags r:id="rId148"/>
              </p:custDataLst>
            </p:nvPr>
          </p:nvSpPr>
          <p:spPr>
            <a:xfrm>
              <a:off x="8173265" y="3130550"/>
              <a:ext cx="51694" cy="73605"/>
            </a:xfrm>
            <a:custGeom>
              <a:avLst/>
              <a:gdLst/>
              <a:ahLst/>
              <a:cxnLst/>
              <a:rect l="0" t="0" r="0" b="0"/>
              <a:pathLst>
                <a:path w="51694" h="73605">
                  <a:moveTo>
                    <a:pt x="30935" y="12700"/>
                  </a:moveTo>
                  <a:lnTo>
                    <a:pt x="30935" y="12700"/>
                  </a:lnTo>
                  <a:lnTo>
                    <a:pt x="27563" y="9329"/>
                  </a:lnTo>
                  <a:lnTo>
                    <a:pt x="24028" y="7674"/>
                  </a:lnTo>
                  <a:lnTo>
                    <a:pt x="22097" y="7233"/>
                  </a:lnTo>
                  <a:lnTo>
                    <a:pt x="20809" y="7644"/>
                  </a:lnTo>
                  <a:lnTo>
                    <a:pt x="19951" y="8624"/>
                  </a:lnTo>
                  <a:lnTo>
                    <a:pt x="19379" y="9982"/>
                  </a:lnTo>
                  <a:lnTo>
                    <a:pt x="5369" y="27372"/>
                  </a:lnTo>
                  <a:lnTo>
                    <a:pt x="1017" y="44329"/>
                  </a:lnTo>
                  <a:lnTo>
                    <a:pt x="0" y="54039"/>
                  </a:lnTo>
                  <a:lnTo>
                    <a:pt x="3310" y="63058"/>
                  </a:lnTo>
                  <a:lnTo>
                    <a:pt x="6168" y="67439"/>
                  </a:lnTo>
                  <a:lnTo>
                    <a:pt x="9485" y="70359"/>
                  </a:lnTo>
                  <a:lnTo>
                    <a:pt x="16934" y="73604"/>
                  </a:lnTo>
                  <a:lnTo>
                    <a:pt x="26828" y="71283"/>
                  </a:lnTo>
                  <a:lnTo>
                    <a:pt x="36871" y="65548"/>
                  </a:lnTo>
                  <a:lnTo>
                    <a:pt x="43686" y="58295"/>
                  </a:lnTo>
                  <a:lnTo>
                    <a:pt x="51490" y="42908"/>
                  </a:lnTo>
                  <a:lnTo>
                    <a:pt x="51693" y="37072"/>
                  </a:lnTo>
                  <a:lnTo>
                    <a:pt x="48157" y="24943"/>
                  </a:lnTo>
                  <a:lnTo>
                    <a:pt x="40000" y="16260"/>
                  </a:lnTo>
                  <a:lnTo>
                    <a:pt x="118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SMARTInkShape-3119"/>
            <p:cNvSpPr/>
            <p:nvPr>
              <p:custDataLst>
                <p:tags r:id="rId149"/>
              </p:custDataLst>
            </p:nvPr>
          </p:nvSpPr>
          <p:spPr>
            <a:xfrm>
              <a:off x="8047215" y="2934046"/>
              <a:ext cx="144286" cy="18705"/>
            </a:xfrm>
            <a:custGeom>
              <a:avLst/>
              <a:gdLst/>
              <a:ahLst/>
              <a:cxnLst/>
              <a:rect l="0" t="0" r="0" b="0"/>
              <a:pathLst>
                <a:path w="144286" h="18705">
                  <a:moveTo>
                    <a:pt x="10935" y="18704"/>
                  </a:moveTo>
                  <a:lnTo>
                    <a:pt x="10935" y="18704"/>
                  </a:lnTo>
                  <a:lnTo>
                    <a:pt x="0" y="13237"/>
                  </a:lnTo>
                  <a:lnTo>
                    <a:pt x="822" y="12237"/>
                  </a:lnTo>
                  <a:lnTo>
                    <a:pt x="5500" y="9244"/>
                  </a:lnTo>
                  <a:lnTo>
                    <a:pt x="29550" y="3593"/>
                  </a:lnTo>
                  <a:lnTo>
                    <a:pt x="60116" y="821"/>
                  </a:lnTo>
                  <a:lnTo>
                    <a:pt x="91515" y="0"/>
                  </a:lnTo>
                  <a:lnTo>
                    <a:pt x="122886" y="428"/>
                  </a:lnTo>
                  <a:lnTo>
                    <a:pt x="144285" y="60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SMARTInkShape-3120"/>
            <p:cNvSpPr/>
            <p:nvPr>
              <p:custDataLst>
                <p:tags r:id="rId150"/>
              </p:custDataLst>
            </p:nvPr>
          </p:nvSpPr>
          <p:spPr>
            <a:xfrm>
              <a:off x="7781728" y="3028950"/>
              <a:ext cx="92273" cy="5763"/>
            </a:xfrm>
            <a:custGeom>
              <a:avLst/>
              <a:gdLst/>
              <a:ahLst/>
              <a:cxnLst/>
              <a:rect l="0" t="0" r="0" b="0"/>
              <a:pathLst>
                <a:path w="92273" h="5763">
                  <a:moveTo>
                    <a:pt x="3372" y="0"/>
                  </a:moveTo>
                  <a:lnTo>
                    <a:pt x="3372" y="0"/>
                  </a:lnTo>
                  <a:lnTo>
                    <a:pt x="0" y="0"/>
                  </a:lnTo>
                  <a:lnTo>
                    <a:pt x="419" y="705"/>
                  </a:lnTo>
                  <a:lnTo>
                    <a:pt x="4646" y="3371"/>
                  </a:lnTo>
                  <a:lnTo>
                    <a:pt x="28998" y="5762"/>
                  </a:lnTo>
                  <a:lnTo>
                    <a:pt x="59103" y="4352"/>
                  </a:lnTo>
                  <a:lnTo>
                    <a:pt x="90296" y="170"/>
                  </a:lnTo>
                  <a:lnTo>
                    <a:pt x="9227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SMARTInkShape-3121"/>
            <p:cNvSpPr/>
            <p:nvPr>
              <p:custDataLst>
                <p:tags r:id="rId151"/>
              </p:custDataLst>
            </p:nvPr>
          </p:nvSpPr>
          <p:spPr>
            <a:xfrm>
              <a:off x="8003134" y="2934583"/>
              <a:ext cx="124867" cy="204983"/>
            </a:xfrm>
            <a:custGeom>
              <a:avLst/>
              <a:gdLst/>
              <a:ahLst/>
              <a:cxnLst/>
              <a:rect l="0" t="0" r="0" b="0"/>
              <a:pathLst>
                <a:path w="124867" h="204983">
                  <a:moveTo>
                    <a:pt x="67716" y="5467"/>
                  </a:moveTo>
                  <a:lnTo>
                    <a:pt x="67716" y="5467"/>
                  </a:lnTo>
                  <a:lnTo>
                    <a:pt x="67716" y="0"/>
                  </a:lnTo>
                  <a:lnTo>
                    <a:pt x="60975" y="6120"/>
                  </a:lnTo>
                  <a:lnTo>
                    <a:pt x="50040" y="30355"/>
                  </a:lnTo>
                  <a:lnTo>
                    <a:pt x="41986" y="52512"/>
                  </a:lnTo>
                  <a:lnTo>
                    <a:pt x="32291" y="77881"/>
                  </a:lnTo>
                  <a:lnTo>
                    <a:pt x="18576" y="107971"/>
                  </a:lnTo>
                  <a:lnTo>
                    <a:pt x="8717" y="134515"/>
                  </a:lnTo>
                  <a:lnTo>
                    <a:pt x="1081" y="165529"/>
                  </a:lnTo>
                  <a:lnTo>
                    <a:pt x="0" y="181028"/>
                  </a:lnTo>
                  <a:lnTo>
                    <a:pt x="1872" y="194972"/>
                  </a:lnTo>
                  <a:lnTo>
                    <a:pt x="4769" y="199537"/>
                  </a:lnTo>
                  <a:lnTo>
                    <a:pt x="8819" y="202580"/>
                  </a:lnTo>
                  <a:lnTo>
                    <a:pt x="13634" y="204609"/>
                  </a:lnTo>
                  <a:lnTo>
                    <a:pt x="26512" y="204982"/>
                  </a:lnTo>
                  <a:lnTo>
                    <a:pt x="51508" y="203106"/>
                  </a:lnTo>
                  <a:lnTo>
                    <a:pt x="79377" y="200669"/>
                  </a:lnTo>
                  <a:lnTo>
                    <a:pt x="107335" y="193525"/>
                  </a:lnTo>
                  <a:lnTo>
                    <a:pt x="120671" y="189683"/>
                  </a:lnTo>
                  <a:lnTo>
                    <a:pt x="122070" y="188250"/>
                  </a:lnTo>
                  <a:lnTo>
                    <a:pt x="124866" y="183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SMARTInkShape-3122"/>
            <p:cNvSpPr/>
            <p:nvPr>
              <p:custDataLst>
                <p:tags r:id="rId152"/>
              </p:custDataLst>
            </p:nvPr>
          </p:nvSpPr>
          <p:spPr>
            <a:xfrm>
              <a:off x="8039100" y="3016250"/>
              <a:ext cx="107951" cy="31751"/>
            </a:xfrm>
            <a:custGeom>
              <a:avLst/>
              <a:gdLst/>
              <a:ahLst/>
              <a:cxnLst/>
              <a:rect l="0" t="0" r="0" b="0"/>
              <a:pathLst>
                <a:path w="107951" h="31751">
                  <a:moveTo>
                    <a:pt x="0" y="31750"/>
                  </a:moveTo>
                  <a:lnTo>
                    <a:pt x="0" y="31750"/>
                  </a:lnTo>
                  <a:lnTo>
                    <a:pt x="15914" y="22316"/>
                  </a:lnTo>
                  <a:lnTo>
                    <a:pt x="29886" y="17444"/>
                  </a:lnTo>
                  <a:lnTo>
                    <a:pt x="43622" y="16690"/>
                  </a:lnTo>
                  <a:lnTo>
                    <a:pt x="50247" y="17477"/>
                  </a:lnTo>
                  <a:lnTo>
                    <a:pt x="80455" y="9306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SMARTInkShape-3123"/>
            <p:cNvSpPr/>
            <p:nvPr>
              <p:custDataLst>
                <p:tags r:id="rId153"/>
              </p:custDataLst>
            </p:nvPr>
          </p:nvSpPr>
          <p:spPr>
            <a:xfrm>
              <a:off x="7766050" y="30797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17311" y="5056"/>
                  </a:lnTo>
                  <a:lnTo>
                    <a:pt x="47061" y="805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40" name="SMARTInkShape-3124"/>
          <p:cNvSpPr/>
          <p:nvPr>
            <p:custDataLst>
              <p:tags r:id="rId1"/>
            </p:custDataLst>
          </p:nvPr>
        </p:nvSpPr>
        <p:spPr>
          <a:xfrm>
            <a:off x="6673850" y="3232150"/>
            <a:ext cx="723901" cy="82441"/>
          </a:xfrm>
          <a:custGeom>
            <a:avLst/>
            <a:gdLst/>
            <a:ahLst/>
            <a:cxnLst/>
            <a:rect l="0" t="0" r="0" b="0"/>
            <a:pathLst>
              <a:path w="723901" h="82441">
                <a:moveTo>
                  <a:pt x="0" y="0"/>
                </a:moveTo>
                <a:lnTo>
                  <a:pt x="0" y="0"/>
                </a:lnTo>
                <a:lnTo>
                  <a:pt x="29853" y="29854"/>
                </a:lnTo>
                <a:lnTo>
                  <a:pt x="51680" y="41540"/>
                </a:lnTo>
                <a:lnTo>
                  <a:pt x="74492" y="48762"/>
                </a:lnTo>
                <a:lnTo>
                  <a:pt x="83907" y="49188"/>
                </a:lnTo>
                <a:lnTo>
                  <a:pt x="114255" y="42908"/>
                </a:lnTo>
                <a:lnTo>
                  <a:pt x="134755" y="33663"/>
                </a:lnTo>
                <a:lnTo>
                  <a:pt x="145491" y="27241"/>
                </a:lnTo>
                <a:lnTo>
                  <a:pt x="150034" y="25513"/>
                </a:lnTo>
                <a:lnTo>
                  <a:pt x="156559" y="21279"/>
                </a:lnTo>
                <a:lnTo>
                  <a:pt x="162962" y="19004"/>
                </a:lnTo>
                <a:lnTo>
                  <a:pt x="169327" y="14881"/>
                </a:lnTo>
                <a:lnTo>
                  <a:pt x="175682" y="13346"/>
                </a:lnTo>
                <a:lnTo>
                  <a:pt x="203757" y="12711"/>
                </a:lnTo>
                <a:lnTo>
                  <a:pt x="232411" y="12701"/>
                </a:lnTo>
                <a:lnTo>
                  <a:pt x="246521" y="14112"/>
                </a:lnTo>
                <a:lnTo>
                  <a:pt x="275881" y="27005"/>
                </a:lnTo>
                <a:lnTo>
                  <a:pt x="303291" y="43059"/>
                </a:lnTo>
                <a:lnTo>
                  <a:pt x="320698" y="54850"/>
                </a:lnTo>
                <a:lnTo>
                  <a:pt x="347993" y="81295"/>
                </a:lnTo>
                <a:lnTo>
                  <a:pt x="350572" y="81992"/>
                </a:lnTo>
                <a:lnTo>
                  <a:pt x="354607" y="82440"/>
                </a:lnTo>
                <a:lnTo>
                  <a:pt x="353278" y="80619"/>
                </a:lnTo>
                <a:lnTo>
                  <a:pt x="351934" y="79146"/>
                </a:lnTo>
                <a:lnTo>
                  <a:pt x="351746" y="77458"/>
                </a:lnTo>
                <a:lnTo>
                  <a:pt x="355169" y="65541"/>
                </a:lnTo>
                <a:lnTo>
                  <a:pt x="355408" y="61350"/>
                </a:lnTo>
                <a:lnTo>
                  <a:pt x="362285" y="51652"/>
                </a:lnTo>
                <a:lnTo>
                  <a:pt x="373260" y="43213"/>
                </a:lnTo>
                <a:lnTo>
                  <a:pt x="392191" y="36244"/>
                </a:lnTo>
                <a:lnTo>
                  <a:pt x="419045" y="33082"/>
                </a:lnTo>
                <a:lnTo>
                  <a:pt x="440947" y="34223"/>
                </a:lnTo>
                <a:lnTo>
                  <a:pt x="464793" y="37082"/>
                </a:lnTo>
                <a:lnTo>
                  <a:pt x="489502" y="40705"/>
                </a:lnTo>
                <a:lnTo>
                  <a:pt x="516477" y="46549"/>
                </a:lnTo>
                <a:lnTo>
                  <a:pt x="545634" y="53849"/>
                </a:lnTo>
                <a:lnTo>
                  <a:pt x="561311" y="57772"/>
                </a:lnTo>
                <a:lnTo>
                  <a:pt x="592372" y="65187"/>
                </a:lnTo>
                <a:lnTo>
                  <a:pt x="620288" y="70835"/>
                </a:lnTo>
                <a:lnTo>
                  <a:pt x="643043" y="75697"/>
                </a:lnTo>
                <a:lnTo>
                  <a:pt x="661858" y="78798"/>
                </a:lnTo>
                <a:lnTo>
                  <a:pt x="683645" y="76578"/>
                </a:lnTo>
                <a:lnTo>
                  <a:pt x="699351" y="70746"/>
                </a:lnTo>
                <a:lnTo>
                  <a:pt x="712236" y="60394"/>
                </a:lnTo>
                <a:lnTo>
                  <a:pt x="723900" y="444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1" name="SMARTInkShape-3125"/>
          <p:cNvSpPr/>
          <p:nvPr>
            <p:custDataLst>
              <p:tags r:id="rId2"/>
            </p:custDataLst>
          </p:nvPr>
        </p:nvSpPr>
        <p:spPr>
          <a:xfrm>
            <a:off x="7640396" y="2776249"/>
            <a:ext cx="68505" cy="93952"/>
          </a:xfrm>
          <a:custGeom>
            <a:avLst/>
            <a:gdLst/>
            <a:ahLst/>
            <a:cxnLst/>
            <a:rect l="0" t="0" r="0" b="0"/>
            <a:pathLst>
              <a:path w="68505" h="93952">
                <a:moveTo>
                  <a:pt x="11354" y="24101"/>
                </a:moveTo>
                <a:lnTo>
                  <a:pt x="11354" y="24101"/>
                </a:lnTo>
                <a:lnTo>
                  <a:pt x="20192" y="9795"/>
                </a:lnTo>
                <a:lnTo>
                  <a:pt x="29651" y="3086"/>
                </a:lnTo>
                <a:lnTo>
                  <a:pt x="41392" y="0"/>
                </a:lnTo>
                <a:lnTo>
                  <a:pt x="49634" y="1160"/>
                </a:lnTo>
                <a:lnTo>
                  <a:pt x="53807" y="2457"/>
                </a:lnTo>
                <a:lnTo>
                  <a:pt x="56589" y="4733"/>
                </a:lnTo>
                <a:lnTo>
                  <a:pt x="59681" y="11024"/>
                </a:lnTo>
                <a:lnTo>
                  <a:pt x="61421" y="19129"/>
                </a:lnTo>
                <a:lnTo>
                  <a:pt x="56184" y="27535"/>
                </a:lnTo>
                <a:lnTo>
                  <a:pt x="35575" y="46808"/>
                </a:lnTo>
                <a:lnTo>
                  <a:pt x="5467" y="66593"/>
                </a:lnTo>
                <a:lnTo>
                  <a:pt x="0" y="73260"/>
                </a:lnTo>
                <a:lnTo>
                  <a:pt x="962" y="74512"/>
                </a:lnTo>
                <a:lnTo>
                  <a:pt x="5795" y="77786"/>
                </a:lnTo>
                <a:lnTo>
                  <a:pt x="31914" y="84318"/>
                </a:lnTo>
                <a:lnTo>
                  <a:pt x="61894" y="87313"/>
                </a:lnTo>
                <a:lnTo>
                  <a:pt x="66546" y="87515"/>
                </a:lnTo>
                <a:lnTo>
                  <a:pt x="67199" y="88249"/>
                </a:lnTo>
                <a:lnTo>
                  <a:pt x="68504" y="9395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56" name="SMARTInkShape-Group715"/>
          <p:cNvGrpSpPr/>
          <p:nvPr/>
        </p:nvGrpSpPr>
        <p:grpSpPr>
          <a:xfrm>
            <a:off x="6159500" y="2832100"/>
            <a:ext cx="1410068" cy="400051"/>
            <a:chOff x="6159500" y="2832100"/>
            <a:chExt cx="1410068" cy="400051"/>
          </a:xfrm>
        </p:grpSpPr>
        <p:sp>
          <p:nvSpPr>
            <p:cNvPr id="442" name="SMARTInkShape-3126"/>
            <p:cNvSpPr/>
            <p:nvPr>
              <p:custDataLst>
                <p:tags r:id="rId128"/>
              </p:custDataLst>
            </p:nvPr>
          </p:nvSpPr>
          <p:spPr>
            <a:xfrm>
              <a:off x="7340600" y="29083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30507" y="2979"/>
                  </a:lnTo>
                  <a:lnTo>
                    <a:pt x="60563" y="58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3" name="SMARTInkShape-3127"/>
            <p:cNvSpPr/>
            <p:nvPr>
              <p:custDataLst>
                <p:tags r:id="rId129"/>
              </p:custDataLst>
            </p:nvPr>
          </p:nvSpPr>
          <p:spPr>
            <a:xfrm>
              <a:off x="7493000" y="2870200"/>
              <a:ext cx="76568" cy="355601"/>
            </a:xfrm>
            <a:custGeom>
              <a:avLst/>
              <a:gdLst/>
              <a:ahLst/>
              <a:cxnLst/>
              <a:rect l="0" t="0" r="0" b="0"/>
              <a:pathLst>
                <a:path w="76568" h="355601">
                  <a:moveTo>
                    <a:pt x="25400" y="0"/>
                  </a:moveTo>
                  <a:lnTo>
                    <a:pt x="25400" y="0"/>
                  </a:lnTo>
                  <a:lnTo>
                    <a:pt x="26105" y="6481"/>
                  </a:lnTo>
                  <a:lnTo>
                    <a:pt x="32307" y="32325"/>
                  </a:lnTo>
                  <a:lnTo>
                    <a:pt x="36937" y="54583"/>
                  </a:lnTo>
                  <a:lnTo>
                    <a:pt x="43697" y="80939"/>
                  </a:lnTo>
                  <a:lnTo>
                    <a:pt x="53288" y="109115"/>
                  </a:lnTo>
                  <a:lnTo>
                    <a:pt x="63900" y="138101"/>
                  </a:lnTo>
                  <a:lnTo>
                    <a:pt x="73320" y="167447"/>
                  </a:lnTo>
                  <a:lnTo>
                    <a:pt x="76567" y="195071"/>
                  </a:lnTo>
                  <a:lnTo>
                    <a:pt x="74247" y="221459"/>
                  </a:lnTo>
                  <a:lnTo>
                    <a:pt x="66160" y="247298"/>
                  </a:lnTo>
                  <a:lnTo>
                    <a:pt x="53629" y="272894"/>
                  </a:lnTo>
                  <a:lnTo>
                    <a:pt x="39357" y="296264"/>
                  </a:lnTo>
                  <a:lnTo>
                    <a:pt x="16711" y="326632"/>
                  </a:lnTo>
                  <a:lnTo>
                    <a:pt x="0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3128"/>
            <p:cNvSpPr/>
            <p:nvPr>
              <p:custDataLst>
                <p:tags r:id="rId130"/>
              </p:custDataLst>
            </p:nvPr>
          </p:nvSpPr>
          <p:spPr>
            <a:xfrm>
              <a:off x="7363315" y="2832100"/>
              <a:ext cx="59836" cy="132482"/>
            </a:xfrm>
            <a:custGeom>
              <a:avLst/>
              <a:gdLst/>
              <a:ahLst/>
              <a:cxnLst/>
              <a:rect l="0" t="0" r="0" b="0"/>
              <a:pathLst>
                <a:path w="59836" h="132482">
                  <a:moveTo>
                    <a:pt x="21735" y="0"/>
                  </a:moveTo>
                  <a:lnTo>
                    <a:pt x="21735" y="0"/>
                  </a:lnTo>
                  <a:lnTo>
                    <a:pt x="25106" y="3371"/>
                  </a:lnTo>
                  <a:lnTo>
                    <a:pt x="24879" y="10670"/>
                  </a:lnTo>
                  <a:lnTo>
                    <a:pt x="15614" y="35974"/>
                  </a:lnTo>
                  <a:lnTo>
                    <a:pt x="7613" y="63262"/>
                  </a:lnTo>
                  <a:lnTo>
                    <a:pt x="0" y="93949"/>
                  </a:lnTo>
                  <a:lnTo>
                    <a:pt x="1021" y="107372"/>
                  </a:lnTo>
                  <a:lnTo>
                    <a:pt x="5708" y="118511"/>
                  </a:lnTo>
                  <a:lnTo>
                    <a:pt x="8934" y="123458"/>
                  </a:lnTo>
                  <a:lnTo>
                    <a:pt x="13201" y="126755"/>
                  </a:lnTo>
                  <a:lnTo>
                    <a:pt x="23586" y="130419"/>
                  </a:lnTo>
                  <a:lnTo>
                    <a:pt x="41334" y="132481"/>
                  </a:lnTo>
                  <a:lnTo>
                    <a:pt x="49966" y="131082"/>
                  </a:lnTo>
                  <a:lnTo>
                    <a:pt x="53255" y="129722"/>
                  </a:lnTo>
                  <a:lnTo>
                    <a:pt x="55448" y="127403"/>
                  </a:lnTo>
                  <a:lnTo>
                    <a:pt x="59835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3129"/>
            <p:cNvSpPr/>
            <p:nvPr>
              <p:custDataLst>
                <p:tags r:id="rId131"/>
              </p:custDataLst>
            </p:nvPr>
          </p:nvSpPr>
          <p:spPr>
            <a:xfrm>
              <a:off x="7226748" y="2889250"/>
              <a:ext cx="63053" cy="156020"/>
            </a:xfrm>
            <a:custGeom>
              <a:avLst/>
              <a:gdLst/>
              <a:ahLst/>
              <a:cxnLst/>
              <a:rect l="0" t="0" r="0" b="0"/>
              <a:pathLst>
                <a:path w="63053" h="156020">
                  <a:moveTo>
                    <a:pt x="24952" y="0"/>
                  </a:moveTo>
                  <a:lnTo>
                    <a:pt x="24952" y="0"/>
                  </a:lnTo>
                  <a:lnTo>
                    <a:pt x="25657" y="12242"/>
                  </a:lnTo>
                  <a:lnTo>
                    <a:pt x="31859" y="36677"/>
                  </a:lnTo>
                  <a:lnTo>
                    <a:pt x="35936" y="66841"/>
                  </a:lnTo>
                  <a:lnTo>
                    <a:pt x="36889" y="88974"/>
                  </a:lnTo>
                  <a:lnTo>
                    <a:pt x="36720" y="116595"/>
                  </a:lnTo>
                  <a:lnTo>
                    <a:pt x="30700" y="143368"/>
                  </a:lnTo>
                  <a:lnTo>
                    <a:pt x="26801" y="151913"/>
                  </a:lnTo>
                  <a:lnTo>
                    <a:pt x="22716" y="155711"/>
                  </a:lnTo>
                  <a:lnTo>
                    <a:pt x="19934" y="156019"/>
                  </a:lnTo>
                  <a:lnTo>
                    <a:pt x="13079" y="154479"/>
                  </a:lnTo>
                  <a:lnTo>
                    <a:pt x="9981" y="151669"/>
                  </a:lnTo>
                  <a:lnTo>
                    <a:pt x="4658" y="142903"/>
                  </a:lnTo>
                  <a:lnTo>
                    <a:pt x="1064" y="129438"/>
                  </a:lnTo>
                  <a:lnTo>
                    <a:pt x="0" y="113141"/>
                  </a:lnTo>
                  <a:lnTo>
                    <a:pt x="3515" y="102966"/>
                  </a:lnTo>
                  <a:lnTo>
                    <a:pt x="20273" y="74438"/>
                  </a:lnTo>
                  <a:lnTo>
                    <a:pt x="28518" y="63423"/>
                  </a:lnTo>
                  <a:lnTo>
                    <a:pt x="50430" y="40485"/>
                  </a:lnTo>
                  <a:lnTo>
                    <a:pt x="56169" y="29111"/>
                  </a:lnTo>
                  <a:lnTo>
                    <a:pt x="57758" y="27874"/>
                  </a:lnTo>
                  <a:lnTo>
                    <a:pt x="63052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SMARTInkShape-3130"/>
            <p:cNvSpPr/>
            <p:nvPr>
              <p:custDataLst>
                <p:tags r:id="rId132"/>
              </p:custDataLst>
            </p:nvPr>
          </p:nvSpPr>
          <p:spPr>
            <a:xfrm>
              <a:off x="7137400" y="29464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33599" y="5761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SMARTInkShape-3131"/>
            <p:cNvSpPr/>
            <p:nvPr>
              <p:custDataLst>
                <p:tags r:id="rId133"/>
              </p:custDataLst>
            </p:nvPr>
          </p:nvSpPr>
          <p:spPr>
            <a:xfrm>
              <a:off x="7037600" y="3065155"/>
              <a:ext cx="118851" cy="102000"/>
            </a:xfrm>
            <a:custGeom>
              <a:avLst/>
              <a:gdLst/>
              <a:ahLst/>
              <a:cxnLst/>
              <a:rect l="0" t="0" r="0" b="0"/>
              <a:pathLst>
                <a:path w="118851" h="102000">
                  <a:moveTo>
                    <a:pt x="10900" y="20945"/>
                  </a:moveTo>
                  <a:lnTo>
                    <a:pt x="10900" y="20945"/>
                  </a:lnTo>
                  <a:lnTo>
                    <a:pt x="10900" y="24316"/>
                  </a:lnTo>
                  <a:lnTo>
                    <a:pt x="14271" y="33154"/>
                  </a:lnTo>
                  <a:lnTo>
                    <a:pt x="19689" y="38836"/>
                  </a:lnTo>
                  <a:lnTo>
                    <a:pt x="23109" y="41339"/>
                  </a:lnTo>
                  <a:lnTo>
                    <a:pt x="34435" y="42239"/>
                  </a:lnTo>
                  <a:lnTo>
                    <a:pt x="57961" y="37067"/>
                  </a:lnTo>
                  <a:lnTo>
                    <a:pt x="71802" y="27917"/>
                  </a:lnTo>
                  <a:lnTo>
                    <a:pt x="76773" y="20281"/>
                  </a:lnTo>
                  <a:lnTo>
                    <a:pt x="78099" y="16269"/>
                  </a:lnTo>
                  <a:lnTo>
                    <a:pt x="78277" y="12889"/>
                  </a:lnTo>
                  <a:lnTo>
                    <a:pt x="76593" y="7251"/>
                  </a:lnTo>
                  <a:lnTo>
                    <a:pt x="71611" y="2394"/>
                  </a:lnTo>
                  <a:lnTo>
                    <a:pt x="68307" y="111"/>
                  </a:lnTo>
                  <a:lnTo>
                    <a:pt x="63988" y="0"/>
                  </a:lnTo>
                  <a:lnTo>
                    <a:pt x="53545" y="3640"/>
                  </a:lnTo>
                  <a:lnTo>
                    <a:pt x="25935" y="22544"/>
                  </a:lnTo>
                  <a:lnTo>
                    <a:pt x="14995" y="34355"/>
                  </a:lnTo>
                  <a:lnTo>
                    <a:pt x="4274" y="56277"/>
                  </a:lnTo>
                  <a:lnTo>
                    <a:pt x="0" y="77275"/>
                  </a:lnTo>
                  <a:lnTo>
                    <a:pt x="811" y="82487"/>
                  </a:lnTo>
                  <a:lnTo>
                    <a:pt x="5476" y="90160"/>
                  </a:lnTo>
                  <a:lnTo>
                    <a:pt x="19406" y="98446"/>
                  </a:lnTo>
                  <a:lnTo>
                    <a:pt x="43681" y="101999"/>
                  </a:lnTo>
                  <a:lnTo>
                    <a:pt x="69845" y="99681"/>
                  </a:lnTo>
                  <a:lnTo>
                    <a:pt x="95472" y="94525"/>
                  </a:lnTo>
                  <a:lnTo>
                    <a:pt x="114196" y="88529"/>
                  </a:lnTo>
                  <a:lnTo>
                    <a:pt x="117159" y="86462"/>
                  </a:lnTo>
                  <a:lnTo>
                    <a:pt x="118428" y="84379"/>
                  </a:lnTo>
                  <a:lnTo>
                    <a:pt x="118850" y="780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SMARTInkShape-3132"/>
            <p:cNvSpPr/>
            <p:nvPr>
              <p:custDataLst>
                <p:tags r:id="rId134"/>
              </p:custDataLst>
            </p:nvPr>
          </p:nvSpPr>
          <p:spPr>
            <a:xfrm>
              <a:off x="6852794" y="3168650"/>
              <a:ext cx="48228" cy="43099"/>
            </a:xfrm>
            <a:custGeom>
              <a:avLst/>
              <a:gdLst/>
              <a:ahLst/>
              <a:cxnLst/>
              <a:rect l="0" t="0" r="0" b="0"/>
              <a:pathLst>
                <a:path w="48228" h="43099">
                  <a:moveTo>
                    <a:pt x="11556" y="0"/>
                  </a:moveTo>
                  <a:lnTo>
                    <a:pt x="11556" y="0"/>
                  </a:lnTo>
                  <a:lnTo>
                    <a:pt x="6487" y="5775"/>
                  </a:lnTo>
                  <a:lnTo>
                    <a:pt x="1431" y="15900"/>
                  </a:lnTo>
                  <a:lnTo>
                    <a:pt x="0" y="23765"/>
                  </a:lnTo>
                  <a:lnTo>
                    <a:pt x="1247" y="30082"/>
                  </a:lnTo>
                  <a:lnTo>
                    <a:pt x="2566" y="32755"/>
                  </a:lnTo>
                  <a:lnTo>
                    <a:pt x="7796" y="37606"/>
                  </a:lnTo>
                  <a:lnTo>
                    <a:pt x="11166" y="39887"/>
                  </a:lnTo>
                  <a:lnTo>
                    <a:pt x="26022" y="43098"/>
                  </a:lnTo>
                  <a:lnTo>
                    <a:pt x="33978" y="41968"/>
                  </a:lnTo>
                  <a:lnTo>
                    <a:pt x="42424" y="37364"/>
                  </a:lnTo>
                  <a:lnTo>
                    <a:pt x="44835" y="35493"/>
                  </a:lnTo>
                  <a:lnTo>
                    <a:pt x="47513" y="29651"/>
                  </a:lnTo>
                  <a:lnTo>
                    <a:pt x="48227" y="26117"/>
                  </a:lnTo>
                  <a:lnTo>
                    <a:pt x="47293" y="22350"/>
                  </a:lnTo>
                  <a:lnTo>
                    <a:pt x="37534" y="8047"/>
                  </a:lnTo>
                  <a:lnTo>
                    <a:pt x="35224" y="5365"/>
                  </a:lnTo>
                  <a:lnTo>
                    <a:pt x="28896" y="2384"/>
                  </a:lnTo>
                  <a:lnTo>
                    <a:pt x="179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SMARTInkShape-3133"/>
            <p:cNvSpPr/>
            <p:nvPr>
              <p:custDataLst>
                <p:tags r:id="rId135"/>
              </p:custDataLst>
            </p:nvPr>
          </p:nvSpPr>
          <p:spPr>
            <a:xfrm>
              <a:off x="6699250" y="3079750"/>
              <a:ext cx="82551" cy="88901"/>
            </a:xfrm>
            <a:custGeom>
              <a:avLst/>
              <a:gdLst/>
              <a:ahLst/>
              <a:cxnLst/>
              <a:rect l="0" t="0" r="0" b="0"/>
              <a:pathLst>
                <a:path w="82551" h="88901">
                  <a:moveTo>
                    <a:pt x="0" y="88900"/>
                  </a:moveTo>
                  <a:lnTo>
                    <a:pt x="0" y="88900"/>
                  </a:lnTo>
                  <a:lnTo>
                    <a:pt x="5775" y="83831"/>
                  </a:lnTo>
                  <a:lnTo>
                    <a:pt x="16607" y="75952"/>
                  </a:lnTo>
                  <a:lnTo>
                    <a:pt x="48336" y="44557"/>
                  </a:lnTo>
                  <a:lnTo>
                    <a:pt x="73436" y="1459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SMARTInkShape-3134"/>
            <p:cNvSpPr/>
            <p:nvPr>
              <p:custDataLst>
                <p:tags r:id="rId136"/>
              </p:custDataLst>
            </p:nvPr>
          </p:nvSpPr>
          <p:spPr>
            <a:xfrm>
              <a:off x="6711950" y="3092450"/>
              <a:ext cx="80898" cy="93400"/>
            </a:xfrm>
            <a:custGeom>
              <a:avLst/>
              <a:gdLst/>
              <a:ahLst/>
              <a:cxnLst/>
              <a:rect l="0" t="0" r="0" b="0"/>
              <a:pathLst>
                <a:path w="80898" h="93400">
                  <a:moveTo>
                    <a:pt x="0" y="0"/>
                  </a:moveTo>
                  <a:lnTo>
                    <a:pt x="0" y="0"/>
                  </a:lnTo>
                  <a:lnTo>
                    <a:pt x="4364" y="16620"/>
                  </a:lnTo>
                  <a:lnTo>
                    <a:pt x="6467" y="41927"/>
                  </a:lnTo>
                  <a:lnTo>
                    <a:pt x="9460" y="59086"/>
                  </a:lnTo>
                  <a:lnTo>
                    <a:pt x="16904" y="72356"/>
                  </a:lnTo>
                  <a:lnTo>
                    <a:pt x="27268" y="82253"/>
                  </a:lnTo>
                  <a:lnTo>
                    <a:pt x="44298" y="91085"/>
                  </a:lnTo>
                  <a:lnTo>
                    <a:pt x="54025" y="93399"/>
                  </a:lnTo>
                  <a:lnTo>
                    <a:pt x="63052" y="92546"/>
                  </a:lnTo>
                  <a:lnTo>
                    <a:pt x="67435" y="91331"/>
                  </a:lnTo>
                  <a:lnTo>
                    <a:pt x="74186" y="86217"/>
                  </a:lnTo>
                  <a:lnTo>
                    <a:pt x="78832" y="79241"/>
                  </a:lnTo>
                  <a:lnTo>
                    <a:pt x="80897" y="71437"/>
                  </a:lnTo>
                  <a:lnTo>
                    <a:pt x="79935" y="63264"/>
                  </a:lnTo>
                  <a:lnTo>
                    <a:pt x="762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SMARTInkShape-3135"/>
            <p:cNvSpPr/>
            <p:nvPr>
              <p:custDataLst>
                <p:tags r:id="rId137"/>
              </p:custDataLst>
            </p:nvPr>
          </p:nvSpPr>
          <p:spPr>
            <a:xfrm>
              <a:off x="6558922" y="2959100"/>
              <a:ext cx="76829" cy="260351"/>
            </a:xfrm>
            <a:custGeom>
              <a:avLst/>
              <a:gdLst/>
              <a:ahLst/>
              <a:cxnLst/>
              <a:rect l="0" t="0" r="0" b="0"/>
              <a:pathLst>
                <a:path w="76829" h="260351">
                  <a:moveTo>
                    <a:pt x="76828" y="0"/>
                  </a:moveTo>
                  <a:lnTo>
                    <a:pt x="76828" y="0"/>
                  </a:lnTo>
                  <a:lnTo>
                    <a:pt x="61248" y="0"/>
                  </a:lnTo>
                  <a:lnTo>
                    <a:pt x="44225" y="6742"/>
                  </a:lnTo>
                  <a:lnTo>
                    <a:pt x="25775" y="27789"/>
                  </a:lnTo>
                  <a:lnTo>
                    <a:pt x="16978" y="52097"/>
                  </a:lnTo>
                  <a:lnTo>
                    <a:pt x="10011" y="81715"/>
                  </a:lnTo>
                  <a:lnTo>
                    <a:pt x="6178" y="97516"/>
                  </a:lnTo>
                  <a:lnTo>
                    <a:pt x="272" y="128712"/>
                  </a:lnTo>
                  <a:lnTo>
                    <a:pt x="0" y="156689"/>
                  </a:lnTo>
                  <a:lnTo>
                    <a:pt x="349" y="181352"/>
                  </a:lnTo>
                  <a:lnTo>
                    <a:pt x="2427" y="211308"/>
                  </a:lnTo>
                  <a:lnTo>
                    <a:pt x="7084" y="241270"/>
                  </a:lnTo>
                  <a:lnTo>
                    <a:pt x="13328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SMARTInkShape-3136"/>
            <p:cNvSpPr/>
            <p:nvPr>
              <p:custDataLst>
                <p:tags r:id="rId138"/>
              </p:custDataLst>
            </p:nvPr>
          </p:nvSpPr>
          <p:spPr>
            <a:xfrm>
              <a:off x="6345939" y="2959983"/>
              <a:ext cx="99312" cy="234068"/>
            </a:xfrm>
            <a:custGeom>
              <a:avLst/>
              <a:gdLst/>
              <a:ahLst/>
              <a:cxnLst/>
              <a:rect l="0" t="0" r="0" b="0"/>
              <a:pathLst>
                <a:path w="99312" h="234068">
                  <a:moveTo>
                    <a:pt x="67561" y="5467"/>
                  </a:moveTo>
                  <a:lnTo>
                    <a:pt x="67561" y="5467"/>
                  </a:lnTo>
                  <a:lnTo>
                    <a:pt x="70932" y="2096"/>
                  </a:lnTo>
                  <a:lnTo>
                    <a:pt x="71219" y="1103"/>
                  </a:lnTo>
                  <a:lnTo>
                    <a:pt x="70705" y="441"/>
                  </a:lnTo>
                  <a:lnTo>
                    <a:pt x="69657" y="0"/>
                  </a:lnTo>
                  <a:lnTo>
                    <a:pt x="66611" y="5154"/>
                  </a:lnTo>
                  <a:lnTo>
                    <a:pt x="55536" y="35822"/>
                  </a:lnTo>
                  <a:lnTo>
                    <a:pt x="49752" y="60351"/>
                  </a:lnTo>
                  <a:lnTo>
                    <a:pt x="44124" y="87010"/>
                  </a:lnTo>
                  <a:lnTo>
                    <a:pt x="36919" y="112969"/>
                  </a:lnTo>
                  <a:lnTo>
                    <a:pt x="30894" y="136737"/>
                  </a:lnTo>
                  <a:lnTo>
                    <a:pt x="21654" y="168069"/>
                  </a:lnTo>
                  <a:lnTo>
                    <a:pt x="5602" y="199801"/>
                  </a:lnTo>
                  <a:lnTo>
                    <a:pt x="5793" y="199934"/>
                  </a:lnTo>
                  <a:lnTo>
                    <a:pt x="7888" y="198201"/>
                  </a:lnTo>
                  <a:lnTo>
                    <a:pt x="23894" y="168631"/>
                  </a:lnTo>
                  <a:lnTo>
                    <a:pt x="39806" y="144593"/>
                  </a:lnTo>
                  <a:lnTo>
                    <a:pt x="63725" y="121300"/>
                  </a:lnTo>
                  <a:lnTo>
                    <a:pt x="67120" y="119378"/>
                  </a:lnTo>
                  <a:lnTo>
                    <a:pt x="69384" y="118802"/>
                  </a:lnTo>
                  <a:lnTo>
                    <a:pt x="70893" y="119124"/>
                  </a:lnTo>
                  <a:lnTo>
                    <a:pt x="71194" y="121455"/>
                  </a:lnTo>
                  <a:lnTo>
                    <a:pt x="69646" y="129689"/>
                  </a:lnTo>
                  <a:lnTo>
                    <a:pt x="61437" y="142854"/>
                  </a:lnTo>
                  <a:lnTo>
                    <a:pt x="35882" y="165015"/>
                  </a:lnTo>
                  <a:lnTo>
                    <a:pt x="5438" y="185959"/>
                  </a:lnTo>
                  <a:lnTo>
                    <a:pt x="0" y="188533"/>
                  </a:lnTo>
                  <a:lnTo>
                    <a:pt x="5131" y="182554"/>
                  </a:lnTo>
                  <a:lnTo>
                    <a:pt x="15589" y="175216"/>
                  </a:lnTo>
                  <a:lnTo>
                    <a:pt x="24254" y="171944"/>
                  </a:lnTo>
                  <a:lnTo>
                    <a:pt x="30910" y="173061"/>
                  </a:lnTo>
                  <a:lnTo>
                    <a:pt x="34660" y="174346"/>
                  </a:lnTo>
                  <a:lnTo>
                    <a:pt x="46681" y="186268"/>
                  </a:lnTo>
                  <a:lnTo>
                    <a:pt x="67599" y="213531"/>
                  </a:lnTo>
                  <a:lnTo>
                    <a:pt x="75339" y="221412"/>
                  </a:lnTo>
                  <a:lnTo>
                    <a:pt x="99311" y="234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SMARTInkShape-3137"/>
            <p:cNvSpPr/>
            <p:nvPr>
              <p:custDataLst>
                <p:tags r:id="rId139"/>
              </p:custDataLst>
            </p:nvPr>
          </p:nvSpPr>
          <p:spPr>
            <a:xfrm>
              <a:off x="6161267" y="3136900"/>
              <a:ext cx="93484" cy="95251"/>
            </a:xfrm>
            <a:custGeom>
              <a:avLst/>
              <a:gdLst/>
              <a:ahLst/>
              <a:cxnLst/>
              <a:rect l="0" t="0" r="0" b="0"/>
              <a:pathLst>
                <a:path w="93484" h="95251">
                  <a:moveTo>
                    <a:pt x="4583" y="0"/>
                  </a:moveTo>
                  <a:lnTo>
                    <a:pt x="4583" y="0"/>
                  </a:lnTo>
                  <a:lnTo>
                    <a:pt x="29001" y="0"/>
                  </a:lnTo>
                  <a:lnTo>
                    <a:pt x="58848" y="0"/>
                  </a:lnTo>
                  <a:lnTo>
                    <a:pt x="74362" y="706"/>
                  </a:lnTo>
                  <a:lnTo>
                    <a:pt x="80986" y="3371"/>
                  </a:lnTo>
                  <a:lnTo>
                    <a:pt x="82330" y="5775"/>
                  </a:lnTo>
                  <a:lnTo>
                    <a:pt x="82520" y="8789"/>
                  </a:lnTo>
                  <a:lnTo>
                    <a:pt x="81941" y="12209"/>
                  </a:lnTo>
                  <a:lnTo>
                    <a:pt x="74384" y="23765"/>
                  </a:lnTo>
                  <a:lnTo>
                    <a:pt x="45391" y="44676"/>
                  </a:lnTo>
                  <a:lnTo>
                    <a:pt x="14661" y="67484"/>
                  </a:lnTo>
                  <a:lnTo>
                    <a:pt x="2210" y="79548"/>
                  </a:lnTo>
                  <a:lnTo>
                    <a:pt x="0" y="84273"/>
                  </a:lnTo>
                  <a:lnTo>
                    <a:pt x="823" y="85815"/>
                  </a:lnTo>
                  <a:lnTo>
                    <a:pt x="2781" y="86844"/>
                  </a:lnTo>
                  <a:lnTo>
                    <a:pt x="25068" y="88629"/>
                  </a:lnTo>
                  <a:lnTo>
                    <a:pt x="55572" y="92235"/>
                  </a:lnTo>
                  <a:lnTo>
                    <a:pt x="85486" y="95132"/>
                  </a:lnTo>
                  <a:lnTo>
                    <a:pt x="93483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SMARTInkShape-3138"/>
            <p:cNvSpPr/>
            <p:nvPr>
              <p:custDataLst>
                <p:tags r:id="rId140"/>
              </p:custDataLst>
            </p:nvPr>
          </p:nvSpPr>
          <p:spPr>
            <a:xfrm>
              <a:off x="6197600" y="2968142"/>
              <a:ext cx="12701" cy="137009"/>
            </a:xfrm>
            <a:custGeom>
              <a:avLst/>
              <a:gdLst/>
              <a:ahLst/>
              <a:cxnLst/>
              <a:rect l="0" t="0" r="0" b="0"/>
              <a:pathLst>
                <a:path w="12701" h="137009">
                  <a:moveTo>
                    <a:pt x="12700" y="3658"/>
                  </a:moveTo>
                  <a:lnTo>
                    <a:pt x="12700" y="3658"/>
                  </a:lnTo>
                  <a:lnTo>
                    <a:pt x="9041" y="0"/>
                  </a:lnTo>
                  <a:lnTo>
                    <a:pt x="10604" y="1562"/>
                  </a:lnTo>
                  <a:lnTo>
                    <a:pt x="9887" y="8371"/>
                  </a:lnTo>
                  <a:lnTo>
                    <a:pt x="7048" y="36731"/>
                  </a:lnTo>
                  <a:lnTo>
                    <a:pt x="3186" y="66060"/>
                  </a:lnTo>
                  <a:lnTo>
                    <a:pt x="629" y="97437"/>
                  </a:lnTo>
                  <a:lnTo>
                    <a:pt x="55" y="126740"/>
                  </a:lnTo>
                  <a:lnTo>
                    <a:pt x="0" y="137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SMARTInkShape-3139"/>
            <p:cNvSpPr/>
            <p:nvPr>
              <p:custDataLst>
                <p:tags r:id="rId141"/>
              </p:custDataLst>
            </p:nvPr>
          </p:nvSpPr>
          <p:spPr>
            <a:xfrm>
              <a:off x="6159500" y="30924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7325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2" name="SMARTInkShape-Group716"/>
          <p:cNvGrpSpPr/>
          <p:nvPr/>
        </p:nvGrpSpPr>
        <p:grpSpPr>
          <a:xfrm>
            <a:off x="929792" y="3854450"/>
            <a:ext cx="524359" cy="12701"/>
            <a:chOff x="929792" y="3854450"/>
            <a:chExt cx="524359" cy="12701"/>
          </a:xfrm>
        </p:grpSpPr>
        <p:sp>
          <p:nvSpPr>
            <p:cNvPr id="457" name="SMARTInkShape-3140"/>
            <p:cNvSpPr/>
            <p:nvPr>
              <p:custDataLst>
                <p:tags r:id="rId123"/>
              </p:custDataLst>
            </p:nvPr>
          </p:nvSpPr>
          <p:spPr>
            <a:xfrm>
              <a:off x="1441450" y="38544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3141"/>
            <p:cNvSpPr/>
            <p:nvPr>
              <p:custDataLst>
                <p:tags r:id="rId124"/>
              </p:custDataLst>
            </p:nvPr>
          </p:nvSpPr>
          <p:spPr>
            <a:xfrm>
              <a:off x="1295400" y="385445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6350"/>
                  </a:moveTo>
                  <a:lnTo>
                    <a:pt x="0" y="635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SMARTInkShape-3142"/>
            <p:cNvSpPr/>
            <p:nvPr>
              <p:custDataLst>
                <p:tags r:id="rId125"/>
              </p:custDataLst>
            </p:nvPr>
          </p:nvSpPr>
          <p:spPr>
            <a:xfrm>
              <a:off x="1187450" y="386080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SMARTInkShape-3143"/>
            <p:cNvSpPr/>
            <p:nvPr>
              <p:custDataLst>
                <p:tags r:id="rId126"/>
              </p:custDataLst>
            </p:nvPr>
          </p:nvSpPr>
          <p:spPr>
            <a:xfrm>
              <a:off x="1060450" y="3867150"/>
              <a:ext cx="31751" cy="1"/>
            </a:xfrm>
            <a:custGeom>
              <a:avLst/>
              <a:gdLst/>
              <a:ahLst/>
              <a:cxnLst/>
              <a:rect l="0" t="0" r="0" b="0"/>
              <a:pathLst>
                <a:path w="31751" h="1">
                  <a:moveTo>
                    <a:pt x="0" y="0"/>
                  </a:moveTo>
                  <a:lnTo>
                    <a:pt x="0" y="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SMARTInkShape-3144"/>
            <p:cNvSpPr/>
            <p:nvPr>
              <p:custDataLst>
                <p:tags r:id="rId127"/>
              </p:custDataLst>
            </p:nvPr>
          </p:nvSpPr>
          <p:spPr>
            <a:xfrm>
              <a:off x="929792" y="3867150"/>
              <a:ext cx="29059" cy="1"/>
            </a:xfrm>
            <a:custGeom>
              <a:avLst/>
              <a:gdLst/>
              <a:ahLst/>
              <a:cxnLst/>
              <a:rect l="0" t="0" r="0" b="0"/>
              <a:pathLst>
                <a:path w="29059" h="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290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5" name="SMARTInkShape-Group717"/>
          <p:cNvGrpSpPr/>
          <p:nvPr/>
        </p:nvGrpSpPr>
        <p:grpSpPr>
          <a:xfrm>
            <a:off x="5949950" y="3105150"/>
            <a:ext cx="63501" cy="38101"/>
            <a:chOff x="5949950" y="3105150"/>
            <a:chExt cx="63501" cy="38101"/>
          </a:xfrm>
        </p:grpSpPr>
        <p:sp>
          <p:nvSpPr>
            <p:cNvPr id="463" name="SMARTInkShape-3145"/>
            <p:cNvSpPr/>
            <p:nvPr>
              <p:custDataLst>
                <p:tags r:id="rId121"/>
              </p:custDataLst>
            </p:nvPr>
          </p:nvSpPr>
          <p:spPr>
            <a:xfrm>
              <a:off x="5949950" y="31369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12242" y="706"/>
                  </a:lnTo>
                  <a:lnTo>
                    <a:pt x="39211" y="5958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SMARTInkShape-3146"/>
            <p:cNvSpPr/>
            <p:nvPr>
              <p:custDataLst>
                <p:tags r:id="rId122"/>
              </p:custDataLst>
            </p:nvPr>
          </p:nvSpPr>
          <p:spPr>
            <a:xfrm>
              <a:off x="5949950" y="31051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705" y="5762"/>
                  </a:lnTo>
                  <a:lnTo>
                    <a:pt x="8789" y="8115"/>
                  </a:lnTo>
                  <a:lnTo>
                    <a:pt x="15901" y="10662"/>
                  </a:lnTo>
                  <a:lnTo>
                    <a:pt x="44513" y="12581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3" name="SMARTInkShape-Group718"/>
          <p:cNvGrpSpPr/>
          <p:nvPr/>
        </p:nvGrpSpPr>
        <p:grpSpPr>
          <a:xfrm>
            <a:off x="5289269" y="3003550"/>
            <a:ext cx="487025" cy="254001"/>
            <a:chOff x="5289269" y="3003550"/>
            <a:chExt cx="487025" cy="254001"/>
          </a:xfrm>
        </p:grpSpPr>
        <p:sp>
          <p:nvSpPr>
            <p:cNvPr id="466" name="SMARTInkShape-3147"/>
            <p:cNvSpPr/>
            <p:nvPr>
              <p:custDataLst>
                <p:tags r:id="rId114"/>
              </p:custDataLst>
            </p:nvPr>
          </p:nvSpPr>
          <p:spPr>
            <a:xfrm>
              <a:off x="5715000" y="3003550"/>
              <a:ext cx="61294" cy="254001"/>
            </a:xfrm>
            <a:custGeom>
              <a:avLst/>
              <a:gdLst/>
              <a:ahLst/>
              <a:cxnLst/>
              <a:rect l="0" t="0" r="0" b="0"/>
              <a:pathLst>
                <a:path w="61294" h="25400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21048" y="10113"/>
                  </a:lnTo>
                  <a:lnTo>
                    <a:pt x="42063" y="36628"/>
                  </a:lnTo>
                  <a:lnTo>
                    <a:pt x="52326" y="63081"/>
                  </a:lnTo>
                  <a:lnTo>
                    <a:pt x="58534" y="92947"/>
                  </a:lnTo>
                  <a:lnTo>
                    <a:pt x="61293" y="122684"/>
                  </a:lnTo>
                  <a:lnTo>
                    <a:pt x="58756" y="152363"/>
                  </a:lnTo>
                  <a:lnTo>
                    <a:pt x="53630" y="180606"/>
                  </a:lnTo>
                  <a:lnTo>
                    <a:pt x="49000" y="204918"/>
                  </a:lnTo>
                  <a:lnTo>
                    <a:pt x="39057" y="231696"/>
                  </a:lnTo>
                  <a:lnTo>
                    <a:pt x="31235" y="242441"/>
                  </a:lnTo>
                  <a:lnTo>
                    <a:pt x="1905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SMARTInkShape-3148"/>
            <p:cNvSpPr/>
            <p:nvPr>
              <p:custDataLst>
                <p:tags r:id="rId115"/>
              </p:custDataLst>
            </p:nvPr>
          </p:nvSpPr>
          <p:spPr>
            <a:xfrm>
              <a:off x="5588000" y="31496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0507" y="3371"/>
                  </a:lnTo>
                  <a:lnTo>
                    <a:pt x="58310" y="5957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8" name="SMARTInkShape-3149"/>
            <p:cNvSpPr/>
            <p:nvPr>
              <p:custDataLst>
                <p:tags r:id="rId116"/>
              </p:custDataLst>
            </p:nvPr>
          </p:nvSpPr>
          <p:spPr>
            <a:xfrm>
              <a:off x="5620758" y="3035300"/>
              <a:ext cx="37093" cy="196851"/>
            </a:xfrm>
            <a:custGeom>
              <a:avLst/>
              <a:gdLst/>
              <a:ahLst/>
              <a:cxnLst/>
              <a:rect l="0" t="0" r="0" b="0"/>
              <a:pathLst>
                <a:path w="37093" h="196851">
                  <a:moveTo>
                    <a:pt x="37092" y="0"/>
                  </a:moveTo>
                  <a:lnTo>
                    <a:pt x="37092" y="0"/>
                  </a:lnTo>
                  <a:lnTo>
                    <a:pt x="30350" y="10113"/>
                  </a:lnTo>
                  <a:lnTo>
                    <a:pt x="22787" y="36628"/>
                  </a:lnTo>
                  <a:lnTo>
                    <a:pt x="16387" y="61199"/>
                  </a:lnTo>
                  <a:lnTo>
                    <a:pt x="9546" y="87877"/>
                  </a:lnTo>
                  <a:lnTo>
                    <a:pt x="4153" y="113845"/>
                  </a:lnTo>
                  <a:lnTo>
                    <a:pt x="521" y="145523"/>
                  </a:lnTo>
                  <a:lnTo>
                    <a:pt x="0" y="175736"/>
                  </a:lnTo>
                  <a:lnTo>
                    <a:pt x="2497" y="186525"/>
                  </a:lnTo>
                  <a:lnTo>
                    <a:pt x="5960" y="192261"/>
                  </a:lnTo>
                  <a:lnTo>
                    <a:pt x="7870" y="193791"/>
                  </a:lnTo>
                  <a:lnTo>
                    <a:pt x="13755" y="195490"/>
                  </a:lnTo>
                  <a:lnTo>
                    <a:pt x="24392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9" name="SMARTInkShape-3150"/>
            <p:cNvSpPr/>
            <p:nvPr>
              <p:custDataLst>
                <p:tags r:id="rId117"/>
              </p:custDataLst>
            </p:nvPr>
          </p:nvSpPr>
          <p:spPr>
            <a:xfrm>
              <a:off x="5521585" y="3009900"/>
              <a:ext cx="72766" cy="230259"/>
            </a:xfrm>
            <a:custGeom>
              <a:avLst/>
              <a:gdLst/>
              <a:ahLst/>
              <a:cxnLst/>
              <a:rect l="0" t="0" r="0" b="0"/>
              <a:pathLst>
                <a:path w="72766" h="230259">
                  <a:moveTo>
                    <a:pt x="72765" y="0"/>
                  </a:moveTo>
                  <a:lnTo>
                    <a:pt x="72765" y="0"/>
                  </a:lnTo>
                  <a:lnTo>
                    <a:pt x="53813" y="22322"/>
                  </a:lnTo>
                  <a:lnTo>
                    <a:pt x="34694" y="53651"/>
                  </a:lnTo>
                  <a:lnTo>
                    <a:pt x="21978" y="79348"/>
                  </a:lnTo>
                  <a:lnTo>
                    <a:pt x="11388" y="107233"/>
                  </a:lnTo>
                  <a:lnTo>
                    <a:pt x="6681" y="136089"/>
                  </a:lnTo>
                  <a:lnTo>
                    <a:pt x="2707" y="159732"/>
                  </a:lnTo>
                  <a:lnTo>
                    <a:pt x="0" y="179648"/>
                  </a:lnTo>
                  <a:lnTo>
                    <a:pt x="1738" y="205315"/>
                  </a:lnTo>
                  <a:lnTo>
                    <a:pt x="3272" y="221779"/>
                  </a:lnTo>
                  <a:lnTo>
                    <a:pt x="6131" y="228626"/>
                  </a:lnTo>
                  <a:lnTo>
                    <a:pt x="7881" y="230028"/>
                  </a:lnTo>
                  <a:lnTo>
                    <a:pt x="9753" y="230258"/>
                  </a:lnTo>
                  <a:lnTo>
                    <a:pt x="15615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SMARTInkShape-3151"/>
            <p:cNvSpPr/>
            <p:nvPr>
              <p:custDataLst>
                <p:tags r:id="rId118"/>
              </p:custDataLst>
            </p:nvPr>
          </p:nvSpPr>
          <p:spPr>
            <a:xfrm>
              <a:off x="5359400" y="305435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6350"/>
                  </a:moveTo>
                  <a:lnTo>
                    <a:pt x="0" y="6350"/>
                  </a:lnTo>
                  <a:lnTo>
                    <a:pt x="24419" y="6350"/>
                  </a:lnTo>
                  <a:lnTo>
                    <a:pt x="50901" y="2979"/>
                  </a:lnTo>
                  <a:lnTo>
                    <a:pt x="81316" y="588"/>
                  </a:lnTo>
                  <a:lnTo>
                    <a:pt x="110767" y="77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SMARTInkShape-3152"/>
            <p:cNvSpPr/>
            <p:nvPr>
              <p:custDataLst>
                <p:tags r:id="rId119"/>
              </p:custDataLst>
            </p:nvPr>
          </p:nvSpPr>
          <p:spPr>
            <a:xfrm>
              <a:off x="5334000" y="3155950"/>
              <a:ext cx="120651" cy="6177"/>
            </a:xfrm>
            <a:custGeom>
              <a:avLst/>
              <a:gdLst/>
              <a:ahLst/>
              <a:cxnLst/>
              <a:rect l="0" t="0" r="0" b="0"/>
              <a:pathLst>
                <a:path w="120651" h="6177">
                  <a:moveTo>
                    <a:pt x="0" y="0"/>
                  </a:moveTo>
                  <a:lnTo>
                    <a:pt x="0" y="0"/>
                  </a:lnTo>
                  <a:lnTo>
                    <a:pt x="16620" y="4364"/>
                  </a:lnTo>
                  <a:lnTo>
                    <a:pt x="42632" y="5761"/>
                  </a:lnTo>
                  <a:lnTo>
                    <a:pt x="71271" y="6176"/>
                  </a:lnTo>
                  <a:lnTo>
                    <a:pt x="100626" y="4434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2" name="SMARTInkShape-3153"/>
            <p:cNvSpPr/>
            <p:nvPr>
              <p:custDataLst>
                <p:tags r:id="rId120"/>
              </p:custDataLst>
            </p:nvPr>
          </p:nvSpPr>
          <p:spPr>
            <a:xfrm>
              <a:off x="5289269" y="3073400"/>
              <a:ext cx="146332" cy="177801"/>
            </a:xfrm>
            <a:custGeom>
              <a:avLst/>
              <a:gdLst/>
              <a:ahLst/>
              <a:cxnLst/>
              <a:rect l="0" t="0" r="0" b="0"/>
              <a:pathLst>
                <a:path w="146332" h="177801">
                  <a:moveTo>
                    <a:pt x="82831" y="0"/>
                  </a:moveTo>
                  <a:lnTo>
                    <a:pt x="82831" y="0"/>
                  </a:lnTo>
                  <a:lnTo>
                    <a:pt x="72692" y="11550"/>
                  </a:lnTo>
                  <a:lnTo>
                    <a:pt x="55220" y="41427"/>
                  </a:lnTo>
                  <a:lnTo>
                    <a:pt x="39607" y="70835"/>
                  </a:lnTo>
                  <a:lnTo>
                    <a:pt x="29754" y="92160"/>
                  </a:lnTo>
                  <a:lnTo>
                    <a:pt x="18319" y="115749"/>
                  </a:lnTo>
                  <a:lnTo>
                    <a:pt x="3352" y="142716"/>
                  </a:lnTo>
                  <a:lnTo>
                    <a:pt x="0" y="155387"/>
                  </a:lnTo>
                  <a:lnTo>
                    <a:pt x="93" y="160741"/>
                  </a:lnTo>
                  <a:lnTo>
                    <a:pt x="1567" y="165016"/>
                  </a:lnTo>
                  <a:lnTo>
                    <a:pt x="6967" y="171648"/>
                  </a:lnTo>
                  <a:lnTo>
                    <a:pt x="19715" y="173184"/>
                  </a:lnTo>
                  <a:lnTo>
                    <a:pt x="46725" y="171964"/>
                  </a:lnTo>
                  <a:lnTo>
                    <a:pt x="75190" y="171602"/>
                  </a:lnTo>
                  <a:lnTo>
                    <a:pt x="106721" y="171480"/>
                  </a:lnTo>
                  <a:lnTo>
                    <a:pt x="136692" y="177213"/>
                  </a:lnTo>
                  <a:lnTo>
                    <a:pt x="146331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74" name="SMARTInkShape-3154"/>
          <p:cNvSpPr/>
          <p:nvPr>
            <p:custDataLst>
              <p:tags r:id="rId3"/>
            </p:custDataLst>
          </p:nvPr>
        </p:nvSpPr>
        <p:spPr>
          <a:xfrm>
            <a:off x="7273579" y="2317750"/>
            <a:ext cx="9698" cy="120651"/>
          </a:xfrm>
          <a:custGeom>
            <a:avLst/>
            <a:gdLst/>
            <a:ahLst/>
            <a:cxnLst/>
            <a:rect l="0" t="0" r="0" b="0"/>
            <a:pathLst>
              <a:path w="9698" h="120651">
                <a:moveTo>
                  <a:pt x="3521" y="0"/>
                </a:moveTo>
                <a:lnTo>
                  <a:pt x="3521" y="0"/>
                </a:lnTo>
                <a:lnTo>
                  <a:pt x="6892" y="3371"/>
                </a:lnTo>
                <a:lnTo>
                  <a:pt x="8989" y="15580"/>
                </a:lnTo>
                <a:lnTo>
                  <a:pt x="9697" y="43033"/>
                </a:lnTo>
                <a:lnTo>
                  <a:pt x="7955" y="71451"/>
                </a:lnTo>
                <a:lnTo>
                  <a:pt x="6197" y="85379"/>
                </a:lnTo>
                <a:lnTo>
                  <a:pt x="7763" y="97891"/>
                </a:lnTo>
                <a:lnTo>
                  <a:pt x="4219" y="115231"/>
                </a:lnTo>
                <a:lnTo>
                  <a:pt x="3281" y="117038"/>
                </a:lnTo>
                <a:lnTo>
                  <a:pt x="1951" y="118242"/>
                </a:lnTo>
                <a:lnTo>
                  <a:pt x="357" y="119044"/>
                </a:lnTo>
                <a:lnTo>
                  <a:pt x="0" y="119580"/>
                </a:lnTo>
                <a:lnTo>
                  <a:pt x="468" y="119936"/>
                </a:lnTo>
                <a:lnTo>
                  <a:pt x="3521" y="1206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5" name="SMARTInkShape-3155"/>
          <p:cNvSpPr/>
          <p:nvPr>
            <p:custDataLst>
              <p:tags r:id="rId4"/>
            </p:custDataLst>
          </p:nvPr>
        </p:nvSpPr>
        <p:spPr>
          <a:xfrm>
            <a:off x="6724650" y="2540883"/>
            <a:ext cx="958605" cy="112125"/>
          </a:xfrm>
          <a:custGeom>
            <a:avLst/>
            <a:gdLst/>
            <a:ahLst/>
            <a:cxnLst/>
            <a:rect l="0" t="0" r="0" b="0"/>
            <a:pathLst>
              <a:path w="958605" h="112125">
                <a:moveTo>
                  <a:pt x="0" y="5467"/>
                </a:moveTo>
                <a:lnTo>
                  <a:pt x="0" y="5467"/>
                </a:lnTo>
                <a:lnTo>
                  <a:pt x="0" y="2096"/>
                </a:lnTo>
                <a:lnTo>
                  <a:pt x="1411" y="1103"/>
                </a:lnTo>
                <a:lnTo>
                  <a:pt x="6742" y="0"/>
                </a:lnTo>
                <a:lnTo>
                  <a:pt x="17676" y="2750"/>
                </a:lnTo>
                <a:lnTo>
                  <a:pt x="45770" y="22905"/>
                </a:lnTo>
                <a:lnTo>
                  <a:pt x="75885" y="40139"/>
                </a:lnTo>
                <a:lnTo>
                  <a:pt x="105583" y="55722"/>
                </a:lnTo>
                <a:lnTo>
                  <a:pt x="128770" y="62610"/>
                </a:lnTo>
                <a:lnTo>
                  <a:pt x="151305" y="68023"/>
                </a:lnTo>
                <a:lnTo>
                  <a:pt x="173786" y="73486"/>
                </a:lnTo>
                <a:lnTo>
                  <a:pt x="197888" y="80618"/>
                </a:lnTo>
                <a:lnTo>
                  <a:pt x="228515" y="89196"/>
                </a:lnTo>
                <a:lnTo>
                  <a:pt x="255464" y="96206"/>
                </a:lnTo>
                <a:lnTo>
                  <a:pt x="284694" y="99380"/>
                </a:lnTo>
                <a:lnTo>
                  <a:pt x="312327" y="93579"/>
                </a:lnTo>
                <a:lnTo>
                  <a:pt x="338388" y="82923"/>
                </a:lnTo>
                <a:lnTo>
                  <a:pt x="363751" y="71750"/>
                </a:lnTo>
                <a:lnTo>
                  <a:pt x="392592" y="60867"/>
                </a:lnTo>
                <a:lnTo>
                  <a:pt x="418881" y="48709"/>
                </a:lnTo>
                <a:lnTo>
                  <a:pt x="444827" y="45091"/>
                </a:lnTo>
                <a:lnTo>
                  <a:pt x="468116" y="47389"/>
                </a:lnTo>
                <a:lnTo>
                  <a:pt x="491792" y="55910"/>
                </a:lnTo>
                <a:lnTo>
                  <a:pt x="504560" y="65281"/>
                </a:lnTo>
                <a:lnTo>
                  <a:pt x="523444" y="80575"/>
                </a:lnTo>
                <a:lnTo>
                  <a:pt x="555109" y="95014"/>
                </a:lnTo>
                <a:lnTo>
                  <a:pt x="582765" y="104660"/>
                </a:lnTo>
                <a:lnTo>
                  <a:pt x="603645" y="112124"/>
                </a:lnTo>
                <a:lnTo>
                  <a:pt x="605630" y="111850"/>
                </a:lnTo>
                <a:lnTo>
                  <a:pt x="606954" y="110961"/>
                </a:lnTo>
                <a:lnTo>
                  <a:pt x="620328" y="92729"/>
                </a:lnTo>
                <a:lnTo>
                  <a:pt x="640898" y="81896"/>
                </a:lnTo>
                <a:lnTo>
                  <a:pt x="667008" y="77266"/>
                </a:lnTo>
                <a:lnTo>
                  <a:pt x="688737" y="78065"/>
                </a:lnTo>
                <a:lnTo>
                  <a:pt x="713211" y="81477"/>
                </a:lnTo>
                <a:lnTo>
                  <a:pt x="740552" y="87697"/>
                </a:lnTo>
                <a:lnTo>
                  <a:pt x="756167" y="91332"/>
                </a:lnTo>
                <a:lnTo>
                  <a:pt x="772928" y="95166"/>
                </a:lnTo>
                <a:lnTo>
                  <a:pt x="790453" y="99133"/>
                </a:lnTo>
                <a:lnTo>
                  <a:pt x="807779" y="102483"/>
                </a:lnTo>
                <a:lnTo>
                  <a:pt x="824974" y="105422"/>
                </a:lnTo>
                <a:lnTo>
                  <a:pt x="842083" y="108087"/>
                </a:lnTo>
                <a:lnTo>
                  <a:pt x="858428" y="109864"/>
                </a:lnTo>
                <a:lnTo>
                  <a:pt x="889758" y="111838"/>
                </a:lnTo>
                <a:lnTo>
                  <a:pt x="914502" y="110834"/>
                </a:lnTo>
                <a:lnTo>
                  <a:pt x="933495" y="106624"/>
                </a:lnTo>
                <a:lnTo>
                  <a:pt x="946641" y="97698"/>
                </a:lnTo>
                <a:lnTo>
                  <a:pt x="955305" y="84794"/>
                </a:lnTo>
                <a:lnTo>
                  <a:pt x="958604" y="77401"/>
                </a:lnTo>
                <a:lnTo>
                  <a:pt x="957980" y="71062"/>
                </a:lnTo>
                <a:lnTo>
                  <a:pt x="954742" y="65425"/>
                </a:lnTo>
                <a:lnTo>
                  <a:pt x="944325" y="56104"/>
                </a:lnTo>
                <a:lnTo>
                  <a:pt x="920750" y="435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86" name="SMARTInkShape-Group721"/>
          <p:cNvGrpSpPr/>
          <p:nvPr/>
        </p:nvGrpSpPr>
        <p:grpSpPr>
          <a:xfrm>
            <a:off x="6740447" y="2241550"/>
            <a:ext cx="865538" cy="285751"/>
            <a:chOff x="6740447" y="2241550"/>
            <a:chExt cx="865538" cy="285751"/>
          </a:xfrm>
        </p:grpSpPr>
        <p:sp>
          <p:nvSpPr>
            <p:cNvPr id="476" name="SMARTInkShape-3156"/>
            <p:cNvSpPr/>
            <p:nvPr>
              <p:custDataLst>
                <p:tags r:id="rId104"/>
              </p:custDataLst>
            </p:nvPr>
          </p:nvSpPr>
          <p:spPr>
            <a:xfrm>
              <a:off x="7556500" y="2241550"/>
              <a:ext cx="49485" cy="285751"/>
            </a:xfrm>
            <a:custGeom>
              <a:avLst/>
              <a:gdLst/>
              <a:ahLst/>
              <a:cxnLst/>
              <a:rect l="0" t="0" r="0" b="0"/>
              <a:pathLst>
                <a:path w="49485" h="285751">
                  <a:moveTo>
                    <a:pt x="12700" y="0"/>
                  </a:moveTo>
                  <a:lnTo>
                    <a:pt x="12700" y="0"/>
                  </a:lnTo>
                  <a:lnTo>
                    <a:pt x="24909" y="29886"/>
                  </a:lnTo>
                  <a:lnTo>
                    <a:pt x="32472" y="53029"/>
                  </a:lnTo>
                  <a:lnTo>
                    <a:pt x="40538" y="81424"/>
                  </a:lnTo>
                  <a:lnTo>
                    <a:pt x="48826" y="110507"/>
                  </a:lnTo>
                  <a:lnTo>
                    <a:pt x="49484" y="126588"/>
                  </a:lnTo>
                  <a:lnTo>
                    <a:pt x="47806" y="143658"/>
                  </a:lnTo>
                  <a:lnTo>
                    <a:pt x="44571" y="161389"/>
                  </a:lnTo>
                  <a:lnTo>
                    <a:pt x="39094" y="192378"/>
                  </a:lnTo>
                  <a:lnTo>
                    <a:pt x="32897" y="219557"/>
                  </a:lnTo>
                  <a:lnTo>
                    <a:pt x="23087" y="243396"/>
                  </a:lnTo>
                  <a:lnTo>
                    <a:pt x="9036" y="269908"/>
                  </a:lnTo>
                  <a:lnTo>
                    <a:pt x="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7" name="SMARTInkShape-3157"/>
            <p:cNvSpPr/>
            <p:nvPr>
              <p:custDataLst>
                <p:tags r:id="rId105"/>
              </p:custDataLst>
            </p:nvPr>
          </p:nvSpPr>
          <p:spPr>
            <a:xfrm>
              <a:off x="7378700" y="2290529"/>
              <a:ext cx="152401" cy="23710"/>
            </a:xfrm>
            <a:custGeom>
              <a:avLst/>
              <a:gdLst/>
              <a:ahLst/>
              <a:cxnLst/>
              <a:rect l="0" t="0" r="0" b="0"/>
              <a:pathLst>
                <a:path w="152401" h="23710">
                  <a:moveTo>
                    <a:pt x="0" y="8171"/>
                  </a:moveTo>
                  <a:lnTo>
                    <a:pt x="0" y="8171"/>
                  </a:lnTo>
                  <a:lnTo>
                    <a:pt x="0" y="1429"/>
                  </a:lnTo>
                  <a:lnTo>
                    <a:pt x="1411" y="148"/>
                  </a:lnTo>
                  <a:lnTo>
                    <a:pt x="3763" y="0"/>
                  </a:lnTo>
                  <a:lnTo>
                    <a:pt x="31801" y="6651"/>
                  </a:lnTo>
                  <a:lnTo>
                    <a:pt x="56381" y="12581"/>
                  </a:lnTo>
                  <a:lnTo>
                    <a:pt x="84987" y="18807"/>
                  </a:lnTo>
                  <a:lnTo>
                    <a:pt x="111651" y="23709"/>
                  </a:lnTo>
                  <a:lnTo>
                    <a:pt x="142182" y="19759"/>
                  </a:lnTo>
                  <a:lnTo>
                    <a:pt x="147704" y="18013"/>
                  </a:lnTo>
                  <a:lnTo>
                    <a:pt x="150681" y="16143"/>
                  </a:lnTo>
                  <a:lnTo>
                    <a:pt x="151960" y="14191"/>
                  </a:lnTo>
                  <a:lnTo>
                    <a:pt x="152400" y="8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SMARTInkShape-3158"/>
            <p:cNvSpPr/>
            <p:nvPr>
              <p:custDataLst>
                <p:tags r:id="rId106"/>
              </p:custDataLst>
            </p:nvPr>
          </p:nvSpPr>
          <p:spPr>
            <a:xfrm>
              <a:off x="7404157" y="2305050"/>
              <a:ext cx="38044" cy="156663"/>
            </a:xfrm>
            <a:custGeom>
              <a:avLst/>
              <a:gdLst/>
              <a:ahLst/>
              <a:cxnLst/>
              <a:rect l="0" t="0" r="0" b="0"/>
              <a:pathLst>
                <a:path w="38044" h="156663">
                  <a:moveTo>
                    <a:pt x="38043" y="0"/>
                  </a:moveTo>
                  <a:lnTo>
                    <a:pt x="38043" y="0"/>
                  </a:lnTo>
                  <a:lnTo>
                    <a:pt x="25834" y="24419"/>
                  </a:lnTo>
                  <a:lnTo>
                    <a:pt x="17649" y="54272"/>
                  </a:lnTo>
                  <a:lnTo>
                    <a:pt x="11105" y="77743"/>
                  </a:lnTo>
                  <a:lnTo>
                    <a:pt x="3250" y="109113"/>
                  </a:lnTo>
                  <a:lnTo>
                    <a:pt x="596" y="138675"/>
                  </a:lnTo>
                  <a:lnTo>
                    <a:pt x="0" y="156662"/>
                  </a:lnTo>
                  <a:lnTo>
                    <a:pt x="687" y="156653"/>
                  </a:lnTo>
                  <a:lnTo>
                    <a:pt x="6293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SMARTInkShape-3159"/>
            <p:cNvSpPr/>
            <p:nvPr>
              <p:custDataLst>
                <p:tags r:id="rId107"/>
              </p:custDataLst>
            </p:nvPr>
          </p:nvSpPr>
          <p:spPr>
            <a:xfrm>
              <a:off x="7226300" y="23812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8543" y="0"/>
                  </a:lnTo>
                  <a:lnTo>
                    <a:pt x="43970" y="705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0" name="SMARTInkShape-3160"/>
            <p:cNvSpPr/>
            <p:nvPr>
              <p:custDataLst>
                <p:tags r:id="rId108"/>
              </p:custDataLst>
            </p:nvPr>
          </p:nvSpPr>
          <p:spPr>
            <a:xfrm>
              <a:off x="7057541" y="2382133"/>
              <a:ext cx="98910" cy="5468"/>
            </a:xfrm>
            <a:custGeom>
              <a:avLst/>
              <a:gdLst/>
              <a:ahLst/>
              <a:cxnLst/>
              <a:rect l="0" t="0" r="0" b="0"/>
              <a:pathLst>
                <a:path w="98910" h="5468">
                  <a:moveTo>
                    <a:pt x="3659" y="5467"/>
                  </a:moveTo>
                  <a:lnTo>
                    <a:pt x="3659" y="5467"/>
                  </a:lnTo>
                  <a:lnTo>
                    <a:pt x="287" y="2096"/>
                  </a:lnTo>
                  <a:lnTo>
                    <a:pt x="0" y="1103"/>
                  </a:lnTo>
                  <a:lnTo>
                    <a:pt x="514" y="441"/>
                  </a:lnTo>
                  <a:lnTo>
                    <a:pt x="1562" y="0"/>
                  </a:lnTo>
                  <a:lnTo>
                    <a:pt x="25986" y="4259"/>
                  </a:lnTo>
                  <a:lnTo>
                    <a:pt x="57223" y="5228"/>
                  </a:lnTo>
                  <a:lnTo>
                    <a:pt x="87748" y="5420"/>
                  </a:lnTo>
                  <a:lnTo>
                    <a:pt x="98909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1" name="SMARTInkShape-3161"/>
            <p:cNvSpPr/>
            <p:nvPr>
              <p:custDataLst>
                <p:tags r:id="rId109"/>
              </p:custDataLst>
            </p:nvPr>
          </p:nvSpPr>
          <p:spPr>
            <a:xfrm>
              <a:off x="7081142" y="2286000"/>
              <a:ext cx="62609" cy="200066"/>
            </a:xfrm>
            <a:custGeom>
              <a:avLst/>
              <a:gdLst/>
              <a:ahLst/>
              <a:cxnLst/>
              <a:rect l="0" t="0" r="0" b="0"/>
              <a:pathLst>
                <a:path w="62609" h="200066">
                  <a:moveTo>
                    <a:pt x="62608" y="0"/>
                  </a:moveTo>
                  <a:lnTo>
                    <a:pt x="62608" y="0"/>
                  </a:lnTo>
                  <a:lnTo>
                    <a:pt x="48793" y="29511"/>
                  </a:lnTo>
                  <a:lnTo>
                    <a:pt x="39534" y="49805"/>
                  </a:lnTo>
                  <a:lnTo>
                    <a:pt x="26013" y="75287"/>
                  </a:lnTo>
                  <a:lnTo>
                    <a:pt x="14358" y="101194"/>
                  </a:lnTo>
                  <a:lnTo>
                    <a:pt x="5886" y="126114"/>
                  </a:lnTo>
                  <a:lnTo>
                    <a:pt x="2120" y="148949"/>
                  </a:lnTo>
                  <a:lnTo>
                    <a:pt x="0" y="174896"/>
                  </a:lnTo>
                  <a:lnTo>
                    <a:pt x="1819" y="181508"/>
                  </a:lnTo>
                  <a:lnTo>
                    <a:pt x="9486" y="192618"/>
                  </a:lnTo>
                  <a:lnTo>
                    <a:pt x="19948" y="198497"/>
                  </a:lnTo>
                  <a:lnTo>
                    <a:pt x="25702" y="200065"/>
                  </a:lnTo>
                  <a:lnTo>
                    <a:pt x="39619" y="198043"/>
                  </a:lnTo>
                  <a:lnTo>
                    <a:pt x="47282" y="195529"/>
                  </a:lnTo>
                  <a:lnTo>
                    <a:pt x="51685" y="192441"/>
                  </a:lnTo>
                  <a:lnTo>
                    <a:pt x="53916" y="188972"/>
                  </a:lnTo>
                  <a:lnTo>
                    <a:pt x="56258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SMARTInkShape-3162"/>
            <p:cNvSpPr/>
            <p:nvPr>
              <p:custDataLst>
                <p:tags r:id="rId110"/>
              </p:custDataLst>
            </p:nvPr>
          </p:nvSpPr>
          <p:spPr>
            <a:xfrm>
              <a:off x="6974187" y="2292350"/>
              <a:ext cx="87014" cy="196851"/>
            </a:xfrm>
            <a:custGeom>
              <a:avLst/>
              <a:gdLst/>
              <a:ahLst/>
              <a:cxnLst/>
              <a:rect l="0" t="0" r="0" b="0"/>
              <a:pathLst>
                <a:path w="87014" h="196851">
                  <a:moveTo>
                    <a:pt x="87013" y="0"/>
                  </a:moveTo>
                  <a:lnTo>
                    <a:pt x="87013" y="0"/>
                  </a:lnTo>
                  <a:lnTo>
                    <a:pt x="62527" y="17578"/>
                  </a:lnTo>
                  <a:lnTo>
                    <a:pt x="38365" y="41427"/>
                  </a:lnTo>
                  <a:lnTo>
                    <a:pt x="19682" y="72717"/>
                  </a:lnTo>
                  <a:lnTo>
                    <a:pt x="10522" y="95819"/>
                  </a:lnTo>
                  <a:lnTo>
                    <a:pt x="2103" y="127247"/>
                  </a:lnTo>
                  <a:lnTo>
                    <a:pt x="0" y="150592"/>
                  </a:lnTo>
                  <a:lnTo>
                    <a:pt x="5254" y="177443"/>
                  </a:lnTo>
                  <a:lnTo>
                    <a:pt x="9048" y="188225"/>
                  </a:lnTo>
                  <a:lnTo>
                    <a:pt x="17163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SMARTInkShape-3163"/>
            <p:cNvSpPr/>
            <p:nvPr>
              <p:custDataLst>
                <p:tags r:id="rId111"/>
              </p:custDataLst>
            </p:nvPr>
          </p:nvSpPr>
          <p:spPr>
            <a:xfrm>
              <a:off x="6788150" y="2324100"/>
              <a:ext cx="139701" cy="12701"/>
            </a:xfrm>
            <a:custGeom>
              <a:avLst/>
              <a:gdLst/>
              <a:ahLst/>
              <a:cxnLst/>
              <a:rect l="0" t="0" r="0" b="0"/>
              <a:pathLst>
                <a:path w="139701" h="12701">
                  <a:moveTo>
                    <a:pt x="0" y="12700"/>
                  </a:moveTo>
                  <a:lnTo>
                    <a:pt x="0" y="12700"/>
                  </a:lnTo>
                  <a:lnTo>
                    <a:pt x="6741" y="9329"/>
                  </a:lnTo>
                  <a:lnTo>
                    <a:pt x="32507" y="6938"/>
                  </a:lnTo>
                  <a:lnTo>
                    <a:pt x="59334" y="6524"/>
                  </a:lnTo>
                  <a:lnTo>
                    <a:pt x="89958" y="4503"/>
                  </a:lnTo>
                  <a:lnTo>
                    <a:pt x="114613" y="1334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SMARTInkShape-3164"/>
            <p:cNvSpPr/>
            <p:nvPr>
              <p:custDataLst>
                <p:tags r:id="rId112"/>
              </p:custDataLst>
            </p:nvPr>
          </p:nvSpPr>
          <p:spPr>
            <a:xfrm>
              <a:off x="6769100" y="2393950"/>
              <a:ext cx="114301" cy="19051"/>
            </a:xfrm>
            <a:custGeom>
              <a:avLst/>
              <a:gdLst/>
              <a:ahLst/>
              <a:cxnLst/>
              <a:rect l="0" t="0" r="0" b="0"/>
              <a:pathLst>
                <a:path w="114301" h="19051">
                  <a:moveTo>
                    <a:pt x="0" y="19050"/>
                  </a:moveTo>
                  <a:lnTo>
                    <a:pt x="0" y="19050"/>
                  </a:lnTo>
                  <a:lnTo>
                    <a:pt x="24419" y="10212"/>
                  </a:lnTo>
                  <a:lnTo>
                    <a:pt x="37664" y="9948"/>
                  </a:lnTo>
                  <a:lnTo>
                    <a:pt x="52017" y="10771"/>
                  </a:lnTo>
                  <a:lnTo>
                    <a:pt x="78521" y="7268"/>
                  </a:lnTo>
                  <a:lnTo>
                    <a:pt x="109451" y="731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SMARTInkShape-3165"/>
            <p:cNvSpPr/>
            <p:nvPr>
              <p:custDataLst>
                <p:tags r:id="rId113"/>
              </p:custDataLst>
            </p:nvPr>
          </p:nvSpPr>
          <p:spPr>
            <a:xfrm>
              <a:off x="6740447" y="2305050"/>
              <a:ext cx="130254" cy="183977"/>
            </a:xfrm>
            <a:custGeom>
              <a:avLst/>
              <a:gdLst/>
              <a:ahLst/>
              <a:cxnLst/>
              <a:rect l="0" t="0" r="0" b="0"/>
              <a:pathLst>
                <a:path w="130254" h="183977">
                  <a:moveTo>
                    <a:pt x="47703" y="0"/>
                  </a:moveTo>
                  <a:lnTo>
                    <a:pt x="47703" y="0"/>
                  </a:lnTo>
                  <a:lnTo>
                    <a:pt x="46291" y="17325"/>
                  </a:lnTo>
                  <a:lnTo>
                    <a:pt x="36859" y="47702"/>
                  </a:lnTo>
                  <a:lnTo>
                    <a:pt x="26655" y="71295"/>
                  </a:lnTo>
                  <a:lnTo>
                    <a:pt x="15065" y="95892"/>
                  </a:lnTo>
                  <a:lnTo>
                    <a:pt x="4975" y="120230"/>
                  </a:lnTo>
                  <a:lnTo>
                    <a:pt x="0" y="151648"/>
                  </a:lnTo>
                  <a:lnTo>
                    <a:pt x="1337" y="165236"/>
                  </a:lnTo>
                  <a:lnTo>
                    <a:pt x="6164" y="174098"/>
                  </a:lnTo>
                  <a:lnTo>
                    <a:pt x="9427" y="177448"/>
                  </a:lnTo>
                  <a:lnTo>
                    <a:pt x="20578" y="181171"/>
                  </a:lnTo>
                  <a:lnTo>
                    <a:pt x="50733" y="183562"/>
                  </a:lnTo>
                  <a:lnTo>
                    <a:pt x="82233" y="183976"/>
                  </a:lnTo>
                  <a:lnTo>
                    <a:pt x="108264" y="180727"/>
                  </a:lnTo>
                  <a:lnTo>
                    <a:pt x="130253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5" name="SMARTInkShape-Group722"/>
          <p:cNvGrpSpPr/>
          <p:nvPr/>
        </p:nvGrpSpPr>
        <p:grpSpPr>
          <a:xfrm>
            <a:off x="5951178" y="2260600"/>
            <a:ext cx="621073" cy="247651"/>
            <a:chOff x="5951178" y="2260600"/>
            <a:chExt cx="621073" cy="247651"/>
          </a:xfrm>
        </p:grpSpPr>
        <p:sp>
          <p:nvSpPr>
            <p:cNvPr id="487" name="SMARTInkShape-3166"/>
            <p:cNvSpPr/>
            <p:nvPr>
              <p:custDataLst>
                <p:tags r:id="rId96"/>
              </p:custDataLst>
            </p:nvPr>
          </p:nvSpPr>
          <p:spPr>
            <a:xfrm>
              <a:off x="6477000" y="2393950"/>
              <a:ext cx="95251" cy="9722"/>
            </a:xfrm>
            <a:custGeom>
              <a:avLst/>
              <a:gdLst/>
              <a:ahLst/>
              <a:cxnLst/>
              <a:rect l="0" t="0" r="0" b="0"/>
              <a:pathLst>
                <a:path w="95251" h="9722">
                  <a:moveTo>
                    <a:pt x="0" y="6350"/>
                  </a:moveTo>
                  <a:lnTo>
                    <a:pt x="0" y="6350"/>
                  </a:lnTo>
                  <a:lnTo>
                    <a:pt x="6742" y="9721"/>
                  </a:lnTo>
                  <a:lnTo>
                    <a:pt x="37664" y="7282"/>
                  </a:lnTo>
                  <a:lnTo>
                    <a:pt x="63413" y="653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SMARTInkShape-3167"/>
            <p:cNvSpPr/>
            <p:nvPr>
              <p:custDataLst>
                <p:tags r:id="rId97"/>
              </p:custDataLst>
            </p:nvPr>
          </p:nvSpPr>
          <p:spPr>
            <a:xfrm>
              <a:off x="6343650" y="2260600"/>
              <a:ext cx="45897" cy="247651"/>
            </a:xfrm>
            <a:custGeom>
              <a:avLst/>
              <a:gdLst/>
              <a:ahLst/>
              <a:cxnLst/>
              <a:rect l="0" t="0" r="0" b="0"/>
              <a:pathLst>
                <a:path w="45897" h="247651">
                  <a:moveTo>
                    <a:pt x="6350" y="0"/>
                  </a:moveTo>
                  <a:lnTo>
                    <a:pt x="6350" y="0"/>
                  </a:lnTo>
                  <a:lnTo>
                    <a:pt x="16463" y="6742"/>
                  </a:lnTo>
                  <a:lnTo>
                    <a:pt x="23309" y="21341"/>
                  </a:lnTo>
                  <a:lnTo>
                    <a:pt x="29410" y="41940"/>
                  </a:lnTo>
                  <a:lnTo>
                    <a:pt x="36825" y="65207"/>
                  </a:lnTo>
                  <a:lnTo>
                    <a:pt x="42942" y="91540"/>
                  </a:lnTo>
                  <a:lnTo>
                    <a:pt x="45896" y="119707"/>
                  </a:lnTo>
                  <a:lnTo>
                    <a:pt x="42506" y="148688"/>
                  </a:lnTo>
                  <a:lnTo>
                    <a:pt x="34413" y="174269"/>
                  </a:lnTo>
                  <a:lnTo>
                    <a:pt x="25173" y="196691"/>
                  </a:lnTo>
                  <a:lnTo>
                    <a:pt x="15298" y="223771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9" name="SMARTInkShape-3168"/>
            <p:cNvSpPr/>
            <p:nvPr>
              <p:custDataLst>
                <p:tags r:id="rId98"/>
              </p:custDataLst>
            </p:nvPr>
          </p:nvSpPr>
          <p:spPr>
            <a:xfrm>
              <a:off x="6235700" y="2393950"/>
              <a:ext cx="95251" cy="3372"/>
            </a:xfrm>
            <a:custGeom>
              <a:avLst/>
              <a:gdLst/>
              <a:ahLst/>
              <a:cxnLst/>
              <a:rect l="0" t="0" r="0" b="0"/>
              <a:pathLst>
                <a:path w="95251" h="3372">
                  <a:moveTo>
                    <a:pt x="0" y="0"/>
                  </a:moveTo>
                  <a:lnTo>
                    <a:pt x="0" y="0"/>
                  </a:lnTo>
                  <a:lnTo>
                    <a:pt x="29886" y="3371"/>
                  </a:lnTo>
                  <a:lnTo>
                    <a:pt x="56990" y="2096"/>
                  </a:lnTo>
                  <a:lnTo>
                    <a:pt x="85497" y="41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0" name="SMARTInkShape-3169"/>
            <p:cNvSpPr/>
            <p:nvPr>
              <p:custDataLst>
                <p:tags r:id="rId99"/>
              </p:custDataLst>
            </p:nvPr>
          </p:nvSpPr>
          <p:spPr>
            <a:xfrm>
              <a:off x="6257063" y="2308029"/>
              <a:ext cx="42138" cy="162122"/>
            </a:xfrm>
            <a:custGeom>
              <a:avLst/>
              <a:gdLst/>
              <a:ahLst/>
              <a:cxnLst/>
              <a:rect l="0" t="0" r="0" b="0"/>
              <a:pathLst>
                <a:path w="42138" h="162122">
                  <a:moveTo>
                    <a:pt x="42137" y="3371"/>
                  </a:moveTo>
                  <a:lnTo>
                    <a:pt x="42137" y="3371"/>
                  </a:lnTo>
                  <a:lnTo>
                    <a:pt x="42137" y="0"/>
                  </a:lnTo>
                  <a:lnTo>
                    <a:pt x="40726" y="418"/>
                  </a:lnTo>
                  <a:lnTo>
                    <a:pt x="35396" y="4646"/>
                  </a:lnTo>
                  <a:lnTo>
                    <a:pt x="24839" y="30408"/>
                  </a:lnTo>
                  <a:lnTo>
                    <a:pt x="17751" y="51371"/>
                  </a:lnTo>
                  <a:lnTo>
                    <a:pt x="9897" y="74799"/>
                  </a:lnTo>
                  <a:lnTo>
                    <a:pt x="3114" y="97911"/>
                  </a:lnTo>
                  <a:lnTo>
                    <a:pt x="0" y="126084"/>
                  </a:lnTo>
                  <a:lnTo>
                    <a:pt x="3233" y="146740"/>
                  </a:lnTo>
                  <a:lnTo>
                    <a:pt x="6737" y="154814"/>
                  </a:lnTo>
                  <a:lnTo>
                    <a:pt x="10070" y="157250"/>
                  </a:lnTo>
                  <a:lnTo>
                    <a:pt x="26866" y="161159"/>
                  </a:lnTo>
                  <a:lnTo>
                    <a:pt x="35787" y="162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1" name="SMARTInkShape-3170"/>
            <p:cNvSpPr/>
            <p:nvPr>
              <p:custDataLst>
                <p:tags r:id="rId100"/>
              </p:custDataLst>
            </p:nvPr>
          </p:nvSpPr>
          <p:spPr>
            <a:xfrm>
              <a:off x="6149079" y="2279650"/>
              <a:ext cx="92972" cy="215901"/>
            </a:xfrm>
            <a:custGeom>
              <a:avLst/>
              <a:gdLst/>
              <a:ahLst/>
              <a:cxnLst/>
              <a:rect l="0" t="0" r="0" b="0"/>
              <a:pathLst>
                <a:path w="92972" h="215901">
                  <a:moveTo>
                    <a:pt x="92971" y="0"/>
                  </a:moveTo>
                  <a:lnTo>
                    <a:pt x="92971" y="0"/>
                  </a:lnTo>
                  <a:lnTo>
                    <a:pt x="70648" y="22322"/>
                  </a:lnTo>
                  <a:lnTo>
                    <a:pt x="54357" y="44258"/>
                  </a:lnTo>
                  <a:lnTo>
                    <a:pt x="37710" y="69765"/>
                  </a:lnTo>
                  <a:lnTo>
                    <a:pt x="20903" y="95212"/>
                  </a:lnTo>
                  <a:lnTo>
                    <a:pt x="9671" y="120633"/>
                  </a:lnTo>
                  <a:lnTo>
                    <a:pt x="3032" y="144631"/>
                  </a:lnTo>
                  <a:lnTo>
                    <a:pt x="0" y="173303"/>
                  </a:lnTo>
                  <a:lnTo>
                    <a:pt x="1791" y="188501"/>
                  </a:lnTo>
                  <a:lnTo>
                    <a:pt x="6821" y="198549"/>
                  </a:lnTo>
                  <a:lnTo>
                    <a:pt x="20530" y="212465"/>
                  </a:lnTo>
                  <a:lnTo>
                    <a:pt x="29471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SMARTInkShape-3171"/>
            <p:cNvSpPr/>
            <p:nvPr>
              <p:custDataLst>
                <p:tags r:id="rId101"/>
              </p:custDataLst>
            </p:nvPr>
          </p:nvSpPr>
          <p:spPr>
            <a:xfrm>
              <a:off x="5962650" y="2292350"/>
              <a:ext cx="158751" cy="12701"/>
            </a:xfrm>
            <a:custGeom>
              <a:avLst/>
              <a:gdLst/>
              <a:ahLst/>
              <a:cxnLst/>
              <a:rect l="0" t="0" r="0" b="0"/>
              <a:pathLst>
                <a:path w="158751" h="12701">
                  <a:moveTo>
                    <a:pt x="0" y="12700"/>
                  </a:moveTo>
                  <a:lnTo>
                    <a:pt x="0" y="12700"/>
                  </a:lnTo>
                  <a:lnTo>
                    <a:pt x="26367" y="12700"/>
                  </a:lnTo>
                  <a:lnTo>
                    <a:pt x="47703" y="11994"/>
                  </a:lnTo>
                  <a:lnTo>
                    <a:pt x="71295" y="9329"/>
                  </a:lnTo>
                  <a:lnTo>
                    <a:pt x="94011" y="5793"/>
                  </a:lnTo>
                  <a:lnTo>
                    <a:pt x="124751" y="1716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3" name="SMARTInkShape-3172"/>
            <p:cNvSpPr/>
            <p:nvPr>
              <p:custDataLst>
                <p:tags r:id="rId102"/>
              </p:custDataLst>
            </p:nvPr>
          </p:nvSpPr>
          <p:spPr>
            <a:xfrm>
              <a:off x="5962650" y="2393950"/>
              <a:ext cx="133351" cy="5471"/>
            </a:xfrm>
            <a:custGeom>
              <a:avLst/>
              <a:gdLst/>
              <a:ahLst/>
              <a:cxnLst/>
              <a:rect l="0" t="0" r="0" b="0"/>
              <a:pathLst>
                <a:path w="133351" h="5471">
                  <a:moveTo>
                    <a:pt x="0" y="0"/>
                  </a:moveTo>
                  <a:lnTo>
                    <a:pt x="0" y="0"/>
                  </a:lnTo>
                  <a:lnTo>
                    <a:pt x="24418" y="0"/>
                  </a:lnTo>
                  <a:lnTo>
                    <a:pt x="50901" y="3371"/>
                  </a:lnTo>
                  <a:lnTo>
                    <a:pt x="77720" y="5467"/>
                  </a:lnTo>
                  <a:lnTo>
                    <a:pt x="106290" y="547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4" name="SMARTInkShape-3173"/>
            <p:cNvSpPr/>
            <p:nvPr>
              <p:custDataLst>
                <p:tags r:id="rId103"/>
              </p:custDataLst>
            </p:nvPr>
          </p:nvSpPr>
          <p:spPr>
            <a:xfrm>
              <a:off x="5951178" y="2317750"/>
              <a:ext cx="113073" cy="165101"/>
            </a:xfrm>
            <a:custGeom>
              <a:avLst/>
              <a:gdLst/>
              <a:ahLst/>
              <a:cxnLst/>
              <a:rect l="0" t="0" r="0" b="0"/>
              <a:pathLst>
                <a:path w="113073" h="165101">
                  <a:moveTo>
                    <a:pt x="24172" y="0"/>
                  </a:moveTo>
                  <a:lnTo>
                    <a:pt x="24172" y="0"/>
                  </a:lnTo>
                  <a:lnTo>
                    <a:pt x="23467" y="10844"/>
                  </a:lnTo>
                  <a:lnTo>
                    <a:pt x="18704" y="42063"/>
                  </a:lnTo>
                  <a:lnTo>
                    <a:pt x="14712" y="69535"/>
                  </a:lnTo>
                  <a:lnTo>
                    <a:pt x="9061" y="96646"/>
                  </a:lnTo>
                  <a:lnTo>
                    <a:pt x="2918" y="122553"/>
                  </a:lnTo>
                  <a:lnTo>
                    <a:pt x="0" y="141362"/>
                  </a:lnTo>
                  <a:lnTo>
                    <a:pt x="3081" y="151257"/>
                  </a:lnTo>
                  <a:lnTo>
                    <a:pt x="5878" y="155871"/>
                  </a:lnTo>
                  <a:lnTo>
                    <a:pt x="9859" y="158947"/>
                  </a:lnTo>
                  <a:lnTo>
                    <a:pt x="19928" y="162365"/>
                  </a:lnTo>
                  <a:lnTo>
                    <a:pt x="44238" y="164290"/>
                  </a:lnTo>
                  <a:lnTo>
                    <a:pt x="73784" y="161489"/>
                  </a:lnTo>
                  <a:lnTo>
                    <a:pt x="95799" y="159996"/>
                  </a:lnTo>
                  <a:lnTo>
                    <a:pt x="113072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4" name="SMARTInkShape-Group723"/>
          <p:cNvGrpSpPr/>
          <p:nvPr/>
        </p:nvGrpSpPr>
        <p:grpSpPr>
          <a:xfrm>
            <a:off x="5937250" y="1854200"/>
            <a:ext cx="1498601" cy="304723"/>
            <a:chOff x="5937250" y="1854200"/>
            <a:chExt cx="1498601" cy="304723"/>
          </a:xfrm>
        </p:grpSpPr>
        <p:sp>
          <p:nvSpPr>
            <p:cNvPr id="496" name="SMARTInkShape-3174"/>
            <p:cNvSpPr/>
            <p:nvPr>
              <p:custDataLst>
                <p:tags r:id="rId88"/>
              </p:custDataLst>
            </p:nvPr>
          </p:nvSpPr>
          <p:spPr>
            <a:xfrm>
              <a:off x="6667500" y="199390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16620" y="8336"/>
                  </a:lnTo>
                  <a:lnTo>
                    <a:pt x="43338" y="6938"/>
                  </a:lnTo>
                  <a:lnTo>
                    <a:pt x="65828" y="6611"/>
                  </a:lnTo>
                  <a:lnTo>
                    <a:pt x="95548" y="305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SMARTInkShape-3175"/>
            <p:cNvSpPr/>
            <p:nvPr>
              <p:custDataLst>
                <p:tags r:id="rId89"/>
              </p:custDataLst>
            </p:nvPr>
          </p:nvSpPr>
          <p:spPr>
            <a:xfrm>
              <a:off x="6826250" y="1854200"/>
              <a:ext cx="45955" cy="260351"/>
            </a:xfrm>
            <a:custGeom>
              <a:avLst/>
              <a:gdLst/>
              <a:ahLst/>
              <a:cxnLst/>
              <a:rect l="0" t="0" r="0" b="0"/>
              <a:pathLst>
                <a:path w="45955" h="26035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13798" y="7186"/>
                  </a:lnTo>
                  <a:lnTo>
                    <a:pt x="19772" y="18951"/>
                  </a:lnTo>
                  <a:lnTo>
                    <a:pt x="24781" y="39232"/>
                  </a:lnTo>
                  <a:lnTo>
                    <a:pt x="30063" y="64709"/>
                  </a:lnTo>
                  <a:lnTo>
                    <a:pt x="37116" y="92495"/>
                  </a:lnTo>
                  <a:lnTo>
                    <a:pt x="43072" y="119425"/>
                  </a:lnTo>
                  <a:lnTo>
                    <a:pt x="45954" y="146211"/>
                  </a:lnTo>
                  <a:lnTo>
                    <a:pt x="42532" y="174579"/>
                  </a:lnTo>
                  <a:lnTo>
                    <a:pt x="38188" y="198005"/>
                  </a:lnTo>
                  <a:lnTo>
                    <a:pt x="32495" y="217119"/>
                  </a:lnTo>
                  <a:lnTo>
                    <a:pt x="15356" y="244755"/>
                  </a:lnTo>
                  <a:lnTo>
                    <a:pt x="635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SMARTInkShape-3176"/>
            <p:cNvSpPr/>
            <p:nvPr>
              <p:custDataLst>
                <p:tags r:id="rId90"/>
              </p:custDataLst>
            </p:nvPr>
          </p:nvSpPr>
          <p:spPr>
            <a:xfrm>
              <a:off x="5937250" y="2127543"/>
              <a:ext cx="1498601" cy="31380"/>
            </a:xfrm>
            <a:custGeom>
              <a:avLst/>
              <a:gdLst/>
              <a:ahLst/>
              <a:cxnLst/>
              <a:rect l="0" t="0" r="0" b="0"/>
              <a:pathLst>
                <a:path w="1498601" h="31380">
                  <a:moveTo>
                    <a:pt x="0" y="25107"/>
                  </a:moveTo>
                  <a:lnTo>
                    <a:pt x="0" y="25107"/>
                  </a:lnTo>
                  <a:lnTo>
                    <a:pt x="10935" y="25107"/>
                  </a:lnTo>
                  <a:lnTo>
                    <a:pt x="23902" y="29471"/>
                  </a:lnTo>
                  <a:lnTo>
                    <a:pt x="44398" y="30163"/>
                  </a:lnTo>
                  <a:lnTo>
                    <a:pt x="69756" y="26919"/>
                  </a:lnTo>
                  <a:lnTo>
                    <a:pt x="91680" y="25912"/>
                  </a:lnTo>
                  <a:lnTo>
                    <a:pt x="115535" y="25465"/>
                  </a:lnTo>
                  <a:lnTo>
                    <a:pt x="140955" y="25266"/>
                  </a:lnTo>
                  <a:lnTo>
                    <a:pt x="168715" y="25178"/>
                  </a:lnTo>
                  <a:lnTo>
                    <a:pt x="199398" y="25138"/>
                  </a:lnTo>
                  <a:lnTo>
                    <a:pt x="215481" y="25128"/>
                  </a:lnTo>
                  <a:lnTo>
                    <a:pt x="231849" y="25121"/>
                  </a:lnTo>
                  <a:lnTo>
                    <a:pt x="248404" y="25116"/>
                  </a:lnTo>
                  <a:lnTo>
                    <a:pt x="265087" y="25113"/>
                  </a:lnTo>
                  <a:lnTo>
                    <a:pt x="281853" y="25111"/>
                  </a:lnTo>
                  <a:lnTo>
                    <a:pt x="298673" y="25110"/>
                  </a:lnTo>
                  <a:lnTo>
                    <a:pt x="315532" y="25109"/>
                  </a:lnTo>
                  <a:lnTo>
                    <a:pt x="333827" y="25108"/>
                  </a:lnTo>
                  <a:lnTo>
                    <a:pt x="353079" y="25108"/>
                  </a:lnTo>
                  <a:lnTo>
                    <a:pt x="372969" y="25108"/>
                  </a:lnTo>
                  <a:lnTo>
                    <a:pt x="392579" y="25107"/>
                  </a:lnTo>
                  <a:lnTo>
                    <a:pt x="412003" y="25107"/>
                  </a:lnTo>
                  <a:lnTo>
                    <a:pt x="431302" y="25107"/>
                  </a:lnTo>
                  <a:lnTo>
                    <a:pt x="450517" y="25107"/>
                  </a:lnTo>
                  <a:lnTo>
                    <a:pt x="469679" y="25107"/>
                  </a:lnTo>
                  <a:lnTo>
                    <a:pt x="488803" y="25107"/>
                  </a:lnTo>
                  <a:lnTo>
                    <a:pt x="508607" y="25107"/>
                  </a:lnTo>
                  <a:lnTo>
                    <a:pt x="528866" y="25107"/>
                  </a:lnTo>
                  <a:lnTo>
                    <a:pt x="549427" y="25107"/>
                  </a:lnTo>
                  <a:lnTo>
                    <a:pt x="569485" y="25107"/>
                  </a:lnTo>
                  <a:lnTo>
                    <a:pt x="589206" y="25107"/>
                  </a:lnTo>
                  <a:lnTo>
                    <a:pt x="608704" y="25107"/>
                  </a:lnTo>
                  <a:lnTo>
                    <a:pt x="628759" y="25107"/>
                  </a:lnTo>
                  <a:lnTo>
                    <a:pt x="649184" y="25107"/>
                  </a:lnTo>
                  <a:lnTo>
                    <a:pt x="669855" y="25107"/>
                  </a:lnTo>
                  <a:lnTo>
                    <a:pt x="690693" y="25812"/>
                  </a:lnTo>
                  <a:lnTo>
                    <a:pt x="711640" y="26988"/>
                  </a:lnTo>
                  <a:lnTo>
                    <a:pt x="732660" y="28478"/>
                  </a:lnTo>
                  <a:lnTo>
                    <a:pt x="753729" y="29471"/>
                  </a:lnTo>
                  <a:lnTo>
                    <a:pt x="774830" y="30133"/>
                  </a:lnTo>
                  <a:lnTo>
                    <a:pt x="795954" y="30574"/>
                  </a:lnTo>
                  <a:lnTo>
                    <a:pt x="817797" y="30869"/>
                  </a:lnTo>
                  <a:lnTo>
                    <a:pt x="840120" y="31065"/>
                  </a:lnTo>
                  <a:lnTo>
                    <a:pt x="862764" y="31195"/>
                  </a:lnTo>
                  <a:lnTo>
                    <a:pt x="885620" y="31283"/>
                  </a:lnTo>
                  <a:lnTo>
                    <a:pt x="908619" y="31341"/>
                  </a:lnTo>
                  <a:lnTo>
                    <a:pt x="931713" y="31379"/>
                  </a:lnTo>
                  <a:lnTo>
                    <a:pt x="954870" y="30700"/>
                  </a:lnTo>
                  <a:lnTo>
                    <a:pt x="978069" y="29541"/>
                  </a:lnTo>
                  <a:lnTo>
                    <a:pt x="1001295" y="28063"/>
                  </a:lnTo>
                  <a:lnTo>
                    <a:pt x="1025247" y="27078"/>
                  </a:lnTo>
                  <a:lnTo>
                    <a:pt x="1049681" y="26421"/>
                  </a:lnTo>
                  <a:lnTo>
                    <a:pt x="1074438" y="25983"/>
                  </a:lnTo>
                  <a:lnTo>
                    <a:pt x="1099408" y="24985"/>
                  </a:lnTo>
                  <a:lnTo>
                    <a:pt x="1124522" y="23615"/>
                  </a:lnTo>
                  <a:lnTo>
                    <a:pt x="1149731" y="21995"/>
                  </a:lnTo>
                  <a:lnTo>
                    <a:pt x="1174299" y="20210"/>
                  </a:lnTo>
                  <a:lnTo>
                    <a:pt x="1198438" y="18315"/>
                  </a:lnTo>
                  <a:lnTo>
                    <a:pt x="1222292" y="16346"/>
                  </a:lnTo>
                  <a:lnTo>
                    <a:pt x="1245956" y="14327"/>
                  </a:lnTo>
                  <a:lnTo>
                    <a:pt x="1269493" y="12276"/>
                  </a:lnTo>
                  <a:lnTo>
                    <a:pt x="1292945" y="10203"/>
                  </a:lnTo>
                  <a:lnTo>
                    <a:pt x="1314225" y="8821"/>
                  </a:lnTo>
                  <a:lnTo>
                    <a:pt x="1334055" y="7900"/>
                  </a:lnTo>
                  <a:lnTo>
                    <a:pt x="1352921" y="7285"/>
                  </a:lnTo>
                  <a:lnTo>
                    <a:pt x="1370436" y="6170"/>
                  </a:lnTo>
                  <a:lnTo>
                    <a:pt x="1387051" y="4721"/>
                  </a:lnTo>
                  <a:lnTo>
                    <a:pt x="1416568" y="1936"/>
                  </a:lnTo>
                  <a:lnTo>
                    <a:pt x="1439093" y="697"/>
                  </a:lnTo>
                  <a:lnTo>
                    <a:pt x="1467641" y="0"/>
                  </a:lnTo>
                  <a:lnTo>
                    <a:pt x="1498600" y="60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9" name="SMARTInkShape-3177"/>
            <p:cNvSpPr/>
            <p:nvPr>
              <p:custDataLst>
                <p:tags r:id="rId91"/>
              </p:custDataLst>
            </p:nvPr>
          </p:nvSpPr>
          <p:spPr>
            <a:xfrm>
              <a:off x="6712775" y="1898650"/>
              <a:ext cx="56326" cy="181046"/>
            </a:xfrm>
            <a:custGeom>
              <a:avLst/>
              <a:gdLst/>
              <a:ahLst/>
              <a:cxnLst/>
              <a:rect l="0" t="0" r="0" b="0"/>
              <a:pathLst>
                <a:path w="56326" h="181046">
                  <a:moveTo>
                    <a:pt x="49975" y="0"/>
                  </a:moveTo>
                  <a:lnTo>
                    <a:pt x="49975" y="0"/>
                  </a:lnTo>
                  <a:lnTo>
                    <a:pt x="49975" y="10113"/>
                  </a:lnTo>
                  <a:lnTo>
                    <a:pt x="39862" y="33257"/>
                  </a:lnTo>
                  <a:lnTo>
                    <a:pt x="29252" y="54292"/>
                  </a:lnTo>
                  <a:lnTo>
                    <a:pt x="18188" y="77046"/>
                  </a:lnTo>
                  <a:lnTo>
                    <a:pt x="8566" y="98919"/>
                  </a:lnTo>
                  <a:lnTo>
                    <a:pt x="3348" y="120399"/>
                  </a:lnTo>
                  <a:lnTo>
                    <a:pt x="412" y="148563"/>
                  </a:lnTo>
                  <a:lnTo>
                    <a:pt x="0" y="156192"/>
                  </a:lnTo>
                  <a:lnTo>
                    <a:pt x="3304" y="168432"/>
                  </a:lnTo>
                  <a:lnTo>
                    <a:pt x="6161" y="173671"/>
                  </a:lnTo>
                  <a:lnTo>
                    <a:pt x="10887" y="177164"/>
                  </a:lnTo>
                  <a:lnTo>
                    <a:pt x="23667" y="181045"/>
                  </a:lnTo>
                  <a:lnTo>
                    <a:pt x="36871" y="179007"/>
                  </a:lnTo>
                  <a:lnTo>
                    <a:pt x="56325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0" name="SMARTInkShape-3178"/>
            <p:cNvSpPr/>
            <p:nvPr>
              <p:custDataLst>
                <p:tags r:id="rId92"/>
              </p:custDataLst>
            </p:nvPr>
          </p:nvSpPr>
          <p:spPr>
            <a:xfrm>
              <a:off x="6612231" y="1879600"/>
              <a:ext cx="106070" cy="211212"/>
            </a:xfrm>
            <a:custGeom>
              <a:avLst/>
              <a:gdLst/>
              <a:ahLst/>
              <a:cxnLst/>
              <a:rect l="0" t="0" r="0" b="0"/>
              <a:pathLst>
                <a:path w="106070" h="211212">
                  <a:moveTo>
                    <a:pt x="106069" y="0"/>
                  </a:moveTo>
                  <a:lnTo>
                    <a:pt x="106069" y="0"/>
                  </a:lnTo>
                  <a:lnTo>
                    <a:pt x="90154" y="6481"/>
                  </a:lnTo>
                  <a:lnTo>
                    <a:pt x="68506" y="23087"/>
                  </a:lnTo>
                  <a:lnTo>
                    <a:pt x="44923" y="53878"/>
                  </a:lnTo>
                  <a:lnTo>
                    <a:pt x="30915" y="77568"/>
                  </a:lnTo>
                  <a:lnTo>
                    <a:pt x="19516" y="104089"/>
                  </a:lnTo>
                  <a:lnTo>
                    <a:pt x="10451" y="130223"/>
                  </a:lnTo>
                  <a:lnTo>
                    <a:pt x="2086" y="160803"/>
                  </a:lnTo>
                  <a:lnTo>
                    <a:pt x="0" y="186326"/>
                  </a:lnTo>
                  <a:lnTo>
                    <a:pt x="3536" y="202747"/>
                  </a:lnTo>
                  <a:lnTo>
                    <a:pt x="7112" y="209584"/>
                  </a:lnTo>
                  <a:lnTo>
                    <a:pt x="9759" y="210984"/>
                  </a:lnTo>
                  <a:lnTo>
                    <a:pt x="12934" y="211211"/>
                  </a:lnTo>
                  <a:lnTo>
                    <a:pt x="23519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1" name="SMARTInkShape-3179"/>
            <p:cNvSpPr/>
            <p:nvPr>
              <p:custDataLst>
                <p:tags r:id="rId93"/>
              </p:custDataLst>
            </p:nvPr>
          </p:nvSpPr>
          <p:spPr>
            <a:xfrm>
              <a:off x="6345264" y="1911350"/>
              <a:ext cx="127828" cy="170511"/>
            </a:xfrm>
            <a:custGeom>
              <a:avLst/>
              <a:gdLst/>
              <a:ahLst/>
              <a:cxnLst/>
              <a:rect l="0" t="0" r="0" b="0"/>
              <a:pathLst>
                <a:path w="127828" h="170511">
                  <a:moveTo>
                    <a:pt x="49186" y="0"/>
                  </a:moveTo>
                  <a:lnTo>
                    <a:pt x="49186" y="0"/>
                  </a:lnTo>
                  <a:lnTo>
                    <a:pt x="43410" y="7186"/>
                  </a:lnTo>
                  <a:lnTo>
                    <a:pt x="29413" y="35469"/>
                  </a:lnTo>
                  <a:lnTo>
                    <a:pt x="17221" y="66483"/>
                  </a:lnTo>
                  <a:lnTo>
                    <a:pt x="9580" y="89520"/>
                  </a:lnTo>
                  <a:lnTo>
                    <a:pt x="2017" y="120912"/>
                  </a:lnTo>
                  <a:lnTo>
                    <a:pt x="0" y="136994"/>
                  </a:lnTo>
                  <a:lnTo>
                    <a:pt x="2866" y="151197"/>
                  </a:lnTo>
                  <a:lnTo>
                    <a:pt x="5606" y="157948"/>
                  </a:lnTo>
                  <a:lnTo>
                    <a:pt x="9549" y="162449"/>
                  </a:lnTo>
                  <a:lnTo>
                    <a:pt x="19575" y="167449"/>
                  </a:lnTo>
                  <a:lnTo>
                    <a:pt x="43862" y="170265"/>
                  </a:lnTo>
                  <a:lnTo>
                    <a:pt x="74240" y="170510"/>
                  </a:lnTo>
                  <a:lnTo>
                    <a:pt x="102923" y="166378"/>
                  </a:lnTo>
                  <a:lnTo>
                    <a:pt x="119224" y="165352"/>
                  </a:lnTo>
                  <a:lnTo>
                    <a:pt x="124529" y="167094"/>
                  </a:lnTo>
                  <a:lnTo>
                    <a:pt x="126931" y="168546"/>
                  </a:lnTo>
                  <a:lnTo>
                    <a:pt x="127827" y="168808"/>
                  </a:lnTo>
                  <a:lnTo>
                    <a:pt x="127719" y="168278"/>
                  </a:lnTo>
                  <a:lnTo>
                    <a:pt x="125386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SMARTInkShape-3180"/>
            <p:cNvSpPr/>
            <p:nvPr>
              <p:custDataLst>
                <p:tags r:id="rId94"/>
              </p:custDataLst>
            </p:nvPr>
          </p:nvSpPr>
          <p:spPr>
            <a:xfrm>
              <a:off x="6356350" y="1981200"/>
              <a:ext cx="146051" cy="6351"/>
            </a:xfrm>
            <a:custGeom>
              <a:avLst/>
              <a:gdLst/>
              <a:ahLst/>
              <a:cxnLst/>
              <a:rect l="0" t="0" r="0" b="0"/>
              <a:pathLst>
                <a:path w="1460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2552" y="3205"/>
                  </a:lnTo>
                  <a:lnTo>
                    <a:pt x="35469" y="5418"/>
                  </a:lnTo>
                  <a:lnTo>
                    <a:pt x="64601" y="6074"/>
                  </a:lnTo>
                  <a:lnTo>
                    <a:pt x="93695" y="4387"/>
                  </a:lnTo>
                  <a:lnTo>
                    <a:pt x="125439" y="866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3" name="SMARTInkShape-3181"/>
            <p:cNvSpPr/>
            <p:nvPr>
              <p:custDataLst>
                <p:tags r:id="rId95"/>
              </p:custDataLst>
            </p:nvPr>
          </p:nvSpPr>
          <p:spPr>
            <a:xfrm>
              <a:off x="6382011" y="1917700"/>
              <a:ext cx="158490" cy="1"/>
            </a:xfrm>
            <a:custGeom>
              <a:avLst/>
              <a:gdLst/>
              <a:ahLst/>
              <a:cxnLst/>
              <a:rect l="0" t="0" r="0" b="0"/>
              <a:pathLst>
                <a:path w="158490" h="1">
                  <a:moveTo>
                    <a:pt x="6089" y="0"/>
                  </a:moveTo>
                  <a:lnTo>
                    <a:pt x="6089" y="0"/>
                  </a:lnTo>
                  <a:lnTo>
                    <a:pt x="0" y="0"/>
                  </a:lnTo>
                  <a:lnTo>
                    <a:pt x="30913" y="0"/>
                  </a:lnTo>
                  <a:lnTo>
                    <a:pt x="56163" y="0"/>
                  </a:lnTo>
                  <a:lnTo>
                    <a:pt x="81967" y="0"/>
                  </a:lnTo>
                  <a:lnTo>
                    <a:pt x="106134" y="0"/>
                  </a:lnTo>
                  <a:lnTo>
                    <a:pt x="134197" y="0"/>
                  </a:lnTo>
                  <a:lnTo>
                    <a:pt x="15848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3" name="SMARTInkShape-Group724"/>
          <p:cNvGrpSpPr/>
          <p:nvPr/>
        </p:nvGrpSpPr>
        <p:grpSpPr>
          <a:xfrm>
            <a:off x="4929147" y="2072543"/>
            <a:ext cx="836654" cy="302358"/>
            <a:chOff x="4929147" y="2072543"/>
            <a:chExt cx="836654" cy="302358"/>
          </a:xfrm>
        </p:grpSpPr>
        <p:sp>
          <p:nvSpPr>
            <p:cNvPr id="505" name="SMARTInkShape-3182"/>
            <p:cNvSpPr/>
            <p:nvPr>
              <p:custDataLst>
                <p:tags r:id="rId80"/>
              </p:custDataLst>
            </p:nvPr>
          </p:nvSpPr>
          <p:spPr>
            <a:xfrm>
              <a:off x="5661893" y="2222500"/>
              <a:ext cx="46758" cy="103498"/>
            </a:xfrm>
            <a:custGeom>
              <a:avLst/>
              <a:gdLst/>
              <a:ahLst/>
              <a:cxnLst/>
              <a:rect l="0" t="0" r="0" b="0"/>
              <a:pathLst>
                <a:path w="46758" h="103498">
                  <a:moveTo>
                    <a:pt x="21357" y="0"/>
                  </a:moveTo>
                  <a:lnTo>
                    <a:pt x="21357" y="0"/>
                  </a:lnTo>
                  <a:lnTo>
                    <a:pt x="15582" y="7186"/>
                  </a:lnTo>
                  <a:lnTo>
                    <a:pt x="3466" y="33587"/>
                  </a:lnTo>
                  <a:lnTo>
                    <a:pt x="0" y="48794"/>
                  </a:lnTo>
                  <a:lnTo>
                    <a:pt x="2016" y="68550"/>
                  </a:lnTo>
                  <a:lnTo>
                    <a:pt x="7787" y="83654"/>
                  </a:lnTo>
                  <a:lnTo>
                    <a:pt x="18120" y="96361"/>
                  </a:lnTo>
                  <a:lnTo>
                    <a:pt x="26033" y="102329"/>
                  </a:lnTo>
                  <a:lnTo>
                    <a:pt x="30119" y="103497"/>
                  </a:lnTo>
                  <a:lnTo>
                    <a:pt x="4675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SMARTInkShape-3183"/>
            <p:cNvSpPr/>
            <p:nvPr>
              <p:custDataLst>
                <p:tags r:id="rId81"/>
              </p:custDataLst>
            </p:nvPr>
          </p:nvSpPr>
          <p:spPr>
            <a:xfrm>
              <a:off x="5573480" y="2190750"/>
              <a:ext cx="192321" cy="18784"/>
            </a:xfrm>
            <a:custGeom>
              <a:avLst/>
              <a:gdLst/>
              <a:ahLst/>
              <a:cxnLst/>
              <a:rect l="0" t="0" r="0" b="0"/>
              <a:pathLst>
                <a:path w="192321" h="18784">
                  <a:moveTo>
                    <a:pt x="8170" y="0"/>
                  </a:moveTo>
                  <a:lnTo>
                    <a:pt x="8170" y="0"/>
                  </a:lnTo>
                  <a:lnTo>
                    <a:pt x="1428" y="0"/>
                  </a:lnTo>
                  <a:lnTo>
                    <a:pt x="148" y="705"/>
                  </a:lnTo>
                  <a:lnTo>
                    <a:pt x="0" y="1881"/>
                  </a:lnTo>
                  <a:lnTo>
                    <a:pt x="607" y="3371"/>
                  </a:lnTo>
                  <a:lnTo>
                    <a:pt x="21686" y="12209"/>
                  </a:lnTo>
                  <a:lnTo>
                    <a:pt x="44986" y="16010"/>
                  </a:lnTo>
                  <a:lnTo>
                    <a:pt x="72511" y="17699"/>
                  </a:lnTo>
                  <a:lnTo>
                    <a:pt x="103558" y="18449"/>
                  </a:lnTo>
                  <a:lnTo>
                    <a:pt x="130528" y="18783"/>
                  </a:lnTo>
                  <a:lnTo>
                    <a:pt x="161782" y="17089"/>
                  </a:lnTo>
                  <a:lnTo>
                    <a:pt x="19232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7" name="SMARTInkShape-3184"/>
            <p:cNvSpPr/>
            <p:nvPr>
              <p:custDataLst>
                <p:tags r:id="rId82"/>
              </p:custDataLst>
            </p:nvPr>
          </p:nvSpPr>
          <p:spPr>
            <a:xfrm>
              <a:off x="5607159" y="2197100"/>
              <a:ext cx="25292" cy="120651"/>
            </a:xfrm>
            <a:custGeom>
              <a:avLst/>
              <a:gdLst/>
              <a:ahLst/>
              <a:cxnLst/>
              <a:rect l="0" t="0" r="0" b="0"/>
              <a:pathLst>
                <a:path w="25292" h="120651">
                  <a:moveTo>
                    <a:pt x="25291" y="0"/>
                  </a:moveTo>
                  <a:lnTo>
                    <a:pt x="25291" y="0"/>
                  </a:lnTo>
                  <a:lnTo>
                    <a:pt x="16453" y="29886"/>
                  </a:lnTo>
                  <a:lnTo>
                    <a:pt x="10364" y="53619"/>
                  </a:lnTo>
                  <a:lnTo>
                    <a:pt x="4092" y="78525"/>
                  </a:lnTo>
                  <a:lnTo>
                    <a:pt x="444" y="106862"/>
                  </a:lnTo>
                  <a:lnTo>
                    <a:pt x="0" y="117927"/>
                  </a:lnTo>
                  <a:lnTo>
                    <a:pt x="670" y="118834"/>
                  </a:lnTo>
                  <a:lnTo>
                    <a:pt x="6241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8" name="SMARTInkShape-3185"/>
            <p:cNvSpPr/>
            <p:nvPr>
              <p:custDataLst>
                <p:tags r:id="rId83"/>
              </p:custDataLst>
            </p:nvPr>
          </p:nvSpPr>
          <p:spPr>
            <a:xfrm>
              <a:off x="5389454" y="2072543"/>
              <a:ext cx="144133" cy="238858"/>
            </a:xfrm>
            <a:custGeom>
              <a:avLst/>
              <a:gdLst/>
              <a:ahLst/>
              <a:cxnLst/>
              <a:rect l="0" t="0" r="0" b="0"/>
              <a:pathLst>
                <a:path w="144133" h="238858">
                  <a:moveTo>
                    <a:pt x="39796" y="35657"/>
                  </a:moveTo>
                  <a:lnTo>
                    <a:pt x="39796" y="35657"/>
                  </a:lnTo>
                  <a:lnTo>
                    <a:pt x="43167" y="28915"/>
                  </a:lnTo>
                  <a:lnTo>
                    <a:pt x="55376" y="17980"/>
                  </a:lnTo>
                  <a:lnTo>
                    <a:pt x="82513" y="5803"/>
                  </a:lnTo>
                  <a:lnTo>
                    <a:pt x="113993" y="0"/>
                  </a:lnTo>
                  <a:lnTo>
                    <a:pt x="129452" y="2406"/>
                  </a:lnTo>
                  <a:lnTo>
                    <a:pt x="135550" y="5023"/>
                  </a:lnTo>
                  <a:lnTo>
                    <a:pt x="139615" y="9590"/>
                  </a:lnTo>
                  <a:lnTo>
                    <a:pt x="144132" y="22190"/>
                  </a:lnTo>
                  <a:lnTo>
                    <a:pt x="140496" y="39079"/>
                  </a:lnTo>
                  <a:lnTo>
                    <a:pt x="129708" y="59756"/>
                  </a:lnTo>
                  <a:lnTo>
                    <a:pt x="110801" y="85408"/>
                  </a:lnTo>
                  <a:lnTo>
                    <a:pt x="86406" y="113272"/>
                  </a:lnTo>
                  <a:lnTo>
                    <a:pt x="60511" y="141414"/>
                  </a:lnTo>
                  <a:lnTo>
                    <a:pt x="37243" y="168032"/>
                  </a:lnTo>
                  <a:lnTo>
                    <a:pt x="11052" y="196705"/>
                  </a:lnTo>
                  <a:lnTo>
                    <a:pt x="2325" y="209775"/>
                  </a:lnTo>
                  <a:lnTo>
                    <a:pt x="0" y="215235"/>
                  </a:lnTo>
                  <a:lnTo>
                    <a:pt x="565" y="220287"/>
                  </a:lnTo>
                  <a:lnTo>
                    <a:pt x="6838" y="229663"/>
                  </a:lnTo>
                  <a:lnTo>
                    <a:pt x="20444" y="234771"/>
                  </a:lnTo>
                  <a:lnTo>
                    <a:pt x="47938" y="237646"/>
                  </a:lnTo>
                  <a:lnTo>
                    <a:pt x="76546" y="238498"/>
                  </a:lnTo>
                  <a:lnTo>
                    <a:pt x="104754" y="238786"/>
                  </a:lnTo>
                  <a:lnTo>
                    <a:pt x="135046" y="2388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9" name="SMARTInkShape-3186"/>
            <p:cNvSpPr/>
            <p:nvPr>
              <p:custDataLst>
                <p:tags r:id="rId84"/>
              </p:custDataLst>
            </p:nvPr>
          </p:nvSpPr>
          <p:spPr>
            <a:xfrm>
              <a:off x="5226050" y="2241550"/>
              <a:ext cx="44451" cy="6089"/>
            </a:xfrm>
            <a:custGeom>
              <a:avLst/>
              <a:gdLst/>
              <a:ahLst/>
              <a:cxnLst/>
              <a:rect l="0" t="0" r="0" b="0"/>
              <a:pathLst>
                <a:path w="44451" h="6089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33615" y="6088"/>
                  </a:lnTo>
                  <a:lnTo>
                    <a:pt x="37988" y="4352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0" name="SMARTInkShape-3187"/>
            <p:cNvSpPr/>
            <p:nvPr>
              <p:custDataLst>
                <p:tags r:id="rId85"/>
              </p:custDataLst>
            </p:nvPr>
          </p:nvSpPr>
          <p:spPr>
            <a:xfrm>
              <a:off x="5220583" y="2203450"/>
              <a:ext cx="75318" cy="12701"/>
            </a:xfrm>
            <a:custGeom>
              <a:avLst/>
              <a:gdLst/>
              <a:ahLst/>
              <a:cxnLst/>
              <a:rect l="0" t="0" r="0" b="0"/>
              <a:pathLst>
                <a:path w="75318" h="1270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749" y="0"/>
                  </a:lnTo>
                  <a:lnTo>
                    <a:pt x="32745" y="10126"/>
                  </a:lnTo>
                  <a:lnTo>
                    <a:pt x="59643" y="12192"/>
                  </a:lnTo>
                  <a:lnTo>
                    <a:pt x="7531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1" name="SMARTInkShape-3188"/>
            <p:cNvSpPr/>
            <p:nvPr>
              <p:custDataLst>
                <p:tags r:id="rId86"/>
              </p:custDataLst>
            </p:nvPr>
          </p:nvSpPr>
          <p:spPr>
            <a:xfrm>
              <a:off x="4929147" y="2108200"/>
              <a:ext cx="156668" cy="247926"/>
            </a:xfrm>
            <a:custGeom>
              <a:avLst/>
              <a:gdLst/>
              <a:ahLst/>
              <a:cxnLst/>
              <a:rect l="0" t="0" r="0" b="0"/>
              <a:pathLst>
                <a:path w="156668" h="247926">
                  <a:moveTo>
                    <a:pt x="144503" y="0"/>
                  </a:moveTo>
                  <a:lnTo>
                    <a:pt x="144503" y="0"/>
                  </a:lnTo>
                  <a:lnTo>
                    <a:pt x="120084" y="0"/>
                  </a:lnTo>
                  <a:lnTo>
                    <a:pt x="93601" y="10113"/>
                  </a:lnTo>
                  <a:lnTo>
                    <a:pt x="63412" y="29886"/>
                  </a:lnTo>
                  <a:lnTo>
                    <a:pt x="35496" y="60361"/>
                  </a:lnTo>
                  <a:lnTo>
                    <a:pt x="21737" y="85858"/>
                  </a:lnTo>
                  <a:lnTo>
                    <a:pt x="10918" y="112948"/>
                  </a:lnTo>
                  <a:lnTo>
                    <a:pt x="1406" y="139099"/>
                  </a:lnTo>
                  <a:lnTo>
                    <a:pt x="0" y="164833"/>
                  </a:lnTo>
                  <a:lnTo>
                    <a:pt x="4785" y="188970"/>
                  </a:lnTo>
                  <a:lnTo>
                    <a:pt x="13968" y="209105"/>
                  </a:lnTo>
                  <a:lnTo>
                    <a:pt x="26985" y="223699"/>
                  </a:lnTo>
                  <a:lnTo>
                    <a:pt x="52063" y="239848"/>
                  </a:lnTo>
                  <a:lnTo>
                    <a:pt x="61710" y="244565"/>
                  </a:lnTo>
                  <a:lnTo>
                    <a:pt x="83718" y="247925"/>
                  </a:lnTo>
                  <a:lnTo>
                    <a:pt x="105493" y="246361"/>
                  </a:lnTo>
                  <a:lnTo>
                    <a:pt x="122226" y="240962"/>
                  </a:lnTo>
                  <a:lnTo>
                    <a:pt x="136719" y="228215"/>
                  </a:lnTo>
                  <a:lnTo>
                    <a:pt x="148805" y="209379"/>
                  </a:lnTo>
                  <a:lnTo>
                    <a:pt x="156527" y="184544"/>
                  </a:lnTo>
                  <a:lnTo>
                    <a:pt x="156667" y="153281"/>
                  </a:lnTo>
                  <a:lnTo>
                    <a:pt x="154730" y="136054"/>
                  </a:lnTo>
                  <a:lnTo>
                    <a:pt x="150615" y="119630"/>
                  </a:lnTo>
                  <a:lnTo>
                    <a:pt x="138517" y="88212"/>
                  </a:lnTo>
                  <a:lnTo>
                    <a:pt x="123734" y="65311"/>
                  </a:lnTo>
                  <a:lnTo>
                    <a:pt x="101425" y="44281"/>
                  </a:lnTo>
                  <a:lnTo>
                    <a:pt x="94617" y="40104"/>
                  </a:lnTo>
                  <a:lnTo>
                    <a:pt x="88668" y="38730"/>
                  </a:lnTo>
                  <a:lnTo>
                    <a:pt x="83290" y="39226"/>
                  </a:lnTo>
                  <a:lnTo>
                    <a:pt x="78295" y="40967"/>
                  </a:lnTo>
                  <a:lnTo>
                    <a:pt x="74965" y="44245"/>
                  </a:lnTo>
                  <a:lnTo>
                    <a:pt x="68303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2" name="SMARTInkShape-3189"/>
            <p:cNvSpPr/>
            <p:nvPr>
              <p:custDataLst>
                <p:tags r:id="rId87"/>
              </p:custDataLst>
            </p:nvPr>
          </p:nvSpPr>
          <p:spPr>
            <a:xfrm>
              <a:off x="5029200" y="2247900"/>
              <a:ext cx="88901" cy="127001"/>
            </a:xfrm>
            <a:custGeom>
              <a:avLst/>
              <a:gdLst/>
              <a:ahLst/>
              <a:cxnLst/>
              <a:rect l="0" t="0" r="0" b="0"/>
              <a:pathLst>
                <a:path w="88901" h="1270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8510" y="30443"/>
                  </a:lnTo>
                  <a:lnTo>
                    <a:pt x="37940" y="56763"/>
                  </a:lnTo>
                  <a:lnTo>
                    <a:pt x="63467" y="87569"/>
                  </a:lnTo>
                  <a:lnTo>
                    <a:pt x="83920" y="118045"/>
                  </a:lnTo>
                  <a:lnTo>
                    <a:pt x="8890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14" name="SMARTInkShape-3190"/>
          <p:cNvSpPr/>
          <p:nvPr>
            <p:custDataLst>
              <p:tags r:id="rId5"/>
            </p:custDataLst>
          </p:nvPr>
        </p:nvSpPr>
        <p:spPr>
          <a:xfrm>
            <a:off x="1516608" y="1981200"/>
            <a:ext cx="191543" cy="254001"/>
          </a:xfrm>
          <a:custGeom>
            <a:avLst/>
            <a:gdLst/>
            <a:ahLst/>
            <a:cxnLst/>
            <a:rect l="0" t="0" r="0" b="0"/>
            <a:pathLst>
              <a:path w="191543" h="254001">
                <a:moveTo>
                  <a:pt x="191542" y="0"/>
                </a:moveTo>
                <a:lnTo>
                  <a:pt x="191542" y="0"/>
                </a:lnTo>
                <a:lnTo>
                  <a:pt x="169161" y="26745"/>
                </a:lnTo>
                <a:lnTo>
                  <a:pt x="142734" y="55275"/>
                </a:lnTo>
                <a:lnTo>
                  <a:pt x="122813" y="78189"/>
                </a:lnTo>
                <a:lnTo>
                  <a:pt x="96555" y="104365"/>
                </a:lnTo>
                <a:lnTo>
                  <a:pt x="68187" y="131051"/>
                </a:lnTo>
                <a:lnTo>
                  <a:pt x="43819" y="154671"/>
                </a:lnTo>
                <a:lnTo>
                  <a:pt x="17009" y="184431"/>
                </a:lnTo>
                <a:lnTo>
                  <a:pt x="2402" y="204381"/>
                </a:lnTo>
                <a:lnTo>
                  <a:pt x="538" y="208926"/>
                </a:lnTo>
                <a:lnTo>
                  <a:pt x="0" y="212662"/>
                </a:lnTo>
                <a:lnTo>
                  <a:pt x="347" y="215858"/>
                </a:lnTo>
                <a:lnTo>
                  <a:pt x="6378" y="223172"/>
                </a:lnTo>
                <a:lnTo>
                  <a:pt x="10949" y="227098"/>
                </a:lnTo>
                <a:lnTo>
                  <a:pt x="21673" y="231460"/>
                </a:lnTo>
                <a:lnTo>
                  <a:pt x="52050" y="240265"/>
                </a:lnTo>
                <a:lnTo>
                  <a:pt x="75402" y="250869"/>
                </a:lnTo>
                <a:lnTo>
                  <a:pt x="102642" y="2540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39" name="SMARTInkShape-Group726"/>
          <p:cNvGrpSpPr/>
          <p:nvPr/>
        </p:nvGrpSpPr>
        <p:grpSpPr>
          <a:xfrm>
            <a:off x="1562100" y="1930400"/>
            <a:ext cx="2656848" cy="1270001"/>
            <a:chOff x="1562100" y="1930400"/>
            <a:chExt cx="2656848" cy="1270001"/>
          </a:xfrm>
        </p:grpSpPr>
        <p:sp>
          <p:nvSpPr>
            <p:cNvPr id="515" name="SMARTInkShape-3191"/>
            <p:cNvSpPr/>
            <p:nvPr>
              <p:custDataLst>
                <p:tags r:id="rId56"/>
              </p:custDataLst>
            </p:nvPr>
          </p:nvSpPr>
          <p:spPr>
            <a:xfrm>
              <a:off x="4025900" y="2409342"/>
              <a:ext cx="152401" cy="10009"/>
            </a:xfrm>
            <a:custGeom>
              <a:avLst/>
              <a:gdLst/>
              <a:ahLst/>
              <a:cxnLst/>
              <a:rect l="0" t="0" r="0" b="0"/>
              <a:pathLst>
                <a:path w="152401" h="1000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0" y="1562"/>
                  </a:lnTo>
                  <a:lnTo>
                    <a:pt x="10113" y="6408"/>
                  </a:lnTo>
                  <a:lnTo>
                    <a:pt x="36628" y="8941"/>
                  </a:lnTo>
                  <a:lnTo>
                    <a:pt x="59318" y="9534"/>
                  </a:lnTo>
                  <a:lnTo>
                    <a:pt x="90248" y="9868"/>
                  </a:lnTo>
                  <a:lnTo>
                    <a:pt x="119662" y="9980"/>
                  </a:lnTo>
                  <a:lnTo>
                    <a:pt x="15240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6" name="SMARTInkShape-3192"/>
            <p:cNvSpPr/>
            <p:nvPr>
              <p:custDataLst>
                <p:tags r:id="rId57"/>
              </p:custDataLst>
            </p:nvPr>
          </p:nvSpPr>
          <p:spPr>
            <a:xfrm>
              <a:off x="4070350" y="2425700"/>
              <a:ext cx="25401" cy="133351"/>
            </a:xfrm>
            <a:custGeom>
              <a:avLst/>
              <a:gdLst/>
              <a:ahLst/>
              <a:cxnLst/>
              <a:rect l="0" t="0" r="0" b="0"/>
              <a:pathLst>
                <a:path w="25401" h="133351">
                  <a:moveTo>
                    <a:pt x="25400" y="0"/>
                  </a:moveTo>
                  <a:lnTo>
                    <a:pt x="25400" y="0"/>
                  </a:lnTo>
                  <a:lnTo>
                    <a:pt x="18493" y="29511"/>
                  </a:lnTo>
                  <a:lnTo>
                    <a:pt x="10653" y="58368"/>
                  </a:lnTo>
                  <a:lnTo>
                    <a:pt x="3156" y="85498"/>
                  </a:lnTo>
                  <a:lnTo>
                    <a:pt x="416" y="114427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7" name="SMARTInkShape-3193"/>
            <p:cNvSpPr/>
            <p:nvPr>
              <p:custDataLst>
                <p:tags r:id="rId58"/>
              </p:custDataLst>
            </p:nvPr>
          </p:nvSpPr>
          <p:spPr>
            <a:xfrm>
              <a:off x="3956050" y="2438400"/>
              <a:ext cx="19051" cy="107951"/>
            </a:xfrm>
            <a:custGeom>
              <a:avLst/>
              <a:gdLst/>
              <a:ahLst/>
              <a:cxnLst/>
              <a:rect l="0" t="0" r="0" b="0"/>
              <a:pathLst>
                <a:path w="19051" h="107951">
                  <a:moveTo>
                    <a:pt x="19050" y="0"/>
                  </a:moveTo>
                  <a:lnTo>
                    <a:pt x="19050" y="0"/>
                  </a:lnTo>
                  <a:lnTo>
                    <a:pt x="15679" y="3371"/>
                  </a:lnTo>
                  <a:lnTo>
                    <a:pt x="6185" y="28562"/>
                  </a:lnTo>
                  <a:lnTo>
                    <a:pt x="1222" y="59891"/>
                  </a:lnTo>
                  <a:lnTo>
                    <a:pt x="241" y="87481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8" name="SMARTInkShape-3194"/>
            <p:cNvSpPr/>
            <p:nvPr>
              <p:custDataLst>
                <p:tags r:id="rId59"/>
              </p:custDataLst>
            </p:nvPr>
          </p:nvSpPr>
          <p:spPr>
            <a:xfrm>
              <a:off x="4178300" y="2362200"/>
              <a:ext cx="40648" cy="234951"/>
            </a:xfrm>
            <a:custGeom>
              <a:avLst/>
              <a:gdLst/>
              <a:ahLst/>
              <a:cxnLst/>
              <a:rect l="0" t="0" r="0" b="0"/>
              <a:pathLst>
                <a:path w="40648" h="234951">
                  <a:moveTo>
                    <a:pt x="12700" y="0"/>
                  </a:moveTo>
                  <a:lnTo>
                    <a:pt x="12700" y="0"/>
                  </a:lnTo>
                  <a:lnTo>
                    <a:pt x="22813" y="10113"/>
                  </a:lnTo>
                  <a:lnTo>
                    <a:pt x="32473" y="36628"/>
                  </a:lnTo>
                  <a:lnTo>
                    <a:pt x="37481" y="61199"/>
                  </a:lnTo>
                  <a:lnTo>
                    <a:pt x="40647" y="88583"/>
                  </a:lnTo>
                  <a:lnTo>
                    <a:pt x="39702" y="117216"/>
                  </a:lnTo>
                  <a:lnTo>
                    <a:pt x="35049" y="144524"/>
                  </a:lnTo>
                  <a:lnTo>
                    <a:pt x="28277" y="169361"/>
                  </a:lnTo>
                  <a:lnTo>
                    <a:pt x="17237" y="197799"/>
                  </a:lnTo>
                  <a:lnTo>
                    <a:pt x="3035" y="228645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9" name="SMARTInkShape-3195"/>
            <p:cNvSpPr/>
            <p:nvPr>
              <p:custDataLst>
                <p:tags r:id="rId60"/>
              </p:custDataLst>
            </p:nvPr>
          </p:nvSpPr>
          <p:spPr>
            <a:xfrm>
              <a:off x="3911600" y="24892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30804" y="6350"/>
                  </a:lnTo>
                  <a:lnTo>
                    <a:pt x="58001" y="6350"/>
                  </a:lnTo>
                  <a:lnTo>
                    <a:pt x="69710" y="6350"/>
                  </a:lnTo>
                  <a:lnTo>
                    <a:pt x="75197" y="446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0" name="SMARTInkShape-3196"/>
            <p:cNvSpPr/>
            <p:nvPr>
              <p:custDataLst>
                <p:tags r:id="rId61"/>
              </p:custDataLst>
            </p:nvPr>
          </p:nvSpPr>
          <p:spPr>
            <a:xfrm>
              <a:off x="3771900" y="24892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25748" y="5026"/>
                  </a:lnTo>
                  <a:lnTo>
                    <a:pt x="54240" y="9460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1" name="SMARTInkShape-3197"/>
            <p:cNvSpPr/>
            <p:nvPr>
              <p:custDataLst>
                <p:tags r:id="rId62"/>
              </p:custDataLst>
            </p:nvPr>
          </p:nvSpPr>
          <p:spPr>
            <a:xfrm>
              <a:off x="3791969" y="2393950"/>
              <a:ext cx="56132" cy="184151"/>
            </a:xfrm>
            <a:custGeom>
              <a:avLst/>
              <a:gdLst/>
              <a:ahLst/>
              <a:cxnLst/>
              <a:rect l="0" t="0" r="0" b="0"/>
              <a:pathLst>
                <a:path w="56132" h="184151">
                  <a:moveTo>
                    <a:pt x="56131" y="0"/>
                  </a:moveTo>
                  <a:lnTo>
                    <a:pt x="56131" y="0"/>
                  </a:lnTo>
                  <a:lnTo>
                    <a:pt x="40435" y="29511"/>
                  </a:lnTo>
                  <a:lnTo>
                    <a:pt x="30105" y="49805"/>
                  </a:lnTo>
                  <a:lnTo>
                    <a:pt x="20810" y="75287"/>
                  </a:lnTo>
                  <a:lnTo>
                    <a:pt x="10094" y="101194"/>
                  </a:lnTo>
                  <a:lnTo>
                    <a:pt x="1098" y="125408"/>
                  </a:lnTo>
                  <a:lnTo>
                    <a:pt x="0" y="153496"/>
                  </a:lnTo>
                  <a:lnTo>
                    <a:pt x="2491" y="166057"/>
                  </a:lnTo>
                  <a:lnTo>
                    <a:pt x="5554" y="170677"/>
                  </a:lnTo>
                  <a:lnTo>
                    <a:pt x="14603" y="177691"/>
                  </a:lnTo>
                  <a:lnTo>
                    <a:pt x="28226" y="182236"/>
                  </a:lnTo>
                  <a:lnTo>
                    <a:pt x="49781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2" name="SMARTInkShape-3198"/>
            <p:cNvSpPr/>
            <p:nvPr>
              <p:custDataLst>
                <p:tags r:id="rId63"/>
              </p:custDataLst>
            </p:nvPr>
          </p:nvSpPr>
          <p:spPr>
            <a:xfrm>
              <a:off x="3703703" y="2369433"/>
              <a:ext cx="80898" cy="234068"/>
            </a:xfrm>
            <a:custGeom>
              <a:avLst/>
              <a:gdLst/>
              <a:ahLst/>
              <a:cxnLst/>
              <a:rect l="0" t="0" r="0" b="0"/>
              <a:pathLst>
                <a:path w="80898" h="234068">
                  <a:moveTo>
                    <a:pt x="80897" y="5467"/>
                  </a:moveTo>
                  <a:lnTo>
                    <a:pt x="80897" y="5467"/>
                  </a:lnTo>
                  <a:lnTo>
                    <a:pt x="77526" y="2096"/>
                  </a:lnTo>
                  <a:lnTo>
                    <a:pt x="73990" y="441"/>
                  </a:lnTo>
                  <a:lnTo>
                    <a:pt x="72059" y="0"/>
                  </a:lnTo>
                  <a:lnTo>
                    <a:pt x="59229" y="9491"/>
                  </a:lnTo>
                  <a:lnTo>
                    <a:pt x="42021" y="32451"/>
                  </a:lnTo>
                  <a:lnTo>
                    <a:pt x="31633" y="55325"/>
                  </a:lnTo>
                  <a:lnTo>
                    <a:pt x="22313" y="82660"/>
                  </a:lnTo>
                  <a:lnTo>
                    <a:pt x="13467" y="113623"/>
                  </a:lnTo>
                  <a:lnTo>
                    <a:pt x="6714" y="142436"/>
                  </a:lnTo>
                  <a:lnTo>
                    <a:pt x="2065" y="168648"/>
                  </a:lnTo>
                  <a:lnTo>
                    <a:pt x="0" y="192057"/>
                  </a:lnTo>
                  <a:lnTo>
                    <a:pt x="2208" y="214956"/>
                  </a:lnTo>
                  <a:lnTo>
                    <a:pt x="7330" y="227307"/>
                  </a:lnTo>
                  <a:lnTo>
                    <a:pt x="11277" y="231062"/>
                  </a:lnTo>
                  <a:lnTo>
                    <a:pt x="17397" y="234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3" name="SMARTInkShape-3199"/>
            <p:cNvSpPr/>
            <p:nvPr>
              <p:custDataLst>
                <p:tags r:id="rId64"/>
              </p:custDataLst>
            </p:nvPr>
          </p:nvSpPr>
          <p:spPr>
            <a:xfrm>
              <a:off x="3524250" y="242570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12700"/>
                  </a:moveTo>
                  <a:lnTo>
                    <a:pt x="0" y="12700"/>
                  </a:lnTo>
                  <a:lnTo>
                    <a:pt x="0" y="7233"/>
                  </a:lnTo>
                  <a:lnTo>
                    <a:pt x="29886" y="6428"/>
                  </a:lnTo>
                  <a:lnTo>
                    <a:pt x="56990" y="6373"/>
                  </a:lnTo>
                  <a:lnTo>
                    <a:pt x="87614" y="5649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4" name="SMARTInkShape-3200"/>
            <p:cNvSpPr/>
            <p:nvPr>
              <p:custDataLst>
                <p:tags r:id="rId65"/>
              </p:custDataLst>
            </p:nvPr>
          </p:nvSpPr>
          <p:spPr>
            <a:xfrm>
              <a:off x="3536950" y="2489200"/>
              <a:ext cx="95251" cy="25401"/>
            </a:xfrm>
            <a:custGeom>
              <a:avLst/>
              <a:gdLst/>
              <a:ahLst/>
              <a:cxnLst/>
              <a:rect l="0" t="0" r="0" b="0"/>
              <a:pathLst>
                <a:path w="952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1881" y="18493"/>
                  </a:lnTo>
                  <a:lnTo>
                    <a:pt x="3371" y="16562"/>
                  </a:lnTo>
                  <a:lnTo>
                    <a:pt x="18951" y="10473"/>
                  </a:lnTo>
                  <a:lnTo>
                    <a:pt x="31706" y="10064"/>
                  </a:lnTo>
                  <a:lnTo>
                    <a:pt x="45136" y="10823"/>
                  </a:lnTo>
                  <a:lnTo>
                    <a:pt x="74923" y="7078"/>
                  </a:lnTo>
                  <a:lnTo>
                    <a:pt x="93430" y="5788"/>
                  </a:lnTo>
                  <a:lnTo>
                    <a:pt x="94742" y="456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5" name="SMARTInkShape-3201"/>
            <p:cNvSpPr/>
            <p:nvPr>
              <p:custDataLst>
                <p:tags r:id="rId66"/>
              </p:custDataLst>
            </p:nvPr>
          </p:nvSpPr>
          <p:spPr>
            <a:xfrm>
              <a:off x="3506529" y="2451361"/>
              <a:ext cx="119322" cy="137306"/>
            </a:xfrm>
            <a:custGeom>
              <a:avLst/>
              <a:gdLst/>
              <a:ahLst/>
              <a:cxnLst/>
              <a:rect l="0" t="0" r="0" b="0"/>
              <a:pathLst>
                <a:path w="119322" h="137306">
                  <a:moveTo>
                    <a:pt x="36771" y="6089"/>
                  </a:moveTo>
                  <a:lnTo>
                    <a:pt x="36771" y="6089"/>
                  </a:lnTo>
                  <a:lnTo>
                    <a:pt x="36771" y="622"/>
                  </a:lnTo>
                  <a:lnTo>
                    <a:pt x="36066" y="327"/>
                  </a:lnTo>
                  <a:lnTo>
                    <a:pt x="33400" y="0"/>
                  </a:lnTo>
                  <a:lnTo>
                    <a:pt x="29864" y="7381"/>
                  </a:lnTo>
                  <a:lnTo>
                    <a:pt x="18473" y="38486"/>
                  </a:lnTo>
                  <a:lnTo>
                    <a:pt x="10104" y="68291"/>
                  </a:lnTo>
                  <a:lnTo>
                    <a:pt x="3156" y="96094"/>
                  </a:lnTo>
                  <a:lnTo>
                    <a:pt x="0" y="118835"/>
                  </a:lnTo>
                  <a:lnTo>
                    <a:pt x="1143" y="128635"/>
                  </a:lnTo>
                  <a:lnTo>
                    <a:pt x="2436" y="132237"/>
                  </a:lnTo>
                  <a:lnTo>
                    <a:pt x="6120" y="134637"/>
                  </a:lnTo>
                  <a:lnTo>
                    <a:pt x="17739" y="137305"/>
                  </a:lnTo>
                  <a:lnTo>
                    <a:pt x="43518" y="135435"/>
                  </a:lnTo>
                  <a:lnTo>
                    <a:pt x="70128" y="130413"/>
                  </a:lnTo>
                  <a:lnTo>
                    <a:pt x="97923" y="127465"/>
                  </a:lnTo>
                  <a:lnTo>
                    <a:pt x="119321" y="126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6" name="SMARTInkShape-3202"/>
            <p:cNvSpPr/>
            <p:nvPr>
              <p:custDataLst>
                <p:tags r:id="rId67"/>
              </p:custDataLst>
            </p:nvPr>
          </p:nvSpPr>
          <p:spPr>
            <a:xfrm>
              <a:off x="2863850" y="2616200"/>
              <a:ext cx="565151" cy="565151"/>
            </a:xfrm>
            <a:custGeom>
              <a:avLst/>
              <a:gdLst/>
              <a:ahLst/>
              <a:cxnLst/>
              <a:rect l="0" t="0" r="0" b="0"/>
              <a:pathLst>
                <a:path w="565151" h="565151">
                  <a:moveTo>
                    <a:pt x="0" y="565150"/>
                  </a:moveTo>
                  <a:lnTo>
                    <a:pt x="0" y="565150"/>
                  </a:lnTo>
                  <a:lnTo>
                    <a:pt x="15580" y="540731"/>
                  </a:lnTo>
                  <a:lnTo>
                    <a:pt x="39345" y="514249"/>
                  </a:lnTo>
                  <a:lnTo>
                    <a:pt x="60526" y="488670"/>
                  </a:lnTo>
                  <a:lnTo>
                    <a:pt x="84756" y="457781"/>
                  </a:lnTo>
                  <a:lnTo>
                    <a:pt x="98132" y="440654"/>
                  </a:lnTo>
                  <a:lnTo>
                    <a:pt x="111988" y="422886"/>
                  </a:lnTo>
                  <a:lnTo>
                    <a:pt x="126870" y="404691"/>
                  </a:lnTo>
                  <a:lnTo>
                    <a:pt x="142435" y="386210"/>
                  </a:lnTo>
                  <a:lnTo>
                    <a:pt x="158457" y="367540"/>
                  </a:lnTo>
                  <a:lnTo>
                    <a:pt x="173371" y="350154"/>
                  </a:lnTo>
                  <a:lnTo>
                    <a:pt x="187547" y="333625"/>
                  </a:lnTo>
                  <a:lnTo>
                    <a:pt x="211060" y="304911"/>
                  </a:lnTo>
                  <a:lnTo>
                    <a:pt x="228264" y="278257"/>
                  </a:lnTo>
                  <a:lnTo>
                    <a:pt x="237124" y="266675"/>
                  </a:lnTo>
                  <a:lnTo>
                    <a:pt x="238516" y="265978"/>
                  </a:lnTo>
                  <a:lnTo>
                    <a:pt x="239444" y="266219"/>
                  </a:lnTo>
                  <a:lnTo>
                    <a:pt x="240062" y="267084"/>
                  </a:lnTo>
                  <a:lnTo>
                    <a:pt x="240750" y="269928"/>
                  </a:lnTo>
                  <a:lnTo>
                    <a:pt x="231142" y="298188"/>
                  </a:lnTo>
                  <a:lnTo>
                    <a:pt x="229730" y="304919"/>
                  </a:lnTo>
                  <a:lnTo>
                    <a:pt x="230765" y="306996"/>
                  </a:lnTo>
                  <a:lnTo>
                    <a:pt x="232865" y="308380"/>
                  </a:lnTo>
                  <a:lnTo>
                    <a:pt x="235677" y="309304"/>
                  </a:lnTo>
                  <a:lnTo>
                    <a:pt x="246327" y="304685"/>
                  </a:lnTo>
                  <a:lnTo>
                    <a:pt x="276160" y="284473"/>
                  </a:lnTo>
                  <a:lnTo>
                    <a:pt x="307603" y="259580"/>
                  </a:lnTo>
                  <a:lnTo>
                    <a:pt x="335209" y="236254"/>
                  </a:lnTo>
                  <a:lnTo>
                    <a:pt x="366293" y="209424"/>
                  </a:lnTo>
                  <a:lnTo>
                    <a:pt x="382484" y="195355"/>
                  </a:lnTo>
                  <a:lnTo>
                    <a:pt x="398923" y="181037"/>
                  </a:lnTo>
                  <a:lnTo>
                    <a:pt x="415526" y="167258"/>
                  </a:lnTo>
                  <a:lnTo>
                    <a:pt x="432240" y="153838"/>
                  </a:lnTo>
                  <a:lnTo>
                    <a:pt x="463745" y="127639"/>
                  </a:lnTo>
                  <a:lnTo>
                    <a:pt x="489507" y="101884"/>
                  </a:lnTo>
                  <a:lnTo>
                    <a:pt x="517103" y="70326"/>
                  </a:lnTo>
                  <a:lnTo>
                    <a:pt x="538684" y="43102"/>
                  </a:lnTo>
                  <a:lnTo>
                    <a:pt x="554800" y="15099"/>
                  </a:lnTo>
                  <a:lnTo>
                    <a:pt x="565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7" name="SMARTInkShape-3203"/>
            <p:cNvSpPr/>
            <p:nvPr>
              <p:custDataLst>
                <p:tags r:id="rId68"/>
              </p:custDataLst>
            </p:nvPr>
          </p:nvSpPr>
          <p:spPr>
            <a:xfrm>
              <a:off x="2832100" y="3054350"/>
              <a:ext cx="1" cy="146051"/>
            </a:xfrm>
            <a:custGeom>
              <a:avLst/>
              <a:gdLst/>
              <a:ahLst/>
              <a:cxnLst/>
              <a:rect l="0" t="0" r="0" b="0"/>
              <a:pathLst>
                <a:path w="1" h="146051">
                  <a:moveTo>
                    <a:pt x="0" y="0"/>
                  </a:moveTo>
                  <a:lnTo>
                    <a:pt x="0" y="0"/>
                  </a:lnTo>
                  <a:lnTo>
                    <a:pt x="0" y="25748"/>
                  </a:lnTo>
                  <a:lnTo>
                    <a:pt x="0" y="54240"/>
                  </a:lnTo>
                  <a:lnTo>
                    <a:pt x="0" y="78709"/>
                  </a:lnTo>
                  <a:lnTo>
                    <a:pt x="0" y="103833"/>
                  </a:lnTo>
                  <a:lnTo>
                    <a:pt x="0" y="134784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8" name="SMARTInkShape-3204"/>
            <p:cNvSpPr/>
            <p:nvPr>
              <p:custDataLst>
                <p:tags r:id="rId69"/>
              </p:custDataLst>
            </p:nvPr>
          </p:nvSpPr>
          <p:spPr>
            <a:xfrm>
              <a:off x="2826710" y="2794000"/>
              <a:ext cx="11741" cy="146051"/>
            </a:xfrm>
            <a:custGeom>
              <a:avLst/>
              <a:gdLst/>
              <a:ahLst/>
              <a:cxnLst/>
              <a:rect l="0" t="0" r="0" b="0"/>
              <a:pathLst>
                <a:path w="11741" h="146051">
                  <a:moveTo>
                    <a:pt x="11740" y="0"/>
                  </a:moveTo>
                  <a:lnTo>
                    <a:pt x="11740" y="0"/>
                  </a:lnTo>
                  <a:lnTo>
                    <a:pt x="6714" y="20722"/>
                  </a:lnTo>
                  <a:lnTo>
                    <a:pt x="2280" y="48151"/>
                  </a:lnTo>
                  <a:lnTo>
                    <a:pt x="0" y="72436"/>
                  </a:lnTo>
                  <a:lnTo>
                    <a:pt x="2696" y="97506"/>
                  </a:lnTo>
                  <a:lnTo>
                    <a:pt x="4592" y="126179"/>
                  </a:lnTo>
                  <a:lnTo>
                    <a:pt x="539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9" name="SMARTInkShape-3205"/>
            <p:cNvSpPr/>
            <p:nvPr>
              <p:custDataLst>
                <p:tags r:id="rId70"/>
              </p:custDataLst>
            </p:nvPr>
          </p:nvSpPr>
          <p:spPr>
            <a:xfrm>
              <a:off x="2838450" y="2590800"/>
              <a:ext cx="12701" cy="127001"/>
            </a:xfrm>
            <a:custGeom>
              <a:avLst/>
              <a:gdLst/>
              <a:ahLst/>
              <a:cxnLst/>
              <a:rect l="0" t="0" r="0" b="0"/>
              <a:pathLst>
                <a:path w="12701" h="127001">
                  <a:moveTo>
                    <a:pt x="0" y="0"/>
                  </a:moveTo>
                  <a:lnTo>
                    <a:pt x="0" y="0"/>
                  </a:lnTo>
                  <a:lnTo>
                    <a:pt x="0" y="28129"/>
                  </a:lnTo>
                  <a:lnTo>
                    <a:pt x="0" y="54138"/>
                  </a:lnTo>
                  <a:lnTo>
                    <a:pt x="4364" y="81223"/>
                  </a:lnTo>
                  <a:lnTo>
                    <a:pt x="7839" y="107688"/>
                  </a:lnTo>
                  <a:lnTo>
                    <a:pt x="1270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0" name="SMARTInkShape-3206"/>
            <p:cNvSpPr/>
            <p:nvPr>
              <p:custDataLst>
                <p:tags r:id="rId71"/>
              </p:custDataLst>
            </p:nvPr>
          </p:nvSpPr>
          <p:spPr>
            <a:xfrm>
              <a:off x="2822379" y="2463800"/>
              <a:ext cx="9722" cy="44451"/>
            </a:xfrm>
            <a:custGeom>
              <a:avLst/>
              <a:gdLst/>
              <a:ahLst/>
              <a:cxnLst/>
              <a:rect l="0" t="0" r="0" b="0"/>
              <a:pathLst>
                <a:path w="9722" h="44451">
                  <a:moveTo>
                    <a:pt x="3371" y="0"/>
                  </a:moveTo>
                  <a:lnTo>
                    <a:pt x="3371" y="0"/>
                  </a:lnTo>
                  <a:lnTo>
                    <a:pt x="0" y="10113"/>
                  </a:lnTo>
                  <a:lnTo>
                    <a:pt x="227" y="18841"/>
                  </a:lnTo>
                  <a:lnTo>
                    <a:pt x="9721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1" name="SMARTInkShape-3207"/>
            <p:cNvSpPr/>
            <p:nvPr>
              <p:custDataLst>
                <p:tags r:id="rId72"/>
              </p:custDataLst>
            </p:nvPr>
          </p:nvSpPr>
          <p:spPr>
            <a:xfrm>
              <a:off x="2838450" y="2279650"/>
              <a:ext cx="6351" cy="50801"/>
            </a:xfrm>
            <a:custGeom>
              <a:avLst/>
              <a:gdLst/>
              <a:ahLst/>
              <a:cxnLst/>
              <a:rect l="0" t="0" r="0" b="0"/>
              <a:pathLst>
                <a:path w="6351" h="50801">
                  <a:moveTo>
                    <a:pt x="6350" y="0"/>
                  </a:moveTo>
                  <a:lnTo>
                    <a:pt x="6350" y="0"/>
                  </a:lnTo>
                  <a:lnTo>
                    <a:pt x="5644" y="10844"/>
                  </a:lnTo>
                  <a:lnTo>
                    <a:pt x="883" y="38692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2" name="SMARTInkShape-3208"/>
            <p:cNvSpPr/>
            <p:nvPr>
              <p:custDataLst>
                <p:tags r:id="rId73"/>
              </p:custDataLst>
            </p:nvPr>
          </p:nvSpPr>
          <p:spPr>
            <a:xfrm>
              <a:off x="2844800" y="2038350"/>
              <a:ext cx="12701" cy="95251"/>
            </a:xfrm>
            <a:custGeom>
              <a:avLst/>
              <a:gdLst/>
              <a:ahLst/>
              <a:cxnLst/>
              <a:rect l="0" t="0" r="0" b="0"/>
              <a:pathLst>
                <a:path w="12701" h="952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9460" y="32603"/>
                  </a:lnTo>
                  <a:lnTo>
                    <a:pt x="12273" y="61731"/>
                  </a:lnTo>
                  <a:lnTo>
                    <a:pt x="127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3" name="SMARTInkShape-3209"/>
            <p:cNvSpPr/>
            <p:nvPr>
              <p:custDataLst>
                <p:tags r:id="rId74"/>
              </p:custDataLst>
            </p:nvPr>
          </p:nvSpPr>
          <p:spPr>
            <a:xfrm>
              <a:off x="1644650" y="1981200"/>
              <a:ext cx="50801" cy="304801"/>
            </a:xfrm>
            <a:custGeom>
              <a:avLst/>
              <a:gdLst/>
              <a:ahLst/>
              <a:cxnLst/>
              <a:rect l="0" t="0" r="0" b="0"/>
              <a:pathLst>
                <a:path w="50801" h="304801">
                  <a:moveTo>
                    <a:pt x="50800" y="0"/>
                  </a:moveTo>
                  <a:lnTo>
                    <a:pt x="50800" y="0"/>
                  </a:lnTo>
                  <a:lnTo>
                    <a:pt x="50800" y="3371"/>
                  </a:lnTo>
                  <a:lnTo>
                    <a:pt x="44058" y="25693"/>
                  </a:lnTo>
                  <a:lnTo>
                    <a:pt x="38867" y="51165"/>
                  </a:lnTo>
                  <a:lnTo>
                    <a:pt x="36494" y="65860"/>
                  </a:lnTo>
                  <a:lnTo>
                    <a:pt x="33502" y="84124"/>
                  </a:lnTo>
                  <a:lnTo>
                    <a:pt x="30096" y="104766"/>
                  </a:lnTo>
                  <a:lnTo>
                    <a:pt x="26414" y="126994"/>
                  </a:lnTo>
                  <a:lnTo>
                    <a:pt x="23254" y="148162"/>
                  </a:lnTo>
                  <a:lnTo>
                    <a:pt x="20442" y="168625"/>
                  </a:lnTo>
                  <a:lnTo>
                    <a:pt x="17861" y="188617"/>
                  </a:lnTo>
                  <a:lnTo>
                    <a:pt x="15435" y="206178"/>
                  </a:lnTo>
                  <a:lnTo>
                    <a:pt x="10858" y="236979"/>
                  </a:lnTo>
                  <a:lnTo>
                    <a:pt x="4315" y="268007"/>
                  </a:lnTo>
                  <a:lnTo>
                    <a:pt x="568" y="298491"/>
                  </a:lnTo>
                  <a:lnTo>
                    <a:pt x="0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4" name="SMARTInkShape-3210"/>
            <p:cNvSpPr/>
            <p:nvPr>
              <p:custDataLst>
                <p:tags r:id="rId75"/>
              </p:custDataLst>
            </p:nvPr>
          </p:nvSpPr>
          <p:spPr>
            <a:xfrm>
              <a:off x="2633167" y="2044700"/>
              <a:ext cx="177511" cy="165101"/>
            </a:xfrm>
            <a:custGeom>
              <a:avLst/>
              <a:gdLst/>
              <a:ahLst/>
              <a:cxnLst/>
              <a:rect l="0" t="0" r="0" b="0"/>
              <a:pathLst>
                <a:path w="177511" h="165101">
                  <a:moveTo>
                    <a:pt x="21133" y="0"/>
                  </a:moveTo>
                  <a:lnTo>
                    <a:pt x="21133" y="0"/>
                  </a:lnTo>
                  <a:lnTo>
                    <a:pt x="23014" y="31393"/>
                  </a:lnTo>
                  <a:lnTo>
                    <a:pt x="26203" y="54169"/>
                  </a:lnTo>
                  <a:lnTo>
                    <a:pt x="29971" y="80755"/>
                  </a:lnTo>
                  <a:lnTo>
                    <a:pt x="33998" y="105271"/>
                  </a:lnTo>
                  <a:lnTo>
                    <a:pt x="38351" y="133262"/>
                  </a:lnTo>
                  <a:lnTo>
                    <a:pt x="39821" y="155361"/>
                  </a:lnTo>
                  <a:lnTo>
                    <a:pt x="39236" y="157902"/>
                  </a:lnTo>
                  <a:lnTo>
                    <a:pt x="38141" y="158890"/>
                  </a:lnTo>
                  <a:lnTo>
                    <a:pt x="36705" y="158844"/>
                  </a:lnTo>
                  <a:lnTo>
                    <a:pt x="33228" y="155029"/>
                  </a:lnTo>
                  <a:lnTo>
                    <a:pt x="18101" y="125543"/>
                  </a:lnTo>
                  <a:lnTo>
                    <a:pt x="10143" y="104480"/>
                  </a:lnTo>
                  <a:lnTo>
                    <a:pt x="3784" y="81008"/>
                  </a:lnTo>
                  <a:lnTo>
                    <a:pt x="0" y="49637"/>
                  </a:lnTo>
                  <a:lnTo>
                    <a:pt x="5043" y="23446"/>
                  </a:lnTo>
                  <a:lnTo>
                    <a:pt x="7584" y="19864"/>
                  </a:lnTo>
                  <a:lnTo>
                    <a:pt x="10689" y="17476"/>
                  </a:lnTo>
                  <a:lnTo>
                    <a:pt x="18608" y="14823"/>
                  </a:lnTo>
                  <a:lnTo>
                    <a:pt x="29183" y="13643"/>
                  </a:lnTo>
                  <a:lnTo>
                    <a:pt x="57150" y="19721"/>
                  </a:lnTo>
                  <a:lnTo>
                    <a:pt x="80179" y="26639"/>
                  </a:lnTo>
                  <a:lnTo>
                    <a:pt x="103820" y="34417"/>
                  </a:lnTo>
                  <a:lnTo>
                    <a:pt x="126086" y="42578"/>
                  </a:lnTo>
                  <a:lnTo>
                    <a:pt x="155085" y="51735"/>
                  </a:lnTo>
                  <a:lnTo>
                    <a:pt x="174253" y="56786"/>
                  </a:lnTo>
                  <a:lnTo>
                    <a:pt x="176130" y="58318"/>
                  </a:lnTo>
                  <a:lnTo>
                    <a:pt x="177381" y="60046"/>
                  </a:lnTo>
                  <a:lnTo>
                    <a:pt x="177510" y="62608"/>
                  </a:lnTo>
                  <a:lnTo>
                    <a:pt x="175771" y="69218"/>
                  </a:lnTo>
                  <a:lnTo>
                    <a:pt x="146198" y="96003"/>
                  </a:lnTo>
                  <a:lnTo>
                    <a:pt x="120278" y="116405"/>
                  </a:lnTo>
                  <a:lnTo>
                    <a:pt x="90028" y="141840"/>
                  </a:lnTo>
                  <a:lnTo>
                    <a:pt x="65583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5" name="SMARTInkShape-3211"/>
            <p:cNvSpPr/>
            <p:nvPr>
              <p:custDataLst>
                <p:tags r:id="rId76"/>
              </p:custDataLst>
            </p:nvPr>
          </p:nvSpPr>
          <p:spPr>
            <a:xfrm>
              <a:off x="2222500" y="2120909"/>
              <a:ext cx="412751" cy="12692"/>
            </a:xfrm>
            <a:custGeom>
              <a:avLst/>
              <a:gdLst/>
              <a:ahLst/>
              <a:cxnLst/>
              <a:rect l="0" t="0" r="0" b="0"/>
              <a:pathLst>
                <a:path w="412751" h="12692">
                  <a:moveTo>
                    <a:pt x="0" y="12691"/>
                  </a:moveTo>
                  <a:lnTo>
                    <a:pt x="0" y="12691"/>
                  </a:lnTo>
                  <a:lnTo>
                    <a:pt x="22395" y="12691"/>
                  </a:lnTo>
                  <a:lnTo>
                    <a:pt x="45466" y="12691"/>
                  </a:lnTo>
                  <a:lnTo>
                    <a:pt x="62061" y="11985"/>
                  </a:lnTo>
                  <a:lnTo>
                    <a:pt x="81591" y="10809"/>
                  </a:lnTo>
                  <a:lnTo>
                    <a:pt x="103077" y="9320"/>
                  </a:lnTo>
                  <a:lnTo>
                    <a:pt x="125868" y="7621"/>
                  </a:lnTo>
                  <a:lnTo>
                    <a:pt x="149529" y="5784"/>
                  </a:lnTo>
                  <a:lnTo>
                    <a:pt x="173769" y="3853"/>
                  </a:lnTo>
                  <a:lnTo>
                    <a:pt x="196985" y="2565"/>
                  </a:lnTo>
                  <a:lnTo>
                    <a:pt x="219518" y="1707"/>
                  </a:lnTo>
                  <a:lnTo>
                    <a:pt x="241595" y="1135"/>
                  </a:lnTo>
                  <a:lnTo>
                    <a:pt x="262663" y="754"/>
                  </a:lnTo>
                  <a:lnTo>
                    <a:pt x="283059" y="499"/>
                  </a:lnTo>
                  <a:lnTo>
                    <a:pt x="303006" y="330"/>
                  </a:lnTo>
                  <a:lnTo>
                    <a:pt x="320537" y="217"/>
                  </a:lnTo>
                  <a:lnTo>
                    <a:pt x="351306" y="91"/>
                  </a:lnTo>
                  <a:lnTo>
                    <a:pt x="378944" y="21"/>
                  </a:lnTo>
                  <a:lnTo>
                    <a:pt x="389328" y="0"/>
                  </a:lnTo>
                  <a:lnTo>
                    <a:pt x="393638" y="1876"/>
                  </a:lnTo>
                  <a:lnTo>
                    <a:pt x="397906" y="4357"/>
                  </a:lnTo>
                  <a:lnTo>
                    <a:pt x="406395" y="5949"/>
                  </a:lnTo>
                  <a:lnTo>
                    <a:pt x="412750" y="63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6" name="SMARTInkShape-3212"/>
            <p:cNvSpPr/>
            <p:nvPr>
              <p:custDataLst>
                <p:tags r:id="rId77"/>
              </p:custDataLst>
            </p:nvPr>
          </p:nvSpPr>
          <p:spPr>
            <a:xfrm>
              <a:off x="1562100" y="2146669"/>
              <a:ext cx="361951" cy="31382"/>
            </a:xfrm>
            <a:custGeom>
              <a:avLst/>
              <a:gdLst/>
              <a:ahLst/>
              <a:cxnLst/>
              <a:rect l="0" t="0" r="0" b="0"/>
              <a:pathLst>
                <a:path w="361951" h="31382">
                  <a:moveTo>
                    <a:pt x="0" y="31381"/>
                  </a:moveTo>
                  <a:lnTo>
                    <a:pt x="0" y="31381"/>
                  </a:lnTo>
                  <a:lnTo>
                    <a:pt x="27299" y="29499"/>
                  </a:lnTo>
                  <a:lnTo>
                    <a:pt x="50938" y="27017"/>
                  </a:lnTo>
                  <a:lnTo>
                    <a:pt x="67120" y="26355"/>
                  </a:lnTo>
                  <a:lnTo>
                    <a:pt x="84964" y="25914"/>
                  </a:lnTo>
                  <a:lnTo>
                    <a:pt x="103915" y="24914"/>
                  </a:lnTo>
                  <a:lnTo>
                    <a:pt x="123604" y="23542"/>
                  </a:lnTo>
                  <a:lnTo>
                    <a:pt x="143786" y="21921"/>
                  </a:lnTo>
                  <a:lnTo>
                    <a:pt x="164296" y="20136"/>
                  </a:lnTo>
                  <a:lnTo>
                    <a:pt x="185026" y="18240"/>
                  </a:lnTo>
                  <a:lnTo>
                    <a:pt x="205900" y="16270"/>
                  </a:lnTo>
                  <a:lnTo>
                    <a:pt x="225461" y="14252"/>
                  </a:lnTo>
                  <a:lnTo>
                    <a:pt x="244146" y="12200"/>
                  </a:lnTo>
                  <a:lnTo>
                    <a:pt x="262248" y="10127"/>
                  </a:lnTo>
                  <a:lnTo>
                    <a:pt x="293649" y="5942"/>
                  </a:lnTo>
                  <a:lnTo>
                    <a:pt x="319599" y="2436"/>
                  </a:lnTo>
                  <a:lnTo>
                    <a:pt x="349743" y="185"/>
                  </a:lnTo>
                  <a:lnTo>
                    <a:pt x="353812" y="0"/>
                  </a:lnTo>
                  <a:lnTo>
                    <a:pt x="356525" y="583"/>
                  </a:lnTo>
                  <a:lnTo>
                    <a:pt x="358333" y="1677"/>
                  </a:lnTo>
                  <a:lnTo>
                    <a:pt x="361950" y="59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7" name="SMARTInkShape-3213"/>
            <p:cNvSpPr/>
            <p:nvPr>
              <p:custDataLst>
                <p:tags r:id="rId78"/>
              </p:custDataLst>
            </p:nvPr>
          </p:nvSpPr>
          <p:spPr>
            <a:xfrm>
              <a:off x="1974850" y="1930400"/>
              <a:ext cx="266701" cy="31751"/>
            </a:xfrm>
            <a:custGeom>
              <a:avLst/>
              <a:gdLst/>
              <a:ahLst/>
              <a:cxnLst/>
              <a:rect l="0" t="0" r="0" b="0"/>
              <a:pathLst>
                <a:path w="266701" h="31751">
                  <a:moveTo>
                    <a:pt x="0" y="0"/>
                  </a:moveTo>
                  <a:lnTo>
                    <a:pt x="0" y="0"/>
                  </a:lnTo>
                  <a:lnTo>
                    <a:pt x="26367" y="8789"/>
                  </a:lnTo>
                  <a:lnTo>
                    <a:pt x="49819" y="15901"/>
                  </a:lnTo>
                  <a:lnTo>
                    <a:pt x="81408" y="23765"/>
                  </a:lnTo>
                  <a:lnTo>
                    <a:pt x="98722" y="26427"/>
                  </a:lnTo>
                  <a:lnTo>
                    <a:pt x="116615" y="28201"/>
                  </a:lnTo>
                  <a:lnTo>
                    <a:pt x="134893" y="29384"/>
                  </a:lnTo>
                  <a:lnTo>
                    <a:pt x="152018" y="29467"/>
                  </a:lnTo>
                  <a:lnTo>
                    <a:pt x="168373" y="28817"/>
                  </a:lnTo>
                  <a:lnTo>
                    <a:pt x="199010" y="26213"/>
                  </a:lnTo>
                  <a:lnTo>
                    <a:pt x="226738" y="22704"/>
                  </a:lnTo>
                  <a:lnTo>
                    <a:pt x="257343" y="16113"/>
                  </a:lnTo>
                  <a:lnTo>
                    <a:pt x="260462" y="16387"/>
                  </a:lnTo>
                  <a:lnTo>
                    <a:pt x="262541" y="17274"/>
                  </a:lnTo>
                  <a:lnTo>
                    <a:pt x="263928" y="19277"/>
                  </a:lnTo>
                  <a:lnTo>
                    <a:pt x="2667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8" name="SMARTInkShape-3214"/>
            <p:cNvSpPr/>
            <p:nvPr>
              <p:custDataLst>
                <p:tags r:id="rId79"/>
              </p:custDataLst>
            </p:nvPr>
          </p:nvSpPr>
          <p:spPr>
            <a:xfrm>
              <a:off x="2095500" y="1977542"/>
              <a:ext cx="10009" cy="251309"/>
            </a:xfrm>
            <a:custGeom>
              <a:avLst/>
              <a:gdLst/>
              <a:ahLst/>
              <a:cxnLst/>
              <a:rect l="0" t="0" r="0" b="0"/>
              <a:pathLst>
                <a:path w="10009" h="251309">
                  <a:moveTo>
                    <a:pt x="6350" y="3658"/>
                  </a:moveTo>
                  <a:lnTo>
                    <a:pt x="6350" y="3658"/>
                  </a:lnTo>
                  <a:lnTo>
                    <a:pt x="6350" y="0"/>
                  </a:lnTo>
                  <a:lnTo>
                    <a:pt x="8231" y="10252"/>
                  </a:lnTo>
                  <a:lnTo>
                    <a:pt x="10008" y="24933"/>
                  </a:lnTo>
                  <a:lnTo>
                    <a:pt x="8446" y="45569"/>
                  </a:lnTo>
                  <a:lnTo>
                    <a:pt x="7282" y="72615"/>
                  </a:lnTo>
                  <a:lnTo>
                    <a:pt x="6764" y="102744"/>
                  </a:lnTo>
                  <a:lnTo>
                    <a:pt x="6534" y="132598"/>
                  </a:lnTo>
                  <a:lnTo>
                    <a:pt x="6432" y="160448"/>
                  </a:lnTo>
                  <a:lnTo>
                    <a:pt x="6386" y="185526"/>
                  </a:lnTo>
                  <a:lnTo>
                    <a:pt x="5655" y="214805"/>
                  </a:lnTo>
                  <a:lnTo>
                    <a:pt x="589" y="246396"/>
                  </a:lnTo>
                  <a:lnTo>
                    <a:pt x="0" y="251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2" name="SMARTInkShape-Group727"/>
          <p:cNvGrpSpPr/>
          <p:nvPr/>
        </p:nvGrpSpPr>
        <p:grpSpPr>
          <a:xfrm>
            <a:off x="2832100" y="2641600"/>
            <a:ext cx="19051" cy="374651"/>
            <a:chOff x="2832100" y="2641600"/>
            <a:chExt cx="19051" cy="374651"/>
          </a:xfrm>
        </p:grpSpPr>
        <p:sp>
          <p:nvSpPr>
            <p:cNvPr id="540" name="SMARTInkShape-3215"/>
            <p:cNvSpPr/>
            <p:nvPr>
              <p:custDataLst>
                <p:tags r:id="rId54"/>
              </p:custDataLst>
            </p:nvPr>
          </p:nvSpPr>
          <p:spPr>
            <a:xfrm>
              <a:off x="2832100" y="2965450"/>
              <a:ext cx="19051" cy="50801"/>
            </a:xfrm>
            <a:custGeom>
              <a:avLst/>
              <a:gdLst/>
              <a:ahLst/>
              <a:cxnLst/>
              <a:rect l="0" t="0" r="0" b="0"/>
              <a:pathLst>
                <a:path w="19051" h="50801">
                  <a:moveTo>
                    <a:pt x="0" y="0"/>
                  </a:moveTo>
                  <a:lnTo>
                    <a:pt x="0" y="0"/>
                  </a:lnTo>
                  <a:lnTo>
                    <a:pt x="11933" y="27630"/>
                  </a:lnTo>
                  <a:lnTo>
                    <a:pt x="190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1" name="SMARTInkShape-3216"/>
            <p:cNvSpPr/>
            <p:nvPr>
              <p:custDataLst>
                <p:tags r:id="rId55"/>
              </p:custDataLst>
            </p:nvPr>
          </p:nvSpPr>
          <p:spPr>
            <a:xfrm>
              <a:off x="2832100" y="2641600"/>
              <a:ext cx="1" cy="25401"/>
            </a:xfrm>
            <a:custGeom>
              <a:avLst/>
              <a:gdLst/>
              <a:ahLst/>
              <a:cxnLst/>
              <a:rect l="0" t="0" r="0" b="0"/>
              <a:pathLst>
                <a:path w="1" h="25401">
                  <a:moveTo>
                    <a:pt x="0" y="0"/>
                  </a:moveTo>
                  <a:lnTo>
                    <a:pt x="0" y="0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43" name="SMARTInkShape-3217"/>
          <p:cNvSpPr/>
          <p:nvPr>
            <p:custDataLst>
              <p:tags r:id="rId6"/>
            </p:custDataLst>
          </p:nvPr>
        </p:nvSpPr>
        <p:spPr>
          <a:xfrm>
            <a:off x="2851150" y="2006600"/>
            <a:ext cx="12701" cy="101601"/>
          </a:xfrm>
          <a:custGeom>
            <a:avLst/>
            <a:gdLst/>
            <a:ahLst/>
            <a:cxnLst/>
            <a:rect l="0" t="0" r="0" b="0"/>
            <a:pathLst>
              <a:path w="12701" h="101601">
                <a:moveTo>
                  <a:pt x="12700" y="0"/>
                </a:moveTo>
                <a:lnTo>
                  <a:pt x="12700" y="0"/>
                </a:lnTo>
                <a:lnTo>
                  <a:pt x="7631" y="29712"/>
                </a:lnTo>
                <a:lnTo>
                  <a:pt x="2575" y="59917"/>
                </a:lnTo>
                <a:lnTo>
                  <a:pt x="763" y="87681"/>
                </a:lnTo>
                <a:lnTo>
                  <a:pt x="0" y="1016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50" name="SMARTInkShape-Group729"/>
          <p:cNvGrpSpPr/>
          <p:nvPr/>
        </p:nvGrpSpPr>
        <p:grpSpPr>
          <a:xfrm>
            <a:off x="1504950" y="1943100"/>
            <a:ext cx="38101" cy="1778001"/>
            <a:chOff x="1504950" y="1943100"/>
            <a:chExt cx="38101" cy="1778001"/>
          </a:xfrm>
        </p:grpSpPr>
        <p:sp>
          <p:nvSpPr>
            <p:cNvPr id="544" name="SMARTInkShape-3218"/>
            <p:cNvSpPr/>
            <p:nvPr>
              <p:custDataLst>
                <p:tags r:id="rId48"/>
              </p:custDataLst>
            </p:nvPr>
          </p:nvSpPr>
          <p:spPr>
            <a:xfrm>
              <a:off x="1511300" y="3594100"/>
              <a:ext cx="12701" cy="127001"/>
            </a:xfrm>
            <a:custGeom>
              <a:avLst/>
              <a:gdLst/>
              <a:ahLst/>
              <a:cxnLst/>
              <a:rect l="0" t="0" r="0" b="0"/>
              <a:pathLst>
                <a:path w="12701" h="127001">
                  <a:moveTo>
                    <a:pt x="0" y="0"/>
                  </a:moveTo>
                  <a:lnTo>
                    <a:pt x="0" y="0"/>
                  </a:lnTo>
                  <a:lnTo>
                    <a:pt x="1881" y="25748"/>
                  </a:lnTo>
                  <a:lnTo>
                    <a:pt x="8838" y="54240"/>
                  </a:lnTo>
                  <a:lnTo>
                    <a:pt x="11556" y="82079"/>
                  </a:lnTo>
                  <a:lnTo>
                    <a:pt x="12361" y="109300"/>
                  </a:lnTo>
                  <a:lnTo>
                    <a:pt x="1270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5" name="SMARTInkShape-3219"/>
            <p:cNvSpPr/>
            <p:nvPr>
              <p:custDataLst>
                <p:tags r:id="rId49"/>
              </p:custDataLst>
            </p:nvPr>
          </p:nvSpPr>
          <p:spPr>
            <a:xfrm>
              <a:off x="1517650" y="3289300"/>
              <a:ext cx="12701" cy="57151"/>
            </a:xfrm>
            <a:custGeom>
              <a:avLst/>
              <a:gdLst/>
              <a:ahLst/>
              <a:cxnLst/>
              <a:rect l="0" t="0" r="0" b="0"/>
              <a:pathLst>
                <a:path w="12701" h="57151">
                  <a:moveTo>
                    <a:pt x="0" y="0"/>
                  </a:moveTo>
                  <a:lnTo>
                    <a:pt x="0" y="0"/>
                  </a:lnTo>
                  <a:lnTo>
                    <a:pt x="1881" y="20722"/>
                  </a:lnTo>
                  <a:lnTo>
                    <a:pt x="1270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6" name="SMARTInkShape-3220"/>
            <p:cNvSpPr/>
            <p:nvPr>
              <p:custDataLst>
                <p:tags r:id="rId50"/>
              </p:custDataLst>
            </p:nvPr>
          </p:nvSpPr>
          <p:spPr>
            <a:xfrm>
              <a:off x="1511300" y="297815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0" y="0"/>
                  </a:moveTo>
                  <a:lnTo>
                    <a:pt x="0" y="0"/>
                  </a:lnTo>
                  <a:lnTo>
                    <a:pt x="0" y="26515"/>
                  </a:lnTo>
                  <a:lnTo>
                    <a:pt x="5070" y="54678"/>
                  </a:lnTo>
                  <a:lnTo>
                    <a:pt x="127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7" name="SMARTInkShape-3221"/>
            <p:cNvSpPr/>
            <p:nvPr>
              <p:custDataLst>
                <p:tags r:id="rId51"/>
              </p:custDataLst>
            </p:nvPr>
          </p:nvSpPr>
          <p:spPr>
            <a:xfrm>
              <a:off x="1504950" y="2686050"/>
              <a:ext cx="14928" cy="127001"/>
            </a:xfrm>
            <a:custGeom>
              <a:avLst/>
              <a:gdLst/>
              <a:ahLst/>
              <a:cxnLst/>
              <a:rect l="0" t="0" r="0" b="0"/>
              <a:pathLst>
                <a:path w="14928" h="127001">
                  <a:moveTo>
                    <a:pt x="0" y="0"/>
                  </a:moveTo>
                  <a:lnTo>
                    <a:pt x="0" y="0"/>
                  </a:lnTo>
                  <a:lnTo>
                    <a:pt x="1881" y="20722"/>
                  </a:lnTo>
                  <a:lnTo>
                    <a:pt x="8838" y="48151"/>
                  </a:lnTo>
                  <a:lnTo>
                    <a:pt x="14927" y="72436"/>
                  </a:lnTo>
                  <a:lnTo>
                    <a:pt x="13872" y="100856"/>
                  </a:lnTo>
                  <a:lnTo>
                    <a:pt x="1270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8" name="SMARTInkShape-3222"/>
            <p:cNvSpPr/>
            <p:nvPr>
              <p:custDataLst>
                <p:tags r:id="rId52"/>
              </p:custDataLst>
            </p:nvPr>
          </p:nvSpPr>
          <p:spPr>
            <a:xfrm>
              <a:off x="1511300" y="2317750"/>
              <a:ext cx="19051" cy="95251"/>
            </a:xfrm>
            <a:custGeom>
              <a:avLst/>
              <a:gdLst/>
              <a:ahLst/>
              <a:cxnLst/>
              <a:rect l="0" t="0" r="0" b="0"/>
              <a:pathLst>
                <a:path w="19051" h="95251">
                  <a:moveTo>
                    <a:pt x="0" y="0"/>
                  </a:moveTo>
                  <a:lnTo>
                    <a:pt x="0" y="0"/>
                  </a:lnTo>
                  <a:lnTo>
                    <a:pt x="7839" y="31688"/>
                  </a:lnTo>
                  <a:lnTo>
                    <a:pt x="10540" y="41600"/>
                  </a:lnTo>
                  <a:lnTo>
                    <a:pt x="14155" y="70959"/>
                  </a:lnTo>
                  <a:lnTo>
                    <a:pt x="190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9" name="SMARTInkShape-3223"/>
            <p:cNvSpPr/>
            <p:nvPr>
              <p:custDataLst>
                <p:tags r:id="rId53"/>
              </p:custDataLst>
            </p:nvPr>
          </p:nvSpPr>
          <p:spPr>
            <a:xfrm>
              <a:off x="1536700" y="194310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6350" y="0"/>
                  </a:moveTo>
                  <a:lnTo>
                    <a:pt x="6350" y="0"/>
                  </a:lnTo>
                  <a:lnTo>
                    <a:pt x="883" y="23144"/>
                  </a:lnTo>
                  <a:lnTo>
                    <a:pt x="77" y="54138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51" name="SMARTInkShape-3224"/>
          <p:cNvSpPr/>
          <p:nvPr>
            <p:custDataLst>
              <p:tags r:id="rId7"/>
            </p:custDataLst>
          </p:nvPr>
        </p:nvSpPr>
        <p:spPr>
          <a:xfrm>
            <a:off x="2801865" y="3194050"/>
            <a:ext cx="48808" cy="55543"/>
          </a:xfrm>
          <a:custGeom>
            <a:avLst/>
            <a:gdLst/>
            <a:ahLst/>
            <a:cxnLst/>
            <a:rect l="0" t="0" r="0" b="0"/>
            <a:pathLst>
              <a:path w="48808" h="55543">
                <a:moveTo>
                  <a:pt x="42935" y="0"/>
                </a:moveTo>
                <a:lnTo>
                  <a:pt x="42935" y="0"/>
                </a:lnTo>
                <a:lnTo>
                  <a:pt x="34097" y="0"/>
                </a:lnTo>
                <a:lnTo>
                  <a:pt x="30070" y="1881"/>
                </a:lnTo>
                <a:lnTo>
                  <a:pt x="25928" y="4364"/>
                </a:lnTo>
                <a:lnTo>
                  <a:pt x="21736" y="5467"/>
                </a:lnTo>
                <a:lnTo>
                  <a:pt x="3598" y="20578"/>
                </a:lnTo>
                <a:lnTo>
                  <a:pt x="758" y="27020"/>
                </a:lnTo>
                <a:lnTo>
                  <a:pt x="0" y="30713"/>
                </a:lnTo>
                <a:lnTo>
                  <a:pt x="201" y="33881"/>
                </a:lnTo>
                <a:lnTo>
                  <a:pt x="2305" y="39282"/>
                </a:lnTo>
                <a:lnTo>
                  <a:pt x="4559" y="41005"/>
                </a:lnTo>
                <a:lnTo>
                  <a:pt x="10828" y="42919"/>
                </a:lnTo>
                <a:lnTo>
                  <a:pt x="34623" y="44316"/>
                </a:lnTo>
                <a:lnTo>
                  <a:pt x="38099" y="42949"/>
                </a:lnTo>
                <a:lnTo>
                  <a:pt x="43843" y="37668"/>
                </a:lnTo>
                <a:lnTo>
                  <a:pt x="46867" y="32499"/>
                </a:lnTo>
                <a:lnTo>
                  <a:pt x="48569" y="23740"/>
                </a:lnTo>
                <a:lnTo>
                  <a:pt x="48807" y="20060"/>
                </a:lnTo>
                <a:lnTo>
                  <a:pt x="47191" y="14090"/>
                </a:lnTo>
                <a:lnTo>
                  <a:pt x="45772" y="11510"/>
                </a:lnTo>
                <a:lnTo>
                  <a:pt x="44121" y="9790"/>
                </a:lnTo>
                <a:lnTo>
                  <a:pt x="40405" y="7879"/>
                </a:lnTo>
                <a:lnTo>
                  <a:pt x="30975" y="6803"/>
                </a:lnTo>
                <a:lnTo>
                  <a:pt x="19244" y="9855"/>
                </a:lnTo>
                <a:lnTo>
                  <a:pt x="12885" y="15199"/>
                </a:lnTo>
                <a:lnTo>
                  <a:pt x="8413" y="21572"/>
                </a:lnTo>
                <a:lnTo>
                  <a:pt x="6425" y="26756"/>
                </a:lnTo>
                <a:lnTo>
                  <a:pt x="7423" y="33293"/>
                </a:lnTo>
                <a:lnTo>
                  <a:pt x="8677" y="37012"/>
                </a:lnTo>
                <a:lnTo>
                  <a:pt x="13833" y="43026"/>
                </a:lnTo>
                <a:lnTo>
                  <a:pt x="20829" y="47345"/>
                </a:lnTo>
                <a:lnTo>
                  <a:pt x="28642" y="49264"/>
                </a:lnTo>
                <a:lnTo>
                  <a:pt x="34936" y="48236"/>
                </a:lnTo>
                <a:lnTo>
                  <a:pt x="42447" y="43690"/>
                </a:lnTo>
                <a:lnTo>
                  <a:pt x="44726" y="41827"/>
                </a:lnTo>
                <a:lnTo>
                  <a:pt x="47259" y="35993"/>
                </a:lnTo>
                <a:lnTo>
                  <a:pt x="47934" y="32462"/>
                </a:lnTo>
                <a:lnTo>
                  <a:pt x="46803" y="24776"/>
                </a:lnTo>
                <a:lnTo>
                  <a:pt x="45514" y="20750"/>
                </a:lnTo>
                <a:lnTo>
                  <a:pt x="40318" y="14396"/>
                </a:lnTo>
                <a:lnTo>
                  <a:pt x="33305" y="9926"/>
                </a:lnTo>
                <a:lnTo>
                  <a:pt x="25485" y="7939"/>
                </a:lnTo>
                <a:lnTo>
                  <a:pt x="19187" y="8938"/>
                </a:lnTo>
                <a:lnTo>
                  <a:pt x="16519" y="10192"/>
                </a:lnTo>
                <a:lnTo>
                  <a:pt x="11674" y="15348"/>
                </a:lnTo>
                <a:lnTo>
                  <a:pt x="7875" y="22344"/>
                </a:lnTo>
                <a:lnTo>
                  <a:pt x="6186" y="30156"/>
                </a:lnTo>
                <a:lnTo>
                  <a:pt x="7147" y="33510"/>
                </a:lnTo>
                <a:lnTo>
                  <a:pt x="19259" y="46241"/>
                </a:lnTo>
                <a:lnTo>
                  <a:pt x="25592" y="48774"/>
                </a:lnTo>
                <a:lnTo>
                  <a:pt x="37785" y="50400"/>
                </a:lnTo>
                <a:lnTo>
                  <a:pt x="40207" y="49122"/>
                </a:lnTo>
                <a:lnTo>
                  <a:pt x="44780" y="43939"/>
                </a:lnTo>
                <a:lnTo>
                  <a:pt x="47283" y="36932"/>
                </a:lnTo>
                <a:lnTo>
                  <a:pt x="47950" y="33088"/>
                </a:lnTo>
                <a:lnTo>
                  <a:pt x="46984" y="29114"/>
                </a:lnTo>
                <a:lnTo>
                  <a:pt x="42147" y="20936"/>
                </a:lnTo>
                <a:lnTo>
                  <a:pt x="31491" y="11769"/>
                </a:lnTo>
                <a:lnTo>
                  <a:pt x="28250" y="10668"/>
                </a:lnTo>
                <a:lnTo>
                  <a:pt x="25384" y="10640"/>
                </a:lnTo>
                <a:lnTo>
                  <a:pt x="15715" y="12293"/>
                </a:lnTo>
                <a:lnTo>
                  <a:pt x="13499" y="13840"/>
                </a:lnTo>
                <a:lnTo>
                  <a:pt x="9156" y="19321"/>
                </a:lnTo>
                <a:lnTo>
                  <a:pt x="6756" y="26461"/>
                </a:lnTo>
                <a:lnTo>
                  <a:pt x="6115" y="30341"/>
                </a:lnTo>
                <a:lnTo>
                  <a:pt x="7286" y="38414"/>
                </a:lnTo>
                <a:lnTo>
                  <a:pt x="8585" y="42543"/>
                </a:lnTo>
                <a:lnTo>
                  <a:pt x="13793" y="49012"/>
                </a:lnTo>
                <a:lnTo>
                  <a:pt x="20811" y="53533"/>
                </a:lnTo>
                <a:lnTo>
                  <a:pt x="28634" y="55542"/>
                </a:lnTo>
                <a:lnTo>
                  <a:pt x="34932" y="54554"/>
                </a:lnTo>
                <a:lnTo>
                  <a:pt x="37600" y="53303"/>
                </a:lnTo>
                <a:lnTo>
                  <a:pt x="42445" y="48149"/>
                </a:lnTo>
                <a:lnTo>
                  <a:pt x="46245" y="41155"/>
                </a:lnTo>
                <a:lnTo>
                  <a:pt x="47934" y="33343"/>
                </a:lnTo>
                <a:lnTo>
                  <a:pt x="46803" y="25167"/>
                </a:lnTo>
                <a:lnTo>
                  <a:pt x="43949" y="18241"/>
                </a:lnTo>
                <a:lnTo>
                  <a:pt x="42199" y="16394"/>
                </a:lnTo>
                <a:lnTo>
                  <a:pt x="40328" y="15163"/>
                </a:lnTo>
                <a:lnTo>
                  <a:pt x="37669" y="15753"/>
                </a:lnTo>
                <a:lnTo>
                  <a:pt x="22608" y="27222"/>
                </a:lnTo>
                <a:lnTo>
                  <a:pt x="19790" y="31619"/>
                </a:lnTo>
                <a:lnTo>
                  <a:pt x="19038" y="33779"/>
                </a:lnTo>
                <a:lnTo>
                  <a:pt x="19243" y="35925"/>
                </a:lnTo>
                <a:lnTo>
                  <a:pt x="21352" y="40191"/>
                </a:lnTo>
                <a:lnTo>
                  <a:pt x="26505" y="46559"/>
                </a:lnTo>
                <a:lnTo>
                  <a:pt x="32340" y="48915"/>
                </a:lnTo>
                <a:lnTo>
                  <a:pt x="42935" y="508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59" name="SMARTInkShape-Group731"/>
          <p:cNvGrpSpPr/>
          <p:nvPr/>
        </p:nvGrpSpPr>
        <p:grpSpPr>
          <a:xfrm>
            <a:off x="1074174" y="4540250"/>
            <a:ext cx="413195" cy="317501"/>
            <a:chOff x="1074174" y="4540250"/>
            <a:chExt cx="413195" cy="317501"/>
          </a:xfrm>
        </p:grpSpPr>
        <p:sp>
          <p:nvSpPr>
            <p:cNvPr id="552" name="SMARTInkShape-3225"/>
            <p:cNvSpPr/>
            <p:nvPr>
              <p:custDataLst>
                <p:tags r:id="rId41"/>
              </p:custDataLst>
            </p:nvPr>
          </p:nvSpPr>
          <p:spPr>
            <a:xfrm>
              <a:off x="1441450" y="4540250"/>
              <a:ext cx="45919" cy="317501"/>
            </a:xfrm>
            <a:custGeom>
              <a:avLst/>
              <a:gdLst/>
              <a:ahLst/>
              <a:cxnLst/>
              <a:rect l="0" t="0" r="0" b="0"/>
              <a:pathLst>
                <a:path w="45919" h="31750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7677" y="27789"/>
                  </a:lnTo>
                  <a:lnTo>
                    <a:pt x="23849" y="52097"/>
                  </a:lnTo>
                  <a:lnTo>
                    <a:pt x="29649" y="81715"/>
                  </a:lnTo>
                  <a:lnTo>
                    <a:pt x="33172" y="97516"/>
                  </a:lnTo>
                  <a:lnTo>
                    <a:pt x="36931" y="113694"/>
                  </a:lnTo>
                  <a:lnTo>
                    <a:pt x="40143" y="130124"/>
                  </a:lnTo>
                  <a:lnTo>
                    <a:pt x="42990" y="146721"/>
                  </a:lnTo>
                  <a:lnTo>
                    <a:pt x="45593" y="163431"/>
                  </a:lnTo>
                  <a:lnTo>
                    <a:pt x="45918" y="180215"/>
                  </a:lnTo>
                  <a:lnTo>
                    <a:pt x="44723" y="197048"/>
                  </a:lnTo>
                  <a:lnTo>
                    <a:pt x="42515" y="213916"/>
                  </a:lnTo>
                  <a:lnTo>
                    <a:pt x="36299" y="243946"/>
                  </a:lnTo>
                  <a:lnTo>
                    <a:pt x="28833" y="269992"/>
                  </a:lnTo>
                  <a:lnTo>
                    <a:pt x="18107" y="298407"/>
                  </a:lnTo>
                  <a:lnTo>
                    <a:pt x="1270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3" name="SMARTInkShape-3226"/>
            <p:cNvSpPr/>
            <p:nvPr>
              <p:custDataLst>
                <p:tags r:id="rId42"/>
              </p:custDataLst>
            </p:nvPr>
          </p:nvSpPr>
          <p:spPr>
            <a:xfrm>
              <a:off x="1333500" y="4699000"/>
              <a:ext cx="82551" cy="22076"/>
            </a:xfrm>
            <a:custGeom>
              <a:avLst/>
              <a:gdLst/>
              <a:ahLst/>
              <a:cxnLst/>
              <a:rect l="0" t="0" r="0" b="0"/>
              <a:pathLst>
                <a:path w="82551" h="22076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2" y="5026"/>
                  </a:lnTo>
                  <a:lnTo>
                    <a:pt x="32604" y="15111"/>
                  </a:lnTo>
                  <a:lnTo>
                    <a:pt x="61087" y="22075"/>
                  </a:lnTo>
                  <a:lnTo>
                    <a:pt x="69718" y="22041"/>
                  </a:lnTo>
                  <a:lnTo>
                    <a:pt x="825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4" name="SMARTInkShape-3227"/>
            <p:cNvSpPr/>
            <p:nvPr>
              <p:custDataLst>
                <p:tags r:id="rId43"/>
              </p:custDataLst>
            </p:nvPr>
          </p:nvSpPr>
          <p:spPr>
            <a:xfrm>
              <a:off x="1344376" y="4584700"/>
              <a:ext cx="58975" cy="221653"/>
            </a:xfrm>
            <a:custGeom>
              <a:avLst/>
              <a:gdLst/>
              <a:ahLst/>
              <a:cxnLst/>
              <a:rect l="0" t="0" r="0" b="0"/>
              <a:pathLst>
                <a:path w="58975" h="221653">
                  <a:moveTo>
                    <a:pt x="58974" y="0"/>
                  </a:moveTo>
                  <a:lnTo>
                    <a:pt x="58974" y="0"/>
                  </a:lnTo>
                  <a:lnTo>
                    <a:pt x="58974" y="6742"/>
                  </a:lnTo>
                  <a:lnTo>
                    <a:pt x="48835" y="37576"/>
                  </a:lnTo>
                  <a:lnTo>
                    <a:pt x="41298" y="59739"/>
                  </a:lnTo>
                  <a:lnTo>
                    <a:pt x="31362" y="85582"/>
                  </a:lnTo>
                  <a:lnTo>
                    <a:pt x="20597" y="113531"/>
                  </a:lnTo>
                  <a:lnTo>
                    <a:pt x="11108" y="142415"/>
                  </a:lnTo>
                  <a:lnTo>
                    <a:pt x="4069" y="167953"/>
                  </a:lnTo>
                  <a:lnTo>
                    <a:pt x="0" y="188946"/>
                  </a:lnTo>
                  <a:lnTo>
                    <a:pt x="543" y="202979"/>
                  </a:lnTo>
                  <a:lnTo>
                    <a:pt x="2381" y="207992"/>
                  </a:lnTo>
                  <a:lnTo>
                    <a:pt x="8186" y="215443"/>
                  </a:lnTo>
                  <a:lnTo>
                    <a:pt x="19233" y="219225"/>
                  </a:lnTo>
                  <a:lnTo>
                    <a:pt x="42579" y="221652"/>
                  </a:lnTo>
                  <a:lnTo>
                    <a:pt x="46633" y="220440"/>
                  </a:lnTo>
                  <a:lnTo>
                    <a:pt x="53019" y="215331"/>
                  </a:lnTo>
                  <a:lnTo>
                    <a:pt x="56327" y="206475"/>
                  </a:lnTo>
                  <a:lnTo>
                    <a:pt x="58974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5" name="SMARTInkShape-3228"/>
            <p:cNvSpPr/>
            <p:nvPr>
              <p:custDataLst>
                <p:tags r:id="rId44"/>
              </p:custDataLst>
            </p:nvPr>
          </p:nvSpPr>
          <p:spPr>
            <a:xfrm>
              <a:off x="1273095" y="4591050"/>
              <a:ext cx="85806" cy="232195"/>
            </a:xfrm>
            <a:custGeom>
              <a:avLst/>
              <a:gdLst/>
              <a:ahLst/>
              <a:cxnLst/>
              <a:rect l="0" t="0" r="0" b="0"/>
              <a:pathLst>
                <a:path w="85806" h="232195">
                  <a:moveTo>
                    <a:pt x="85805" y="0"/>
                  </a:moveTo>
                  <a:lnTo>
                    <a:pt x="85805" y="0"/>
                  </a:lnTo>
                  <a:lnTo>
                    <a:pt x="75692" y="3371"/>
                  </a:lnTo>
                  <a:lnTo>
                    <a:pt x="66964" y="12552"/>
                  </a:lnTo>
                  <a:lnTo>
                    <a:pt x="50354" y="37350"/>
                  </a:lnTo>
                  <a:lnTo>
                    <a:pt x="36182" y="60344"/>
                  </a:lnTo>
                  <a:lnTo>
                    <a:pt x="22828" y="87027"/>
                  </a:lnTo>
                  <a:lnTo>
                    <a:pt x="13601" y="115349"/>
                  </a:lnTo>
                  <a:lnTo>
                    <a:pt x="7853" y="142283"/>
                  </a:lnTo>
                  <a:lnTo>
                    <a:pt x="3912" y="173313"/>
                  </a:lnTo>
                  <a:lnTo>
                    <a:pt x="0" y="198970"/>
                  </a:lnTo>
                  <a:lnTo>
                    <a:pt x="3582" y="228748"/>
                  </a:lnTo>
                  <a:lnTo>
                    <a:pt x="4884" y="230815"/>
                  </a:lnTo>
                  <a:lnTo>
                    <a:pt x="6458" y="232194"/>
                  </a:lnTo>
                  <a:lnTo>
                    <a:pt x="8212" y="230996"/>
                  </a:lnTo>
                  <a:lnTo>
                    <a:pt x="15955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6" name="SMARTInkShape-3229"/>
            <p:cNvSpPr/>
            <p:nvPr>
              <p:custDataLst>
                <p:tags r:id="rId45"/>
              </p:custDataLst>
            </p:nvPr>
          </p:nvSpPr>
          <p:spPr>
            <a:xfrm>
              <a:off x="1092200" y="4641850"/>
              <a:ext cx="171451" cy="6351"/>
            </a:xfrm>
            <a:custGeom>
              <a:avLst/>
              <a:gdLst/>
              <a:ahLst/>
              <a:cxnLst/>
              <a:rect l="0" t="0" r="0" b="0"/>
              <a:pathLst>
                <a:path w="171451" h="6351">
                  <a:moveTo>
                    <a:pt x="0" y="6350"/>
                  </a:moveTo>
                  <a:lnTo>
                    <a:pt x="0" y="6350"/>
                  </a:lnTo>
                  <a:lnTo>
                    <a:pt x="16620" y="1986"/>
                  </a:lnTo>
                  <a:lnTo>
                    <a:pt x="43338" y="588"/>
                  </a:lnTo>
                  <a:lnTo>
                    <a:pt x="65828" y="261"/>
                  </a:lnTo>
                  <a:lnTo>
                    <a:pt x="88053" y="116"/>
                  </a:lnTo>
                  <a:lnTo>
                    <a:pt x="118518" y="34"/>
                  </a:lnTo>
                  <a:lnTo>
                    <a:pt x="147354" y="7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7" name="SMARTInkShape-3230"/>
            <p:cNvSpPr/>
            <p:nvPr>
              <p:custDataLst>
                <p:tags r:id="rId46"/>
              </p:custDataLst>
            </p:nvPr>
          </p:nvSpPr>
          <p:spPr>
            <a:xfrm>
              <a:off x="1079500" y="4718050"/>
              <a:ext cx="158751" cy="11248"/>
            </a:xfrm>
            <a:custGeom>
              <a:avLst/>
              <a:gdLst/>
              <a:ahLst/>
              <a:cxnLst/>
              <a:rect l="0" t="0" r="0" b="0"/>
              <a:pathLst>
                <a:path w="158751" h="11248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6742" y="883"/>
                  </a:lnTo>
                  <a:lnTo>
                    <a:pt x="37576" y="5244"/>
                  </a:lnTo>
                  <a:lnTo>
                    <a:pt x="59740" y="8916"/>
                  </a:lnTo>
                  <a:lnTo>
                    <a:pt x="81820" y="11018"/>
                  </a:lnTo>
                  <a:lnTo>
                    <a:pt x="103392" y="11247"/>
                  </a:lnTo>
                  <a:lnTo>
                    <a:pt x="133254" y="8114"/>
                  </a:lnTo>
                  <a:lnTo>
                    <a:pt x="150569" y="6167"/>
                  </a:lnTo>
                  <a:lnTo>
                    <a:pt x="153296" y="4817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8" name="SMARTInkShape-3231"/>
            <p:cNvSpPr/>
            <p:nvPr>
              <p:custDataLst>
                <p:tags r:id="rId47"/>
              </p:custDataLst>
            </p:nvPr>
          </p:nvSpPr>
          <p:spPr>
            <a:xfrm>
              <a:off x="1074174" y="4629150"/>
              <a:ext cx="138677" cy="187911"/>
            </a:xfrm>
            <a:custGeom>
              <a:avLst/>
              <a:gdLst/>
              <a:ahLst/>
              <a:cxnLst/>
              <a:rect l="0" t="0" r="0" b="0"/>
              <a:pathLst>
                <a:path w="138677" h="187911">
                  <a:moveTo>
                    <a:pt x="68826" y="0"/>
                  </a:moveTo>
                  <a:lnTo>
                    <a:pt x="68826" y="0"/>
                  </a:lnTo>
                  <a:lnTo>
                    <a:pt x="65455" y="3371"/>
                  </a:lnTo>
                  <a:lnTo>
                    <a:pt x="52220" y="32520"/>
                  </a:lnTo>
                  <a:lnTo>
                    <a:pt x="41690" y="57022"/>
                  </a:lnTo>
                  <a:lnTo>
                    <a:pt x="31836" y="82493"/>
                  </a:lnTo>
                  <a:lnTo>
                    <a:pt x="22047" y="107924"/>
                  </a:lnTo>
                  <a:lnTo>
                    <a:pt x="10641" y="133339"/>
                  </a:lnTo>
                  <a:lnTo>
                    <a:pt x="2432" y="164705"/>
                  </a:lnTo>
                  <a:lnTo>
                    <a:pt x="0" y="181759"/>
                  </a:lnTo>
                  <a:lnTo>
                    <a:pt x="1776" y="184673"/>
                  </a:lnTo>
                  <a:lnTo>
                    <a:pt x="5076" y="186615"/>
                  </a:lnTo>
                  <a:lnTo>
                    <a:pt x="9393" y="187910"/>
                  </a:lnTo>
                  <a:lnTo>
                    <a:pt x="25581" y="186361"/>
                  </a:lnTo>
                  <a:lnTo>
                    <a:pt x="50525" y="181434"/>
                  </a:lnTo>
                  <a:lnTo>
                    <a:pt x="80420" y="178518"/>
                  </a:lnTo>
                  <a:lnTo>
                    <a:pt x="98837" y="178718"/>
                  </a:lnTo>
                  <a:lnTo>
                    <a:pt x="126977" y="183897"/>
                  </a:lnTo>
                  <a:lnTo>
                    <a:pt x="131830" y="182156"/>
                  </a:lnTo>
                  <a:lnTo>
                    <a:pt x="138676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2" name="SMARTInkShape-Group732"/>
          <p:cNvGrpSpPr/>
          <p:nvPr/>
        </p:nvGrpSpPr>
        <p:grpSpPr>
          <a:xfrm>
            <a:off x="1270000" y="3819161"/>
            <a:ext cx="312672" cy="632190"/>
            <a:chOff x="1270000" y="3819161"/>
            <a:chExt cx="312672" cy="632190"/>
          </a:xfrm>
        </p:grpSpPr>
        <p:sp>
          <p:nvSpPr>
            <p:cNvPr id="560" name="SMARTInkShape-3232"/>
            <p:cNvSpPr/>
            <p:nvPr>
              <p:custDataLst>
                <p:tags r:id="rId39"/>
              </p:custDataLst>
            </p:nvPr>
          </p:nvSpPr>
          <p:spPr>
            <a:xfrm>
              <a:off x="1270000" y="3845030"/>
              <a:ext cx="247389" cy="606321"/>
            </a:xfrm>
            <a:custGeom>
              <a:avLst/>
              <a:gdLst/>
              <a:ahLst/>
              <a:cxnLst/>
              <a:rect l="0" t="0" r="0" b="0"/>
              <a:pathLst>
                <a:path w="247389" h="606321">
                  <a:moveTo>
                    <a:pt x="241300" y="9420"/>
                  </a:moveTo>
                  <a:lnTo>
                    <a:pt x="241300" y="9420"/>
                  </a:lnTo>
                  <a:lnTo>
                    <a:pt x="244671" y="6049"/>
                  </a:lnTo>
                  <a:lnTo>
                    <a:pt x="246326" y="2513"/>
                  </a:lnTo>
                  <a:lnTo>
                    <a:pt x="246767" y="581"/>
                  </a:lnTo>
                  <a:lnTo>
                    <a:pt x="247062" y="0"/>
                  </a:lnTo>
                  <a:lnTo>
                    <a:pt x="247258" y="317"/>
                  </a:lnTo>
                  <a:lnTo>
                    <a:pt x="247388" y="1235"/>
                  </a:lnTo>
                  <a:lnTo>
                    <a:pt x="221609" y="30400"/>
                  </a:lnTo>
                  <a:lnTo>
                    <a:pt x="201610" y="61019"/>
                  </a:lnTo>
                  <a:lnTo>
                    <a:pt x="185561" y="85856"/>
                  </a:lnTo>
                  <a:lnTo>
                    <a:pt x="177721" y="101953"/>
                  </a:lnTo>
                  <a:lnTo>
                    <a:pt x="172276" y="129320"/>
                  </a:lnTo>
                  <a:lnTo>
                    <a:pt x="172706" y="131687"/>
                  </a:lnTo>
                  <a:lnTo>
                    <a:pt x="173699" y="133264"/>
                  </a:lnTo>
                  <a:lnTo>
                    <a:pt x="175066" y="134316"/>
                  </a:lnTo>
                  <a:lnTo>
                    <a:pt x="177388" y="133607"/>
                  </a:lnTo>
                  <a:lnTo>
                    <a:pt x="209059" y="106987"/>
                  </a:lnTo>
                  <a:lnTo>
                    <a:pt x="211339" y="106214"/>
                  </a:lnTo>
                  <a:lnTo>
                    <a:pt x="212859" y="107111"/>
                  </a:lnTo>
                  <a:lnTo>
                    <a:pt x="213873" y="109119"/>
                  </a:lnTo>
                  <a:lnTo>
                    <a:pt x="214549" y="111870"/>
                  </a:lnTo>
                  <a:lnTo>
                    <a:pt x="211537" y="120570"/>
                  </a:lnTo>
                  <a:lnTo>
                    <a:pt x="201907" y="143012"/>
                  </a:lnTo>
                  <a:lnTo>
                    <a:pt x="192748" y="166867"/>
                  </a:lnTo>
                  <a:lnTo>
                    <a:pt x="186354" y="182118"/>
                  </a:lnTo>
                  <a:lnTo>
                    <a:pt x="179269" y="198635"/>
                  </a:lnTo>
                  <a:lnTo>
                    <a:pt x="171018" y="217408"/>
                  </a:lnTo>
                  <a:lnTo>
                    <a:pt x="161990" y="237684"/>
                  </a:lnTo>
                  <a:lnTo>
                    <a:pt x="152444" y="258963"/>
                  </a:lnTo>
                  <a:lnTo>
                    <a:pt x="141846" y="280910"/>
                  </a:lnTo>
                  <a:lnTo>
                    <a:pt x="130547" y="303302"/>
                  </a:lnTo>
                  <a:lnTo>
                    <a:pt x="118782" y="325991"/>
                  </a:lnTo>
                  <a:lnTo>
                    <a:pt x="107410" y="348173"/>
                  </a:lnTo>
                  <a:lnTo>
                    <a:pt x="96301" y="370016"/>
                  </a:lnTo>
                  <a:lnTo>
                    <a:pt x="85368" y="391634"/>
                  </a:lnTo>
                  <a:lnTo>
                    <a:pt x="75256" y="411690"/>
                  </a:lnTo>
                  <a:lnTo>
                    <a:pt x="65693" y="430706"/>
                  </a:lnTo>
                  <a:lnTo>
                    <a:pt x="56495" y="449027"/>
                  </a:lnTo>
                  <a:lnTo>
                    <a:pt x="40631" y="480673"/>
                  </a:lnTo>
                  <a:lnTo>
                    <a:pt x="27231" y="508143"/>
                  </a:lnTo>
                  <a:lnTo>
                    <a:pt x="16571" y="532112"/>
                  </a:lnTo>
                  <a:lnTo>
                    <a:pt x="9379" y="562068"/>
                  </a:lnTo>
                  <a:lnTo>
                    <a:pt x="2584" y="590994"/>
                  </a:lnTo>
                  <a:lnTo>
                    <a:pt x="0" y="606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1" name="SMARTInkShape-3233"/>
            <p:cNvSpPr/>
            <p:nvPr>
              <p:custDataLst>
                <p:tags r:id="rId40"/>
              </p:custDataLst>
            </p:nvPr>
          </p:nvSpPr>
          <p:spPr>
            <a:xfrm>
              <a:off x="1480190" y="3819161"/>
              <a:ext cx="102482" cy="60224"/>
            </a:xfrm>
            <a:custGeom>
              <a:avLst/>
              <a:gdLst/>
              <a:ahLst/>
              <a:cxnLst/>
              <a:rect l="0" t="0" r="0" b="0"/>
              <a:pathLst>
                <a:path w="102482" h="60224">
                  <a:moveTo>
                    <a:pt x="69210" y="22589"/>
                  </a:moveTo>
                  <a:lnTo>
                    <a:pt x="69210" y="22589"/>
                  </a:lnTo>
                  <a:lnTo>
                    <a:pt x="69210" y="11654"/>
                  </a:lnTo>
                  <a:lnTo>
                    <a:pt x="65839" y="7041"/>
                  </a:lnTo>
                  <a:lnTo>
                    <a:pt x="62303" y="5095"/>
                  </a:lnTo>
                  <a:lnTo>
                    <a:pt x="60372" y="4577"/>
                  </a:lnTo>
                  <a:lnTo>
                    <a:pt x="54463" y="5881"/>
                  </a:lnTo>
                  <a:lnTo>
                    <a:pt x="25904" y="21470"/>
                  </a:lnTo>
                  <a:lnTo>
                    <a:pt x="11424" y="30835"/>
                  </a:lnTo>
                  <a:lnTo>
                    <a:pt x="8250" y="35191"/>
                  </a:lnTo>
                  <a:lnTo>
                    <a:pt x="7403" y="37340"/>
                  </a:lnTo>
                  <a:lnTo>
                    <a:pt x="7544" y="39479"/>
                  </a:lnTo>
                  <a:lnTo>
                    <a:pt x="9583" y="43737"/>
                  </a:lnTo>
                  <a:lnTo>
                    <a:pt x="18068" y="50100"/>
                  </a:lnTo>
                  <a:lnTo>
                    <a:pt x="33577" y="57866"/>
                  </a:lnTo>
                  <a:lnTo>
                    <a:pt x="41849" y="59434"/>
                  </a:lnTo>
                  <a:lnTo>
                    <a:pt x="48348" y="58250"/>
                  </a:lnTo>
                  <a:lnTo>
                    <a:pt x="55973" y="53616"/>
                  </a:lnTo>
                  <a:lnTo>
                    <a:pt x="58269" y="51740"/>
                  </a:lnTo>
                  <a:lnTo>
                    <a:pt x="64871" y="38988"/>
                  </a:lnTo>
                  <a:lnTo>
                    <a:pt x="67924" y="25175"/>
                  </a:lnTo>
                  <a:lnTo>
                    <a:pt x="66757" y="18329"/>
                  </a:lnTo>
                  <a:lnTo>
                    <a:pt x="65458" y="15515"/>
                  </a:lnTo>
                  <a:lnTo>
                    <a:pt x="62475" y="13640"/>
                  </a:lnTo>
                  <a:lnTo>
                    <a:pt x="53517" y="11556"/>
                  </a:lnTo>
                  <a:lnTo>
                    <a:pt x="44361" y="12511"/>
                  </a:lnTo>
                  <a:lnTo>
                    <a:pt x="14693" y="25182"/>
                  </a:lnTo>
                  <a:lnTo>
                    <a:pt x="6645" y="30327"/>
                  </a:lnTo>
                  <a:lnTo>
                    <a:pt x="2598" y="34965"/>
                  </a:lnTo>
                  <a:lnTo>
                    <a:pt x="799" y="40084"/>
                  </a:lnTo>
                  <a:lnTo>
                    <a:pt x="0" y="47063"/>
                  </a:lnTo>
                  <a:lnTo>
                    <a:pt x="1903" y="50194"/>
                  </a:lnTo>
                  <a:lnTo>
                    <a:pt x="9662" y="55554"/>
                  </a:lnTo>
                  <a:lnTo>
                    <a:pt x="25931" y="59167"/>
                  </a:lnTo>
                  <a:lnTo>
                    <a:pt x="45322" y="59683"/>
                  </a:lnTo>
                  <a:lnTo>
                    <a:pt x="57742" y="55530"/>
                  </a:lnTo>
                  <a:lnTo>
                    <a:pt x="63643" y="51811"/>
                  </a:lnTo>
                  <a:lnTo>
                    <a:pt x="65499" y="48420"/>
                  </a:lnTo>
                  <a:lnTo>
                    <a:pt x="67561" y="39009"/>
                  </a:lnTo>
                  <a:lnTo>
                    <a:pt x="65350" y="21810"/>
                  </a:lnTo>
                  <a:lnTo>
                    <a:pt x="60227" y="6679"/>
                  </a:lnTo>
                  <a:lnTo>
                    <a:pt x="57577" y="3516"/>
                  </a:lnTo>
                  <a:lnTo>
                    <a:pt x="50869" y="0"/>
                  </a:lnTo>
                  <a:lnTo>
                    <a:pt x="41303" y="2201"/>
                  </a:lnTo>
                  <a:lnTo>
                    <a:pt x="30701" y="8589"/>
                  </a:lnTo>
                  <a:lnTo>
                    <a:pt x="21286" y="18483"/>
                  </a:lnTo>
                  <a:lnTo>
                    <a:pt x="16160" y="28055"/>
                  </a:lnTo>
                  <a:lnTo>
                    <a:pt x="14794" y="32583"/>
                  </a:lnTo>
                  <a:lnTo>
                    <a:pt x="16705" y="37013"/>
                  </a:lnTo>
                  <a:lnTo>
                    <a:pt x="26354" y="45698"/>
                  </a:lnTo>
                  <a:lnTo>
                    <a:pt x="40050" y="50498"/>
                  </a:lnTo>
                  <a:lnTo>
                    <a:pt x="63628" y="53201"/>
                  </a:lnTo>
                  <a:lnTo>
                    <a:pt x="84724" y="52120"/>
                  </a:lnTo>
                  <a:lnTo>
                    <a:pt x="90136" y="50743"/>
                  </a:lnTo>
                  <a:lnTo>
                    <a:pt x="98031" y="45450"/>
                  </a:lnTo>
                  <a:lnTo>
                    <a:pt x="101124" y="42063"/>
                  </a:lnTo>
                  <a:lnTo>
                    <a:pt x="102481" y="38394"/>
                  </a:lnTo>
                  <a:lnTo>
                    <a:pt x="102106" y="30554"/>
                  </a:lnTo>
                  <a:lnTo>
                    <a:pt x="97707" y="22366"/>
                  </a:lnTo>
                  <a:lnTo>
                    <a:pt x="94558" y="18207"/>
                  </a:lnTo>
                  <a:lnTo>
                    <a:pt x="85414" y="13586"/>
                  </a:lnTo>
                  <a:lnTo>
                    <a:pt x="73590" y="12237"/>
                  </a:lnTo>
                  <a:lnTo>
                    <a:pt x="58927" y="13990"/>
                  </a:lnTo>
                  <a:lnTo>
                    <a:pt x="46766" y="19002"/>
                  </a:lnTo>
                  <a:lnTo>
                    <a:pt x="30831" y="30347"/>
                  </a:lnTo>
                  <a:lnTo>
                    <a:pt x="29513" y="33405"/>
                  </a:lnTo>
                  <a:lnTo>
                    <a:pt x="29930" y="40567"/>
                  </a:lnTo>
                  <a:lnTo>
                    <a:pt x="31734" y="43746"/>
                  </a:lnTo>
                  <a:lnTo>
                    <a:pt x="41016" y="51592"/>
                  </a:lnTo>
                  <a:lnTo>
                    <a:pt x="48683" y="56176"/>
                  </a:lnTo>
                  <a:lnTo>
                    <a:pt x="64304" y="59351"/>
                  </a:lnTo>
                  <a:lnTo>
                    <a:pt x="78967" y="56922"/>
                  </a:lnTo>
                  <a:lnTo>
                    <a:pt x="82065" y="54650"/>
                  </a:lnTo>
                  <a:lnTo>
                    <a:pt x="84130" y="51724"/>
                  </a:lnTo>
                  <a:lnTo>
                    <a:pt x="86424" y="44710"/>
                  </a:lnTo>
                  <a:lnTo>
                    <a:pt x="87444" y="36889"/>
                  </a:lnTo>
                  <a:lnTo>
                    <a:pt x="84135" y="26828"/>
                  </a:lnTo>
                  <a:lnTo>
                    <a:pt x="81277" y="21181"/>
                  </a:lnTo>
                  <a:lnTo>
                    <a:pt x="77254" y="18123"/>
                  </a:lnTo>
                  <a:lnTo>
                    <a:pt x="72456" y="16789"/>
                  </a:lnTo>
                  <a:lnTo>
                    <a:pt x="62186" y="17189"/>
                  </a:lnTo>
                  <a:lnTo>
                    <a:pt x="47765" y="22087"/>
                  </a:lnTo>
                  <a:lnTo>
                    <a:pt x="36396" y="28481"/>
                  </a:lnTo>
                  <a:lnTo>
                    <a:pt x="29931" y="36026"/>
                  </a:lnTo>
                  <a:lnTo>
                    <a:pt x="28208" y="40014"/>
                  </a:lnTo>
                  <a:lnTo>
                    <a:pt x="27764" y="43378"/>
                  </a:lnTo>
                  <a:lnTo>
                    <a:pt x="29153" y="48997"/>
                  </a:lnTo>
                  <a:lnTo>
                    <a:pt x="31922" y="50778"/>
                  </a:lnTo>
                  <a:lnTo>
                    <a:pt x="58419" y="57685"/>
                  </a:lnTo>
                  <a:lnTo>
                    <a:pt x="67001" y="56296"/>
                  </a:lnTo>
                  <a:lnTo>
                    <a:pt x="76395" y="51548"/>
                  </a:lnTo>
                  <a:lnTo>
                    <a:pt x="79459" y="47689"/>
                  </a:lnTo>
                  <a:lnTo>
                    <a:pt x="80276" y="45672"/>
                  </a:lnTo>
                  <a:lnTo>
                    <a:pt x="79302" y="39669"/>
                  </a:lnTo>
                  <a:lnTo>
                    <a:pt x="78055" y="36092"/>
                  </a:lnTo>
                  <a:lnTo>
                    <a:pt x="72906" y="30237"/>
                  </a:lnTo>
                  <a:lnTo>
                    <a:pt x="69557" y="27687"/>
                  </a:lnTo>
                  <a:lnTo>
                    <a:pt x="65914" y="26693"/>
                  </a:lnTo>
                  <a:lnTo>
                    <a:pt x="58102" y="27470"/>
                  </a:lnTo>
                  <a:lnTo>
                    <a:pt x="51809" y="32049"/>
                  </a:lnTo>
                  <a:lnTo>
                    <a:pt x="49142" y="35246"/>
                  </a:lnTo>
                  <a:lnTo>
                    <a:pt x="46180" y="42561"/>
                  </a:lnTo>
                  <a:lnTo>
                    <a:pt x="44278" y="55383"/>
                  </a:lnTo>
                  <a:lnTo>
                    <a:pt x="44828" y="57152"/>
                  </a:lnTo>
                  <a:lnTo>
                    <a:pt x="45900" y="58331"/>
                  </a:lnTo>
                  <a:lnTo>
                    <a:pt x="47320" y="59117"/>
                  </a:lnTo>
                  <a:lnTo>
                    <a:pt x="59432" y="60223"/>
                  </a:lnTo>
                  <a:lnTo>
                    <a:pt x="66746" y="58601"/>
                  </a:lnTo>
                  <a:lnTo>
                    <a:pt x="74830" y="53720"/>
                  </a:lnTo>
                  <a:lnTo>
                    <a:pt x="77190" y="51810"/>
                  </a:lnTo>
                  <a:lnTo>
                    <a:pt x="78058" y="49830"/>
                  </a:lnTo>
                  <a:lnTo>
                    <a:pt x="77931" y="47806"/>
                  </a:lnTo>
                  <a:lnTo>
                    <a:pt x="77141" y="45750"/>
                  </a:lnTo>
                  <a:lnTo>
                    <a:pt x="75203" y="44380"/>
                  </a:lnTo>
                  <a:lnTo>
                    <a:pt x="65733" y="42451"/>
                  </a:lnTo>
                  <a:lnTo>
                    <a:pt x="43810" y="416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6" name="SMARTInkShape-Group733"/>
          <p:cNvGrpSpPr/>
          <p:nvPr/>
        </p:nvGrpSpPr>
        <p:grpSpPr>
          <a:xfrm>
            <a:off x="6858000" y="1273280"/>
            <a:ext cx="704851" cy="354676"/>
            <a:chOff x="6858000" y="1273280"/>
            <a:chExt cx="704851" cy="354676"/>
          </a:xfrm>
        </p:grpSpPr>
        <p:sp>
          <p:nvSpPr>
            <p:cNvPr id="563" name="SMARTInkShape-3234"/>
            <p:cNvSpPr/>
            <p:nvPr>
              <p:custDataLst>
                <p:tags r:id="rId36"/>
              </p:custDataLst>
            </p:nvPr>
          </p:nvSpPr>
          <p:spPr>
            <a:xfrm>
              <a:off x="7550150" y="1273280"/>
              <a:ext cx="12701" cy="9421"/>
            </a:xfrm>
            <a:custGeom>
              <a:avLst/>
              <a:gdLst/>
              <a:ahLst/>
              <a:cxnLst/>
              <a:rect l="0" t="0" r="0" b="0"/>
              <a:pathLst>
                <a:path w="12701" h="9421">
                  <a:moveTo>
                    <a:pt x="12700" y="9420"/>
                  </a:moveTo>
                  <a:lnTo>
                    <a:pt x="12700" y="9420"/>
                  </a:lnTo>
                  <a:lnTo>
                    <a:pt x="9329" y="6049"/>
                  </a:lnTo>
                  <a:lnTo>
                    <a:pt x="7674" y="2512"/>
                  </a:lnTo>
                  <a:lnTo>
                    <a:pt x="7232" y="582"/>
                  </a:lnTo>
                  <a:lnTo>
                    <a:pt x="6232" y="0"/>
                  </a:lnTo>
                  <a:lnTo>
                    <a:pt x="4861" y="318"/>
                  </a:lnTo>
                  <a:lnTo>
                    <a:pt x="0" y="3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4" name="SMARTInkShape-3235"/>
            <p:cNvSpPr/>
            <p:nvPr>
              <p:custDataLst>
                <p:tags r:id="rId37"/>
              </p:custDataLst>
            </p:nvPr>
          </p:nvSpPr>
          <p:spPr>
            <a:xfrm>
              <a:off x="7329705" y="1365773"/>
              <a:ext cx="185736" cy="262183"/>
            </a:xfrm>
            <a:custGeom>
              <a:avLst/>
              <a:gdLst/>
              <a:ahLst/>
              <a:cxnLst/>
              <a:rect l="0" t="0" r="0" b="0"/>
              <a:pathLst>
                <a:path w="185736" h="262183">
                  <a:moveTo>
                    <a:pt x="93445" y="12177"/>
                  </a:moveTo>
                  <a:lnTo>
                    <a:pt x="93445" y="12177"/>
                  </a:lnTo>
                  <a:lnTo>
                    <a:pt x="93445" y="5435"/>
                  </a:lnTo>
                  <a:lnTo>
                    <a:pt x="92034" y="3449"/>
                  </a:lnTo>
                  <a:lnTo>
                    <a:pt x="89682" y="2125"/>
                  </a:lnTo>
                  <a:lnTo>
                    <a:pt x="75769" y="0"/>
                  </a:lnTo>
                  <a:lnTo>
                    <a:pt x="63591" y="3003"/>
                  </a:lnTo>
                  <a:lnTo>
                    <a:pt x="51046" y="11732"/>
                  </a:lnTo>
                  <a:lnTo>
                    <a:pt x="48952" y="15408"/>
                  </a:lnTo>
                  <a:lnTo>
                    <a:pt x="48260" y="19270"/>
                  </a:lnTo>
                  <a:lnTo>
                    <a:pt x="49374" y="27324"/>
                  </a:lnTo>
                  <a:lnTo>
                    <a:pt x="53968" y="39086"/>
                  </a:lnTo>
                  <a:lnTo>
                    <a:pt x="57791" y="44833"/>
                  </a:lnTo>
                  <a:lnTo>
                    <a:pt x="60503" y="46647"/>
                  </a:lnTo>
                  <a:lnTo>
                    <a:pt x="67280" y="48664"/>
                  </a:lnTo>
                  <a:lnTo>
                    <a:pt x="74996" y="47679"/>
                  </a:lnTo>
                  <a:lnTo>
                    <a:pt x="79029" y="46428"/>
                  </a:lnTo>
                  <a:lnTo>
                    <a:pt x="85392" y="41276"/>
                  </a:lnTo>
                  <a:lnTo>
                    <a:pt x="101113" y="18047"/>
                  </a:lnTo>
                  <a:lnTo>
                    <a:pt x="105481" y="2201"/>
                  </a:lnTo>
                  <a:lnTo>
                    <a:pt x="105948" y="10397"/>
                  </a:lnTo>
                  <a:lnTo>
                    <a:pt x="102716" y="32973"/>
                  </a:lnTo>
                  <a:lnTo>
                    <a:pt x="97330" y="59520"/>
                  </a:lnTo>
                  <a:lnTo>
                    <a:pt x="93919" y="75489"/>
                  </a:lnTo>
                  <a:lnTo>
                    <a:pt x="90938" y="93190"/>
                  </a:lnTo>
                  <a:lnTo>
                    <a:pt x="88246" y="112047"/>
                  </a:lnTo>
                  <a:lnTo>
                    <a:pt x="85746" y="131674"/>
                  </a:lnTo>
                  <a:lnTo>
                    <a:pt x="81962" y="150402"/>
                  </a:lnTo>
                  <a:lnTo>
                    <a:pt x="77324" y="168533"/>
                  </a:lnTo>
                  <a:lnTo>
                    <a:pt x="72114" y="186264"/>
                  </a:lnTo>
                  <a:lnTo>
                    <a:pt x="62562" y="215373"/>
                  </a:lnTo>
                  <a:lnTo>
                    <a:pt x="52908" y="237953"/>
                  </a:lnTo>
                  <a:lnTo>
                    <a:pt x="41562" y="252692"/>
                  </a:lnTo>
                  <a:lnTo>
                    <a:pt x="31345" y="260184"/>
                  </a:lnTo>
                  <a:lnTo>
                    <a:pt x="26644" y="262182"/>
                  </a:lnTo>
                  <a:lnTo>
                    <a:pt x="22101" y="260691"/>
                  </a:lnTo>
                  <a:lnTo>
                    <a:pt x="13288" y="251509"/>
                  </a:lnTo>
                  <a:lnTo>
                    <a:pt x="3764" y="223731"/>
                  </a:lnTo>
                  <a:lnTo>
                    <a:pt x="671" y="198864"/>
                  </a:lnTo>
                  <a:lnTo>
                    <a:pt x="0" y="174171"/>
                  </a:lnTo>
                  <a:lnTo>
                    <a:pt x="4296" y="148370"/>
                  </a:lnTo>
                  <a:lnTo>
                    <a:pt x="10549" y="134090"/>
                  </a:lnTo>
                  <a:lnTo>
                    <a:pt x="32116" y="114151"/>
                  </a:lnTo>
                  <a:lnTo>
                    <a:pt x="60849" y="98209"/>
                  </a:lnTo>
                  <a:lnTo>
                    <a:pt x="83191" y="87102"/>
                  </a:lnTo>
                  <a:lnTo>
                    <a:pt x="106526" y="74405"/>
                  </a:lnTo>
                  <a:lnTo>
                    <a:pt x="128657" y="59354"/>
                  </a:lnTo>
                  <a:lnTo>
                    <a:pt x="157579" y="35014"/>
                  </a:lnTo>
                  <a:lnTo>
                    <a:pt x="185735" y="8674"/>
                  </a:lnTo>
                  <a:lnTo>
                    <a:pt x="184322" y="10150"/>
                  </a:lnTo>
                  <a:lnTo>
                    <a:pt x="179147" y="36418"/>
                  </a:lnTo>
                  <a:lnTo>
                    <a:pt x="176272" y="66737"/>
                  </a:lnTo>
                  <a:lnTo>
                    <a:pt x="178000" y="73585"/>
                  </a:lnTo>
                  <a:lnTo>
                    <a:pt x="182345" y="820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5" name="SMARTInkShape-3236"/>
            <p:cNvSpPr/>
            <p:nvPr>
              <p:custDataLst>
                <p:tags r:id="rId38"/>
              </p:custDataLst>
            </p:nvPr>
          </p:nvSpPr>
          <p:spPr>
            <a:xfrm>
              <a:off x="6858000" y="1365361"/>
              <a:ext cx="501651" cy="150248"/>
            </a:xfrm>
            <a:custGeom>
              <a:avLst/>
              <a:gdLst/>
              <a:ahLst/>
              <a:cxnLst/>
              <a:rect l="0" t="0" r="0" b="0"/>
              <a:pathLst>
                <a:path w="501651" h="150248">
                  <a:moveTo>
                    <a:pt x="0" y="120539"/>
                  </a:moveTo>
                  <a:lnTo>
                    <a:pt x="0" y="120539"/>
                  </a:lnTo>
                  <a:lnTo>
                    <a:pt x="13815" y="111750"/>
                  </a:lnTo>
                  <a:lnTo>
                    <a:pt x="42036" y="83268"/>
                  </a:lnTo>
                  <a:lnTo>
                    <a:pt x="52358" y="64340"/>
                  </a:lnTo>
                  <a:lnTo>
                    <a:pt x="55021" y="54169"/>
                  </a:lnTo>
                  <a:lnTo>
                    <a:pt x="54319" y="51598"/>
                  </a:lnTo>
                  <a:lnTo>
                    <a:pt x="52440" y="50589"/>
                  </a:lnTo>
                  <a:lnTo>
                    <a:pt x="49777" y="50623"/>
                  </a:lnTo>
                  <a:lnTo>
                    <a:pt x="35916" y="64153"/>
                  </a:lnTo>
                  <a:lnTo>
                    <a:pt x="15032" y="89407"/>
                  </a:lnTo>
                  <a:lnTo>
                    <a:pt x="6680" y="105292"/>
                  </a:lnTo>
                  <a:lnTo>
                    <a:pt x="3675" y="119407"/>
                  </a:lnTo>
                  <a:lnTo>
                    <a:pt x="4691" y="132736"/>
                  </a:lnTo>
                  <a:lnTo>
                    <a:pt x="8066" y="137842"/>
                  </a:lnTo>
                  <a:lnTo>
                    <a:pt x="19341" y="145398"/>
                  </a:lnTo>
                  <a:lnTo>
                    <a:pt x="41557" y="150247"/>
                  </a:lnTo>
                  <a:lnTo>
                    <a:pt x="55864" y="147619"/>
                  </a:lnTo>
                  <a:lnTo>
                    <a:pt x="62643" y="144942"/>
                  </a:lnTo>
                  <a:lnTo>
                    <a:pt x="89436" y="120368"/>
                  </a:lnTo>
                  <a:lnTo>
                    <a:pt x="112264" y="96578"/>
                  </a:lnTo>
                  <a:lnTo>
                    <a:pt x="135534" y="67018"/>
                  </a:lnTo>
                  <a:lnTo>
                    <a:pt x="143973" y="53914"/>
                  </a:lnTo>
                  <a:lnTo>
                    <a:pt x="145371" y="53545"/>
                  </a:lnTo>
                  <a:lnTo>
                    <a:pt x="147008" y="54004"/>
                  </a:lnTo>
                  <a:lnTo>
                    <a:pt x="148806" y="55016"/>
                  </a:lnTo>
                  <a:lnTo>
                    <a:pt x="156759" y="66778"/>
                  </a:lnTo>
                  <a:lnTo>
                    <a:pt x="167233" y="90211"/>
                  </a:lnTo>
                  <a:lnTo>
                    <a:pt x="167228" y="95381"/>
                  </a:lnTo>
                  <a:lnTo>
                    <a:pt x="159164" y="118840"/>
                  </a:lnTo>
                  <a:lnTo>
                    <a:pt x="163901" y="109359"/>
                  </a:lnTo>
                  <a:lnTo>
                    <a:pt x="177058" y="78432"/>
                  </a:lnTo>
                  <a:lnTo>
                    <a:pt x="193594" y="51857"/>
                  </a:lnTo>
                  <a:lnTo>
                    <a:pt x="209761" y="38257"/>
                  </a:lnTo>
                  <a:lnTo>
                    <a:pt x="219286" y="34580"/>
                  </a:lnTo>
                  <a:lnTo>
                    <a:pt x="223096" y="34305"/>
                  </a:lnTo>
                  <a:lnTo>
                    <a:pt x="229212" y="35881"/>
                  </a:lnTo>
                  <a:lnTo>
                    <a:pt x="231124" y="37995"/>
                  </a:lnTo>
                  <a:lnTo>
                    <a:pt x="233249" y="44106"/>
                  </a:lnTo>
                  <a:lnTo>
                    <a:pt x="234446" y="58851"/>
                  </a:lnTo>
                  <a:lnTo>
                    <a:pt x="231429" y="73255"/>
                  </a:lnTo>
                  <a:lnTo>
                    <a:pt x="223381" y="95938"/>
                  </a:lnTo>
                  <a:lnTo>
                    <a:pt x="224416" y="97788"/>
                  </a:lnTo>
                  <a:lnTo>
                    <a:pt x="226516" y="99022"/>
                  </a:lnTo>
                  <a:lnTo>
                    <a:pt x="229327" y="99844"/>
                  </a:lnTo>
                  <a:lnTo>
                    <a:pt x="236213" y="98877"/>
                  </a:lnTo>
                  <a:lnTo>
                    <a:pt x="262343" y="86678"/>
                  </a:lnTo>
                  <a:lnTo>
                    <a:pt x="268029" y="83148"/>
                  </a:lnTo>
                  <a:lnTo>
                    <a:pt x="276228" y="73582"/>
                  </a:lnTo>
                  <a:lnTo>
                    <a:pt x="283635" y="62980"/>
                  </a:lnTo>
                  <a:lnTo>
                    <a:pt x="298293" y="50489"/>
                  </a:lnTo>
                  <a:lnTo>
                    <a:pt x="310607" y="44579"/>
                  </a:lnTo>
                  <a:lnTo>
                    <a:pt x="310909" y="46327"/>
                  </a:lnTo>
                  <a:lnTo>
                    <a:pt x="310989" y="47781"/>
                  </a:lnTo>
                  <a:lnTo>
                    <a:pt x="311748" y="48750"/>
                  </a:lnTo>
                  <a:lnTo>
                    <a:pt x="316603" y="50434"/>
                  </a:lnTo>
                  <a:lnTo>
                    <a:pt x="320605" y="47242"/>
                  </a:lnTo>
                  <a:lnTo>
                    <a:pt x="322407" y="43748"/>
                  </a:lnTo>
                  <a:lnTo>
                    <a:pt x="327318" y="29314"/>
                  </a:lnTo>
                  <a:lnTo>
                    <a:pt x="325897" y="21621"/>
                  </a:lnTo>
                  <a:lnTo>
                    <a:pt x="329729" y="8405"/>
                  </a:lnTo>
                  <a:lnTo>
                    <a:pt x="330138" y="1150"/>
                  </a:lnTo>
                  <a:lnTo>
                    <a:pt x="329453" y="729"/>
                  </a:lnTo>
                  <a:lnTo>
                    <a:pt x="324727" y="0"/>
                  </a:lnTo>
                  <a:lnTo>
                    <a:pt x="324434" y="668"/>
                  </a:lnTo>
                  <a:lnTo>
                    <a:pt x="324110" y="3293"/>
                  </a:lnTo>
                  <a:lnTo>
                    <a:pt x="322084" y="6811"/>
                  </a:lnTo>
                  <a:lnTo>
                    <a:pt x="315035" y="14819"/>
                  </a:lnTo>
                  <a:lnTo>
                    <a:pt x="299728" y="27185"/>
                  </a:lnTo>
                  <a:lnTo>
                    <a:pt x="290236" y="42597"/>
                  </a:lnTo>
                  <a:lnTo>
                    <a:pt x="290151" y="46705"/>
                  </a:lnTo>
                  <a:lnTo>
                    <a:pt x="298947" y="71878"/>
                  </a:lnTo>
                  <a:lnTo>
                    <a:pt x="304785" y="80332"/>
                  </a:lnTo>
                  <a:lnTo>
                    <a:pt x="313965" y="86912"/>
                  </a:lnTo>
                  <a:lnTo>
                    <a:pt x="319377" y="89654"/>
                  </a:lnTo>
                  <a:lnTo>
                    <a:pt x="329153" y="90820"/>
                  </a:lnTo>
                  <a:lnTo>
                    <a:pt x="350297" y="85819"/>
                  </a:lnTo>
                  <a:lnTo>
                    <a:pt x="368611" y="76698"/>
                  </a:lnTo>
                  <a:lnTo>
                    <a:pt x="397588" y="47206"/>
                  </a:lnTo>
                  <a:lnTo>
                    <a:pt x="404365" y="42085"/>
                  </a:lnTo>
                  <a:lnTo>
                    <a:pt x="410434" y="39810"/>
                  </a:lnTo>
                  <a:lnTo>
                    <a:pt x="417836" y="38798"/>
                  </a:lnTo>
                  <a:lnTo>
                    <a:pt x="423948" y="40230"/>
                  </a:lnTo>
                  <a:lnTo>
                    <a:pt x="433236" y="46884"/>
                  </a:lnTo>
                  <a:lnTo>
                    <a:pt x="436990" y="50269"/>
                  </a:lnTo>
                  <a:lnTo>
                    <a:pt x="441162" y="57793"/>
                  </a:lnTo>
                  <a:lnTo>
                    <a:pt x="443723" y="65135"/>
                  </a:lnTo>
                  <a:lnTo>
                    <a:pt x="449233" y="75598"/>
                  </a:lnTo>
                  <a:lnTo>
                    <a:pt x="450531" y="81088"/>
                  </a:lnTo>
                  <a:lnTo>
                    <a:pt x="451343" y="80832"/>
                  </a:lnTo>
                  <a:lnTo>
                    <a:pt x="454127" y="78668"/>
                  </a:lnTo>
                  <a:lnTo>
                    <a:pt x="455834" y="73472"/>
                  </a:lnTo>
                  <a:lnTo>
                    <a:pt x="457726" y="48802"/>
                  </a:lnTo>
                  <a:lnTo>
                    <a:pt x="463652" y="17568"/>
                  </a:lnTo>
                  <a:lnTo>
                    <a:pt x="465029" y="15909"/>
                  </a:lnTo>
                  <a:lnTo>
                    <a:pt x="466652" y="14802"/>
                  </a:lnTo>
                  <a:lnTo>
                    <a:pt x="469146" y="14770"/>
                  </a:lnTo>
                  <a:lnTo>
                    <a:pt x="501650" y="252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9" name="SMARTInkShape-Group734"/>
          <p:cNvGrpSpPr/>
          <p:nvPr/>
        </p:nvGrpSpPr>
        <p:grpSpPr>
          <a:xfrm>
            <a:off x="6184956" y="1339850"/>
            <a:ext cx="457145" cy="296590"/>
            <a:chOff x="6184956" y="1339850"/>
            <a:chExt cx="457145" cy="296590"/>
          </a:xfrm>
        </p:grpSpPr>
        <p:sp>
          <p:nvSpPr>
            <p:cNvPr id="567" name="SMARTInkShape-3237"/>
            <p:cNvSpPr/>
            <p:nvPr>
              <p:custDataLst>
                <p:tags r:id="rId34"/>
              </p:custDataLst>
            </p:nvPr>
          </p:nvSpPr>
          <p:spPr>
            <a:xfrm>
              <a:off x="6388643" y="1389682"/>
              <a:ext cx="253458" cy="246758"/>
            </a:xfrm>
            <a:custGeom>
              <a:avLst/>
              <a:gdLst/>
              <a:ahLst/>
              <a:cxnLst/>
              <a:rect l="0" t="0" r="0" b="0"/>
              <a:pathLst>
                <a:path w="253458" h="246758">
                  <a:moveTo>
                    <a:pt x="12157" y="83518"/>
                  </a:moveTo>
                  <a:lnTo>
                    <a:pt x="12157" y="83518"/>
                  </a:lnTo>
                  <a:lnTo>
                    <a:pt x="12157" y="113029"/>
                  </a:lnTo>
                  <a:lnTo>
                    <a:pt x="12157" y="143768"/>
                  </a:lnTo>
                  <a:lnTo>
                    <a:pt x="12863" y="166034"/>
                  </a:lnTo>
                  <a:lnTo>
                    <a:pt x="16521" y="194437"/>
                  </a:lnTo>
                  <a:lnTo>
                    <a:pt x="18116" y="225555"/>
                  </a:lnTo>
                  <a:lnTo>
                    <a:pt x="18484" y="246757"/>
                  </a:lnTo>
                  <a:lnTo>
                    <a:pt x="18500" y="244696"/>
                  </a:lnTo>
                  <a:lnTo>
                    <a:pt x="13436" y="221058"/>
                  </a:lnTo>
                  <a:lnTo>
                    <a:pt x="9668" y="200386"/>
                  </a:lnTo>
                  <a:lnTo>
                    <a:pt x="5642" y="177087"/>
                  </a:lnTo>
                  <a:lnTo>
                    <a:pt x="2206" y="151915"/>
                  </a:lnTo>
                  <a:lnTo>
                    <a:pt x="679" y="124265"/>
                  </a:lnTo>
                  <a:lnTo>
                    <a:pt x="0" y="97394"/>
                  </a:lnTo>
                  <a:lnTo>
                    <a:pt x="1110" y="71341"/>
                  </a:lnTo>
                  <a:lnTo>
                    <a:pt x="6305" y="45650"/>
                  </a:lnTo>
                  <a:lnTo>
                    <a:pt x="17165" y="17500"/>
                  </a:lnTo>
                  <a:lnTo>
                    <a:pt x="27083" y="6434"/>
                  </a:lnTo>
                  <a:lnTo>
                    <a:pt x="32691" y="2495"/>
                  </a:lnTo>
                  <a:lnTo>
                    <a:pt x="44566" y="0"/>
                  </a:lnTo>
                  <a:lnTo>
                    <a:pt x="50697" y="323"/>
                  </a:lnTo>
                  <a:lnTo>
                    <a:pt x="63153" y="6326"/>
                  </a:lnTo>
                  <a:lnTo>
                    <a:pt x="69436" y="10890"/>
                  </a:lnTo>
                  <a:lnTo>
                    <a:pt x="78303" y="23487"/>
                  </a:lnTo>
                  <a:lnTo>
                    <a:pt x="83888" y="38493"/>
                  </a:lnTo>
                  <a:lnTo>
                    <a:pt x="86370" y="54570"/>
                  </a:lnTo>
                  <a:lnTo>
                    <a:pt x="81026" y="79488"/>
                  </a:lnTo>
                  <a:lnTo>
                    <a:pt x="67134" y="101374"/>
                  </a:lnTo>
                  <a:lnTo>
                    <a:pt x="55642" y="110974"/>
                  </a:lnTo>
                  <a:lnTo>
                    <a:pt x="37759" y="119516"/>
                  </a:lnTo>
                  <a:lnTo>
                    <a:pt x="34869" y="118805"/>
                  </a:lnTo>
                  <a:lnTo>
                    <a:pt x="29777" y="114253"/>
                  </a:lnTo>
                  <a:lnTo>
                    <a:pt x="28843" y="111064"/>
                  </a:lnTo>
                  <a:lnTo>
                    <a:pt x="29685" y="103757"/>
                  </a:lnTo>
                  <a:lnTo>
                    <a:pt x="30898" y="101244"/>
                  </a:lnTo>
                  <a:lnTo>
                    <a:pt x="32412" y="99569"/>
                  </a:lnTo>
                  <a:lnTo>
                    <a:pt x="41677" y="95329"/>
                  </a:lnTo>
                  <a:lnTo>
                    <a:pt x="57828" y="91486"/>
                  </a:lnTo>
                  <a:lnTo>
                    <a:pt x="88517" y="85012"/>
                  </a:lnTo>
                  <a:lnTo>
                    <a:pt x="120129" y="71598"/>
                  </a:lnTo>
                  <a:lnTo>
                    <a:pt x="129054" y="61992"/>
                  </a:lnTo>
                  <a:lnTo>
                    <a:pt x="132421" y="56468"/>
                  </a:lnTo>
                  <a:lnTo>
                    <a:pt x="134281" y="44685"/>
                  </a:lnTo>
                  <a:lnTo>
                    <a:pt x="133098" y="26615"/>
                  </a:lnTo>
                  <a:lnTo>
                    <a:pt x="131590" y="25827"/>
                  </a:lnTo>
                  <a:lnTo>
                    <a:pt x="129174" y="26713"/>
                  </a:lnTo>
                  <a:lnTo>
                    <a:pt x="122725" y="32166"/>
                  </a:lnTo>
                  <a:lnTo>
                    <a:pt x="111868" y="47136"/>
                  </a:lnTo>
                  <a:lnTo>
                    <a:pt x="106332" y="58882"/>
                  </a:lnTo>
                  <a:lnTo>
                    <a:pt x="105283" y="71157"/>
                  </a:lnTo>
                  <a:lnTo>
                    <a:pt x="105991" y="77394"/>
                  </a:lnTo>
                  <a:lnTo>
                    <a:pt x="107874" y="82258"/>
                  </a:lnTo>
                  <a:lnTo>
                    <a:pt x="113729" y="89543"/>
                  </a:lnTo>
                  <a:lnTo>
                    <a:pt x="124959" y="97611"/>
                  </a:lnTo>
                  <a:lnTo>
                    <a:pt x="136846" y="98483"/>
                  </a:lnTo>
                  <a:lnTo>
                    <a:pt x="164100" y="96665"/>
                  </a:lnTo>
                  <a:lnTo>
                    <a:pt x="189866" y="92648"/>
                  </a:lnTo>
                  <a:lnTo>
                    <a:pt x="207569" y="95552"/>
                  </a:lnTo>
                  <a:lnTo>
                    <a:pt x="229807" y="106929"/>
                  </a:lnTo>
                  <a:lnTo>
                    <a:pt x="235419" y="111091"/>
                  </a:lnTo>
                  <a:lnTo>
                    <a:pt x="238384" y="115293"/>
                  </a:lnTo>
                  <a:lnTo>
                    <a:pt x="239175" y="117401"/>
                  </a:lnTo>
                  <a:lnTo>
                    <a:pt x="240408" y="118807"/>
                  </a:lnTo>
                  <a:lnTo>
                    <a:pt x="246085" y="121248"/>
                  </a:lnTo>
                  <a:lnTo>
                    <a:pt x="250176" y="114766"/>
                  </a:lnTo>
                  <a:lnTo>
                    <a:pt x="252809" y="94159"/>
                  </a:lnTo>
                  <a:lnTo>
                    <a:pt x="253329" y="63643"/>
                  </a:lnTo>
                  <a:lnTo>
                    <a:pt x="253457" y="327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8" name="SMARTInkShape-3238"/>
            <p:cNvSpPr/>
            <p:nvPr>
              <p:custDataLst>
                <p:tags r:id="rId35"/>
              </p:custDataLst>
            </p:nvPr>
          </p:nvSpPr>
          <p:spPr>
            <a:xfrm>
              <a:off x="6184956" y="1339850"/>
              <a:ext cx="222195" cy="210175"/>
            </a:xfrm>
            <a:custGeom>
              <a:avLst/>
              <a:gdLst/>
              <a:ahLst/>
              <a:cxnLst/>
              <a:rect l="0" t="0" r="0" b="0"/>
              <a:pathLst>
                <a:path w="222195" h="210175">
                  <a:moveTo>
                    <a:pt x="50744" y="0"/>
                  </a:moveTo>
                  <a:lnTo>
                    <a:pt x="50744" y="0"/>
                  </a:lnTo>
                  <a:lnTo>
                    <a:pt x="48627" y="23806"/>
                  </a:lnTo>
                  <a:lnTo>
                    <a:pt x="40631" y="52208"/>
                  </a:lnTo>
                  <a:lnTo>
                    <a:pt x="35535" y="68672"/>
                  </a:lnTo>
                  <a:lnTo>
                    <a:pt x="30022" y="85998"/>
                  </a:lnTo>
                  <a:lnTo>
                    <a:pt x="24229" y="103899"/>
                  </a:lnTo>
                  <a:lnTo>
                    <a:pt x="19662" y="121477"/>
                  </a:lnTo>
                  <a:lnTo>
                    <a:pt x="15911" y="138840"/>
                  </a:lnTo>
                  <a:lnTo>
                    <a:pt x="9863" y="169657"/>
                  </a:lnTo>
                  <a:lnTo>
                    <a:pt x="3197" y="197495"/>
                  </a:lnTo>
                  <a:lnTo>
                    <a:pt x="586" y="210174"/>
                  </a:lnTo>
                  <a:lnTo>
                    <a:pt x="372" y="209966"/>
                  </a:lnTo>
                  <a:lnTo>
                    <a:pt x="0" y="180093"/>
                  </a:lnTo>
                  <a:lnTo>
                    <a:pt x="1842" y="154961"/>
                  </a:lnTo>
                  <a:lnTo>
                    <a:pt x="5415" y="134248"/>
                  </a:lnTo>
                  <a:lnTo>
                    <a:pt x="7119" y="131832"/>
                  </a:lnTo>
                  <a:lnTo>
                    <a:pt x="9666" y="130221"/>
                  </a:lnTo>
                  <a:lnTo>
                    <a:pt x="12776" y="129148"/>
                  </a:lnTo>
                  <a:lnTo>
                    <a:pt x="42660" y="134190"/>
                  </a:lnTo>
                  <a:lnTo>
                    <a:pt x="61262" y="136546"/>
                  </a:lnTo>
                  <a:lnTo>
                    <a:pt x="91569" y="134610"/>
                  </a:lnTo>
                  <a:lnTo>
                    <a:pt x="120774" y="133018"/>
                  </a:lnTo>
                  <a:lnTo>
                    <a:pt x="133844" y="130145"/>
                  </a:lnTo>
                  <a:lnTo>
                    <a:pt x="140594" y="126516"/>
                  </a:lnTo>
                  <a:lnTo>
                    <a:pt x="143594" y="122552"/>
                  </a:lnTo>
                  <a:lnTo>
                    <a:pt x="144927" y="118438"/>
                  </a:lnTo>
                  <a:lnTo>
                    <a:pt x="143872" y="116353"/>
                  </a:lnTo>
                  <a:lnTo>
                    <a:pt x="138936" y="112155"/>
                  </a:lnTo>
                  <a:lnTo>
                    <a:pt x="121482" y="105825"/>
                  </a:lnTo>
                  <a:lnTo>
                    <a:pt x="115542" y="105828"/>
                  </a:lnTo>
                  <a:lnTo>
                    <a:pt x="105178" y="109594"/>
                  </a:lnTo>
                  <a:lnTo>
                    <a:pt x="88039" y="123018"/>
                  </a:lnTo>
                  <a:lnTo>
                    <a:pt x="76297" y="140402"/>
                  </a:lnTo>
                  <a:lnTo>
                    <a:pt x="75541" y="145812"/>
                  </a:lnTo>
                  <a:lnTo>
                    <a:pt x="78463" y="155587"/>
                  </a:lnTo>
                  <a:lnTo>
                    <a:pt x="86346" y="162753"/>
                  </a:lnTo>
                  <a:lnTo>
                    <a:pt x="108654" y="173103"/>
                  </a:lnTo>
                  <a:lnTo>
                    <a:pt x="119051" y="173831"/>
                  </a:lnTo>
                  <a:lnTo>
                    <a:pt x="123798" y="173037"/>
                  </a:lnTo>
                  <a:lnTo>
                    <a:pt x="132836" y="168392"/>
                  </a:lnTo>
                  <a:lnTo>
                    <a:pt x="137222" y="165178"/>
                  </a:lnTo>
                  <a:lnTo>
                    <a:pt x="143977" y="155962"/>
                  </a:lnTo>
                  <a:lnTo>
                    <a:pt x="155607" y="127338"/>
                  </a:lnTo>
                  <a:lnTo>
                    <a:pt x="158574" y="108789"/>
                  </a:lnTo>
                  <a:lnTo>
                    <a:pt x="149845" y="134539"/>
                  </a:lnTo>
                  <a:lnTo>
                    <a:pt x="149587" y="144697"/>
                  </a:lnTo>
                  <a:lnTo>
                    <a:pt x="153392" y="166333"/>
                  </a:lnTo>
                  <a:lnTo>
                    <a:pt x="158925" y="172233"/>
                  </a:lnTo>
                  <a:lnTo>
                    <a:pt x="164205" y="175326"/>
                  </a:lnTo>
                  <a:lnTo>
                    <a:pt x="166602" y="176150"/>
                  </a:lnTo>
                  <a:lnTo>
                    <a:pt x="168904" y="175995"/>
                  </a:lnTo>
                  <a:lnTo>
                    <a:pt x="173345" y="173940"/>
                  </a:lnTo>
                  <a:lnTo>
                    <a:pt x="183182" y="165446"/>
                  </a:lnTo>
                  <a:lnTo>
                    <a:pt x="191663" y="150621"/>
                  </a:lnTo>
                  <a:lnTo>
                    <a:pt x="205182" y="120886"/>
                  </a:lnTo>
                  <a:lnTo>
                    <a:pt x="214849" y="109004"/>
                  </a:lnTo>
                  <a:lnTo>
                    <a:pt x="217283" y="112181"/>
                  </a:lnTo>
                  <a:lnTo>
                    <a:pt x="218920" y="115004"/>
                  </a:lnTo>
                  <a:lnTo>
                    <a:pt x="221224" y="129090"/>
                  </a:lnTo>
                  <a:lnTo>
                    <a:pt x="217638" y="157177"/>
                  </a:lnTo>
                  <a:lnTo>
                    <a:pt x="216080" y="186922"/>
                  </a:lnTo>
                  <a:lnTo>
                    <a:pt x="217831" y="194319"/>
                  </a:lnTo>
                  <a:lnTo>
                    <a:pt x="222194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6" name="SMARTInkShape-Group735"/>
          <p:cNvGrpSpPr/>
          <p:nvPr/>
        </p:nvGrpSpPr>
        <p:grpSpPr>
          <a:xfrm>
            <a:off x="5215081" y="1380929"/>
            <a:ext cx="779320" cy="334783"/>
            <a:chOff x="5215081" y="1380929"/>
            <a:chExt cx="779320" cy="334783"/>
          </a:xfrm>
        </p:grpSpPr>
        <p:sp>
          <p:nvSpPr>
            <p:cNvPr id="570" name="SMARTInkShape-3239"/>
            <p:cNvSpPr/>
            <p:nvPr>
              <p:custDataLst>
                <p:tags r:id="rId28"/>
              </p:custDataLst>
            </p:nvPr>
          </p:nvSpPr>
          <p:spPr>
            <a:xfrm>
              <a:off x="5925334" y="1450840"/>
              <a:ext cx="69067" cy="16011"/>
            </a:xfrm>
            <a:custGeom>
              <a:avLst/>
              <a:gdLst/>
              <a:ahLst/>
              <a:cxnLst/>
              <a:rect l="0" t="0" r="0" b="0"/>
              <a:pathLst>
                <a:path w="69067" h="16011">
                  <a:moveTo>
                    <a:pt x="18266" y="16010"/>
                  </a:moveTo>
                  <a:lnTo>
                    <a:pt x="18266" y="16010"/>
                  </a:lnTo>
                  <a:lnTo>
                    <a:pt x="1864" y="5075"/>
                  </a:lnTo>
                  <a:lnTo>
                    <a:pt x="982" y="3781"/>
                  </a:lnTo>
                  <a:lnTo>
                    <a:pt x="0" y="462"/>
                  </a:lnTo>
                  <a:lnTo>
                    <a:pt x="445" y="0"/>
                  </a:lnTo>
                  <a:lnTo>
                    <a:pt x="1446" y="398"/>
                  </a:lnTo>
                  <a:lnTo>
                    <a:pt x="5852" y="2721"/>
                  </a:lnTo>
                  <a:lnTo>
                    <a:pt x="20232" y="7290"/>
                  </a:lnTo>
                  <a:lnTo>
                    <a:pt x="45936" y="11073"/>
                  </a:lnTo>
                  <a:lnTo>
                    <a:pt x="69066" y="160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1" name="SMARTInkShape-3240"/>
            <p:cNvSpPr/>
            <p:nvPr>
              <p:custDataLst>
                <p:tags r:id="rId29"/>
              </p:custDataLst>
            </p:nvPr>
          </p:nvSpPr>
          <p:spPr>
            <a:xfrm>
              <a:off x="5931480" y="1380929"/>
              <a:ext cx="56571" cy="177169"/>
            </a:xfrm>
            <a:custGeom>
              <a:avLst/>
              <a:gdLst/>
              <a:ahLst/>
              <a:cxnLst/>
              <a:rect l="0" t="0" r="0" b="0"/>
              <a:pathLst>
                <a:path w="56571" h="177169">
                  <a:moveTo>
                    <a:pt x="56570" y="3371"/>
                  </a:moveTo>
                  <a:lnTo>
                    <a:pt x="56570" y="3371"/>
                  </a:lnTo>
                  <a:lnTo>
                    <a:pt x="56570" y="0"/>
                  </a:lnTo>
                  <a:lnTo>
                    <a:pt x="56570" y="8017"/>
                  </a:lnTo>
                  <a:lnTo>
                    <a:pt x="39715" y="30539"/>
                  </a:lnTo>
                  <a:lnTo>
                    <a:pt x="27677" y="53311"/>
                  </a:lnTo>
                  <a:lnTo>
                    <a:pt x="16918" y="78483"/>
                  </a:lnTo>
                  <a:lnTo>
                    <a:pt x="5080" y="101430"/>
                  </a:lnTo>
                  <a:lnTo>
                    <a:pt x="289" y="123388"/>
                  </a:lnTo>
                  <a:lnTo>
                    <a:pt x="0" y="134182"/>
                  </a:lnTo>
                  <a:lnTo>
                    <a:pt x="5322" y="149939"/>
                  </a:lnTo>
                  <a:lnTo>
                    <a:pt x="18337" y="164862"/>
                  </a:lnTo>
                  <a:lnTo>
                    <a:pt x="35377" y="176225"/>
                  </a:lnTo>
                  <a:lnTo>
                    <a:pt x="38208" y="177168"/>
                  </a:lnTo>
                  <a:lnTo>
                    <a:pt x="40096" y="177091"/>
                  </a:lnTo>
                  <a:lnTo>
                    <a:pt x="41354" y="176334"/>
                  </a:lnTo>
                  <a:lnTo>
                    <a:pt x="40870" y="169849"/>
                  </a:lnTo>
                  <a:lnTo>
                    <a:pt x="37520" y="155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2" name="SMARTInkShape-3241"/>
            <p:cNvSpPr/>
            <p:nvPr>
              <p:custDataLst>
                <p:tags r:id="rId30"/>
              </p:custDataLst>
            </p:nvPr>
          </p:nvSpPr>
          <p:spPr>
            <a:xfrm>
              <a:off x="5493786" y="1390650"/>
              <a:ext cx="411715" cy="181760"/>
            </a:xfrm>
            <a:custGeom>
              <a:avLst/>
              <a:gdLst/>
              <a:ahLst/>
              <a:cxnLst/>
              <a:rect l="0" t="0" r="0" b="0"/>
              <a:pathLst>
                <a:path w="411715" h="181760">
                  <a:moveTo>
                    <a:pt x="11664" y="0"/>
                  </a:moveTo>
                  <a:lnTo>
                    <a:pt x="11664" y="0"/>
                  </a:lnTo>
                  <a:lnTo>
                    <a:pt x="15035" y="0"/>
                  </a:lnTo>
                  <a:lnTo>
                    <a:pt x="16028" y="705"/>
                  </a:lnTo>
                  <a:lnTo>
                    <a:pt x="16690" y="1881"/>
                  </a:lnTo>
                  <a:lnTo>
                    <a:pt x="17426" y="7892"/>
                  </a:lnTo>
                  <a:lnTo>
                    <a:pt x="16429" y="31815"/>
                  </a:lnTo>
                  <a:lnTo>
                    <a:pt x="11193" y="53651"/>
                  </a:lnTo>
                  <a:lnTo>
                    <a:pt x="7928" y="79349"/>
                  </a:lnTo>
                  <a:lnTo>
                    <a:pt x="5770" y="105822"/>
                  </a:lnTo>
                  <a:lnTo>
                    <a:pt x="2459" y="129347"/>
                  </a:lnTo>
                  <a:lnTo>
                    <a:pt x="0" y="159053"/>
                  </a:lnTo>
                  <a:lnTo>
                    <a:pt x="1306" y="171350"/>
                  </a:lnTo>
                  <a:lnTo>
                    <a:pt x="4522" y="181621"/>
                  </a:lnTo>
                  <a:lnTo>
                    <a:pt x="4786" y="181759"/>
                  </a:lnTo>
                  <a:lnTo>
                    <a:pt x="5080" y="180030"/>
                  </a:lnTo>
                  <a:lnTo>
                    <a:pt x="257" y="150464"/>
                  </a:lnTo>
                  <a:lnTo>
                    <a:pt x="1229" y="130189"/>
                  </a:lnTo>
                  <a:lnTo>
                    <a:pt x="4204" y="121362"/>
                  </a:lnTo>
                  <a:lnTo>
                    <a:pt x="5985" y="119008"/>
                  </a:lnTo>
                  <a:lnTo>
                    <a:pt x="7878" y="117439"/>
                  </a:lnTo>
                  <a:lnTo>
                    <a:pt x="13744" y="115695"/>
                  </a:lnTo>
                  <a:lnTo>
                    <a:pt x="42538" y="115189"/>
                  </a:lnTo>
                  <a:lnTo>
                    <a:pt x="70522" y="119362"/>
                  </a:lnTo>
                  <a:lnTo>
                    <a:pt x="99647" y="120396"/>
                  </a:lnTo>
                  <a:lnTo>
                    <a:pt x="115972" y="117204"/>
                  </a:lnTo>
                  <a:lnTo>
                    <a:pt x="121522" y="113709"/>
                  </a:lnTo>
                  <a:lnTo>
                    <a:pt x="124695" y="108393"/>
                  </a:lnTo>
                  <a:lnTo>
                    <a:pt x="130600" y="89615"/>
                  </a:lnTo>
                  <a:lnTo>
                    <a:pt x="130847" y="81456"/>
                  </a:lnTo>
                  <a:lnTo>
                    <a:pt x="128605" y="75479"/>
                  </a:lnTo>
                  <a:lnTo>
                    <a:pt x="127019" y="74308"/>
                  </a:lnTo>
                  <a:lnTo>
                    <a:pt x="125256" y="74233"/>
                  </a:lnTo>
                  <a:lnTo>
                    <a:pt x="123375" y="74889"/>
                  </a:lnTo>
                  <a:lnTo>
                    <a:pt x="113986" y="82553"/>
                  </a:lnTo>
                  <a:lnTo>
                    <a:pt x="98877" y="107925"/>
                  </a:lnTo>
                  <a:lnTo>
                    <a:pt x="92146" y="130442"/>
                  </a:lnTo>
                  <a:lnTo>
                    <a:pt x="92824" y="141700"/>
                  </a:lnTo>
                  <a:lnTo>
                    <a:pt x="97360" y="151407"/>
                  </a:lnTo>
                  <a:lnTo>
                    <a:pt x="100544" y="155972"/>
                  </a:lnTo>
                  <a:lnTo>
                    <a:pt x="104784" y="159014"/>
                  </a:lnTo>
                  <a:lnTo>
                    <a:pt x="115140" y="162395"/>
                  </a:lnTo>
                  <a:lnTo>
                    <a:pt x="123035" y="162016"/>
                  </a:lnTo>
                  <a:lnTo>
                    <a:pt x="129601" y="158791"/>
                  </a:lnTo>
                  <a:lnTo>
                    <a:pt x="141231" y="148335"/>
                  </a:lnTo>
                  <a:lnTo>
                    <a:pt x="162007" y="116744"/>
                  </a:lnTo>
                  <a:lnTo>
                    <a:pt x="169459" y="95863"/>
                  </a:lnTo>
                  <a:lnTo>
                    <a:pt x="171188" y="93542"/>
                  </a:lnTo>
                  <a:lnTo>
                    <a:pt x="175663" y="89817"/>
                  </a:lnTo>
                  <a:lnTo>
                    <a:pt x="178155" y="93070"/>
                  </a:lnTo>
                  <a:lnTo>
                    <a:pt x="179808" y="95914"/>
                  </a:lnTo>
                  <a:lnTo>
                    <a:pt x="182134" y="110028"/>
                  </a:lnTo>
                  <a:lnTo>
                    <a:pt x="177960" y="138092"/>
                  </a:lnTo>
                  <a:lnTo>
                    <a:pt x="177000" y="152945"/>
                  </a:lnTo>
                  <a:lnTo>
                    <a:pt x="177627" y="154880"/>
                  </a:lnTo>
                  <a:lnTo>
                    <a:pt x="178750" y="156170"/>
                  </a:lnTo>
                  <a:lnTo>
                    <a:pt x="180205" y="157030"/>
                  </a:lnTo>
                  <a:lnTo>
                    <a:pt x="181880" y="156192"/>
                  </a:lnTo>
                  <a:lnTo>
                    <a:pt x="185623" y="151498"/>
                  </a:lnTo>
                  <a:lnTo>
                    <a:pt x="199628" y="124164"/>
                  </a:lnTo>
                  <a:lnTo>
                    <a:pt x="218597" y="95944"/>
                  </a:lnTo>
                  <a:lnTo>
                    <a:pt x="230861" y="80832"/>
                  </a:lnTo>
                  <a:lnTo>
                    <a:pt x="235615" y="78258"/>
                  </a:lnTo>
                  <a:lnTo>
                    <a:pt x="237870" y="78278"/>
                  </a:lnTo>
                  <a:lnTo>
                    <a:pt x="242258" y="80181"/>
                  </a:lnTo>
                  <a:lnTo>
                    <a:pt x="243710" y="83087"/>
                  </a:lnTo>
                  <a:lnTo>
                    <a:pt x="245323" y="91961"/>
                  </a:lnTo>
                  <a:lnTo>
                    <a:pt x="241418" y="119172"/>
                  </a:lnTo>
                  <a:lnTo>
                    <a:pt x="238725" y="132912"/>
                  </a:lnTo>
                  <a:lnTo>
                    <a:pt x="234864" y="143455"/>
                  </a:lnTo>
                  <a:lnTo>
                    <a:pt x="235253" y="143614"/>
                  </a:lnTo>
                  <a:lnTo>
                    <a:pt x="237566" y="141910"/>
                  </a:lnTo>
                  <a:lnTo>
                    <a:pt x="255301" y="113803"/>
                  </a:lnTo>
                  <a:lnTo>
                    <a:pt x="267531" y="94601"/>
                  </a:lnTo>
                  <a:lnTo>
                    <a:pt x="271903" y="91434"/>
                  </a:lnTo>
                  <a:lnTo>
                    <a:pt x="274057" y="90589"/>
                  </a:lnTo>
                  <a:lnTo>
                    <a:pt x="275493" y="91437"/>
                  </a:lnTo>
                  <a:lnTo>
                    <a:pt x="281357" y="110096"/>
                  </a:lnTo>
                  <a:lnTo>
                    <a:pt x="288035" y="134957"/>
                  </a:lnTo>
                  <a:lnTo>
                    <a:pt x="298932" y="152325"/>
                  </a:lnTo>
                  <a:lnTo>
                    <a:pt x="315816" y="160217"/>
                  </a:lnTo>
                  <a:lnTo>
                    <a:pt x="322381" y="160434"/>
                  </a:lnTo>
                  <a:lnTo>
                    <a:pt x="335322" y="156911"/>
                  </a:lnTo>
                  <a:lnTo>
                    <a:pt x="354507" y="146995"/>
                  </a:lnTo>
                  <a:lnTo>
                    <a:pt x="363476" y="137298"/>
                  </a:lnTo>
                  <a:lnTo>
                    <a:pt x="378352" y="110454"/>
                  </a:lnTo>
                  <a:lnTo>
                    <a:pt x="380895" y="98245"/>
                  </a:lnTo>
                  <a:lnTo>
                    <a:pt x="380585" y="93013"/>
                  </a:lnTo>
                  <a:lnTo>
                    <a:pt x="378966" y="88820"/>
                  </a:lnTo>
                  <a:lnTo>
                    <a:pt x="373406" y="82279"/>
                  </a:lnTo>
                  <a:lnTo>
                    <a:pt x="370653" y="80958"/>
                  </a:lnTo>
                  <a:lnTo>
                    <a:pt x="368112" y="80783"/>
                  </a:lnTo>
                  <a:lnTo>
                    <a:pt x="365713" y="81372"/>
                  </a:lnTo>
                  <a:lnTo>
                    <a:pt x="355593" y="92314"/>
                  </a:lnTo>
                  <a:lnTo>
                    <a:pt x="347030" y="108962"/>
                  </a:lnTo>
                  <a:lnTo>
                    <a:pt x="346040" y="121100"/>
                  </a:lnTo>
                  <a:lnTo>
                    <a:pt x="351156" y="142768"/>
                  </a:lnTo>
                  <a:lnTo>
                    <a:pt x="358693" y="150000"/>
                  </a:lnTo>
                  <a:lnTo>
                    <a:pt x="363667" y="152917"/>
                  </a:lnTo>
                  <a:lnTo>
                    <a:pt x="374838" y="154276"/>
                  </a:lnTo>
                  <a:lnTo>
                    <a:pt x="386858" y="151823"/>
                  </a:lnTo>
                  <a:lnTo>
                    <a:pt x="411714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3" name="SMARTInkShape-3242"/>
            <p:cNvSpPr/>
            <p:nvPr>
              <p:custDataLst>
                <p:tags r:id="rId31"/>
              </p:custDataLst>
            </p:nvPr>
          </p:nvSpPr>
          <p:spPr>
            <a:xfrm>
              <a:off x="5413138" y="1473200"/>
              <a:ext cx="66165" cy="91348"/>
            </a:xfrm>
            <a:custGeom>
              <a:avLst/>
              <a:gdLst/>
              <a:ahLst/>
              <a:cxnLst/>
              <a:rect l="0" t="0" r="0" b="0"/>
              <a:pathLst>
                <a:path w="66165" h="91348">
                  <a:moveTo>
                    <a:pt x="60562" y="0"/>
                  </a:moveTo>
                  <a:lnTo>
                    <a:pt x="60562" y="0"/>
                  </a:lnTo>
                  <a:lnTo>
                    <a:pt x="29788" y="1881"/>
                  </a:lnTo>
                  <a:lnTo>
                    <a:pt x="17251" y="5775"/>
                  </a:lnTo>
                  <a:lnTo>
                    <a:pt x="3671" y="15195"/>
                  </a:lnTo>
                  <a:lnTo>
                    <a:pt x="0" y="20394"/>
                  </a:lnTo>
                  <a:lnTo>
                    <a:pt x="1137" y="22768"/>
                  </a:lnTo>
                  <a:lnTo>
                    <a:pt x="29727" y="41713"/>
                  </a:lnTo>
                  <a:lnTo>
                    <a:pt x="54393" y="60451"/>
                  </a:lnTo>
                  <a:lnTo>
                    <a:pt x="60683" y="63584"/>
                  </a:lnTo>
                  <a:lnTo>
                    <a:pt x="64170" y="67084"/>
                  </a:lnTo>
                  <a:lnTo>
                    <a:pt x="65790" y="70828"/>
                  </a:lnTo>
                  <a:lnTo>
                    <a:pt x="66164" y="74735"/>
                  </a:lnTo>
                  <a:lnTo>
                    <a:pt x="64698" y="80958"/>
                  </a:lnTo>
                  <a:lnTo>
                    <a:pt x="63320" y="83606"/>
                  </a:lnTo>
                  <a:lnTo>
                    <a:pt x="56143" y="88428"/>
                  </a:lnTo>
                  <a:lnTo>
                    <a:pt x="51266" y="90702"/>
                  </a:lnTo>
                  <a:lnTo>
                    <a:pt x="40203" y="91347"/>
                  </a:lnTo>
                  <a:lnTo>
                    <a:pt x="28936" y="88576"/>
                  </a:lnTo>
                  <a:lnTo>
                    <a:pt x="19225" y="82641"/>
                  </a:lnTo>
                  <a:lnTo>
                    <a:pt x="12086" y="73418"/>
                  </a:lnTo>
                  <a:lnTo>
                    <a:pt x="3412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4" name="SMARTInkShape-3243"/>
            <p:cNvSpPr/>
            <p:nvPr>
              <p:custDataLst>
                <p:tags r:id="rId32"/>
              </p:custDataLst>
            </p:nvPr>
          </p:nvSpPr>
          <p:spPr>
            <a:xfrm>
              <a:off x="5308600" y="1473200"/>
              <a:ext cx="25401" cy="88901"/>
            </a:xfrm>
            <a:custGeom>
              <a:avLst/>
              <a:gdLst/>
              <a:ahLst/>
              <a:cxnLst/>
              <a:rect l="0" t="0" r="0" b="0"/>
              <a:pathLst>
                <a:path w="25401" h="889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7839" y="31706"/>
                  </a:lnTo>
                  <a:lnTo>
                    <a:pt x="12765" y="62789"/>
                  </a:lnTo>
                  <a:lnTo>
                    <a:pt x="17580" y="76773"/>
                  </a:lnTo>
                  <a:lnTo>
                    <a:pt x="254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5" name="SMARTInkShape-3244"/>
            <p:cNvSpPr/>
            <p:nvPr>
              <p:custDataLst>
                <p:tags r:id="rId33"/>
              </p:custDataLst>
            </p:nvPr>
          </p:nvSpPr>
          <p:spPr>
            <a:xfrm>
              <a:off x="5215081" y="1480649"/>
              <a:ext cx="168651" cy="235063"/>
            </a:xfrm>
            <a:custGeom>
              <a:avLst/>
              <a:gdLst/>
              <a:ahLst/>
              <a:cxnLst/>
              <a:rect l="0" t="0" r="0" b="0"/>
              <a:pathLst>
                <a:path w="168651" h="235063">
                  <a:moveTo>
                    <a:pt x="74469" y="11601"/>
                  </a:moveTo>
                  <a:lnTo>
                    <a:pt x="74469" y="11601"/>
                  </a:lnTo>
                  <a:lnTo>
                    <a:pt x="51865" y="6575"/>
                  </a:lnTo>
                  <a:lnTo>
                    <a:pt x="24221" y="5512"/>
                  </a:lnTo>
                  <a:lnTo>
                    <a:pt x="13096" y="9130"/>
                  </a:lnTo>
                  <a:lnTo>
                    <a:pt x="4859" y="14736"/>
                  </a:lnTo>
                  <a:lnTo>
                    <a:pt x="1198" y="19580"/>
                  </a:lnTo>
                  <a:lnTo>
                    <a:pt x="927" y="22564"/>
                  </a:lnTo>
                  <a:lnTo>
                    <a:pt x="2508" y="29644"/>
                  </a:lnTo>
                  <a:lnTo>
                    <a:pt x="9325" y="37494"/>
                  </a:lnTo>
                  <a:lnTo>
                    <a:pt x="20821" y="45687"/>
                  </a:lnTo>
                  <a:lnTo>
                    <a:pt x="45716" y="58232"/>
                  </a:lnTo>
                  <a:lnTo>
                    <a:pt x="77006" y="79343"/>
                  </a:lnTo>
                  <a:lnTo>
                    <a:pt x="82653" y="87805"/>
                  </a:lnTo>
                  <a:lnTo>
                    <a:pt x="84158" y="92037"/>
                  </a:lnTo>
                  <a:lnTo>
                    <a:pt x="83751" y="96269"/>
                  </a:lnTo>
                  <a:lnTo>
                    <a:pt x="79535" y="104735"/>
                  </a:lnTo>
                  <a:lnTo>
                    <a:pt x="65857" y="117435"/>
                  </a:lnTo>
                  <a:lnTo>
                    <a:pt x="54414" y="122138"/>
                  </a:lnTo>
                  <a:lnTo>
                    <a:pt x="42272" y="123523"/>
                  </a:lnTo>
                  <a:lnTo>
                    <a:pt x="19112" y="118663"/>
                  </a:lnTo>
                  <a:lnTo>
                    <a:pt x="14280" y="116842"/>
                  </a:lnTo>
                  <a:lnTo>
                    <a:pt x="7032" y="109175"/>
                  </a:lnTo>
                  <a:lnTo>
                    <a:pt x="865" y="96721"/>
                  </a:lnTo>
                  <a:lnTo>
                    <a:pt x="0" y="93748"/>
                  </a:lnTo>
                  <a:lnTo>
                    <a:pt x="129" y="91765"/>
                  </a:lnTo>
                  <a:lnTo>
                    <a:pt x="920" y="90444"/>
                  </a:lnTo>
                  <a:lnTo>
                    <a:pt x="2153" y="89563"/>
                  </a:lnTo>
                  <a:lnTo>
                    <a:pt x="33806" y="93059"/>
                  </a:lnTo>
                  <a:lnTo>
                    <a:pt x="61010" y="91946"/>
                  </a:lnTo>
                  <a:lnTo>
                    <a:pt x="88825" y="87148"/>
                  </a:lnTo>
                  <a:lnTo>
                    <a:pt x="106955" y="81866"/>
                  </a:lnTo>
                  <a:lnTo>
                    <a:pt x="131463" y="62011"/>
                  </a:lnTo>
                  <a:lnTo>
                    <a:pt x="139412" y="47704"/>
                  </a:lnTo>
                  <a:lnTo>
                    <a:pt x="143349" y="23907"/>
                  </a:lnTo>
                  <a:lnTo>
                    <a:pt x="144737" y="7251"/>
                  </a:lnTo>
                  <a:lnTo>
                    <a:pt x="146009" y="4468"/>
                  </a:lnTo>
                  <a:lnTo>
                    <a:pt x="147563" y="2612"/>
                  </a:lnTo>
                  <a:lnTo>
                    <a:pt x="147892" y="1375"/>
                  </a:lnTo>
                  <a:lnTo>
                    <a:pt x="147406" y="550"/>
                  </a:lnTo>
                  <a:lnTo>
                    <a:pt x="146377" y="0"/>
                  </a:lnTo>
                  <a:lnTo>
                    <a:pt x="144986" y="339"/>
                  </a:lnTo>
                  <a:lnTo>
                    <a:pt x="141558" y="2598"/>
                  </a:lnTo>
                  <a:lnTo>
                    <a:pt x="135661" y="17949"/>
                  </a:lnTo>
                  <a:lnTo>
                    <a:pt x="135297" y="30650"/>
                  </a:lnTo>
                  <a:lnTo>
                    <a:pt x="140812" y="56051"/>
                  </a:lnTo>
                  <a:lnTo>
                    <a:pt x="149402" y="82156"/>
                  </a:lnTo>
                  <a:lnTo>
                    <a:pt x="158603" y="106276"/>
                  </a:lnTo>
                  <a:lnTo>
                    <a:pt x="162662" y="136157"/>
                  </a:lnTo>
                  <a:lnTo>
                    <a:pt x="166112" y="159387"/>
                  </a:lnTo>
                  <a:lnTo>
                    <a:pt x="168650" y="189523"/>
                  </a:lnTo>
                  <a:lnTo>
                    <a:pt x="165480" y="205683"/>
                  </a:lnTo>
                  <a:lnTo>
                    <a:pt x="159369" y="218510"/>
                  </a:lnTo>
                  <a:lnTo>
                    <a:pt x="151948" y="226562"/>
                  </a:lnTo>
                  <a:lnTo>
                    <a:pt x="133096" y="235062"/>
                  </a:lnTo>
                  <a:lnTo>
                    <a:pt x="119576" y="234154"/>
                  </a:lnTo>
                  <a:lnTo>
                    <a:pt x="106511" y="228341"/>
                  </a:lnTo>
                  <a:lnTo>
                    <a:pt x="93648" y="218702"/>
                  </a:lnTo>
                  <a:lnTo>
                    <a:pt x="77878" y="194633"/>
                  </a:lnTo>
                  <a:lnTo>
                    <a:pt x="67640" y="165159"/>
                  </a:lnTo>
                  <a:lnTo>
                    <a:pt x="61769" y="1449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0" name="SMARTInkShape-Group736"/>
          <p:cNvGrpSpPr/>
          <p:nvPr/>
        </p:nvGrpSpPr>
        <p:grpSpPr>
          <a:xfrm>
            <a:off x="8021558" y="901700"/>
            <a:ext cx="455693" cy="213920"/>
            <a:chOff x="8021558" y="901700"/>
            <a:chExt cx="455693" cy="213920"/>
          </a:xfrm>
        </p:grpSpPr>
        <p:sp>
          <p:nvSpPr>
            <p:cNvPr id="577" name="SMARTInkShape-3245"/>
            <p:cNvSpPr/>
            <p:nvPr>
              <p:custDataLst>
                <p:tags r:id="rId25"/>
              </p:custDataLst>
            </p:nvPr>
          </p:nvSpPr>
          <p:spPr>
            <a:xfrm>
              <a:off x="8351132" y="997833"/>
              <a:ext cx="126119" cy="20490"/>
            </a:xfrm>
            <a:custGeom>
              <a:avLst/>
              <a:gdLst/>
              <a:ahLst/>
              <a:cxnLst/>
              <a:rect l="0" t="0" r="0" b="0"/>
              <a:pathLst>
                <a:path w="126119" h="20490">
                  <a:moveTo>
                    <a:pt x="5468" y="5467"/>
                  </a:moveTo>
                  <a:lnTo>
                    <a:pt x="5468" y="5467"/>
                  </a:lnTo>
                  <a:lnTo>
                    <a:pt x="0" y="0"/>
                  </a:lnTo>
                  <a:lnTo>
                    <a:pt x="23720" y="8022"/>
                  </a:lnTo>
                  <a:lnTo>
                    <a:pt x="49682" y="17043"/>
                  </a:lnTo>
                  <a:lnTo>
                    <a:pt x="68157" y="20489"/>
                  </a:lnTo>
                  <a:lnTo>
                    <a:pt x="99537" y="19169"/>
                  </a:lnTo>
                  <a:lnTo>
                    <a:pt x="126118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8" name="SMARTInkShape-3246"/>
            <p:cNvSpPr/>
            <p:nvPr>
              <p:custDataLst>
                <p:tags r:id="rId26"/>
              </p:custDataLst>
            </p:nvPr>
          </p:nvSpPr>
          <p:spPr>
            <a:xfrm>
              <a:off x="8355026" y="901700"/>
              <a:ext cx="70543" cy="202104"/>
            </a:xfrm>
            <a:custGeom>
              <a:avLst/>
              <a:gdLst/>
              <a:ahLst/>
              <a:cxnLst/>
              <a:rect l="0" t="0" r="0" b="0"/>
              <a:pathLst>
                <a:path w="70543" h="202104">
                  <a:moveTo>
                    <a:pt x="65074" y="0"/>
                  </a:moveTo>
                  <a:lnTo>
                    <a:pt x="65074" y="0"/>
                  </a:lnTo>
                  <a:lnTo>
                    <a:pt x="70542" y="0"/>
                  </a:lnTo>
                  <a:lnTo>
                    <a:pt x="57492" y="26367"/>
                  </a:lnTo>
                  <a:lnTo>
                    <a:pt x="48299" y="48408"/>
                  </a:lnTo>
                  <a:lnTo>
                    <a:pt x="34805" y="74666"/>
                  </a:lnTo>
                  <a:lnTo>
                    <a:pt x="19401" y="102800"/>
                  </a:lnTo>
                  <a:lnTo>
                    <a:pt x="5969" y="129650"/>
                  </a:lnTo>
                  <a:lnTo>
                    <a:pt x="0" y="150991"/>
                  </a:lnTo>
                  <a:lnTo>
                    <a:pt x="1109" y="166120"/>
                  </a:lnTo>
                  <a:lnTo>
                    <a:pt x="13320" y="190701"/>
                  </a:lnTo>
                  <a:lnTo>
                    <a:pt x="17871" y="194868"/>
                  </a:lnTo>
                  <a:lnTo>
                    <a:pt x="32979" y="200731"/>
                  </a:lnTo>
                  <a:lnTo>
                    <a:pt x="39756" y="202103"/>
                  </a:lnTo>
                  <a:lnTo>
                    <a:pt x="41845" y="200352"/>
                  </a:lnTo>
                  <a:lnTo>
                    <a:pt x="46024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9" name="SMARTInkShape-3247"/>
            <p:cNvSpPr/>
            <p:nvPr>
              <p:custDataLst>
                <p:tags r:id="rId27"/>
              </p:custDataLst>
            </p:nvPr>
          </p:nvSpPr>
          <p:spPr>
            <a:xfrm>
              <a:off x="8021558" y="935215"/>
              <a:ext cx="284243" cy="180405"/>
            </a:xfrm>
            <a:custGeom>
              <a:avLst/>
              <a:gdLst/>
              <a:ahLst/>
              <a:cxnLst/>
              <a:rect l="0" t="0" r="0" b="0"/>
              <a:pathLst>
                <a:path w="284243" h="180405">
                  <a:moveTo>
                    <a:pt x="119142" y="10935"/>
                  </a:moveTo>
                  <a:lnTo>
                    <a:pt x="119142" y="10935"/>
                  </a:lnTo>
                  <a:lnTo>
                    <a:pt x="115771" y="4193"/>
                  </a:lnTo>
                  <a:lnTo>
                    <a:pt x="112661" y="2207"/>
                  </a:lnTo>
                  <a:lnTo>
                    <a:pt x="103562" y="0"/>
                  </a:lnTo>
                  <a:lnTo>
                    <a:pt x="83167" y="2129"/>
                  </a:lnTo>
                  <a:lnTo>
                    <a:pt x="52509" y="24083"/>
                  </a:lnTo>
                  <a:lnTo>
                    <a:pt x="34494" y="47588"/>
                  </a:lnTo>
                  <a:lnTo>
                    <a:pt x="20843" y="73792"/>
                  </a:lnTo>
                  <a:lnTo>
                    <a:pt x="12424" y="99549"/>
                  </a:lnTo>
                  <a:lnTo>
                    <a:pt x="8212" y="123226"/>
                  </a:lnTo>
                  <a:lnTo>
                    <a:pt x="5840" y="152627"/>
                  </a:lnTo>
                  <a:lnTo>
                    <a:pt x="5039" y="174782"/>
                  </a:lnTo>
                  <a:lnTo>
                    <a:pt x="5679" y="177316"/>
                  </a:lnTo>
                  <a:lnTo>
                    <a:pt x="6811" y="179006"/>
                  </a:lnTo>
                  <a:lnTo>
                    <a:pt x="8271" y="180132"/>
                  </a:lnTo>
                  <a:lnTo>
                    <a:pt x="3585" y="174976"/>
                  </a:lnTo>
                  <a:lnTo>
                    <a:pt x="0" y="154398"/>
                  </a:lnTo>
                  <a:lnTo>
                    <a:pt x="2448" y="123025"/>
                  </a:lnTo>
                  <a:lnTo>
                    <a:pt x="683" y="111488"/>
                  </a:lnTo>
                  <a:lnTo>
                    <a:pt x="1364" y="109720"/>
                  </a:lnTo>
                  <a:lnTo>
                    <a:pt x="2523" y="108542"/>
                  </a:lnTo>
                  <a:lnTo>
                    <a:pt x="9456" y="109114"/>
                  </a:lnTo>
                  <a:lnTo>
                    <a:pt x="30903" y="115284"/>
                  </a:lnTo>
                  <a:lnTo>
                    <a:pt x="52408" y="121518"/>
                  </a:lnTo>
                  <a:lnTo>
                    <a:pt x="76076" y="126640"/>
                  </a:lnTo>
                  <a:lnTo>
                    <a:pt x="98826" y="131269"/>
                  </a:lnTo>
                  <a:lnTo>
                    <a:pt x="129585" y="135960"/>
                  </a:lnTo>
                  <a:lnTo>
                    <a:pt x="152810" y="135468"/>
                  </a:lnTo>
                  <a:lnTo>
                    <a:pt x="162328" y="132605"/>
                  </a:lnTo>
                  <a:lnTo>
                    <a:pt x="164866" y="130854"/>
                  </a:lnTo>
                  <a:lnTo>
                    <a:pt x="166558" y="128981"/>
                  </a:lnTo>
                  <a:lnTo>
                    <a:pt x="168438" y="123137"/>
                  </a:lnTo>
                  <a:lnTo>
                    <a:pt x="169645" y="111258"/>
                  </a:lnTo>
                  <a:lnTo>
                    <a:pt x="167627" y="109567"/>
                  </a:lnTo>
                  <a:lnTo>
                    <a:pt x="159741" y="107688"/>
                  </a:lnTo>
                  <a:lnTo>
                    <a:pt x="149180" y="110616"/>
                  </a:lnTo>
                  <a:lnTo>
                    <a:pt x="143401" y="113372"/>
                  </a:lnTo>
                  <a:lnTo>
                    <a:pt x="135098" y="122079"/>
                  </a:lnTo>
                  <a:lnTo>
                    <a:pt x="129762" y="133005"/>
                  </a:lnTo>
                  <a:lnTo>
                    <a:pt x="127390" y="144916"/>
                  </a:lnTo>
                  <a:lnTo>
                    <a:pt x="130098" y="157265"/>
                  </a:lnTo>
                  <a:lnTo>
                    <a:pt x="136006" y="168399"/>
                  </a:lnTo>
                  <a:lnTo>
                    <a:pt x="143335" y="175698"/>
                  </a:lnTo>
                  <a:lnTo>
                    <a:pt x="151297" y="179413"/>
                  </a:lnTo>
                  <a:lnTo>
                    <a:pt x="155395" y="180404"/>
                  </a:lnTo>
                  <a:lnTo>
                    <a:pt x="158833" y="180359"/>
                  </a:lnTo>
                  <a:lnTo>
                    <a:pt x="164535" y="178427"/>
                  </a:lnTo>
                  <a:lnTo>
                    <a:pt x="166336" y="176219"/>
                  </a:lnTo>
                  <a:lnTo>
                    <a:pt x="172838" y="158568"/>
                  </a:lnTo>
                  <a:lnTo>
                    <a:pt x="170995" y="146635"/>
                  </a:lnTo>
                  <a:lnTo>
                    <a:pt x="161683" y="126091"/>
                  </a:lnTo>
                  <a:lnTo>
                    <a:pt x="145180" y="112984"/>
                  </a:lnTo>
                  <a:lnTo>
                    <a:pt x="153436" y="121413"/>
                  </a:lnTo>
                  <a:lnTo>
                    <a:pt x="159313" y="123536"/>
                  </a:lnTo>
                  <a:lnTo>
                    <a:pt x="162856" y="124103"/>
                  </a:lnTo>
                  <a:lnTo>
                    <a:pt x="177955" y="121528"/>
                  </a:lnTo>
                  <a:lnTo>
                    <a:pt x="207796" y="108182"/>
                  </a:lnTo>
                  <a:lnTo>
                    <a:pt x="222651" y="106360"/>
                  </a:lnTo>
                  <a:lnTo>
                    <a:pt x="235888" y="109608"/>
                  </a:lnTo>
                  <a:lnTo>
                    <a:pt x="239307" y="111995"/>
                  </a:lnTo>
                  <a:lnTo>
                    <a:pt x="241585" y="114997"/>
                  </a:lnTo>
                  <a:lnTo>
                    <a:pt x="252649" y="136270"/>
                  </a:lnTo>
                  <a:lnTo>
                    <a:pt x="256089" y="141428"/>
                  </a:lnTo>
                  <a:lnTo>
                    <a:pt x="258810" y="150516"/>
                  </a:lnTo>
                  <a:lnTo>
                    <a:pt x="258839" y="145157"/>
                  </a:lnTo>
                  <a:lnTo>
                    <a:pt x="258842" y="150629"/>
                  </a:lnTo>
                  <a:lnTo>
                    <a:pt x="264930" y="144546"/>
                  </a:lnTo>
                  <a:lnTo>
                    <a:pt x="265190" y="114806"/>
                  </a:lnTo>
                  <a:lnTo>
                    <a:pt x="265191" y="110487"/>
                  </a:lnTo>
                  <a:lnTo>
                    <a:pt x="268850" y="96190"/>
                  </a:lnTo>
                  <a:lnTo>
                    <a:pt x="268005" y="73715"/>
                  </a:lnTo>
                  <a:lnTo>
                    <a:pt x="272376" y="58935"/>
                  </a:lnTo>
                  <a:lnTo>
                    <a:pt x="276258" y="50087"/>
                  </a:lnTo>
                  <a:lnTo>
                    <a:pt x="277570" y="44147"/>
                  </a:lnTo>
                  <a:lnTo>
                    <a:pt x="278382" y="43660"/>
                  </a:lnTo>
                  <a:lnTo>
                    <a:pt x="284242" y="426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4" name="SMARTInkShape-Group737"/>
          <p:cNvGrpSpPr/>
          <p:nvPr/>
        </p:nvGrpSpPr>
        <p:grpSpPr>
          <a:xfrm>
            <a:off x="7399026" y="971550"/>
            <a:ext cx="424175" cy="194068"/>
            <a:chOff x="7399026" y="971550"/>
            <a:chExt cx="424175" cy="194068"/>
          </a:xfrm>
        </p:grpSpPr>
        <p:sp>
          <p:nvSpPr>
            <p:cNvPr id="581" name="SMARTInkShape-3248"/>
            <p:cNvSpPr/>
            <p:nvPr>
              <p:custDataLst>
                <p:tags r:id="rId22"/>
              </p:custDataLst>
            </p:nvPr>
          </p:nvSpPr>
          <p:spPr>
            <a:xfrm>
              <a:off x="7679545" y="1022350"/>
              <a:ext cx="143656" cy="117991"/>
            </a:xfrm>
            <a:custGeom>
              <a:avLst/>
              <a:gdLst/>
              <a:ahLst/>
              <a:cxnLst/>
              <a:rect l="0" t="0" r="0" b="0"/>
              <a:pathLst>
                <a:path w="143656" h="117991">
                  <a:moveTo>
                    <a:pt x="42055" y="63500"/>
                  </a:moveTo>
                  <a:lnTo>
                    <a:pt x="42055" y="63500"/>
                  </a:lnTo>
                  <a:lnTo>
                    <a:pt x="36986" y="57725"/>
                  </a:lnTo>
                  <a:lnTo>
                    <a:pt x="27128" y="43106"/>
                  </a:lnTo>
                  <a:lnTo>
                    <a:pt x="24342" y="42143"/>
                  </a:lnTo>
                  <a:lnTo>
                    <a:pt x="17484" y="42954"/>
                  </a:lnTo>
                  <a:lnTo>
                    <a:pt x="9733" y="49430"/>
                  </a:lnTo>
                  <a:lnTo>
                    <a:pt x="5691" y="54120"/>
                  </a:lnTo>
                  <a:lnTo>
                    <a:pt x="1199" y="66857"/>
                  </a:lnTo>
                  <a:lnTo>
                    <a:pt x="0" y="74205"/>
                  </a:lnTo>
                  <a:lnTo>
                    <a:pt x="1319" y="81220"/>
                  </a:lnTo>
                  <a:lnTo>
                    <a:pt x="12581" y="100500"/>
                  </a:lnTo>
                  <a:lnTo>
                    <a:pt x="24463" y="114053"/>
                  </a:lnTo>
                  <a:lnTo>
                    <a:pt x="30239" y="117718"/>
                  </a:lnTo>
                  <a:lnTo>
                    <a:pt x="33471" y="117990"/>
                  </a:lnTo>
                  <a:lnTo>
                    <a:pt x="40827" y="116410"/>
                  </a:lnTo>
                  <a:lnTo>
                    <a:pt x="42647" y="115001"/>
                  </a:lnTo>
                  <a:lnTo>
                    <a:pt x="43155" y="113356"/>
                  </a:lnTo>
                  <a:lnTo>
                    <a:pt x="42272" y="95534"/>
                  </a:lnTo>
                  <a:lnTo>
                    <a:pt x="47168" y="65542"/>
                  </a:lnTo>
                  <a:lnTo>
                    <a:pt x="52899" y="47172"/>
                  </a:lnTo>
                  <a:lnTo>
                    <a:pt x="59885" y="39295"/>
                  </a:lnTo>
                  <a:lnTo>
                    <a:pt x="60997" y="39602"/>
                  </a:lnTo>
                  <a:lnTo>
                    <a:pt x="87737" y="56038"/>
                  </a:lnTo>
                  <a:lnTo>
                    <a:pt x="112148" y="68768"/>
                  </a:lnTo>
                  <a:lnTo>
                    <a:pt x="136249" y="94155"/>
                  </a:lnTo>
                  <a:lnTo>
                    <a:pt x="135896" y="95226"/>
                  </a:lnTo>
                  <a:lnTo>
                    <a:pt x="131745" y="100621"/>
                  </a:lnTo>
                  <a:lnTo>
                    <a:pt x="131482" y="100242"/>
                  </a:lnTo>
                  <a:lnTo>
                    <a:pt x="129177" y="92682"/>
                  </a:lnTo>
                  <a:lnTo>
                    <a:pt x="122138" y="71067"/>
                  </a:lnTo>
                  <a:lnTo>
                    <a:pt x="123744" y="55810"/>
                  </a:lnTo>
                  <a:lnTo>
                    <a:pt x="130711" y="24779"/>
                  </a:lnTo>
                  <a:lnTo>
                    <a:pt x="135743" y="11732"/>
                  </a:lnTo>
                  <a:lnTo>
                    <a:pt x="14365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2" name="SMARTInkShape-3249"/>
            <p:cNvSpPr/>
            <p:nvPr>
              <p:custDataLst>
                <p:tags r:id="rId23"/>
              </p:custDataLst>
            </p:nvPr>
          </p:nvSpPr>
          <p:spPr>
            <a:xfrm>
              <a:off x="7556500" y="1068931"/>
              <a:ext cx="84286" cy="90239"/>
            </a:xfrm>
            <a:custGeom>
              <a:avLst/>
              <a:gdLst/>
              <a:ahLst/>
              <a:cxnLst/>
              <a:rect l="0" t="0" r="0" b="0"/>
              <a:pathLst>
                <a:path w="84286" h="90239">
                  <a:moveTo>
                    <a:pt x="0" y="10569"/>
                  </a:moveTo>
                  <a:lnTo>
                    <a:pt x="0" y="10569"/>
                  </a:lnTo>
                  <a:lnTo>
                    <a:pt x="3371" y="13940"/>
                  </a:lnTo>
                  <a:lnTo>
                    <a:pt x="7839" y="42275"/>
                  </a:lnTo>
                  <a:lnTo>
                    <a:pt x="9459" y="48640"/>
                  </a:lnTo>
                  <a:lnTo>
                    <a:pt x="18785" y="61356"/>
                  </a:lnTo>
                  <a:lnTo>
                    <a:pt x="45696" y="86637"/>
                  </a:lnTo>
                  <a:lnTo>
                    <a:pt x="54646" y="90238"/>
                  </a:lnTo>
                  <a:lnTo>
                    <a:pt x="63328" y="89957"/>
                  </a:lnTo>
                  <a:lnTo>
                    <a:pt x="67618" y="88894"/>
                  </a:lnTo>
                  <a:lnTo>
                    <a:pt x="74268" y="83951"/>
                  </a:lnTo>
                  <a:lnTo>
                    <a:pt x="79574" y="76344"/>
                  </a:lnTo>
                  <a:lnTo>
                    <a:pt x="84285" y="65908"/>
                  </a:lnTo>
                  <a:lnTo>
                    <a:pt x="83086" y="50451"/>
                  </a:lnTo>
                  <a:lnTo>
                    <a:pt x="78240" y="25679"/>
                  </a:lnTo>
                  <a:lnTo>
                    <a:pt x="76319" y="8"/>
                  </a:lnTo>
                  <a:lnTo>
                    <a:pt x="76985" y="0"/>
                  </a:lnTo>
                  <a:lnTo>
                    <a:pt x="82550" y="42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3" name="SMARTInkShape-3250"/>
            <p:cNvSpPr/>
            <p:nvPr>
              <p:custDataLst>
                <p:tags r:id="rId24"/>
              </p:custDataLst>
            </p:nvPr>
          </p:nvSpPr>
          <p:spPr>
            <a:xfrm>
              <a:off x="7399026" y="971550"/>
              <a:ext cx="119375" cy="194068"/>
            </a:xfrm>
            <a:custGeom>
              <a:avLst/>
              <a:gdLst/>
              <a:ahLst/>
              <a:cxnLst/>
              <a:rect l="0" t="0" r="0" b="0"/>
              <a:pathLst>
                <a:path w="119375" h="194068">
                  <a:moveTo>
                    <a:pt x="43174" y="0"/>
                  </a:moveTo>
                  <a:lnTo>
                    <a:pt x="43174" y="0"/>
                  </a:lnTo>
                  <a:lnTo>
                    <a:pt x="38105" y="26759"/>
                  </a:lnTo>
                  <a:lnTo>
                    <a:pt x="34336" y="50934"/>
                  </a:lnTo>
                  <a:lnTo>
                    <a:pt x="28428" y="78141"/>
                  </a:lnTo>
                  <a:lnTo>
                    <a:pt x="21803" y="105285"/>
                  </a:lnTo>
                  <a:lnTo>
                    <a:pt x="16507" y="129108"/>
                  </a:lnTo>
                  <a:lnTo>
                    <a:pt x="9559" y="158983"/>
                  </a:lnTo>
                  <a:lnTo>
                    <a:pt x="0" y="181615"/>
                  </a:lnTo>
                  <a:lnTo>
                    <a:pt x="16111" y="151495"/>
                  </a:lnTo>
                  <a:lnTo>
                    <a:pt x="36018" y="124772"/>
                  </a:lnTo>
                  <a:lnTo>
                    <a:pt x="58302" y="101709"/>
                  </a:lnTo>
                  <a:lnTo>
                    <a:pt x="61726" y="99556"/>
                  </a:lnTo>
                  <a:lnTo>
                    <a:pt x="64715" y="98826"/>
                  </a:lnTo>
                  <a:lnTo>
                    <a:pt x="67411" y="99045"/>
                  </a:lnTo>
                  <a:lnTo>
                    <a:pt x="69916" y="99897"/>
                  </a:lnTo>
                  <a:lnTo>
                    <a:pt x="71585" y="101876"/>
                  </a:lnTo>
                  <a:lnTo>
                    <a:pt x="73440" y="107837"/>
                  </a:lnTo>
                  <a:lnTo>
                    <a:pt x="74631" y="134007"/>
                  </a:lnTo>
                  <a:lnTo>
                    <a:pt x="74837" y="160199"/>
                  </a:lnTo>
                  <a:lnTo>
                    <a:pt x="74885" y="172564"/>
                  </a:lnTo>
                  <a:lnTo>
                    <a:pt x="78670" y="182764"/>
                  </a:lnTo>
                  <a:lnTo>
                    <a:pt x="81654" y="187459"/>
                  </a:lnTo>
                  <a:lnTo>
                    <a:pt x="85761" y="190589"/>
                  </a:lnTo>
                  <a:lnTo>
                    <a:pt x="95968" y="194067"/>
                  </a:lnTo>
                  <a:lnTo>
                    <a:pt x="105679" y="193732"/>
                  </a:lnTo>
                  <a:lnTo>
                    <a:pt x="119374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1" name="SMARTInkShape-Group738"/>
          <p:cNvGrpSpPr/>
          <p:nvPr/>
        </p:nvGrpSpPr>
        <p:grpSpPr>
          <a:xfrm>
            <a:off x="6240897" y="1022350"/>
            <a:ext cx="947304" cy="232052"/>
            <a:chOff x="6240897" y="1022350"/>
            <a:chExt cx="947304" cy="232052"/>
          </a:xfrm>
        </p:grpSpPr>
        <p:sp>
          <p:nvSpPr>
            <p:cNvPr id="585" name="SMARTInkShape-3251"/>
            <p:cNvSpPr/>
            <p:nvPr>
              <p:custDataLst>
                <p:tags r:id="rId16"/>
              </p:custDataLst>
            </p:nvPr>
          </p:nvSpPr>
          <p:spPr>
            <a:xfrm>
              <a:off x="6921761" y="1081115"/>
              <a:ext cx="266440" cy="104686"/>
            </a:xfrm>
            <a:custGeom>
              <a:avLst/>
              <a:gdLst/>
              <a:ahLst/>
              <a:cxnLst/>
              <a:rect l="0" t="0" r="0" b="0"/>
              <a:pathLst>
                <a:path w="266440" h="104686">
                  <a:moveTo>
                    <a:pt x="6089" y="36485"/>
                  </a:moveTo>
                  <a:lnTo>
                    <a:pt x="6089" y="36485"/>
                  </a:lnTo>
                  <a:lnTo>
                    <a:pt x="2717" y="36485"/>
                  </a:lnTo>
                  <a:lnTo>
                    <a:pt x="1725" y="38602"/>
                  </a:lnTo>
                  <a:lnTo>
                    <a:pt x="0" y="63000"/>
                  </a:lnTo>
                  <a:lnTo>
                    <a:pt x="3187" y="77894"/>
                  </a:lnTo>
                  <a:lnTo>
                    <a:pt x="11972" y="91245"/>
                  </a:lnTo>
                  <a:lnTo>
                    <a:pt x="29125" y="104685"/>
                  </a:lnTo>
                  <a:lnTo>
                    <a:pt x="30619" y="104529"/>
                  </a:lnTo>
                  <a:lnTo>
                    <a:pt x="34160" y="102475"/>
                  </a:lnTo>
                  <a:lnTo>
                    <a:pt x="35386" y="100939"/>
                  </a:lnTo>
                  <a:lnTo>
                    <a:pt x="40887" y="87994"/>
                  </a:lnTo>
                  <a:lnTo>
                    <a:pt x="39173" y="62757"/>
                  </a:lnTo>
                  <a:lnTo>
                    <a:pt x="37529" y="44504"/>
                  </a:lnTo>
                  <a:lnTo>
                    <a:pt x="32424" y="32167"/>
                  </a:lnTo>
                  <a:lnTo>
                    <a:pt x="32112" y="32195"/>
                  </a:lnTo>
                  <a:lnTo>
                    <a:pt x="31766" y="34108"/>
                  </a:lnTo>
                  <a:lnTo>
                    <a:pt x="37257" y="35429"/>
                  </a:lnTo>
                  <a:lnTo>
                    <a:pt x="58028" y="39647"/>
                  </a:lnTo>
                  <a:lnTo>
                    <a:pt x="83763" y="52467"/>
                  </a:lnTo>
                  <a:lnTo>
                    <a:pt x="96349" y="53466"/>
                  </a:lnTo>
                  <a:lnTo>
                    <a:pt x="117185" y="50061"/>
                  </a:lnTo>
                  <a:lnTo>
                    <a:pt x="125551" y="46517"/>
                  </a:lnTo>
                  <a:lnTo>
                    <a:pt x="137597" y="37184"/>
                  </a:lnTo>
                  <a:lnTo>
                    <a:pt x="151618" y="17248"/>
                  </a:lnTo>
                  <a:lnTo>
                    <a:pt x="153908" y="13077"/>
                  </a:lnTo>
                  <a:lnTo>
                    <a:pt x="154730" y="9591"/>
                  </a:lnTo>
                  <a:lnTo>
                    <a:pt x="154571" y="6561"/>
                  </a:lnTo>
                  <a:lnTo>
                    <a:pt x="153761" y="3836"/>
                  </a:lnTo>
                  <a:lnTo>
                    <a:pt x="151809" y="2019"/>
                  </a:lnTo>
                  <a:lnTo>
                    <a:pt x="145877" y="0"/>
                  </a:lnTo>
                  <a:lnTo>
                    <a:pt x="142320" y="873"/>
                  </a:lnTo>
                  <a:lnTo>
                    <a:pt x="134605" y="5605"/>
                  </a:lnTo>
                  <a:lnTo>
                    <a:pt x="128354" y="14294"/>
                  </a:lnTo>
                  <a:lnTo>
                    <a:pt x="123928" y="25211"/>
                  </a:lnTo>
                  <a:lnTo>
                    <a:pt x="121962" y="37119"/>
                  </a:lnTo>
                  <a:lnTo>
                    <a:pt x="124226" y="55723"/>
                  </a:lnTo>
                  <a:lnTo>
                    <a:pt x="135356" y="84813"/>
                  </a:lnTo>
                  <a:lnTo>
                    <a:pt x="138128" y="87754"/>
                  </a:lnTo>
                  <a:lnTo>
                    <a:pt x="144971" y="91021"/>
                  </a:lnTo>
                  <a:lnTo>
                    <a:pt x="154598" y="90592"/>
                  </a:lnTo>
                  <a:lnTo>
                    <a:pt x="180554" y="82651"/>
                  </a:lnTo>
                  <a:lnTo>
                    <a:pt x="211690" y="75786"/>
                  </a:lnTo>
                  <a:lnTo>
                    <a:pt x="229051" y="78312"/>
                  </a:lnTo>
                  <a:lnTo>
                    <a:pt x="240858" y="83529"/>
                  </a:lnTo>
                  <a:lnTo>
                    <a:pt x="248825" y="89543"/>
                  </a:lnTo>
                  <a:lnTo>
                    <a:pt x="251555" y="93698"/>
                  </a:lnTo>
                  <a:lnTo>
                    <a:pt x="253307" y="98743"/>
                  </a:lnTo>
                  <a:lnTo>
                    <a:pt x="253451" y="98451"/>
                  </a:lnTo>
                  <a:lnTo>
                    <a:pt x="254359" y="93965"/>
                  </a:lnTo>
                  <a:lnTo>
                    <a:pt x="257072" y="87667"/>
                  </a:lnTo>
                  <a:lnTo>
                    <a:pt x="256867" y="78282"/>
                  </a:lnTo>
                  <a:lnTo>
                    <a:pt x="254357" y="51640"/>
                  </a:lnTo>
                  <a:lnTo>
                    <a:pt x="257776" y="37576"/>
                  </a:lnTo>
                  <a:lnTo>
                    <a:pt x="266439" y="110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6" name="SMARTInkShape-3252"/>
            <p:cNvSpPr/>
            <p:nvPr>
              <p:custDataLst>
                <p:tags r:id="rId17"/>
              </p:custDataLst>
            </p:nvPr>
          </p:nvSpPr>
          <p:spPr>
            <a:xfrm>
              <a:off x="6883400" y="10414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7" name="SMARTInkShape-3253"/>
            <p:cNvSpPr/>
            <p:nvPr>
              <p:custDataLst>
                <p:tags r:id="rId18"/>
              </p:custDataLst>
            </p:nvPr>
          </p:nvSpPr>
          <p:spPr>
            <a:xfrm>
              <a:off x="6629653" y="1022350"/>
              <a:ext cx="234698" cy="199445"/>
            </a:xfrm>
            <a:custGeom>
              <a:avLst/>
              <a:gdLst/>
              <a:ahLst/>
              <a:cxnLst/>
              <a:rect l="0" t="0" r="0" b="0"/>
              <a:pathLst>
                <a:path w="234698" h="199445">
                  <a:moveTo>
                    <a:pt x="44197" y="0"/>
                  </a:moveTo>
                  <a:lnTo>
                    <a:pt x="44197" y="0"/>
                  </a:lnTo>
                  <a:lnTo>
                    <a:pt x="34058" y="26759"/>
                  </a:lnTo>
                  <a:lnTo>
                    <a:pt x="26521" y="50934"/>
                  </a:lnTo>
                  <a:lnTo>
                    <a:pt x="20348" y="78141"/>
                  </a:lnTo>
                  <a:lnTo>
                    <a:pt x="15253" y="105990"/>
                  </a:lnTo>
                  <a:lnTo>
                    <a:pt x="10636" y="132479"/>
                  </a:lnTo>
                  <a:lnTo>
                    <a:pt x="6233" y="156481"/>
                  </a:lnTo>
                  <a:lnTo>
                    <a:pt x="1669" y="184183"/>
                  </a:lnTo>
                  <a:lnTo>
                    <a:pt x="127" y="199444"/>
                  </a:lnTo>
                  <a:lnTo>
                    <a:pt x="0" y="199285"/>
                  </a:lnTo>
                  <a:lnTo>
                    <a:pt x="528" y="190908"/>
                  </a:lnTo>
                  <a:lnTo>
                    <a:pt x="8550" y="163508"/>
                  </a:lnTo>
                  <a:lnTo>
                    <a:pt x="21405" y="141110"/>
                  </a:lnTo>
                  <a:lnTo>
                    <a:pt x="41457" y="114616"/>
                  </a:lnTo>
                  <a:lnTo>
                    <a:pt x="49094" y="110913"/>
                  </a:lnTo>
                  <a:lnTo>
                    <a:pt x="57956" y="108828"/>
                  </a:lnTo>
                  <a:lnTo>
                    <a:pt x="60425" y="109946"/>
                  </a:lnTo>
                  <a:lnTo>
                    <a:pt x="65051" y="114952"/>
                  </a:lnTo>
                  <a:lnTo>
                    <a:pt x="67576" y="123762"/>
                  </a:lnTo>
                  <a:lnTo>
                    <a:pt x="68250" y="129075"/>
                  </a:lnTo>
                  <a:lnTo>
                    <a:pt x="65235" y="140622"/>
                  </a:lnTo>
                  <a:lnTo>
                    <a:pt x="53724" y="159023"/>
                  </a:lnTo>
                  <a:lnTo>
                    <a:pt x="30505" y="184055"/>
                  </a:lnTo>
                  <a:lnTo>
                    <a:pt x="24470" y="187636"/>
                  </a:lnTo>
                  <a:lnTo>
                    <a:pt x="21874" y="187885"/>
                  </a:lnTo>
                  <a:lnTo>
                    <a:pt x="17107" y="186280"/>
                  </a:lnTo>
                  <a:lnTo>
                    <a:pt x="12636" y="181334"/>
                  </a:lnTo>
                  <a:lnTo>
                    <a:pt x="10456" y="178039"/>
                  </a:lnTo>
                  <a:lnTo>
                    <a:pt x="9709" y="175137"/>
                  </a:lnTo>
                  <a:lnTo>
                    <a:pt x="9916" y="172497"/>
                  </a:lnTo>
                  <a:lnTo>
                    <a:pt x="12028" y="167682"/>
                  </a:lnTo>
                  <a:lnTo>
                    <a:pt x="15317" y="163190"/>
                  </a:lnTo>
                  <a:lnTo>
                    <a:pt x="19133" y="160723"/>
                  </a:lnTo>
                  <a:lnTo>
                    <a:pt x="23885" y="159627"/>
                  </a:lnTo>
                  <a:lnTo>
                    <a:pt x="45843" y="158865"/>
                  </a:lnTo>
                  <a:lnTo>
                    <a:pt x="53865" y="160683"/>
                  </a:lnTo>
                  <a:lnTo>
                    <a:pt x="74356" y="169738"/>
                  </a:lnTo>
                  <a:lnTo>
                    <a:pt x="79474" y="171395"/>
                  </a:lnTo>
                  <a:lnTo>
                    <a:pt x="88507" y="176326"/>
                  </a:lnTo>
                  <a:lnTo>
                    <a:pt x="97086" y="177509"/>
                  </a:lnTo>
                  <a:lnTo>
                    <a:pt x="101335" y="175789"/>
                  </a:lnTo>
                  <a:lnTo>
                    <a:pt x="103455" y="174343"/>
                  </a:lnTo>
                  <a:lnTo>
                    <a:pt x="105575" y="174084"/>
                  </a:lnTo>
                  <a:lnTo>
                    <a:pt x="119533" y="180542"/>
                  </a:lnTo>
                  <a:lnTo>
                    <a:pt x="139052" y="196483"/>
                  </a:lnTo>
                  <a:lnTo>
                    <a:pt x="135959" y="196741"/>
                  </a:lnTo>
                  <a:lnTo>
                    <a:pt x="127203" y="190076"/>
                  </a:lnTo>
                  <a:lnTo>
                    <a:pt x="112308" y="170112"/>
                  </a:lnTo>
                  <a:lnTo>
                    <a:pt x="104908" y="152709"/>
                  </a:lnTo>
                  <a:lnTo>
                    <a:pt x="102930" y="142895"/>
                  </a:lnTo>
                  <a:lnTo>
                    <a:pt x="103814" y="139008"/>
                  </a:lnTo>
                  <a:lnTo>
                    <a:pt x="111093" y="130166"/>
                  </a:lnTo>
                  <a:lnTo>
                    <a:pt x="122403" y="118671"/>
                  </a:lnTo>
                  <a:lnTo>
                    <a:pt x="128579" y="116243"/>
                  </a:lnTo>
                  <a:lnTo>
                    <a:pt x="144042" y="114684"/>
                  </a:lnTo>
                  <a:lnTo>
                    <a:pt x="150426" y="116352"/>
                  </a:lnTo>
                  <a:lnTo>
                    <a:pt x="156321" y="118740"/>
                  </a:lnTo>
                  <a:lnTo>
                    <a:pt x="163645" y="119801"/>
                  </a:lnTo>
                  <a:lnTo>
                    <a:pt x="175701" y="117027"/>
                  </a:lnTo>
                  <a:lnTo>
                    <a:pt x="204225" y="105701"/>
                  </a:lnTo>
                  <a:lnTo>
                    <a:pt x="225579" y="96493"/>
                  </a:lnTo>
                  <a:lnTo>
                    <a:pt x="227207" y="97490"/>
                  </a:lnTo>
                  <a:lnTo>
                    <a:pt x="230897" y="102360"/>
                  </a:lnTo>
                  <a:lnTo>
                    <a:pt x="233571" y="113036"/>
                  </a:lnTo>
                  <a:lnTo>
                    <a:pt x="234549" y="140370"/>
                  </a:lnTo>
                  <a:lnTo>
                    <a:pt x="233971" y="165763"/>
                  </a:lnTo>
                  <a:lnTo>
                    <a:pt x="229228" y="176075"/>
                  </a:lnTo>
                  <a:lnTo>
                    <a:pt x="234697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8" name="SMARTInkShape-3254"/>
            <p:cNvSpPr/>
            <p:nvPr>
              <p:custDataLst>
                <p:tags r:id="rId19"/>
              </p:custDataLst>
            </p:nvPr>
          </p:nvSpPr>
          <p:spPr>
            <a:xfrm>
              <a:off x="6534150" y="1130562"/>
              <a:ext cx="65124" cy="103366"/>
            </a:xfrm>
            <a:custGeom>
              <a:avLst/>
              <a:gdLst/>
              <a:ahLst/>
              <a:cxnLst/>
              <a:rect l="0" t="0" r="0" b="0"/>
              <a:pathLst>
                <a:path w="65124" h="103366">
                  <a:moveTo>
                    <a:pt x="57150" y="6088"/>
                  </a:moveTo>
                  <a:lnTo>
                    <a:pt x="57150" y="6088"/>
                  </a:lnTo>
                  <a:lnTo>
                    <a:pt x="53779" y="2717"/>
                  </a:lnTo>
                  <a:lnTo>
                    <a:pt x="50242" y="1062"/>
                  </a:lnTo>
                  <a:lnTo>
                    <a:pt x="38852" y="0"/>
                  </a:lnTo>
                  <a:lnTo>
                    <a:pt x="33025" y="1736"/>
                  </a:lnTo>
                  <a:lnTo>
                    <a:pt x="30483" y="3186"/>
                  </a:lnTo>
                  <a:lnTo>
                    <a:pt x="28789" y="5565"/>
                  </a:lnTo>
                  <a:lnTo>
                    <a:pt x="26906" y="11970"/>
                  </a:lnTo>
                  <a:lnTo>
                    <a:pt x="27815" y="15654"/>
                  </a:lnTo>
                  <a:lnTo>
                    <a:pt x="43492" y="44415"/>
                  </a:lnTo>
                  <a:lnTo>
                    <a:pt x="63818" y="67223"/>
                  </a:lnTo>
                  <a:lnTo>
                    <a:pt x="65123" y="71539"/>
                  </a:lnTo>
                  <a:lnTo>
                    <a:pt x="64691" y="80098"/>
                  </a:lnTo>
                  <a:lnTo>
                    <a:pt x="60266" y="88605"/>
                  </a:lnTo>
                  <a:lnTo>
                    <a:pt x="57111" y="92850"/>
                  </a:lnTo>
                  <a:lnTo>
                    <a:pt x="47961" y="99447"/>
                  </a:lnTo>
                  <a:lnTo>
                    <a:pt x="42557" y="102194"/>
                  </a:lnTo>
                  <a:lnTo>
                    <a:pt x="30908" y="103365"/>
                  </a:lnTo>
                  <a:lnTo>
                    <a:pt x="19382" y="100828"/>
                  </a:lnTo>
                  <a:lnTo>
                    <a:pt x="9554" y="94996"/>
                  </a:lnTo>
                  <a:lnTo>
                    <a:pt x="6370" y="90055"/>
                  </a:lnTo>
                  <a:lnTo>
                    <a:pt x="1258" y="65608"/>
                  </a:lnTo>
                  <a:lnTo>
                    <a:pt x="0" y="505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9" name="SMARTInkShape-3255"/>
            <p:cNvSpPr/>
            <p:nvPr>
              <p:custDataLst>
                <p:tags r:id="rId20"/>
              </p:custDataLst>
            </p:nvPr>
          </p:nvSpPr>
          <p:spPr>
            <a:xfrm>
              <a:off x="6400188" y="1138188"/>
              <a:ext cx="76813" cy="100063"/>
            </a:xfrm>
            <a:custGeom>
              <a:avLst/>
              <a:gdLst/>
              <a:ahLst/>
              <a:cxnLst/>
              <a:rect l="0" t="0" r="0" b="0"/>
              <a:pathLst>
                <a:path w="76813" h="100063">
                  <a:moveTo>
                    <a:pt x="612" y="49262"/>
                  </a:moveTo>
                  <a:lnTo>
                    <a:pt x="612" y="49262"/>
                  </a:lnTo>
                  <a:lnTo>
                    <a:pt x="6080" y="49262"/>
                  </a:lnTo>
                  <a:lnTo>
                    <a:pt x="37684" y="34515"/>
                  </a:lnTo>
                  <a:lnTo>
                    <a:pt x="45310" y="27891"/>
                  </a:lnTo>
                  <a:lnTo>
                    <a:pt x="53980" y="12276"/>
                  </a:lnTo>
                  <a:lnTo>
                    <a:pt x="54535" y="9082"/>
                  </a:lnTo>
                  <a:lnTo>
                    <a:pt x="54199" y="6248"/>
                  </a:lnTo>
                  <a:lnTo>
                    <a:pt x="53270" y="3653"/>
                  </a:lnTo>
                  <a:lnTo>
                    <a:pt x="51240" y="1922"/>
                  </a:lnTo>
                  <a:lnTo>
                    <a:pt x="45220" y="0"/>
                  </a:lnTo>
                  <a:lnTo>
                    <a:pt x="35960" y="2908"/>
                  </a:lnTo>
                  <a:lnTo>
                    <a:pt x="30527" y="5660"/>
                  </a:lnTo>
                  <a:lnTo>
                    <a:pt x="20728" y="16243"/>
                  </a:lnTo>
                  <a:lnTo>
                    <a:pt x="2939" y="42661"/>
                  </a:lnTo>
                  <a:lnTo>
                    <a:pt x="0" y="55501"/>
                  </a:lnTo>
                  <a:lnTo>
                    <a:pt x="2313" y="72747"/>
                  </a:lnTo>
                  <a:lnTo>
                    <a:pt x="3862" y="77619"/>
                  </a:lnTo>
                  <a:lnTo>
                    <a:pt x="11229" y="86795"/>
                  </a:lnTo>
                  <a:lnTo>
                    <a:pt x="16156" y="91217"/>
                  </a:lnTo>
                  <a:lnTo>
                    <a:pt x="27276" y="96131"/>
                  </a:lnTo>
                  <a:lnTo>
                    <a:pt x="58404" y="99285"/>
                  </a:lnTo>
                  <a:lnTo>
                    <a:pt x="76812" y="1000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0" name="SMARTInkShape-3256"/>
            <p:cNvSpPr/>
            <p:nvPr>
              <p:custDataLst>
                <p:tags r:id="rId21"/>
              </p:custDataLst>
            </p:nvPr>
          </p:nvSpPr>
          <p:spPr>
            <a:xfrm>
              <a:off x="6240897" y="1041400"/>
              <a:ext cx="107458" cy="213002"/>
            </a:xfrm>
            <a:custGeom>
              <a:avLst/>
              <a:gdLst/>
              <a:ahLst/>
              <a:cxnLst/>
              <a:rect l="0" t="0" r="0" b="0"/>
              <a:pathLst>
                <a:path w="107458" h="213002">
                  <a:moveTo>
                    <a:pt x="45603" y="0"/>
                  </a:moveTo>
                  <a:lnTo>
                    <a:pt x="45603" y="0"/>
                  </a:lnTo>
                  <a:lnTo>
                    <a:pt x="42232" y="3371"/>
                  </a:lnTo>
                  <a:lnTo>
                    <a:pt x="40577" y="8789"/>
                  </a:lnTo>
                  <a:lnTo>
                    <a:pt x="39514" y="37249"/>
                  </a:lnTo>
                  <a:lnTo>
                    <a:pt x="37488" y="61476"/>
                  </a:lnTo>
                  <a:lnTo>
                    <a:pt x="34941" y="87295"/>
                  </a:lnTo>
                  <a:lnTo>
                    <a:pt x="33809" y="110529"/>
                  </a:lnTo>
                  <a:lnTo>
                    <a:pt x="33170" y="136701"/>
                  </a:lnTo>
                  <a:lnTo>
                    <a:pt x="32919" y="156537"/>
                  </a:lnTo>
                  <a:lnTo>
                    <a:pt x="32910" y="154709"/>
                  </a:lnTo>
                  <a:lnTo>
                    <a:pt x="44440" y="126509"/>
                  </a:lnTo>
                  <a:lnTo>
                    <a:pt x="51201" y="117139"/>
                  </a:lnTo>
                  <a:lnTo>
                    <a:pt x="66312" y="107302"/>
                  </a:lnTo>
                  <a:lnTo>
                    <a:pt x="76209" y="106016"/>
                  </a:lnTo>
                  <a:lnTo>
                    <a:pt x="80823" y="106660"/>
                  </a:lnTo>
                  <a:lnTo>
                    <a:pt x="89713" y="111140"/>
                  </a:lnTo>
                  <a:lnTo>
                    <a:pt x="94061" y="114310"/>
                  </a:lnTo>
                  <a:lnTo>
                    <a:pt x="100771" y="123477"/>
                  </a:lnTo>
                  <a:lnTo>
                    <a:pt x="105400" y="135312"/>
                  </a:lnTo>
                  <a:lnTo>
                    <a:pt x="107457" y="149979"/>
                  </a:lnTo>
                  <a:lnTo>
                    <a:pt x="104609" y="164024"/>
                  </a:lnTo>
                  <a:lnTo>
                    <a:pt x="97933" y="177322"/>
                  </a:lnTo>
                  <a:lnTo>
                    <a:pt x="76400" y="201224"/>
                  </a:lnTo>
                  <a:lnTo>
                    <a:pt x="64231" y="209377"/>
                  </a:lnTo>
                  <a:lnTo>
                    <a:pt x="51765" y="213001"/>
                  </a:lnTo>
                  <a:lnTo>
                    <a:pt x="32847" y="211670"/>
                  </a:lnTo>
                  <a:lnTo>
                    <a:pt x="20178" y="204848"/>
                  </a:lnTo>
                  <a:lnTo>
                    <a:pt x="13836" y="200065"/>
                  </a:lnTo>
                  <a:lnTo>
                    <a:pt x="4909" y="185344"/>
                  </a:lnTo>
                  <a:lnTo>
                    <a:pt x="0" y="169158"/>
                  </a:lnTo>
                  <a:lnTo>
                    <a:pt x="1153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9" name="SMARTInkShape-Group739"/>
          <p:cNvGrpSpPr/>
          <p:nvPr/>
        </p:nvGrpSpPr>
        <p:grpSpPr>
          <a:xfrm>
            <a:off x="5091369" y="1060450"/>
            <a:ext cx="972882" cy="245727"/>
            <a:chOff x="5091369" y="1060450"/>
            <a:chExt cx="972882" cy="245727"/>
          </a:xfrm>
        </p:grpSpPr>
        <p:sp>
          <p:nvSpPr>
            <p:cNvPr id="592" name="SMARTInkShape-3257"/>
            <p:cNvSpPr/>
            <p:nvPr>
              <p:custDataLst>
                <p:tags r:id="rId9"/>
              </p:custDataLst>
            </p:nvPr>
          </p:nvSpPr>
          <p:spPr>
            <a:xfrm>
              <a:off x="5365754" y="1104329"/>
              <a:ext cx="107947" cy="201848"/>
            </a:xfrm>
            <a:custGeom>
              <a:avLst/>
              <a:gdLst/>
              <a:ahLst/>
              <a:cxnLst/>
              <a:rect l="0" t="0" r="0" b="0"/>
              <a:pathLst>
                <a:path w="107947" h="201848">
                  <a:moveTo>
                    <a:pt x="107946" y="45021"/>
                  </a:moveTo>
                  <a:lnTo>
                    <a:pt x="107946" y="45021"/>
                  </a:lnTo>
                  <a:lnTo>
                    <a:pt x="107241" y="26154"/>
                  </a:lnTo>
                  <a:lnTo>
                    <a:pt x="104575" y="16410"/>
                  </a:lnTo>
                  <a:lnTo>
                    <a:pt x="95737" y="2990"/>
                  </a:lnTo>
                  <a:lnTo>
                    <a:pt x="92045" y="773"/>
                  </a:lnTo>
                  <a:lnTo>
                    <a:pt x="88173" y="0"/>
                  </a:lnTo>
                  <a:lnTo>
                    <a:pt x="84182" y="190"/>
                  </a:lnTo>
                  <a:lnTo>
                    <a:pt x="65078" y="13942"/>
                  </a:lnTo>
                  <a:lnTo>
                    <a:pt x="47736" y="33795"/>
                  </a:lnTo>
                  <a:lnTo>
                    <a:pt x="30386" y="59787"/>
                  </a:lnTo>
                  <a:lnTo>
                    <a:pt x="17971" y="90154"/>
                  </a:lnTo>
                  <a:lnTo>
                    <a:pt x="9631" y="118702"/>
                  </a:lnTo>
                  <a:lnTo>
                    <a:pt x="4278" y="144090"/>
                  </a:lnTo>
                  <a:lnTo>
                    <a:pt x="1265" y="172839"/>
                  </a:lnTo>
                  <a:lnTo>
                    <a:pt x="46" y="201847"/>
                  </a:lnTo>
                  <a:lnTo>
                    <a:pt x="0" y="175812"/>
                  </a:lnTo>
                  <a:lnTo>
                    <a:pt x="3368" y="147352"/>
                  </a:lnTo>
                  <a:lnTo>
                    <a:pt x="6463" y="122750"/>
                  </a:lnTo>
                  <a:lnTo>
                    <a:pt x="7835" y="120124"/>
                  </a:lnTo>
                  <a:lnTo>
                    <a:pt x="9455" y="118373"/>
                  </a:lnTo>
                  <a:lnTo>
                    <a:pt x="11241" y="117911"/>
                  </a:lnTo>
                  <a:lnTo>
                    <a:pt x="13137" y="118309"/>
                  </a:lnTo>
                  <a:lnTo>
                    <a:pt x="43119" y="129889"/>
                  </a:lnTo>
                  <a:lnTo>
                    <a:pt x="70289" y="137489"/>
                  </a:lnTo>
                  <a:lnTo>
                    <a:pt x="101596" y="140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3" name="SMARTInkShape-3258"/>
            <p:cNvSpPr/>
            <p:nvPr>
              <p:custDataLst>
                <p:tags r:id="rId10"/>
              </p:custDataLst>
            </p:nvPr>
          </p:nvSpPr>
          <p:spPr>
            <a:xfrm>
              <a:off x="5143500" y="1209192"/>
              <a:ext cx="95251" cy="92559"/>
            </a:xfrm>
            <a:custGeom>
              <a:avLst/>
              <a:gdLst/>
              <a:ahLst/>
              <a:cxnLst/>
              <a:rect l="0" t="0" r="0" b="0"/>
              <a:pathLst>
                <a:path w="95251" h="9255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6" y="0"/>
                  </a:lnTo>
                  <a:lnTo>
                    <a:pt x="3371" y="1562"/>
                  </a:lnTo>
                  <a:lnTo>
                    <a:pt x="21654" y="25986"/>
                  </a:lnTo>
                  <a:lnTo>
                    <a:pt x="33613" y="39687"/>
                  </a:lnTo>
                  <a:lnTo>
                    <a:pt x="60523" y="61862"/>
                  </a:lnTo>
                  <a:lnTo>
                    <a:pt x="75318" y="76407"/>
                  </a:lnTo>
                  <a:lnTo>
                    <a:pt x="95250" y="92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4" name="SMARTInkShape-3259"/>
            <p:cNvSpPr/>
            <p:nvPr>
              <p:custDataLst>
                <p:tags r:id="rId11"/>
              </p:custDataLst>
            </p:nvPr>
          </p:nvSpPr>
          <p:spPr>
            <a:xfrm>
              <a:off x="5091369" y="1125188"/>
              <a:ext cx="128796" cy="177824"/>
            </a:xfrm>
            <a:custGeom>
              <a:avLst/>
              <a:gdLst/>
              <a:ahLst/>
              <a:cxnLst/>
              <a:rect l="0" t="0" r="0" b="0"/>
              <a:pathLst>
                <a:path w="128796" h="177824">
                  <a:moveTo>
                    <a:pt x="90231" y="17812"/>
                  </a:moveTo>
                  <a:lnTo>
                    <a:pt x="90231" y="17812"/>
                  </a:lnTo>
                  <a:lnTo>
                    <a:pt x="80092" y="13448"/>
                  </a:lnTo>
                  <a:lnTo>
                    <a:pt x="72554" y="12345"/>
                  </a:lnTo>
                  <a:lnTo>
                    <a:pt x="60378" y="15095"/>
                  </a:lnTo>
                  <a:lnTo>
                    <a:pt x="41091" y="27120"/>
                  </a:lnTo>
                  <a:lnTo>
                    <a:pt x="20873" y="50830"/>
                  </a:lnTo>
                  <a:lnTo>
                    <a:pt x="8219" y="80198"/>
                  </a:lnTo>
                  <a:lnTo>
                    <a:pt x="0" y="111243"/>
                  </a:lnTo>
                  <a:lnTo>
                    <a:pt x="975" y="130362"/>
                  </a:lnTo>
                  <a:lnTo>
                    <a:pt x="6817" y="147562"/>
                  </a:lnTo>
                  <a:lnTo>
                    <a:pt x="16469" y="162262"/>
                  </a:lnTo>
                  <a:lnTo>
                    <a:pt x="29696" y="172088"/>
                  </a:lnTo>
                  <a:lnTo>
                    <a:pt x="37175" y="175696"/>
                  </a:lnTo>
                  <a:lnTo>
                    <a:pt x="53009" y="177823"/>
                  </a:lnTo>
                  <a:lnTo>
                    <a:pt x="82800" y="173440"/>
                  </a:lnTo>
                  <a:lnTo>
                    <a:pt x="96101" y="164121"/>
                  </a:lnTo>
                  <a:lnTo>
                    <a:pt x="113607" y="143007"/>
                  </a:lnTo>
                  <a:lnTo>
                    <a:pt x="122493" y="124960"/>
                  </a:lnTo>
                  <a:lnTo>
                    <a:pt x="128795" y="100476"/>
                  </a:lnTo>
                  <a:lnTo>
                    <a:pt x="128302" y="71250"/>
                  </a:lnTo>
                  <a:lnTo>
                    <a:pt x="121968" y="42268"/>
                  </a:lnTo>
                  <a:lnTo>
                    <a:pt x="109745" y="19979"/>
                  </a:lnTo>
                  <a:lnTo>
                    <a:pt x="96788" y="6310"/>
                  </a:lnTo>
                  <a:lnTo>
                    <a:pt x="90369" y="1678"/>
                  </a:lnTo>
                  <a:lnTo>
                    <a:pt x="83267" y="0"/>
                  </a:lnTo>
                  <a:lnTo>
                    <a:pt x="67851" y="1899"/>
                  </a:lnTo>
                  <a:lnTo>
                    <a:pt x="39431" y="178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5" name="SMARTInkShape-3260"/>
            <p:cNvSpPr/>
            <p:nvPr>
              <p:custDataLst>
                <p:tags r:id="rId12"/>
              </p:custDataLst>
            </p:nvPr>
          </p:nvSpPr>
          <p:spPr>
            <a:xfrm>
              <a:off x="5666406" y="1060450"/>
              <a:ext cx="86695" cy="206568"/>
            </a:xfrm>
            <a:custGeom>
              <a:avLst/>
              <a:gdLst/>
              <a:ahLst/>
              <a:cxnLst/>
              <a:rect l="0" t="0" r="0" b="0"/>
              <a:pathLst>
                <a:path w="86695" h="206568">
                  <a:moveTo>
                    <a:pt x="86694" y="0"/>
                  </a:moveTo>
                  <a:lnTo>
                    <a:pt x="86694" y="0"/>
                  </a:lnTo>
                  <a:lnTo>
                    <a:pt x="71485" y="23100"/>
                  </a:lnTo>
                  <a:lnTo>
                    <a:pt x="60179" y="48837"/>
                  </a:lnTo>
                  <a:lnTo>
                    <a:pt x="48099" y="79091"/>
                  </a:lnTo>
                  <a:lnTo>
                    <a:pt x="41914" y="95060"/>
                  </a:lnTo>
                  <a:lnTo>
                    <a:pt x="34968" y="111351"/>
                  </a:lnTo>
                  <a:lnTo>
                    <a:pt x="27515" y="127856"/>
                  </a:lnTo>
                  <a:lnTo>
                    <a:pt x="13826" y="157719"/>
                  </a:lnTo>
                  <a:lnTo>
                    <a:pt x="2858" y="185726"/>
                  </a:lnTo>
                  <a:lnTo>
                    <a:pt x="45" y="198021"/>
                  </a:lnTo>
                  <a:lnTo>
                    <a:pt x="0" y="201864"/>
                  </a:lnTo>
                  <a:lnTo>
                    <a:pt x="676" y="204426"/>
                  </a:lnTo>
                  <a:lnTo>
                    <a:pt x="1833" y="206134"/>
                  </a:lnTo>
                  <a:lnTo>
                    <a:pt x="3308" y="206567"/>
                  </a:lnTo>
                  <a:lnTo>
                    <a:pt x="4998" y="206150"/>
                  </a:lnTo>
                  <a:lnTo>
                    <a:pt x="6830" y="205167"/>
                  </a:lnTo>
                  <a:lnTo>
                    <a:pt x="16844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6" name="SMARTInkShape-3261"/>
            <p:cNvSpPr/>
            <p:nvPr>
              <p:custDataLst>
                <p:tags r:id="rId13"/>
              </p:custDataLst>
            </p:nvPr>
          </p:nvSpPr>
          <p:spPr>
            <a:xfrm>
              <a:off x="5721350" y="1160393"/>
              <a:ext cx="342901" cy="128658"/>
            </a:xfrm>
            <a:custGeom>
              <a:avLst/>
              <a:gdLst/>
              <a:ahLst/>
              <a:cxnLst/>
              <a:rect l="0" t="0" r="0" b="0"/>
              <a:pathLst>
                <a:path w="342901" h="128658">
                  <a:moveTo>
                    <a:pt x="0" y="71507"/>
                  </a:moveTo>
                  <a:lnTo>
                    <a:pt x="0" y="71507"/>
                  </a:lnTo>
                  <a:lnTo>
                    <a:pt x="8838" y="80345"/>
                  </a:lnTo>
                  <a:lnTo>
                    <a:pt x="14746" y="82491"/>
                  </a:lnTo>
                  <a:lnTo>
                    <a:pt x="39082" y="84106"/>
                  </a:lnTo>
                  <a:lnTo>
                    <a:pt x="49602" y="80806"/>
                  </a:lnTo>
                  <a:lnTo>
                    <a:pt x="60728" y="73370"/>
                  </a:lnTo>
                  <a:lnTo>
                    <a:pt x="65326" y="69278"/>
                  </a:lnTo>
                  <a:lnTo>
                    <a:pt x="67840" y="63225"/>
                  </a:lnTo>
                  <a:lnTo>
                    <a:pt x="68509" y="59636"/>
                  </a:lnTo>
                  <a:lnTo>
                    <a:pt x="67545" y="55832"/>
                  </a:lnTo>
                  <a:lnTo>
                    <a:pt x="62711" y="47842"/>
                  </a:lnTo>
                  <a:lnTo>
                    <a:pt x="57740" y="43350"/>
                  </a:lnTo>
                  <a:lnTo>
                    <a:pt x="55426" y="42153"/>
                  </a:lnTo>
                  <a:lnTo>
                    <a:pt x="52473" y="42765"/>
                  </a:lnTo>
                  <a:lnTo>
                    <a:pt x="45429" y="47209"/>
                  </a:lnTo>
                  <a:lnTo>
                    <a:pt x="33530" y="64386"/>
                  </a:lnTo>
                  <a:lnTo>
                    <a:pt x="27809" y="80608"/>
                  </a:lnTo>
                  <a:lnTo>
                    <a:pt x="29484" y="97722"/>
                  </a:lnTo>
                  <a:lnTo>
                    <a:pt x="32624" y="104325"/>
                  </a:lnTo>
                  <a:lnTo>
                    <a:pt x="36372" y="107259"/>
                  </a:lnTo>
                  <a:lnTo>
                    <a:pt x="40390" y="108564"/>
                  </a:lnTo>
                  <a:lnTo>
                    <a:pt x="46408" y="107262"/>
                  </a:lnTo>
                  <a:lnTo>
                    <a:pt x="49989" y="105927"/>
                  </a:lnTo>
                  <a:lnTo>
                    <a:pt x="52376" y="103626"/>
                  </a:lnTo>
                  <a:lnTo>
                    <a:pt x="59892" y="82444"/>
                  </a:lnTo>
                  <a:lnTo>
                    <a:pt x="62431" y="64635"/>
                  </a:lnTo>
                  <a:lnTo>
                    <a:pt x="56452" y="33338"/>
                  </a:lnTo>
                  <a:lnTo>
                    <a:pt x="51917" y="18106"/>
                  </a:lnTo>
                  <a:lnTo>
                    <a:pt x="52250" y="16856"/>
                  </a:lnTo>
                  <a:lnTo>
                    <a:pt x="53178" y="16023"/>
                  </a:lnTo>
                  <a:lnTo>
                    <a:pt x="54502" y="15468"/>
                  </a:lnTo>
                  <a:lnTo>
                    <a:pt x="71130" y="19646"/>
                  </a:lnTo>
                  <a:lnTo>
                    <a:pt x="94380" y="27266"/>
                  </a:lnTo>
                  <a:lnTo>
                    <a:pt x="110386" y="32088"/>
                  </a:lnTo>
                  <a:lnTo>
                    <a:pt x="136789" y="47353"/>
                  </a:lnTo>
                  <a:lnTo>
                    <a:pt x="139876" y="50466"/>
                  </a:lnTo>
                  <a:lnTo>
                    <a:pt x="143306" y="57687"/>
                  </a:lnTo>
                  <a:lnTo>
                    <a:pt x="145809" y="85549"/>
                  </a:lnTo>
                  <a:lnTo>
                    <a:pt x="142608" y="100284"/>
                  </a:lnTo>
                  <a:lnTo>
                    <a:pt x="140933" y="103391"/>
                  </a:lnTo>
                  <a:lnTo>
                    <a:pt x="139111" y="105463"/>
                  </a:lnTo>
                  <a:lnTo>
                    <a:pt x="134488" y="108788"/>
                  </a:lnTo>
                  <a:lnTo>
                    <a:pt x="133403" y="108356"/>
                  </a:lnTo>
                  <a:lnTo>
                    <a:pt x="130316" y="105993"/>
                  </a:lnTo>
                  <a:lnTo>
                    <a:pt x="128474" y="98829"/>
                  </a:lnTo>
                  <a:lnTo>
                    <a:pt x="127194" y="71629"/>
                  </a:lnTo>
                  <a:lnTo>
                    <a:pt x="127764" y="58059"/>
                  </a:lnTo>
                  <a:lnTo>
                    <a:pt x="130396" y="51889"/>
                  </a:lnTo>
                  <a:lnTo>
                    <a:pt x="135845" y="44449"/>
                  </a:lnTo>
                  <a:lnTo>
                    <a:pt x="139868" y="41843"/>
                  </a:lnTo>
                  <a:lnTo>
                    <a:pt x="141929" y="41147"/>
                  </a:lnTo>
                  <a:lnTo>
                    <a:pt x="173233" y="46305"/>
                  </a:lnTo>
                  <a:lnTo>
                    <a:pt x="198060" y="51508"/>
                  </a:lnTo>
                  <a:lnTo>
                    <a:pt x="206325" y="50153"/>
                  </a:lnTo>
                  <a:lnTo>
                    <a:pt x="213054" y="46494"/>
                  </a:lnTo>
                  <a:lnTo>
                    <a:pt x="224072" y="36501"/>
                  </a:lnTo>
                  <a:lnTo>
                    <a:pt x="229646" y="28667"/>
                  </a:lnTo>
                  <a:lnTo>
                    <a:pt x="230711" y="18600"/>
                  </a:lnTo>
                  <a:lnTo>
                    <a:pt x="229017" y="1633"/>
                  </a:lnTo>
                  <a:lnTo>
                    <a:pt x="227467" y="230"/>
                  </a:lnTo>
                  <a:lnTo>
                    <a:pt x="225023" y="0"/>
                  </a:lnTo>
                  <a:lnTo>
                    <a:pt x="221981" y="552"/>
                  </a:lnTo>
                  <a:lnTo>
                    <a:pt x="207589" y="11443"/>
                  </a:lnTo>
                  <a:lnTo>
                    <a:pt x="196661" y="28075"/>
                  </a:lnTo>
                  <a:lnTo>
                    <a:pt x="195120" y="40209"/>
                  </a:lnTo>
                  <a:lnTo>
                    <a:pt x="198219" y="57060"/>
                  </a:lnTo>
                  <a:lnTo>
                    <a:pt x="205587" y="75395"/>
                  </a:lnTo>
                  <a:lnTo>
                    <a:pt x="209671" y="80291"/>
                  </a:lnTo>
                  <a:lnTo>
                    <a:pt x="211747" y="81596"/>
                  </a:lnTo>
                  <a:lnTo>
                    <a:pt x="214542" y="81761"/>
                  </a:lnTo>
                  <a:lnTo>
                    <a:pt x="221412" y="80062"/>
                  </a:lnTo>
                  <a:lnTo>
                    <a:pt x="227287" y="75074"/>
                  </a:lnTo>
                  <a:lnTo>
                    <a:pt x="253118" y="43424"/>
                  </a:lnTo>
                  <a:lnTo>
                    <a:pt x="267388" y="21823"/>
                  </a:lnTo>
                  <a:lnTo>
                    <a:pt x="269276" y="20040"/>
                  </a:lnTo>
                  <a:lnTo>
                    <a:pt x="270534" y="19557"/>
                  </a:lnTo>
                  <a:lnTo>
                    <a:pt x="271373" y="19940"/>
                  </a:lnTo>
                  <a:lnTo>
                    <a:pt x="269182" y="30593"/>
                  </a:lnTo>
                  <a:lnTo>
                    <a:pt x="260119" y="59272"/>
                  </a:lnTo>
                  <a:lnTo>
                    <a:pt x="257425" y="70303"/>
                  </a:lnTo>
                  <a:lnTo>
                    <a:pt x="259826" y="82237"/>
                  </a:lnTo>
                  <a:lnTo>
                    <a:pt x="263880" y="83331"/>
                  </a:lnTo>
                  <a:lnTo>
                    <a:pt x="266937" y="83623"/>
                  </a:lnTo>
                  <a:lnTo>
                    <a:pt x="269680" y="82407"/>
                  </a:lnTo>
                  <a:lnTo>
                    <a:pt x="301372" y="56572"/>
                  </a:lnTo>
                  <a:lnTo>
                    <a:pt x="319071" y="40976"/>
                  </a:lnTo>
                  <a:lnTo>
                    <a:pt x="322781" y="36337"/>
                  </a:lnTo>
                  <a:lnTo>
                    <a:pt x="325959" y="33949"/>
                  </a:lnTo>
                  <a:lnTo>
                    <a:pt x="328784" y="33063"/>
                  </a:lnTo>
                  <a:lnTo>
                    <a:pt x="331372" y="33177"/>
                  </a:lnTo>
                  <a:lnTo>
                    <a:pt x="333098" y="35371"/>
                  </a:lnTo>
                  <a:lnTo>
                    <a:pt x="335016" y="43452"/>
                  </a:lnTo>
                  <a:lnTo>
                    <a:pt x="331322" y="73875"/>
                  </a:lnTo>
                  <a:lnTo>
                    <a:pt x="332414" y="95727"/>
                  </a:lnTo>
                  <a:lnTo>
                    <a:pt x="342900" y="1286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7" name="SMARTInkShape-3262"/>
            <p:cNvSpPr/>
            <p:nvPr>
              <p:custDataLst>
                <p:tags r:id="rId14"/>
              </p:custDataLst>
            </p:nvPr>
          </p:nvSpPr>
          <p:spPr>
            <a:xfrm>
              <a:off x="5462281" y="1207178"/>
              <a:ext cx="68570" cy="73130"/>
            </a:xfrm>
            <a:custGeom>
              <a:avLst/>
              <a:gdLst/>
              <a:ahLst/>
              <a:cxnLst/>
              <a:rect l="0" t="0" r="0" b="0"/>
              <a:pathLst>
                <a:path w="68570" h="73130">
                  <a:moveTo>
                    <a:pt x="36819" y="24722"/>
                  </a:moveTo>
                  <a:lnTo>
                    <a:pt x="36819" y="24722"/>
                  </a:lnTo>
                  <a:lnTo>
                    <a:pt x="41183" y="14583"/>
                  </a:lnTo>
                  <a:lnTo>
                    <a:pt x="42286" y="7045"/>
                  </a:lnTo>
                  <a:lnTo>
                    <a:pt x="41170" y="4471"/>
                  </a:lnTo>
                  <a:lnTo>
                    <a:pt x="39013" y="2755"/>
                  </a:lnTo>
                  <a:lnTo>
                    <a:pt x="32856" y="847"/>
                  </a:lnTo>
                  <a:lnTo>
                    <a:pt x="25415" y="0"/>
                  </a:lnTo>
                  <a:lnTo>
                    <a:pt x="22160" y="1185"/>
                  </a:lnTo>
                  <a:lnTo>
                    <a:pt x="16663" y="6265"/>
                  </a:lnTo>
                  <a:lnTo>
                    <a:pt x="5202" y="31986"/>
                  </a:lnTo>
                  <a:lnTo>
                    <a:pt x="0" y="53281"/>
                  </a:lnTo>
                  <a:lnTo>
                    <a:pt x="984" y="57167"/>
                  </a:lnTo>
                  <a:lnTo>
                    <a:pt x="5840" y="63366"/>
                  </a:lnTo>
                  <a:lnTo>
                    <a:pt x="12703" y="66592"/>
                  </a:lnTo>
                  <a:lnTo>
                    <a:pt x="16508" y="67452"/>
                  </a:lnTo>
                  <a:lnTo>
                    <a:pt x="19751" y="67320"/>
                  </a:lnTo>
                  <a:lnTo>
                    <a:pt x="25234" y="65291"/>
                  </a:lnTo>
                  <a:lnTo>
                    <a:pt x="35660" y="53441"/>
                  </a:lnTo>
                  <a:lnTo>
                    <a:pt x="49088" y="24323"/>
                  </a:lnTo>
                  <a:lnTo>
                    <a:pt x="55741" y="9317"/>
                  </a:lnTo>
                  <a:lnTo>
                    <a:pt x="57901" y="5985"/>
                  </a:lnTo>
                  <a:lnTo>
                    <a:pt x="58634" y="3764"/>
                  </a:lnTo>
                  <a:lnTo>
                    <a:pt x="58418" y="2283"/>
                  </a:lnTo>
                  <a:lnTo>
                    <a:pt x="57569" y="1296"/>
                  </a:lnTo>
                  <a:lnTo>
                    <a:pt x="56297" y="2755"/>
                  </a:lnTo>
                  <a:lnTo>
                    <a:pt x="53002" y="10020"/>
                  </a:lnTo>
                  <a:lnTo>
                    <a:pt x="49825" y="40783"/>
                  </a:lnTo>
                  <a:lnTo>
                    <a:pt x="46239" y="54097"/>
                  </a:lnTo>
                  <a:lnTo>
                    <a:pt x="46626" y="58416"/>
                  </a:lnTo>
                  <a:lnTo>
                    <a:pt x="50820" y="66979"/>
                  </a:lnTo>
                  <a:lnTo>
                    <a:pt x="55507" y="71725"/>
                  </a:lnTo>
                  <a:lnTo>
                    <a:pt x="57744" y="72991"/>
                  </a:lnTo>
                  <a:lnTo>
                    <a:pt x="59941" y="73129"/>
                  </a:lnTo>
                  <a:lnTo>
                    <a:pt x="68569" y="691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8" name="SMARTInkShape-3263"/>
            <p:cNvSpPr/>
            <p:nvPr>
              <p:custDataLst>
                <p:tags r:id="rId15"/>
              </p:custDataLst>
            </p:nvPr>
          </p:nvSpPr>
          <p:spPr>
            <a:xfrm>
              <a:off x="5564545" y="1082479"/>
              <a:ext cx="74256" cy="202822"/>
            </a:xfrm>
            <a:custGeom>
              <a:avLst/>
              <a:gdLst/>
              <a:ahLst/>
              <a:cxnLst/>
              <a:rect l="0" t="0" r="0" b="0"/>
              <a:pathLst>
                <a:path w="74256" h="202822">
                  <a:moveTo>
                    <a:pt x="61555" y="3371"/>
                  </a:moveTo>
                  <a:lnTo>
                    <a:pt x="61555" y="3371"/>
                  </a:lnTo>
                  <a:lnTo>
                    <a:pt x="64926" y="0"/>
                  </a:lnTo>
                  <a:lnTo>
                    <a:pt x="65919" y="418"/>
                  </a:lnTo>
                  <a:lnTo>
                    <a:pt x="67022" y="4646"/>
                  </a:lnTo>
                  <a:lnTo>
                    <a:pt x="56886" y="34772"/>
                  </a:lnTo>
                  <a:lnTo>
                    <a:pt x="46780" y="56838"/>
                  </a:lnTo>
                  <a:lnTo>
                    <a:pt x="33351" y="82638"/>
                  </a:lnTo>
                  <a:lnTo>
                    <a:pt x="20092" y="108451"/>
                  </a:lnTo>
                  <a:lnTo>
                    <a:pt x="9367" y="137438"/>
                  </a:lnTo>
                  <a:lnTo>
                    <a:pt x="4841" y="163427"/>
                  </a:lnTo>
                  <a:lnTo>
                    <a:pt x="4696" y="163697"/>
                  </a:lnTo>
                  <a:lnTo>
                    <a:pt x="4600" y="163172"/>
                  </a:lnTo>
                  <a:lnTo>
                    <a:pt x="10924" y="155848"/>
                  </a:lnTo>
                  <a:lnTo>
                    <a:pt x="41666" y="129245"/>
                  </a:lnTo>
                  <a:lnTo>
                    <a:pt x="53283" y="119335"/>
                  </a:lnTo>
                  <a:lnTo>
                    <a:pt x="53924" y="119486"/>
                  </a:lnTo>
                  <a:lnTo>
                    <a:pt x="54350" y="120292"/>
                  </a:lnTo>
                  <a:lnTo>
                    <a:pt x="54634" y="121535"/>
                  </a:lnTo>
                  <a:lnTo>
                    <a:pt x="48295" y="133397"/>
                  </a:lnTo>
                  <a:lnTo>
                    <a:pt x="22545" y="160638"/>
                  </a:lnTo>
                  <a:lnTo>
                    <a:pt x="0" y="179458"/>
                  </a:lnTo>
                  <a:lnTo>
                    <a:pt x="56" y="179323"/>
                  </a:lnTo>
                  <a:lnTo>
                    <a:pt x="5219" y="172156"/>
                  </a:lnTo>
                  <a:lnTo>
                    <a:pt x="13032" y="160732"/>
                  </a:lnTo>
                  <a:lnTo>
                    <a:pt x="15801" y="159784"/>
                  </a:lnTo>
                  <a:lnTo>
                    <a:pt x="22640" y="160612"/>
                  </a:lnTo>
                  <a:lnTo>
                    <a:pt x="31053" y="165045"/>
                  </a:lnTo>
                  <a:lnTo>
                    <a:pt x="38014" y="174198"/>
                  </a:lnTo>
                  <a:lnTo>
                    <a:pt x="43029" y="189227"/>
                  </a:lnTo>
                  <a:lnTo>
                    <a:pt x="56694" y="202005"/>
                  </a:lnTo>
                  <a:lnTo>
                    <a:pt x="59725" y="202821"/>
                  </a:lnTo>
                  <a:lnTo>
                    <a:pt x="74255" y="200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00" name="SMARTInkShape-3264"/>
          <p:cNvSpPr/>
          <p:nvPr>
            <p:custDataLst>
              <p:tags r:id="rId8"/>
            </p:custDataLst>
          </p:nvPr>
        </p:nvSpPr>
        <p:spPr>
          <a:xfrm>
            <a:off x="6426200" y="5803900"/>
            <a:ext cx="63501" cy="19051"/>
          </a:xfrm>
          <a:custGeom>
            <a:avLst/>
            <a:gdLst/>
            <a:ahLst/>
            <a:cxnLst/>
            <a:rect l="0" t="0" r="0" b="0"/>
            <a:pathLst>
              <a:path w="63501" h="19051">
                <a:moveTo>
                  <a:pt x="0" y="0"/>
                </a:moveTo>
                <a:lnTo>
                  <a:pt x="0" y="0"/>
                </a:lnTo>
                <a:lnTo>
                  <a:pt x="0" y="3371"/>
                </a:lnTo>
                <a:lnTo>
                  <a:pt x="705" y="4364"/>
                </a:lnTo>
                <a:lnTo>
                  <a:pt x="1881" y="5026"/>
                </a:lnTo>
                <a:lnTo>
                  <a:pt x="3371" y="5467"/>
                </a:lnTo>
                <a:lnTo>
                  <a:pt x="4364" y="6467"/>
                </a:lnTo>
                <a:lnTo>
                  <a:pt x="5467" y="9459"/>
                </a:lnTo>
                <a:lnTo>
                  <a:pt x="9720" y="13141"/>
                </a:lnTo>
                <a:lnTo>
                  <a:pt x="16315" y="16424"/>
                </a:lnTo>
                <a:lnTo>
                  <a:pt x="23949" y="17883"/>
                </a:lnTo>
                <a:lnTo>
                  <a:pt x="50838" y="13480"/>
                </a:lnTo>
                <a:lnTo>
                  <a:pt x="56226" y="14928"/>
                </a:lnTo>
                <a:lnTo>
                  <a:pt x="63500" y="190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245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Q faktor</a:t>
            </a:r>
            <a:endParaRPr lang="nb-NO" dirty="0"/>
          </a:p>
        </p:txBody>
      </p:sp>
      <p:sp>
        <p:nvSpPr>
          <p:cNvPr id="60" name="SMARTInkShape-3265"/>
          <p:cNvSpPr/>
          <p:nvPr>
            <p:custDataLst>
              <p:tags r:id="rId1"/>
            </p:custDataLst>
          </p:nvPr>
        </p:nvSpPr>
        <p:spPr>
          <a:xfrm>
            <a:off x="5159179" y="1155700"/>
            <a:ext cx="98622" cy="12701"/>
          </a:xfrm>
          <a:custGeom>
            <a:avLst/>
            <a:gdLst/>
            <a:ahLst/>
            <a:cxnLst/>
            <a:rect l="0" t="0" r="0" b="0"/>
            <a:pathLst>
              <a:path w="98622" h="12701">
                <a:moveTo>
                  <a:pt x="3371" y="12700"/>
                </a:moveTo>
                <a:lnTo>
                  <a:pt x="3371" y="12700"/>
                </a:lnTo>
                <a:lnTo>
                  <a:pt x="0" y="9329"/>
                </a:lnTo>
                <a:lnTo>
                  <a:pt x="418" y="7630"/>
                </a:lnTo>
                <a:lnTo>
                  <a:pt x="4646" y="3862"/>
                </a:lnTo>
                <a:lnTo>
                  <a:pt x="11229" y="1716"/>
                </a:lnTo>
                <a:lnTo>
                  <a:pt x="39442" y="100"/>
                </a:lnTo>
                <a:lnTo>
                  <a:pt x="70585" y="13"/>
                </a:lnTo>
                <a:lnTo>
                  <a:pt x="98621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3" name="SMARTInkShape-Group742"/>
          <p:cNvGrpSpPr/>
          <p:nvPr/>
        </p:nvGrpSpPr>
        <p:grpSpPr>
          <a:xfrm>
            <a:off x="2546350" y="2540119"/>
            <a:ext cx="317501" cy="218596"/>
            <a:chOff x="2546350" y="2540119"/>
            <a:chExt cx="317501" cy="218596"/>
          </a:xfrm>
        </p:grpSpPr>
        <p:sp>
          <p:nvSpPr>
            <p:cNvPr id="61" name="SMARTInkShape-3266"/>
            <p:cNvSpPr/>
            <p:nvPr>
              <p:custDataLst>
                <p:tags r:id="rId123"/>
              </p:custDataLst>
            </p:nvPr>
          </p:nvSpPr>
          <p:spPr>
            <a:xfrm>
              <a:off x="2546350" y="2540119"/>
              <a:ext cx="129478" cy="218596"/>
            </a:xfrm>
            <a:custGeom>
              <a:avLst/>
              <a:gdLst/>
              <a:ahLst/>
              <a:cxnLst/>
              <a:rect l="0" t="0" r="0" b="0"/>
              <a:pathLst>
                <a:path w="129478" h="218596">
                  <a:moveTo>
                    <a:pt x="0" y="164981"/>
                  </a:moveTo>
                  <a:lnTo>
                    <a:pt x="0" y="164981"/>
                  </a:lnTo>
                  <a:lnTo>
                    <a:pt x="18951" y="137191"/>
                  </a:lnTo>
                  <a:lnTo>
                    <a:pt x="44813" y="108612"/>
                  </a:lnTo>
                  <a:lnTo>
                    <a:pt x="71447" y="77802"/>
                  </a:lnTo>
                  <a:lnTo>
                    <a:pt x="93842" y="46330"/>
                  </a:lnTo>
                  <a:lnTo>
                    <a:pt x="114597" y="14936"/>
                  </a:lnTo>
                  <a:lnTo>
                    <a:pt x="121017" y="3985"/>
                  </a:lnTo>
                  <a:lnTo>
                    <a:pt x="123717" y="1206"/>
                  </a:lnTo>
                  <a:lnTo>
                    <a:pt x="126223" y="59"/>
                  </a:lnTo>
                  <a:lnTo>
                    <a:pt x="128598" y="0"/>
                  </a:lnTo>
                  <a:lnTo>
                    <a:pt x="129477" y="2077"/>
                  </a:lnTo>
                  <a:lnTo>
                    <a:pt x="126636" y="17935"/>
                  </a:lnTo>
                  <a:lnTo>
                    <a:pt x="120724" y="39890"/>
                  </a:lnTo>
                  <a:lnTo>
                    <a:pt x="115273" y="64230"/>
                  </a:lnTo>
                  <a:lnTo>
                    <a:pt x="110499" y="89158"/>
                  </a:lnTo>
                  <a:lnTo>
                    <a:pt x="106026" y="114349"/>
                  </a:lnTo>
                  <a:lnTo>
                    <a:pt x="99804" y="137774"/>
                  </a:lnTo>
                  <a:lnTo>
                    <a:pt x="92131" y="168914"/>
                  </a:lnTo>
                  <a:lnTo>
                    <a:pt x="87976" y="194133"/>
                  </a:lnTo>
                  <a:lnTo>
                    <a:pt x="82868" y="217885"/>
                  </a:lnTo>
                  <a:lnTo>
                    <a:pt x="83467" y="218595"/>
                  </a:lnTo>
                  <a:lnTo>
                    <a:pt x="84573" y="218362"/>
                  </a:lnTo>
                  <a:lnTo>
                    <a:pt x="88900" y="2157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3267"/>
            <p:cNvSpPr/>
            <p:nvPr>
              <p:custDataLst>
                <p:tags r:id="rId124"/>
              </p:custDataLst>
            </p:nvPr>
          </p:nvSpPr>
          <p:spPr>
            <a:xfrm>
              <a:off x="2762250" y="26543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7146" y="705"/>
                  </a:lnTo>
                  <a:lnTo>
                    <a:pt x="57380" y="5467"/>
                  </a:lnTo>
                  <a:lnTo>
                    <a:pt x="87049" y="6234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SMARTInkShape-Group743"/>
          <p:cNvGrpSpPr/>
          <p:nvPr/>
        </p:nvGrpSpPr>
        <p:grpSpPr>
          <a:xfrm>
            <a:off x="2647950" y="2100179"/>
            <a:ext cx="774701" cy="674772"/>
            <a:chOff x="2647950" y="2100179"/>
            <a:chExt cx="774701" cy="674772"/>
          </a:xfrm>
        </p:grpSpPr>
        <p:sp>
          <p:nvSpPr>
            <p:cNvPr id="64" name="SMARTInkShape-3268"/>
            <p:cNvSpPr/>
            <p:nvPr>
              <p:custDataLst>
                <p:tags r:id="rId118"/>
              </p:custDataLst>
            </p:nvPr>
          </p:nvSpPr>
          <p:spPr>
            <a:xfrm>
              <a:off x="2969926" y="2501900"/>
              <a:ext cx="78075" cy="273051"/>
            </a:xfrm>
            <a:custGeom>
              <a:avLst/>
              <a:gdLst/>
              <a:ahLst/>
              <a:cxnLst/>
              <a:rect l="0" t="0" r="0" b="0"/>
              <a:pathLst>
                <a:path w="78075" h="273051">
                  <a:moveTo>
                    <a:pt x="78074" y="0"/>
                  </a:moveTo>
                  <a:lnTo>
                    <a:pt x="78074" y="0"/>
                  </a:lnTo>
                  <a:lnTo>
                    <a:pt x="71594" y="705"/>
                  </a:lnTo>
                  <a:lnTo>
                    <a:pt x="62494" y="3371"/>
                  </a:lnTo>
                  <a:lnTo>
                    <a:pt x="45471" y="18951"/>
                  </a:lnTo>
                  <a:lnTo>
                    <a:pt x="27021" y="48183"/>
                  </a:lnTo>
                  <a:lnTo>
                    <a:pt x="16343" y="73391"/>
                  </a:lnTo>
                  <a:lnTo>
                    <a:pt x="7599" y="101763"/>
                  </a:lnTo>
                  <a:lnTo>
                    <a:pt x="1361" y="133187"/>
                  </a:lnTo>
                  <a:lnTo>
                    <a:pt x="0" y="162205"/>
                  </a:lnTo>
                  <a:lnTo>
                    <a:pt x="1747" y="187802"/>
                  </a:lnTo>
                  <a:lnTo>
                    <a:pt x="6697" y="218080"/>
                  </a:lnTo>
                  <a:lnTo>
                    <a:pt x="12632" y="243513"/>
                  </a:lnTo>
                  <a:lnTo>
                    <a:pt x="20958" y="263583"/>
                  </a:lnTo>
                  <a:lnTo>
                    <a:pt x="23064" y="266739"/>
                  </a:lnTo>
                  <a:lnTo>
                    <a:pt x="25878" y="268843"/>
                  </a:lnTo>
                  <a:lnTo>
                    <a:pt x="39974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3269"/>
            <p:cNvSpPr/>
            <p:nvPr>
              <p:custDataLst>
                <p:tags r:id="rId119"/>
              </p:custDataLst>
            </p:nvPr>
          </p:nvSpPr>
          <p:spPr>
            <a:xfrm>
              <a:off x="3073400" y="2532883"/>
              <a:ext cx="120035" cy="189720"/>
            </a:xfrm>
            <a:custGeom>
              <a:avLst/>
              <a:gdLst/>
              <a:ahLst/>
              <a:cxnLst/>
              <a:rect l="0" t="0" r="0" b="0"/>
              <a:pathLst>
                <a:path w="120035" h="189720">
                  <a:moveTo>
                    <a:pt x="0" y="153167"/>
                  </a:moveTo>
                  <a:lnTo>
                    <a:pt x="0" y="153167"/>
                  </a:lnTo>
                  <a:lnTo>
                    <a:pt x="15580" y="128748"/>
                  </a:lnTo>
                  <a:lnTo>
                    <a:pt x="35975" y="105637"/>
                  </a:lnTo>
                  <a:lnTo>
                    <a:pt x="56520" y="77544"/>
                  </a:lnTo>
                  <a:lnTo>
                    <a:pt x="79385" y="46877"/>
                  </a:lnTo>
                  <a:lnTo>
                    <a:pt x="100662" y="18819"/>
                  </a:lnTo>
                  <a:lnTo>
                    <a:pt x="115970" y="674"/>
                  </a:lnTo>
                  <a:lnTo>
                    <a:pt x="117530" y="0"/>
                  </a:lnTo>
                  <a:lnTo>
                    <a:pt x="118570" y="255"/>
                  </a:lnTo>
                  <a:lnTo>
                    <a:pt x="119726" y="6184"/>
                  </a:lnTo>
                  <a:lnTo>
                    <a:pt x="120034" y="10728"/>
                  </a:lnTo>
                  <a:lnTo>
                    <a:pt x="113726" y="33979"/>
                  </a:lnTo>
                  <a:lnTo>
                    <a:pt x="106754" y="55039"/>
                  </a:lnTo>
                  <a:lnTo>
                    <a:pt x="99657" y="78510"/>
                  </a:lnTo>
                  <a:lnTo>
                    <a:pt x="94151" y="103053"/>
                  </a:lnTo>
                  <a:lnTo>
                    <a:pt x="89352" y="126190"/>
                  </a:lnTo>
                  <a:lnTo>
                    <a:pt x="84565" y="155287"/>
                  </a:lnTo>
                  <a:lnTo>
                    <a:pt x="82668" y="186043"/>
                  </a:lnTo>
                  <a:lnTo>
                    <a:pt x="83334" y="187784"/>
                  </a:lnTo>
                  <a:lnTo>
                    <a:pt x="84484" y="188945"/>
                  </a:lnTo>
                  <a:lnTo>
                    <a:pt x="85956" y="189719"/>
                  </a:lnTo>
                  <a:lnTo>
                    <a:pt x="87643" y="189529"/>
                  </a:lnTo>
                  <a:lnTo>
                    <a:pt x="95250" y="1849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3270"/>
            <p:cNvSpPr/>
            <p:nvPr>
              <p:custDataLst>
                <p:tags r:id="rId120"/>
              </p:custDataLst>
            </p:nvPr>
          </p:nvSpPr>
          <p:spPr>
            <a:xfrm>
              <a:off x="3282950" y="26352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7136" y="6350"/>
                  </a:lnTo>
                  <a:lnTo>
                    <a:pt x="57379" y="4469"/>
                  </a:lnTo>
                  <a:lnTo>
                    <a:pt x="86481" y="39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3271"/>
            <p:cNvSpPr/>
            <p:nvPr>
              <p:custDataLst>
                <p:tags r:id="rId121"/>
              </p:custDataLst>
            </p:nvPr>
          </p:nvSpPr>
          <p:spPr>
            <a:xfrm>
              <a:off x="2647950" y="2306417"/>
              <a:ext cx="774701" cy="74834"/>
            </a:xfrm>
            <a:custGeom>
              <a:avLst/>
              <a:gdLst/>
              <a:ahLst/>
              <a:cxnLst/>
              <a:rect l="0" t="0" r="0" b="0"/>
              <a:pathLst>
                <a:path w="774701" h="74834">
                  <a:moveTo>
                    <a:pt x="0" y="74833"/>
                  </a:moveTo>
                  <a:lnTo>
                    <a:pt x="0" y="74833"/>
                  </a:lnTo>
                  <a:lnTo>
                    <a:pt x="0" y="71462"/>
                  </a:lnTo>
                  <a:lnTo>
                    <a:pt x="705" y="70469"/>
                  </a:lnTo>
                  <a:lnTo>
                    <a:pt x="1881" y="69807"/>
                  </a:lnTo>
                  <a:lnTo>
                    <a:pt x="6481" y="69071"/>
                  </a:lnTo>
                  <a:lnTo>
                    <a:pt x="32325" y="66718"/>
                  </a:lnTo>
                  <a:lnTo>
                    <a:pt x="53878" y="64170"/>
                  </a:lnTo>
                  <a:lnTo>
                    <a:pt x="77568" y="63039"/>
                  </a:lnTo>
                  <a:lnTo>
                    <a:pt x="107852" y="60654"/>
                  </a:lnTo>
                  <a:lnTo>
                    <a:pt x="124818" y="59030"/>
                  </a:lnTo>
                  <a:lnTo>
                    <a:pt x="143185" y="57242"/>
                  </a:lnTo>
                  <a:lnTo>
                    <a:pt x="162484" y="55345"/>
                  </a:lnTo>
                  <a:lnTo>
                    <a:pt x="182406" y="53374"/>
                  </a:lnTo>
                  <a:lnTo>
                    <a:pt x="204154" y="51355"/>
                  </a:lnTo>
                  <a:lnTo>
                    <a:pt x="227119" y="49303"/>
                  </a:lnTo>
                  <a:lnTo>
                    <a:pt x="250896" y="47230"/>
                  </a:lnTo>
                  <a:lnTo>
                    <a:pt x="275214" y="45142"/>
                  </a:lnTo>
                  <a:lnTo>
                    <a:pt x="299893" y="43045"/>
                  </a:lnTo>
                  <a:lnTo>
                    <a:pt x="324812" y="40940"/>
                  </a:lnTo>
                  <a:lnTo>
                    <a:pt x="349186" y="38832"/>
                  </a:lnTo>
                  <a:lnTo>
                    <a:pt x="373196" y="36722"/>
                  </a:lnTo>
                  <a:lnTo>
                    <a:pt x="396964" y="34609"/>
                  </a:lnTo>
                  <a:lnTo>
                    <a:pt x="419160" y="32494"/>
                  </a:lnTo>
                  <a:lnTo>
                    <a:pt x="440306" y="30380"/>
                  </a:lnTo>
                  <a:lnTo>
                    <a:pt x="460754" y="28264"/>
                  </a:lnTo>
                  <a:lnTo>
                    <a:pt x="481442" y="26148"/>
                  </a:lnTo>
                  <a:lnTo>
                    <a:pt x="502289" y="24032"/>
                  </a:lnTo>
                  <a:lnTo>
                    <a:pt x="523243" y="21916"/>
                  </a:lnTo>
                  <a:lnTo>
                    <a:pt x="542151" y="19799"/>
                  </a:lnTo>
                  <a:lnTo>
                    <a:pt x="559695" y="17683"/>
                  </a:lnTo>
                  <a:lnTo>
                    <a:pt x="576330" y="15566"/>
                  </a:lnTo>
                  <a:lnTo>
                    <a:pt x="607983" y="11333"/>
                  </a:lnTo>
                  <a:lnTo>
                    <a:pt x="637809" y="7805"/>
                  </a:lnTo>
                  <a:lnTo>
                    <a:pt x="665176" y="6237"/>
                  </a:lnTo>
                  <a:lnTo>
                    <a:pt x="691451" y="3659"/>
                  </a:lnTo>
                  <a:lnTo>
                    <a:pt x="715828" y="867"/>
                  </a:lnTo>
                  <a:lnTo>
                    <a:pt x="744713" y="0"/>
                  </a:lnTo>
                  <a:lnTo>
                    <a:pt x="774700" y="49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3272"/>
            <p:cNvSpPr/>
            <p:nvPr>
              <p:custDataLst>
                <p:tags r:id="rId122"/>
              </p:custDataLst>
            </p:nvPr>
          </p:nvSpPr>
          <p:spPr>
            <a:xfrm>
              <a:off x="2990850" y="2100179"/>
              <a:ext cx="94732" cy="211222"/>
            </a:xfrm>
            <a:custGeom>
              <a:avLst/>
              <a:gdLst/>
              <a:ahLst/>
              <a:cxnLst/>
              <a:rect l="0" t="0" r="0" b="0"/>
              <a:pathLst>
                <a:path w="94732" h="211222">
                  <a:moveTo>
                    <a:pt x="0" y="135021"/>
                  </a:moveTo>
                  <a:lnTo>
                    <a:pt x="0" y="135021"/>
                  </a:lnTo>
                  <a:lnTo>
                    <a:pt x="5069" y="129246"/>
                  </a:lnTo>
                  <a:lnTo>
                    <a:pt x="27851" y="101408"/>
                  </a:lnTo>
                  <a:lnTo>
                    <a:pt x="49331" y="78103"/>
                  </a:lnTo>
                  <a:lnTo>
                    <a:pt x="68709" y="49874"/>
                  </a:lnTo>
                  <a:lnTo>
                    <a:pt x="86375" y="18457"/>
                  </a:lnTo>
                  <a:lnTo>
                    <a:pt x="94081" y="223"/>
                  </a:lnTo>
                  <a:lnTo>
                    <a:pt x="94471" y="0"/>
                  </a:lnTo>
                  <a:lnTo>
                    <a:pt x="94731" y="557"/>
                  </a:lnTo>
                  <a:lnTo>
                    <a:pt x="88274" y="26010"/>
                  </a:lnTo>
                  <a:lnTo>
                    <a:pt x="84388" y="45649"/>
                  </a:lnTo>
                  <a:lnTo>
                    <a:pt x="80310" y="70841"/>
                  </a:lnTo>
                  <a:lnTo>
                    <a:pt x="76145" y="98500"/>
                  </a:lnTo>
                  <a:lnTo>
                    <a:pt x="72648" y="125845"/>
                  </a:lnTo>
                  <a:lnTo>
                    <a:pt x="71094" y="149758"/>
                  </a:lnTo>
                  <a:lnTo>
                    <a:pt x="70218" y="176312"/>
                  </a:lnTo>
                  <a:lnTo>
                    <a:pt x="64110" y="207130"/>
                  </a:lnTo>
                  <a:lnTo>
                    <a:pt x="63500" y="211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SMARTInkShape-Group744"/>
          <p:cNvGrpSpPr/>
          <p:nvPr/>
        </p:nvGrpSpPr>
        <p:grpSpPr>
          <a:xfrm>
            <a:off x="7587127" y="1085850"/>
            <a:ext cx="1204548" cy="510413"/>
            <a:chOff x="7587127" y="1085850"/>
            <a:chExt cx="1204548" cy="510413"/>
          </a:xfrm>
        </p:grpSpPr>
        <p:sp>
          <p:nvSpPr>
            <p:cNvPr id="70" name="SMARTInkShape-3273"/>
            <p:cNvSpPr/>
            <p:nvPr>
              <p:custDataLst>
                <p:tags r:id="rId113"/>
              </p:custDataLst>
            </p:nvPr>
          </p:nvSpPr>
          <p:spPr>
            <a:xfrm>
              <a:off x="8731250" y="1085850"/>
              <a:ext cx="60425" cy="292101"/>
            </a:xfrm>
            <a:custGeom>
              <a:avLst/>
              <a:gdLst/>
              <a:ahLst/>
              <a:cxnLst/>
              <a:rect l="0" t="0" r="0" b="0"/>
              <a:pathLst>
                <a:path w="60425" h="292101">
                  <a:moveTo>
                    <a:pt x="31750" y="0"/>
                  </a:moveTo>
                  <a:lnTo>
                    <a:pt x="31750" y="0"/>
                  </a:lnTo>
                  <a:lnTo>
                    <a:pt x="37525" y="31123"/>
                  </a:lnTo>
                  <a:lnTo>
                    <a:pt x="43959" y="56401"/>
                  </a:lnTo>
                  <a:lnTo>
                    <a:pt x="53404" y="85980"/>
                  </a:lnTo>
                  <a:lnTo>
                    <a:pt x="58886" y="101770"/>
                  </a:lnTo>
                  <a:lnTo>
                    <a:pt x="60424" y="118647"/>
                  </a:lnTo>
                  <a:lnTo>
                    <a:pt x="59333" y="136248"/>
                  </a:lnTo>
                  <a:lnTo>
                    <a:pt x="56489" y="154332"/>
                  </a:lnTo>
                  <a:lnTo>
                    <a:pt x="51447" y="185714"/>
                  </a:lnTo>
                  <a:lnTo>
                    <a:pt x="45443" y="213067"/>
                  </a:lnTo>
                  <a:lnTo>
                    <a:pt x="35719" y="236984"/>
                  </a:lnTo>
                  <a:lnTo>
                    <a:pt x="22461" y="259372"/>
                  </a:lnTo>
                  <a:lnTo>
                    <a:pt x="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3274"/>
            <p:cNvSpPr/>
            <p:nvPr>
              <p:custDataLst>
                <p:tags r:id="rId114"/>
              </p:custDataLst>
            </p:nvPr>
          </p:nvSpPr>
          <p:spPr>
            <a:xfrm>
              <a:off x="8007787" y="1105530"/>
              <a:ext cx="666314" cy="490733"/>
            </a:xfrm>
            <a:custGeom>
              <a:avLst/>
              <a:gdLst/>
              <a:ahLst/>
              <a:cxnLst/>
              <a:rect l="0" t="0" r="0" b="0"/>
              <a:pathLst>
                <a:path w="666314" h="490733">
                  <a:moveTo>
                    <a:pt x="94813" y="177170"/>
                  </a:moveTo>
                  <a:lnTo>
                    <a:pt x="94813" y="177170"/>
                  </a:lnTo>
                  <a:lnTo>
                    <a:pt x="88071" y="167057"/>
                  </a:lnTo>
                  <a:lnTo>
                    <a:pt x="83969" y="164078"/>
                  </a:lnTo>
                  <a:lnTo>
                    <a:pt x="73765" y="160768"/>
                  </a:lnTo>
                  <a:lnTo>
                    <a:pt x="60294" y="163060"/>
                  </a:lnTo>
                  <a:lnTo>
                    <a:pt x="52750" y="165646"/>
                  </a:lnTo>
                  <a:lnTo>
                    <a:pt x="38724" y="177928"/>
                  </a:lnTo>
                  <a:lnTo>
                    <a:pt x="18927" y="208439"/>
                  </a:lnTo>
                  <a:lnTo>
                    <a:pt x="7464" y="233401"/>
                  </a:lnTo>
                  <a:lnTo>
                    <a:pt x="16" y="256254"/>
                  </a:lnTo>
                  <a:lnTo>
                    <a:pt x="0" y="276289"/>
                  </a:lnTo>
                  <a:lnTo>
                    <a:pt x="1971" y="285582"/>
                  </a:lnTo>
                  <a:lnTo>
                    <a:pt x="6107" y="292484"/>
                  </a:lnTo>
                  <a:lnTo>
                    <a:pt x="18229" y="302034"/>
                  </a:lnTo>
                  <a:lnTo>
                    <a:pt x="33024" y="304867"/>
                  </a:lnTo>
                  <a:lnTo>
                    <a:pt x="40920" y="304635"/>
                  </a:lnTo>
                  <a:lnTo>
                    <a:pt x="55338" y="298732"/>
                  </a:lnTo>
                  <a:lnTo>
                    <a:pt x="68802" y="287642"/>
                  </a:lnTo>
                  <a:lnTo>
                    <a:pt x="81842" y="270954"/>
                  </a:lnTo>
                  <a:lnTo>
                    <a:pt x="90930" y="248015"/>
                  </a:lnTo>
                  <a:lnTo>
                    <a:pt x="97321" y="221356"/>
                  </a:lnTo>
                  <a:lnTo>
                    <a:pt x="102513" y="193046"/>
                  </a:lnTo>
                  <a:lnTo>
                    <a:pt x="102161" y="161387"/>
                  </a:lnTo>
                  <a:lnTo>
                    <a:pt x="101606" y="156044"/>
                  </a:lnTo>
                  <a:lnTo>
                    <a:pt x="100048" y="157442"/>
                  </a:lnTo>
                  <a:lnTo>
                    <a:pt x="91817" y="173598"/>
                  </a:lnTo>
                  <a:lnTo>
                    <a:pt x="84597" y="200414"/>
                  </a:lnTo>
                  <a:lnTo>
                    <a:pt x="80105" y="229291"/>
                  </a:lnTo>
                  <a:lnTo>
                    <a:pt x="83807" y="244785"/>
                  </a:lnTo>
                  <a:lnTo>
                    <a:pt x="97196" y="265408"/>
                  </a:lnTo>
                  <a:lnTo>
                    <a:pt x="106691" y="272831"/>
                  </a:lnTo>
                  <a:lnTo>
                    <a:pt x="111198" y="274811"/>
                  </a:lnTo>
                  <a:lnTo>
                    <a:pt x="121850" y="275129"/>
                  </a:lnTo>
                  <a:lnTo>
                    <a:pt x="127654" y="274226"/>
                  </a:lnTo>
                  <a:lnTo>
                    <a:pt x="139748" y="267578"/>
                  </a:lnTo>
                  <a:lnTo>
                    <a:pt x="152178" y="256157"/>
                  </a:lnTo>
                  <a:lnTo>
                    <a:pt x="170371" y="230599"/>
                  </a:lnTo>
                  <a:lnTo>
                    <a:pt x="182896" y="206250"/>
                  </a:lnTo>
                  <a:lnTo>
                    <a:pt x="183761" y="190309"/>
                  </a:lnTo>
                  <a:lnTo>
                    <a:pt x="183744" y="190163"/>
                  </a:lnTo>
                  <a:lnTo>
                    <a:pt x="183722" y="193328"/>
                  </a:lnTo>
                  <a:lnTo>
                    <a:pt x="174281" y="216633"/>
                  </a:lnTo>
                  <a:lnTo>
                    <a:pt x="168532" y="243033"/>
                  </a:lnTo>
                  <a:lnTo>
                    <a:pt x="169439" y="257948"/>
                  </a:lnTo>
                  <a:lnTo>
                    <a:pt x="174077" y="267870"/>
                  </a:lnTo>
                  <a:lnTo>
                    <a:pt x="177289" y="271503"/>
                  </a:lnTo>
                  <a:lnTo>
                    <a:pt x="194028" y="273659"/>
                  </a:lnTo>
                  <a:lnTo>
                    <a:pt x="213697" y="271559"/>
                  </a:lnTo>
                  <a:lnTo>
                    <a:pt x="224791" y="265923"/>
                  </a:lnTo>
                  <a:lnTo>
                    <a:pt x="245116" y="248074"/>
                  </a:lnTo>
                  <a:lnTo>
                    <a:pt x="262271" y="221540"/>
                  </a:lnTo>
                  <a:lnTo>
                    <a:pt x="272920" y="191336"/>
                  </a:lnTo>
                  <a:lnTo>
                    <a:pt x="274395" y="176175"/>
                  </a:lnTo>
                  <a:lnTo>
                    <a:pt x="274111" y="165439"/>
                  </a:lnTo>
                  <a:lnTo>
                    <a:pt x="276506" y="156133"/>
                  </a:lnTo>
                  <a:lnTo>
                    <a:pt x="275914" y="154679"/>
                  </a:lnTo>
                  <a:lnTo>
                    <a:pt x="274814" y="153709"/>
                  </a:lnTo>
                  <a:lnTo>
                    <a:pt x="276047" y="183418"/>
                  </a:lnTo>
                  <a:lnTo>
                    <a:pt x="272022" y="208169"/>
                  </a:lnTo>
                  <a:lnTo>
                    <a:pt x="267986" y="224647"/>
                  </a:lnTo>
                  <a:lnTo>
                    <a:pt x="263179" y="242688"/>
                  </a:lnTo>
                  <a:lnTo>
                    <a:pt x="259268" y="261771"/>
                  </a:lnTo>
                  <a:lnTo>
                    <a:pt x="255955" y="281548"/>
                  </a:lnTo>
                  <a:lnTo>
                    <a:pt x="253041" y="301789"/>
                  </a:lnTo>
                  <a:lnTo>
                    <a:pt x="250393" y="322338"/>
                  </a:lnTo>
                  <a:lnTo>
                    <a:pt x="247921" y="343093"/>
                  </a:lnTo>
                  <a:lnTo>
                    <a:pt x="245569" y="363985"/>
                  </a:lnTo>
                  <a:lnTo>
                    <a:pt x="242589" y="382853"/>
                  </a:lnTo>
                  <a:lnTo>
                    <a:pt x="239192" y="400369"/>
                  </a:lnTo>
                  <a:lnTo>
                    <a:pt x="231653" y="431592"/>
                  </a:lnTo>
                  <a:lnTo>
                    <a:pt x="223600" y="457228"/>
                  </a:lnTo>
                  <a:lnTo>
                    <a:pt x="213434" y="474737"/>
                  </a:lnTo>
                  <a:lnTo>
                    <a:pt x="201862" y="485811"/>
                  </a:lnTo>
                  <a:lnTo>
                    <a:pt x="189662" y="490732"/>
                  </a:lnTo>
                  <a:lnTo>
                    <a:pt x="175303" y="489157"/>
                  </a:lnTo>
                  <a:lnTo>
                    <a:pt x="167523" y="486761"/>
                  </a:lnTo>
                  <a:lnTo>
                    <a:pt x="160925" y="480225"/>
                  </a:lnTo>
                  <a:lnTo>
                    <a:pt x="149831" y="459793"/>
                  </a:lnTo>
                  <a:lnTo>
                    <a:pt x="143960" y="434249"/>
                  </a:lnTo>
                  <a:lnTo>
                    <a:pt x="143467" y="407844"/>
                  </a:lnTo>
                  <a:lnTo>
                    <a:pt x="150304" y="384349"/>
                  </a:lnTo>
                  <a:lnTo>
                    <a:pt x="166043" y="360266"/>
                  </a:lnTo>
                  <a:lnTo>
                    <a:pt x="191382" y="334041"/>
                  </a:lnTo>
                  <a:lnTo>
                    <a:pt x="209992" y="319145"/>
                  </a:lnTo>
                  <a:lnTo>
                    <a:pt x="230866" y="303570"/>
                  </a:lnTo>
                  <a:lnTo>
                    <a:pt x="251131" y="286836"/>
                  </a:lnTo>
                  <a:lnTo>
                    <a:pt x="270991" y="269331"/>
                  </a:lnTo>
                  <a:lnTo>
                    <a:pt x="290582" y="251311"/>
                  </a:lnTo>
                  <a:lnTo>
                    <a:pt x="310697" y="232947"/>
                  </a:lnTo>
                  <a:lnTo>
                    <a:pt x="331164" y="214355"/>
                  </a:lnTo>
                  <a:lnTo>
                    <a:pt x="351863" y="195610"/>
                  </a:lnTo>
                  <a:lnTo>
                    <a:pt x="369896" y="176058"/>
                  </a:lnTo>
                  <a:lnTo>
                    <a:pt x="386153" y="155967"/>
                  </a:lnTo>
                  <a:lnTo>
                    <a:pt x="401222" y="135518"/>
                  </a:lnTo>
                  <a:lnTo>
                    <a:pt x="413386" y="114124"/>
                  </a:lnTo>
                  <a:lnTo>
                    <a:pt x="423612" y="92101"/>
                  </a:lnTo>
                  <a:lnTo>
                    <a:pt x="432546" y="69657"/>
                  </a:lnTo>
                  <a:lnTo>
                    <a:pt x="439913" y="51167"/>
                  </a:lnTo>
                  <a:lnTo>
                    <a:pt x="451861" y="21215"/>
                  </a:lnTo>
                  <a:lnTo>
                    <a:pt x="459778" y="1374"/>
                  </a:lnTo>
                  <a:lnTo>
                    <a:pt x="459479" y="0"/>
                  </a:lnTo>
                  <a:lnTo>
                    <a:pt x="457868" y="496"/>
                  </a:lnTo>
                  <a:lnTo>
                    <a:pt x="455383" y="2237"/>
                  </a:lnTo>
                  <a:lnTo>
                    <a:pt x="435031" y="28285"/>
                  </a:lnTo>
                  <a:lnTo>
                    <a:pt x="425342" y="43341"/>
                  </a:lnTo>
                  <a:lnTo>
                    <a:pt x="414649" y="61140"/>
                  </a:lnTo>
                  <a:lnTo>
                    <a:pt x="403287" y="80766"/>
                  </a:lnTo>
                  <a:lnTo>
                    <a:pt x="392185" y="100906"/>
                  </a:lnTo>
                  <a:lnTo>
                    <a:pt x="381254" y="121389"/>
                  </a:lnTo>
                  <a:lnTo>
                    <a:pt x="370440" y="142099"/>
                  </a:lnTo>
                  <a:lnTo>
                    <a:pt x="361820" y="162256"/>
                  </a:lnTo>
                  <a:lnTo>
                    <a:pt x="354662" y="182044"/>
                  </a:lnTo>
                  <a:lnTo>
                    <a:pt x="348479" y="201586"/>
                  </a:lnTo>
                  <a:lnTo>
                    <a:pt x="347885" y="217436"/>
                  </a:lnTo>
                  <a:lnTo>
                    <a:pt x="356632" y="242573"/>
                  </a:lnTo>
                  <a:lnTo>
                    <a:pt x="372279" y="257509"/>
                  </a:lnTo>
                  <a:lnTo>
                    <a:pt x="381390" y="262479"/>
                  </a:lnTo>
                  <a:lnTo>
                    <a:pt x="402804" y="266120"/>
                  </a:lnTo>
                  <a:lnTo>
                    <a:pt x="425020" y="263976"/>
                  </a:lnTo>
                  <a:lnTo>
                    <a:pt x="444301" y="255967"/>
                  </a:lnTo>
                  <a:lnTo>
                    <a:pt x="456634" y="243471"/>
                  </a:lnTo>
                  <a:lnTo>
                    <a:pt x="470299" y="212452"/>
                  </a:lnTo>
                  <a:lnTo>
                    <a:pt x="477551" y="184175"/>
                  </a:lnTo>
                  <a:lnTo>
                    <a:pt x="477677" y="176901"/>
                  </a:lnTo>
                  <a:lnTo>
                    <a:pt x="476350" y="171346"/>
                  </a:lnTo>
                  <a:lnTo>
                    <a:pt x="474055" y="166937"/>
                  </a:lnTo>
                  <a:lnTo>
                    <a:pt x="471113" y="163998"/>
                  </a:lnTo>
                  <a:lnTo>
                    <a:pt x="464081" y="160733"/>
                  </a:lnTo>
                  <a:lnTo>
                    <a:pt x="460230" y="162684"/>
                  </a:lnTo>
                  <a:lnTo>
                    <a:pt x="448070" y="178914"/>
                  </a:lnTo>
                  <a:lnTo>
                    <a:pt x="439728" y="193703"/>
                  </a:lnTo>
                  <a:lnTo>
                    <a:pt x="436963" y="207801"/>
                  </a:lnTo>
                  <a:lnTo>
                    <a:pt x="437564" y="234099"/>
                  </a:lnTo>
                  <a:lnTo>
                    <a:pt x="439025" y="239111"/>
                  </a:lnTo>
                  <a:lnTo>
                    <a:pt x="444411" y="246562"/>
                  </a:lnTo>
                  <a:lnTo>
                    <a:pt x="448528" y="248126"/>
                  </a:lnTo>
                  <a:lnTo>
                    <a:pt x="458748" y="247982"/>
                  </a:lnTo>
                  <a:lnTo>
                    <a:pt x="463025" y="246250"/>
                  </a:lnTo>
                  <a:lnTo>
                    <a:pt x="469659" y="240563"/>
                  </a:lnTo>
                  <a:lnTo>
                    <a:pt x="484111" y="211724"/>
                  </a:lnTo>
                  <a:lnTo>
                    <a:pt x="494841" y="181790"/>
                  </a:lnTo>
                  <a:lnTo>
                    <a:pt x="499086" y="175696"/>
                  </a:lnTo>
                  <a:lnTo>
                    <a:pt x="503325" y="172987"/>
                  </a:lnTo>
                  <a:lnTo>
                    <a:pt x="516421" y="171462"/>
                  </a:lnTo>
                  <a:lnTo>
                    <a:pt x="537077" y="174381"/>
                  </a:lnTo>
                  <a:lnTo>
                    <a:pt x="551019" y="181575"/>
                  </a:lnTo>
                  <a:lnTo>
                    <a:pt x="568887" y="197525"/>
                  </a:lnTo>
                  <a:lnTo>
                    <a:pt x="579268" y="208089"/>
                  </a:lnTo>
                  <a:lnTo>
                    <a:pt x="594190" y="218003"/>
                  </a:lnTo>
                  <a:lnTo>
                    <a:pt x="595654" y="220620"/>
                  </a:lnTo>
                  <a:lnTo>
                    <a:pt x="596303" y="226518"/>
                  </a:lnTo>
                  <a:lnTo>
                    <a:pt x="586302" y="220798"/>
                  </a:lnTo>
                  <a:lnTo>
                    <a:pt x="573305" y="206795"/>
                  </a:lnTo>
                  <a:lnTo>
                    <a:pt x="560516" y="185869"/>
                  </a:lnTo>
                  <a:lnTo>
                    <a:pt x="559093" y="178031"/>
                  </a:lnTo>
                  <a:lnTo>
                    <a:pt x="561009" y="155631"/>
                  </a:lnTo>
                  <a:lnTo>
                    <a:pt x="559422" y="150816"/>
                  </a:lnTo>
                  <a:lnTo>
                    <a:pt x="556952" y="146901"/>
                  </a:lnTo>
                  <a:lnTo>
                    <a:pt x="556717" y="142879"/>
                  </a:lnTo>
                  <a:lnTo>
                    <a:pt x="560218" y="134648"/>
                  </a:lnTo>
                  <a:lnTo>
                    <a:pt x="576865" y="122081"/>
                  </a:lnTo>
                  <a:lnTo>
                    <a:pt x="592929" y="116162"/>
                  </a:lnTo>
                  <a:lnTo>
                    <a:pt x="622992" y="113889"/>
                  </a:lnTo>
                  <a:lnTo>
                    <a:pt x="631303" y="115649"/>
                  </a:lnTo>
                  <a:lnTo>
                    <a:pt x="638053" y="118077"/>
                  </a:lnTo>
                  <a:lnTo>
                    <a:pt x="645757" y="119156"/>
                  </a:lnTo>
                  <a:lnTo>
                    <a:pt x="653884" y="115873"/>
                  </a:lnTo>
                  <a:lnTo>
                    <a:pt x="666313" y="107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3275"/>
            <p:cNvSpPr/>
            <p:nvPr>
              <p:custDataLst>
                <p:tags r:id="rId115"/>
              </p:custDataLst>
            </p:nvPr>
          </p:nvSpPr>
          <p:spPr>
            <a:xfrm>
              <a:off x="7768741" y="1150233"/>
              <a:ext cx="238610" cy="18168"/>
            </a:xfrm>
            <a:custGeom>
              <a:avLst/>
              <a:gdLst/>
              <a:ahLst/>
              <a:cxnLst/>
              <a:rect l="0" t="0" r="0" b="0"/>
              <a:pathLst>
                <a:path w="238610" h="18168">
                  <a:moveTo>
                    <a:pt x="3659" y="5467"/>
                  </a:moveTo>
                  <a:lnTo>
                    <a:pt x="3659" y="5467"/>
                  </a:lnTo>
                  <a:lnTo>
                    <a:pt x="288" y="5467"/>
                  </a:lnTo>
                  <a:lnTo>
                    <a:pt x="0" y="4761"/>
                  </a:lnTo>
                  <a:lnTo>
                    <a:pt x="1563" y="2096"/>
                  </a:lnTo>
                  <a:lnTo>
                    <a:pt x="16522" y="0"/>
                  </a:lnTo>
                  <a:lnTo>
                    <a:pt x="38538" y="1391"/>
                  </a:lnTo>
                  <a:lnTo>
                    <a:pt x="67844" y="3655"/>
                  </a:lnTo>
                  <a:lnTo>
                    <a:pt x="84549" y="4259"/>
                  </a:lnTo>
                  <a:lnTo>
                    <a:pt x="102036" y="4662"/>
                  </a:lnTo>
                  <a:lnTo>
                    <a:pt x="119338" y="4930"/>
                  </a:lnTo>
                  <a:lnTo>
                    <a:pt x="136518" y="5109"/>
                  </a:lnTo>
                  <a:lnTo>
                    <a:pt x="153614" y="5228"/>
                  </a:lnTo>
                  <a:lnTo>
                    <a:pt x="183901" y="7242"/>
                  </a:lnTo>
                  <a:lnTo>
                    <a:pt x="208650" y="10489"/>
                  </a:lnTo>
                  <a:lnTo>
                    <a:pt x="238609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3276"/>
            <p:cNvSpPr/>
            <p:nvPr>
              <p:custDataLst>
                <p:tags r:id="rId116"/>
              </p:custDataLst>
            </p:nvPr>
          </p:nvSpPr>
          <p:spPr>
            <a:xfrm>
              <a:off x="7855012" y="1181100"/>
              <a:ext cx="16010" cy="234951"/>
            </a:xfrm>
            <a:custGeom>
              <a:avLst/>
              <a:gdLst/>
              <a:ahLst/>
              <a:cxnLst/>
              <a:rect l="0" t="0" r="0" b="0"/>
              <a:pathLst>
                <a:path w="16010" h="234951">
                  <a:moveTo>
                    <a:pt x="12638" y="0"/>
                  </a:moveTo>
                  <a:lnTo>
                    <a:pt x="12638" y="0"/>
                  </a:lnTo>
                  <a:lnTo>
                    <a:pt x="16009" y="3371"/>
                  </a:lnTo>
                  <a:lnTo>
                    <a:pt x="7993" y="25693"/>
                  </a:lnTo>
                  <a:lnTo>
                    <a:pt x="3518" y="53047"/>
                  </a:lnTo>
                  <a:lnTo>
                    <a:pt x="2325" y="69231"/>
                  </a:lnTo>
                  <a:lnTo>
                    <a:pt x="1529" y="85665"/>
                  </a:lnTo>
                  <a:lnTo>
                    <a:pt x="999" y="102266"/>
                  </a:lnTo>
                  <a:lnTo>
                    <a:pt x="645" y="118977"/>
                  </a:lnTo>
                  <a:lnTo>
                    <a:pt x="252" y="150716"/>
                  </a:lnTo>
                  <a:lnTo>
                    <a:pt x="78" y="179874"/>
                  </a:lnTo>
                  <a:lnTo>
                    <a:pt x="0" y="204592"/>
                  </a:lnTo>
                  <a:lnTo>
                    <a:pt x="6288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3277"/>
            <p:cNvSpPr/>
            <p:nvPr>
              <p:custDataLst>
                <p:tags r:id="rId117"/>
              </p:custDataLst>
            </p:nvPr>
          </p:nvSpPr>
          <p:spPr>
            <a:xfrm>
              <a:off x="7587127" y="1149350"/>
              <a:ext cx="64624" cy="355601"/>
            </a:xfrm>
            <a:custGeom>
              <a:avLst/>
              <a:gdLst/>
              <a:ahLst/>
              <a:cxnLst/>
              <a:rect l="0" t="0" r="0" b="0"/>
              <a:pathLst>
                <a:path w="64624" h="355601">
                  <a:moveTo>
                    <a:pt x="64623" y="0"/>
                  </a:moveTo>
                  <a:lnTo>
                    <a:pt x="64623" y="0"/>
                  </a:lnTo>
                  <a:lnTo>
                    <a:pt x="43901" y="31393"/>
                  </a:lnTo>
                  <a:lnTo>
                    <a:pt x="31424" y="56991"/>
                  </a:lnTo>
                  <a:lnTo>
                    <a:pt x="24146" y="74683"/>
                  </a:lnTo>
                  <a:lnTo>
                    <a:pt x="16472" y="94239"/>
                  </a:lnTo>
                  <a:lnTo>
                    <a:pt x="10650" y="115037"/>
                  </a:lnTo>
                  <a:lnTo>
                    <a:pt x="6063" y="136664"/>
                  </a:lnTo>
                  <a:lnTo>
                    <a:pt x="2300" y="158842"/>
                  </a:lnTo>
                  <a:lnTo>
                    <a:pt x="497" y="180684"/>
                  </a:lnTo>
                  <a:lnTo>
                    <a:pt x="0" y="202300"/>
                  </a:lnTo>
                  <a:lnTo>
                    <a:pt x="374" y="223767"/>
                  </a:lnTo>
                  <a:lnTo>
                    <a:pt x="2741" y="243722"/>
                  </a:lnTo>
                  <a:lnTo>
                    <a:pt x="6434" y="262670"/>
                  </a:lnTo>
                  <a:lnTo>
                    <a:pt x="11014" y="280947"/>
                  </a:lnTo>
                  <a:lnTo>
                    <a:pt x="19865" y="308780"/>
                  </a:lnTo>
                  <a:lnTo>
                    <a:pt x="29208" y="329147"/>
                  </a:lnTo>
                  <a:lnTo>
                    <a:pt x="51923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" name="SMARTInkShape-Group745"/>
          <p:cNvGrpSpPr/>
          <p:nvPr/>
        </p:nvGrpSpPr>
        <p:grpSpPr>
          <a:xfrm>
            <a:off x="1606550" y="2345484"/>
            <a:ext cx="723901" cy="302467"/>
            <a:chOff x="1606550" y="2345484"/>
            <a:chExt cx="723901" cy="302467"/>
          </a:xfrm>
        </p:grpSpPr>
        <p:sp>
          <p:nvSpPr>
            <p:cNvPr id="76" name="SMARTInkShape-3278"/>
            <p:cNvSpPr/>
            <p:nvPr>
              <p:custDataLst>
                <p:tags r:id="rId107"/>
              </p:custDataLst>
            </p:nvPr>
          </p:nvSpPr>
          <p:spPr>
            <a:xfrm>
              <a:off x="2114550" y="2489200"/>
              <a:ext cx="215901" cy="6351"/>
            </a:xfrm>
            <a:custGeom>
              <a:avLst/>
              <a:gdLst/>
              <a:ahLst/>
              <a:cxnLst/>
              <a:rect l="0" t="0" r="0" b="0"/>
              <a:pathLst>
                <a:path w="215901" h="6351">
                  <a:moveTo>
                    <a:pt x="0" y="6350"/>
                  </a:moveTo>
                  <a:lnTo>
                    <a:pt x="0" y="6350"/>
                  </a:lnTo>
                  <a:lnTo>
                    <a:pt x="31161" y="6350"/>
                  </a:lnTo>
                  <a:lnTo>
                    <a:pt x="57123" y="6350"/>
                  </a:lnTo>
                  <a:lnTo>
                    <a:pt x="86066" y="6350"/>
                  </a:lnTo>
                  <a:lnTo>
                    <a:pt x="113040" y="6350"/>
                  </a:lnTo>
                  <a:lnTo>
                    <a:pt x="139140" y="4468"/>
                  </a:lnTo>
                  <a:lnTo>
                    <a:pt x="163440" y="1986"/>
                  </a:lnTo>
                  <a:lnTo>
                    <a:pt x="191576" y="588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3279"/>
            <p:cNvSpPr/>
            <p:nvPr>
              <p:custDataLst>
                <p:tags r:id="rId108"/>
              </p:custDataLst>
            </p:nvPr>
          </p:nvSpPr>
          <p:spPr>
            <a:xfrm>
              <a:off x="2185101" y="2514600"/>
              <a:ext cx="56450" cy="119162"/>
            </a:xfrm>
            <a:custGeom>
              <a:avLst/>
              <a:gdLst/>
              <a:ahLst/>
              <a:cxnLst/>
              <a:rect l="0" t="0" r="0" b="0"/>
              <a:pathLst>
                <a:path w="56450" h="119162">
                  <a:moveTo>
                    <a:pt x="31049" y="0"/>
                  </a:moveTo>
                  <a:lnTo>
                    <a:pt x="31049" y="0"/>
                  </a:lnTo>
                  <a:lnTo>
                    <a:pt x="18840" y="24419"/>
                  </a:lnTo>
                  <a:lnTo>
                    <a:pt x="7284" y="50901"/>
                  </a:lnTo>
                  <a:lnTo>
                    <a:pt x="876" y="81316"/>
                  </a:lnTo>
                  <a:lnTo>
                    <a:pt x="0" y="94702"/>
                  </a:lnTo>
                  <a:lnTo>
                    <a:pt x="1178" y="99823"/>
                  </a:lnTo>
                  <a:lnTo>
                    <a:pt x="6249" y="107395"/>
                  </a:lnTo>
                  <a:lnTo>
                    <a:pt x="20408" y="115625"/>
                  </a:lnTo>
                  <a:lnTo>
                    <a:pt x="38009" y="119161"/>
                  </a:lnTo>
                  <a:lnTo>
                    <a:pt x="46607" y="118107"/>
                  </a:lnTo>
                  <a:lnTo>
                    <a:pt x="56449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3280"/>
            <p:cNvSpPr/>
            <p:nvPr>
              <p:custDataLst>
                <p:tags r:id="rId109"/>
              </p:custDataLst>
            </p:nvPr>
          </p:nvSpPr>
          <p:spPr>
            <a:xfrm>
              <a:off x="2141696" y="2495550"/>
              <a:ext cx="30005" cy="133351"/>
            </a:xfrm>
            <a:custGeom>
              <a:avLst/>
              <a:gdLst/>
              <a:ahLst/>
              <a:cxnLst/>
              <a:rect l="0" t="0" r="0" b="0"/>
              <a:pathLst>
                <a:path w="30005" h="133351">
                  <a:moveTo>
                    <a:pt x="30004" y="0"/>
                  </a:moveTo>
                  <a:lnTo>
                    <a:pt x="30004" y="0"/>
                  </a:lnTo>
                  <a:lnTo>
                    <a:pt x="28593" y="16620"/>
                  </a:lnTo>
                  <a:lnTo>
                    <a:pt x="19865" y="42632"/>
                  </a:lnTo>
                  <a:lnTo>
                    <a:pt x="9048" y="71977"/>
                  </a:lnTo>
                  <a:lnTo>
                    <a:pt x="1766" y="97448"/>
                  </a:lnTo>
                  <a:lnTo>
                    <a:pt x="0" y="114559"/>
                  </a:lnTo>
                  <a:lnTo>
                    <a:pt x="2087" y="124058"/>
                  </a:lnTo>
                  <a:lnTo>
                    <a:pt x="3632" y="127155"/>
                  </a:lnTo>
                  <a:lnTo>
                    <a:pt x="5367" y="129220"/>
                  </a:lnTo>
                  <a:lnTo>
                    <a:pt x="10954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3281"/>
            <p:cNvSpPr/>
            <p:nvPr>
              <p:custDataLst>
                <p:tags r:id="rId110"/>
              </p:custDataLst>
            </p:nvPr>
          </p:nvSpPr>
          <p:spPr>
            <a:xfrm>
              <a:off x="1873192" y="2345484"/>
              <a:ext cx="152459" cy="302467"/>
            </a:xfrm>
            <a:custGeom>
              <a:avLst/>
              <a:gdLst/>
              <a:ahLst/>
              <a:cxnLst/>
              <a:rect l="0" t="0" r="0" b="0"/>
              <a:pathLst>
                <a:path w="152459" h="302467">
                  <a:moveTo>
                    <a:pt x="57208" y="35766"/>
                  </a:moveTo>
                  <a:lnTo>
                    <a:pt x="57208" y="35766"/>
                  </a:lnTo>
                  <a:lnTo>
                    <a:pt x="53837" y="29024"/>
                  </a:lnTo>
                  <a:lnTo>
                    <a:pt x="54255" y="25627"/>
                  </a:lnTo>
                  <a:lnTo>
                    <a:pt x="58483" y="18089"/>
                  </a:lnTo>
                  <a:lnTo>
                    <a:pt x="68796" y="5912"/>
                  </a:lnTo>
                  <a:lnTo>
                    <a:pt x="80468" y="1331"/>
                  </a:lnTo>
                  <a:lnTo>
                    <a:pt x="95062" y="0"/>
                  </a:lnTo>
                  <a:lnTo>
                    <a:pt x="110956" y="1761"/>
                  </a:lnTo>
                  <a:lnTo>
                    <a:pt x="125546" y="8658"/>
                  </a:lnTo>
                  <a:lnTo>
                    <a:pt x="132400" y="13461"/>
                  </a:lnTo>
                  <a:lnTo>
                    <a:pt x="141897" y="26323"/>
                  </a:lnTo>
                  <a:lnTo>
                    <a:pt x="145418" y="33704"/>
                  </a:lnTo>
                  <a:lnTo>
                    <a:pt x="147448" y="51312"/>
                  </a:lnTo>
                  <a:lnTo>
                    <a:pt x="143881" y="72309"/>
                  </a:lnTo>
                  <a:lnTo>
                    <a:pt x="132889" y="98103"/>
                  </a:lnTo>
                  <a:lnTo>
                    <a:pt x="112951" y="127912"/>
                  </a:lnTo>
                  <a:lnTo>
                    <a:pt x="100720" y="143763"/>
                  </a:lnTo>
                  <a:lnTo>
                    <a:pt x="87627" y="159975"/>
                  </a:lnTo>
                  <a:lnTo>
                    <a:pt x="73960" y="176428"/>
                  </a:lnTo>
                  <a:lnTo>
                    <a:pt x="59909" y="193041"/>
                  </a:lnTo>
                  <a:lnTo>
                    <a:pt x="34890" y="222788"/>
                  </a:lnTo>
                  <a:lnTo>
                    <a:pt x="14833" y="248003"/>
                  </a:lnTo>
                  <a:lnTo>
                    <a:pt x="987" y="272688"/>
                  </a:lnTo>
                  <a:lnTo>
                    <a:pt x="0" y="281705"/>
                  </a:lnTo>
                  <a:lnTo>
                    <a:pt x="3547" y="283687"/>
                  </a:lnTo>
                  <a:lnTo>
                    <a:pt x="26100" y="283810"/>
                  </a:lnTo>
                  <a:lnTo>
                    <a:pt x="47616" y="283591"/>
                  </a:lnTo>
                  <a:lnTo>
                    <a:pt x="73171" y="283494"/>
                  </a:lnTo>
                  <a:lnTo>
                    <a:pt x="98875" y="283450"/>
                  </a:lnTo>
                  <a:lnTo>
                    <a:pt x="127801" y="284132"/>
                  </a:lnTo>
                  <a:lnTo>
                    <a:pt x="140559" y="286791"/>
                  </a:lnTo>
                  <a:lnTo>
                    <a:pt x="147170" y="290325"/>
                  </a:lnTo>
                  <a:lnTo>
                    <a:pt x="150108" y="294248"/>
                  </a:lnTo>
                  <a:lnTo>
                    <a:pt x="152458" y="3024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3282"/>
            <p:cNvSpPr/>
            <p:nvPr>
              <p:custDataLst>
                <p:tags r:id="rId111"/>
              </p:custDataLst>
            </p:nvPr>
          </p:nvSpPr>
          <p:spPr>
            <a:xfrm>
              <a:off x="1625600" y="25019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20265" y="11994"/>
                  </a:lnTo>
                  <a:lnTo>
                    <a:pt x="50852" y="257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3283"/>
            <p:cNvSpPr/>
            <p:nvPr>
              <p:custDataLst>
                <p:tags r:id="rId112"/>
              </p:custDataLst>
            </p:nvPr>
          </p:nvSpPr>
          <p:spPr>
            <a:xfrm>
              <a:off x="1606550" y="24511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25417" y="6350"/>
                  </a:lnTo>
                  <a:lnTo>
                    <a:pt x="50805" y="4468"/>
                  </a:lnTo>
                  <a:lnTo>
                    <a:pt x="81297" y="883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" name="SMARTInkShape-Group746"/>
          <p:cNvGrpSpPr/>
          <p:nvPr/>
        </p:nvGrpSpPr>
        <p:grpSpPr>
          <a:xfrm>
            <a:off x="6739116" y="1263650"/>
            <a:ext cx="176035" cy="165101"/>
            <a:chOff x="6739116" y="1263650"/>
            <a:chExt cx="176035" cy="165101"/>
          </a:xfrm>
        </p:grpSpPr>
        <p:sp>
          <p:nvSpPr>
            <p:cNvPr id="83" name="SMARTInkShape-3284"/>
            <p:cNvSpPr/>
            <p:nvPr>
              <p:custDataLst>
                <p:tags r:id="rId105"/>
              </p:custDataLst>
            </p:nvPr>
          </p:nvSpPr>
          <p:spPr>
            <a:xfrm>
              <a:off x="6739116" y="1263650"/>
              <a:ext cx="176035" cy="165101"/>
            </a:xfrm>
            <a:custGeom>
              <a:avLst/>
              <a:gdLst/>
              <a:ahLst/>
              <a:cxnLst/>
              <a:rect l="0" t="0" r="0" b="0"/>
              <a:pathLst>
                <a:path w="176035" h="165101">
                  <a:moveTo>
                    <a:pt x="10934" y="165100"/>
                  </a:moveTo>
                  <a:lnTo>
                    <a:pt x="10934" y="165100"/>
                  </a:lnTo>
                  <a:lnTo>
                    <a:pt x="4192" y="165100"/>
                  </a:lnTo>
                  <a:lnTo>
                    <a:pt x="2206" y="164394"/>
                  </a:lnTo>
                  <a:lnTo>
                    <a:pt x="882" y="163219"/>
                  </a:lnTo>
                  <a:lnTo>
                    <a:pt x="0" y="161729"/>
                  </a:lnTo>
                  <a:lnTo>
                    <a:pt x="12241" y="146149"/>
                  </a:lnTo>
                  <a:lnTo>
                    <a:pt x="40484" y="120287"/>
                  </a:lnTo>
                  <a:lnTo>
                    <a:pt x="63579" y="100498"/>
                  </a:lnTo>
                  <a:lnTo>
                    <a:pt x="87954" y="79944"/>
                  </a:lnTo>
                  <a:lnTo>
                    <a:pt x="112898" y="59049"/>
                  </a:lnTo>
                  <a:lnTo>
                    <a:pt x="144000" y="34194"/>
                  </a:lnTo>
                  <a:lnTo>
                    <a:pt x="168242" y="12608"/>
                  </a:lnTo>
                  <a:lnTo>
                    <a:pt x="17603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3285"/>
            <p:cNvSpPr/>
            <p:nvPr>
              <p:custDataLst>
                <p:tags r:id="rId106"/>
              </p:custDataLst>
            </p:nvPr>
          </p:nvSpPr>
          <p:spPr>
            <a:xfrm>
              <a:off x="6763632" y="1289050"/>
              <a:ext cx="149472" cy="121503"/>
            </a:xfrm>
            <a:custGeom>
              <a:avLst/>
              <a:gdLst/>
              <a:ahLst/>
              <a:cxnLst/>
              <a:rect l="0" t="0" r="0" b="0"/>
              <a:pathLst>
                <a:path w="149472" h="121503">
                  <a:moveTo>
                    <a:pt x="5468" y="0"/>
                  </a:moveTo>
                  <a:lnTo>
                    <a:pt x="5468" y="0"/>
                  </a:lnTo>
                  <a:lnTo>
                    <a:pt x="2097" y="6742"/>
                  </a:lnTo>
                  <a:lnTo>
                    <a:pt x="0" y="27790"/>
                  </a:lnTo>
                  <a:lnTo>
                    <a:pt x="6121" y="56368"/>
                  </a:lnTo>
                  <a:lnTo>
                    <a:pt x="23614" y="83808"/>
                  </a:lnTo>
                  <a:lnTo>
                    <a:pt x="43300" y="106441"/>
                  </a:lnTo>
                  <a:lnTo>
                    <a:pt x="61793" y="116216"/>
                  </a:lnTo>
                  <a:lnTo>
                    <a:pt x="83418" y="121502"/>
                  </a:lnTo>
                  <a:lnTo>
                    <a:pt x="114015" y="120510"/>
                  </a:lnTo>
                  <a:lnTo>
                    <a:pt x="142150" y="113854"/>
                  </a:lnTo>
                  <a:lnTo>
                    <a:pt x="147390" y="111886"/>
                  </a:lnTo>
                  <a:lnTo>
                    <a:pt x="149471" y="109868"/>
                  </a:lnTo>
                  <a:lnTo>
                    <a:pt x="149448" y="107818"/>
                  </a:lnTo>
                  <a:lnTo>
                    <a:pt x="14516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6" name="SMARTInkShape-3286"/>
          <p:cNvSpPr/>
          <p:nvPr>
            <p:custDataLst>
              <p:tags r:id="rId2"/>
            </p:custDataLst>
          </p:nvPr>
        </p:nvSpPr>
        <p:spPr>
          <a:xfrm>
            <a:off x="6381750" y="1352550"/>
            <a:ext cx="171451" cy="6351"/>
          </a:xfrm>
          <a:custGeom>
            <a:avLst/>
            <a:gdLst/>
            <a:ahLst/>
            <a:cxnLst/>
            <a:rect l="0" t="0" r="0" b="0"/>
            <a:pathLst>
              <a:path w="171451" h="6351">
                <a:moveTo>
                  <a:pt x="0" y="6350"/>
                </a:moveTo>
                <a:lnTo>
                  <a:pt x="0" y="6350"/>
                </a:lnTo>
                <a:lnTo>
                  <a:pt x="28411" y="2979"/>
                </a:lnTo>
                <a:lnTo>
                  <a:pt x="56552" y="883"/>
                </a:lnTo>
                <a:lnTo>
                  <a:pt x="78757" y="392"/>
                </a:lnTo>
                <a:lnTo>
                  <a:pt x="101325" y="174"/>
                </a:lnTo>
                <a:lnTo>
                  <a:pt x="129192" y="52"/>
                </a:lnTo>
                <a:lnTo>
                  <a:pt x="156047" y="10"/>
                </a:lnTo>
                <a:lnTo>
                  <a:pt x="1714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" name="SMARTInkShape-3287"/>
          <p:cNvSpPr/>
          <p:nvPr>
            <p:custDataLst>
              <p:tags r:id="rId3"/>
            </p:custDataLst>
          </p:nvPr>
        </p:nvSpPr>
        <p:spPr>
          <a:xfrm>
            <a:off x="6038850" y="1200112"/>
            <a:ext cx="166744" cy="260389"/>
          </a:xfrm>
          <a:custGeom>
            <a:avLst/>
            <a:gdLst/>
            <a:ahLst/>
            <a:cxnLst/>
            <a:rect l="0" t="0" r="0" b="0"/>
            <a:pathLst>
              <a:path w="166744" h="260389">
                <a:moveTo>
                  <a:pt x="0" y="222288"/>
                </a:moveTo>
                <a:lnTo>
                  <a:pt x="0" y="222288"/>
                </a:lnTo>
                <a:lnTo>
                  <a:pt x="3371" y="222288"/>
                </a:lnTo>
                <a:lnTo>
                  <a:pt x="30443" y="192777"/>
                </a:lnTo>
                <a:lnTo>
                  <a:pt x="49512" y="172483"/>
                </a:lnTo>
                <a:lnTo>
                  <a:pt x="72099" y="147001"/>
                </a:lnTo>
                <a:lnTo>
                  <a:pt x="94369" y="119212"/>
                </a:lnTo>
                <a:lnTo>
                  <a:pt x="115319" y="90399"/>
                </a:lnTo>
                <a:lnTo>
                  <a:pt x="134038" y="61130"/>
                </a:lnTo>
                <a:lnTo>
                  <a:pt x="148002" y="35421"/>
                </a:lnTo>
                <a:lnTo>
                  <a:pt x="161915" y="8640"/>
                </a:lnTo>
                <a:lnTo>
                  <a:pt x="166507" y="1039"/>
                </a:lnTo>
                <a:lnTo>
                  <a:pt x="166743" y="0"/>
                </a:lnTo>
                <a:lnTo>
                  <a:pt x="166196" y="13"/>
                </a:lnTo>
                <a:lnTo>
                  <a:pt x="159541" y="28203"/>
                </a:lnTo>
                <a:lnTo>
                  <a:pt x="152987" y="57711"/>
                </a:lnTo>
                <a:lnTo>
                  <a:pt x="149264" y="74470"/>
                </a:lnTo>
                <a:lnTo>
                  <a:pt x="145369" y="91993"/>
                </a:lnTo>
                <a:lnTo>
                  <a:pt x="141363" y="110025"/>
                </a:lnTo>
                <a:lnTo>
                  <a:pt x="137281" y="127690"/>
                </a:lnTo>
                <a:lnTo>
                  <a:pt x="133149" y="145112"/>
                </a:lnTo>
                <a:lnTo>
                  <a:pt x="128982" y="162370"/>
                </a:lnTo>
                <a:lnTo>
                  <a:pt x="124354" y="190954"/>
                </a:lnTo>
                <a:lnTo>
                  <a:pt x="122296" y="214006"/>
                </a:lnTo>
                <a:lnTo>
                  <a:pt x="120975" y="244171"/>
                </a:lnTo>
                <a:lnTo>
                  <a:pt x="120650" y="26038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0" name="SMARTInkShape-Group749"/>
          <p:cNvGrpSpPr/>
          <p:nvPr/>
        </p:nvGrpSpPr>
        <p:grpSpPr>
          <a:xfrm>
            <a:off x="5613400" y="1246660"/>
            <a:ext cx="213569" cy="163041"/>
            <a:chOff x="5613400" y="1246660"/>
            <a:chExt cx="213569" cy="163041"/>
          </a:xfrm>
        </p:grpSpPr>
        <p:sp>
          <p:nvSpPr>
            <p:cNvPr id="88" name="SMARTInkShape-3288"/>
            <p:cNvSpPr/>
            <p:nvPr>
              <p:custDataLst>
                <p:tags r:id="rId103"/>
              </p:custDataLst>
            </p:nvPr>
          </p:nvSpPr>
          <p:spPr>
            <a:xfrm>
              <a:off x="5619750" y="1348974"/>
              <a:ext cx="207219" cy="60727"/>
            </a:xfrm>
            <a:custGeom>
              <a:avLst/>
              <a:gdLst/>
              <a:ahLst/>
              <a:cxnLst/>
              <a:rect l="0" t="0" r="0" b="0"/>
              <a:pathLst>
                <a:path w="207219" h="60727">
                  <a:moveTo>
                    <a:pt x="0" y="60726"/>
                  </a:moveTo>
                  <a:lnTo>
                    <a:pt x="0" y="60726"/>
                  </a:lnTo>
                  <a:lnTo>
                    <a:pt x="10845" y="46223"/>
                  </a:lnTo>
                  <a:lnTo>
                    <a:pt x="38692" y="21413"/>
                  </a:lnTo>
                  <a:lnTo>
                    <a:pt x="60696" y="6588"/>
                  </a:lnTo>
                  <a:lnTo>
                    <a:pt x="81719" y="0"/>
                  </a:lnTo>
                  <a:lnTo>
                    <a:pt x="101354" y="1419"/>
                  </a:lnTo>
                  <a:lnTo>
                    <a:pt x="112309" y="6380"/>
                  </a:lnTo>
                  <a:lnTo>
                    <a:pt x="121882" y="13995"/>
                  </a:lnTo>
                  <a:lnTo>
                    <a:pt x="147188" y="38841"/>
                  </a:lnTo>
                  <a:lnTo>
                    <a:pt x="157374" y="43944"/>
                  </a:lnTo>
                  <a:lnTo>
                    <a:pt x="183394" y="47488"/>
                  </a:lnTo>
                  <a:lnTo>
                    <a:pt x="190399" y="47787"/>
                  </a:lnTo>
                  <a:lnTo>
                    <a:pt x="197745" y="44157"/>
                  </a:lnTo>
                  <a:lnTo>
                    <a:pt x="201681" y="41213"/>
                  </a:lnTo>
                  <a:lnTo>
                    <a:pt x="206053" y="34180"/>
                  </a:lnTo>
                  <a:lnTo>
                    <a:pt x="207218" y="30328"/>
                  </a:lnTo>
                  <a:lnTo>
                    <a:pt x="203200" y="35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3289"/>
            <p:cNvSpPr/>
            <p:nvPr>
              <p:custDataLst>
                <p:tags r:id="rId104"/>
              </p:custDataLst>
            </p:nvPr>
          </p:nvSpPr>
          <p:spPr>
            <a:xfrm>
              <a:off x="5613400" y="1246660"/>
              <a:ext cx="208207" cy="80491"/>
            </a:xfrm>
            <a:custGeom>
              <a:avLst/>
              <a:gdLst/>
              <a:ahLst/>
              <a:cxnLst/>
              <a:rect l="0" t="0" r="0" b="0"/>
              <a:pathLst>
                <a:path w="208207" h="80491">
                  <a:moveTo>
                    <a:pt x="0" y="80490"/>
                  </a:moveTo>
                  <a:lnTo>
                    <a:pt x="0" y="80490"/>
                  </a:lnTo>
                  <a:lnTo>
                    <a:pt x="3371" y="73748"/>
                  </a:lnTo>
                  <a:lnTo>
                    <a:pt x="7879" y="53053"/>
                  </a:lnTo>
                  <a:lnTo>
                    <a:pt x="22090" y="31281"/>
                  </a:lnTo>
                  <a:lnTo>
                    <a:pt x="53204" y="4892"/>
                  </a:lnTo>
                  <a:lnTo>
                    <a:pt x="64569" y="1030"/>
                  </a:lnTo>
                  <a:lnTo>
                    <a:pt x="70562" y="0"/>
                  </a:lnTo>
                  <a:lnTo>
                    <a:pt x="76675" y="1430"/>
                  </a:lnTo>
                  <a:lnTo>
                    <a:pt x="95391" y="13556"/>
                  </a:lnTo>
                  <a:lnTo>
                    <a:pt x="122559" y="36616"/>
                  </a:lnTo>
                  <a:lnTo>
                    <a:pt x="151523" y="54812"/>
                  </a:lnTo>
                  <a:lnTo>
                    <a:pt x="180580" y="63789"/>
                  </a:lnTo>
                  <a:lnTo>
                    <a:pt x="189148" y="62954"/>
                  </a:lnTo>
                  <a:lnTo>
                    <a:pt x="197939" y="58518"/>
                  </a:lnTo>
                  <a:lnTo>
                    <a:pt x="205012" y="45993"/>
                  </a:lnTo>
                  <a:lnTo>
                    <a:pt x="208206" y="28876"/>
                  </a:lnTo>
                  <a:lnTo>
                    <a:pt x="203200" y="42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" name="SMARTInkShape-Group750"/>
          <p:cNvGrpSpPr/>
          <p:nvPr/>
        </p:nvGrpSpPr>
        <p:grpSpPr>
          <a:xfrm>
            <a:off x="5042839" y="1079500"/>
            <a:ext cx="354662" cy="409047"/>
            <a:chOff x="5042839" y="1079500"/>
            <a:chExt cx="354662" cy="409047"/>
          </a:xfrm>
        </p:grpSpPr>
        <p:sp>
          <p:nvSpPr>
            <p:cNvPr id="91" name="SMARTInkShape-3290"/>
            <p:cNvSpPr/>
            <p:nvPr>
              <p:custDataLst>
                <p:tags r:id="rId100"/>
              </p:custDataLst>
            </p:nvPr>
          </p:nvSpPr>
          <p:spPr>
            <a:xfrm>
              <a:off x="5283200" y="1079500"/>
              <a:ext cx="114301" cy="139701"/>
            </a:xfrm>
            <a:custGeom>
              <a:avLst/>
              <a:gdLst/>
              <a:ahLst/>
              <a:cxnLst/>
              <a:rect l="0" t="0" r="0" b="0"/>
              <a:pathLst>
                <a:path w="114301" h="139701">
                  <a:moveTo>
                    <a:pt x="0" y="139700"/>
                  </a:moveTo>
                  <a:lnTo>
                    <a:pt x="0" y="139700"/>
                  </a:lnTo>
                  <a:lnTo>
                    <a:pt x="0" y="136329"/>
                  </a:lnTo>
                  <a:lnTo>
                    <a:pt x="6741" y="127491"/>
                  </a:lnTo>
                  <a:lnTo>
                    <a:pt x="31801" y="101017"/>
                  </a:lnTo>
                  <a:lnTo>
                    <a:pt x="55675" y="72656"/>
                  </a:lnTo>
                  <a:lnTo>
                    <a:pt x="79211" y="43322"/>
                  </a:lnTo>
                  <a:lnTo>
                    <a:pt x="100523" y="1561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3291"/>
            <p:cNvSpPr/>
            <p:nvPr>
              <p:custDataLst>
                <p:tags r:id="rId101"/>
              </p:custDataLst>
            </p:nvPr>
          </p:nvSpPr>
          <p:spPr>
            <a:xfrm>
              <a:off x="5283200" y="1117600"/>
              <a:ext cx="111561" cy="99489"/>
            </a:xfrm>
            <a:custGeom>
              <a:avLst/>
              <a:gdLst/>
              <a:ahLst/>
              <a:cxnLst/>
              <a:rect l="0" t="0" r="0" b="0"/>
              <a:pathLst>
                <a:path w="111561" h="99489">
                  <a:moveTo>
                    <a:pt x="0" y="0"/>
                  </a:moveTo>
                  <a:lnTo>
                    <a:pt x="0" y="0"/>
                  </a:lnTo>
                  <a:lnTo>
                    <a:pt x="1881" y="24485"/>
                  </a:lnTo>
                  <a:lnTo>
                    <a:pt x="6481" y="41927"/>
                  </a:lnTo>
                  <a:lnTo>
                    <a:pt x="21675" y="66907"/>
                  </a:lnTo>
                  <a:lnTo>
                    <a:pt x="35975" y="81242"/>
                  </a:lnTo>
                  <a:lnTo>
                    <a:pt x="63262" y="94470"/>
                  </a:lnTo>
                  <a:lnTo>
                    <a:pt x="86948" y="99488"/>
                  </a:lnTo>
                  <a:lnTo>
                    <a:pt x="98851" y="98780"/>
                  </a:lnTo>
                  <a:lnTo>
                    <a:pt x="107435" y="96113"/>
                  </a:lnTo>
                  <a:lnTo>
                    <a:pt x="109722" y="94414"/>
                  </a:lnTo>
                  <a:lnTo>
                    <a:pt x="111248" y="92576"/>
                  </a:lnTo>
                  <a:lnTo>
                    <a:pt x="111560" y="89940"/>
                  </a:lnTo>
                  <a:lnTo>
                    <a:pt x="1079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3292"/>
            <p:cNvSpPr/>
            <p:nvPr>
              <p:custDataLst>
                <p:tags r:id="rId102"/>
              </p:custDataLst>
            </p:nvPr>
          </p:nvSpPr>
          <p:spPr>
            <a:xfrm>
              <a:off x="5042839" y="1281081"/>
              <a:ext cx="202262" cy="207466"/>
            </a:xfrm>
            <a:custGeom>
              <a:avLst/>
              <a:gdLst/>
              <a:ahLst/>
              <a:cxnLst/>
              <a:rect l="0" t="0" r="0" b="0"/>
              <a:pathLst>
                <a:path w="202262" h="207466">
                  <a:moveTo>
                    <a:pt x="5411" y="52419"/>
                  </a:moveTo>
                  <a:lnTo>
                    <a:pt x="5411" y="52419"/>
                  </a:lnTo>
                  <a:lnTo>
                    <a:pt x="8782" y="55790"/>
                  </a:lnTo>
                  <a:lnTo>
                    <a:pt x="20991" y="61257"/>
                  </a:lnTo>
                  <a:lnTo>
                    <a:pt x="44756" y="63975"/>
                  </a:lnTo>
                  <a:lnTo>
                    <a:pt x="70769" y="61409"/>
                  </a:lnTo>
                  <a:lnTo>
                    <a:pt x="99722" y="56180"/>
                  </a:lnTo>
                  <a:lnTo>
                    <a:pt x="114590" y="48446"/>
                  </a:lnTo>
                  <a:lnTo>
                    <a:pt x="124491" y="38659"/>
                  </a:lnTo>
                  <a:lnTo>
                    <a:pt x="128891" y="29605"/>
                  </a:lnTo>
                  <a:lnTo>
                    <a:pt x="131368" y="13204"/>
                  </a:lnTo>
                  <a:lnTo>
                    <a:pt x="128893" y="8637"/>
                  </a:lnTo>
                  <a:lnTo>
                    <a:pt x="118617" y="1681"/>
                  </a:lnTo>
                  <a:lnTo>
                    <a:pt x="104643" y="0"/>
                  </a:lnTo>
                  <a:lnTo>
                    <a:pt x="96966" y="540"/>
                  </a:lnTo>
                  <a:lnTo>
                    <a:pt x="77147" y="12428"/>
                  </a:lnTo>
                  <a:lnTo>
                    <a:pt x="54227" y="32529"/>
                  </a:lnTo>
                  <a:lnTo>
                    <a:pt x="29929" y="57925"/>
                  </a:lnTo>
                  <a:lnTo>
                    <a:pt x="12545" y="87557"/>
                  </a:lnTo>
                  <a:lnTo>
                    <a:pt x="2231" y="117425"/>
                  </a:lnTo>
                  <a:lnTo>
                    <a:pt x="0" y="142459"/>
                  </a:lnTo>
                  <a:lnTo>
                    <a:pt x="5123" y="165344"/>
                  </a:lnTo>
                  <a:lnTo>
                    <a:pt x="9452" y="176386"/>
                  </a:lnTo>
                  <a:lnTo>
                    <a:pt x="25552" y="192417"/>
                  </a:lnTo>
                  <a:lnTo>
                    <a:pt x="35771" y="198668"/>
                  </a:lnTo>
                  <a:lnTo>
                    <a:pt x="64060" y="205613"/>
                  </a:lnTo>
                  <a:lnTo>
                    <a:pt x="80494" y="207465"/>
                  </a:lnTo>
                  <a:lnTo>
                    <a:pt x="111924" y="205760"/>
                  </a:lnTo>
                  <a:lnTo>
                    <a:pt x="140945" y="199593"/>
                  </a:lnTo>
                  <a:lnTo>
                    <a:pt x="165602" y="189796"/>
                  </a:lnTo>
                  <a:lnTo>
                    <a:pt x="202261" y="1667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2" name="SMARTInkShape-Group751"/>
          <p:cNvGrpSpPr/>
          <p:nvPr/>
        </p:nvGrpSpPr>
        <p:grpSpPr>
          <a:xfrm>
            <a:off x="3279682" y="1181100"/>
            <a:ext cx="574769" cy="515183"/>
            <a:chOff x="3279682" y="1181100"/>
            <a:chExt cx="574769" cy="515183"/>
          </a:xfrm>
        </p:grpSpPr>
        <p:sp>
          <p:nvSpPr>
            <p:cNvPr id="95" name="SMARTInkShape-3293"/>
            <p:cNvSpPr/>
            <p:nvPr>
              <p:custDataLst>
                <p:tags r:id="rId93"/>
              </p:custDataLst>
            </p:nvPr>
          </p:nvSpPr>
          <p:spPr>
            <a:xfrm>
              <a:off x="3543300" y="1181100"/>
              <a:ext cx="304801" cy="18973"/>
            </a:xfrm>
            <a:custGeom>
              <a:avLst/>
              <a:gdLst/>
              <a:ahLst/>
              <a:cxnLst/>
              <a:rect l="0" t="0" r="0" b="0"/>
              <a:pathLst>
                <a:path w="304801" h="18973">
                  <a:moveTo>
                    <a:pt x="0" y="12700"/>
                  </a:moveTo>
                  <a:lnTo>
                    <a:pt x="0" y="12700"/>
                  </a:lnTo>
                  <a:lnTo>
                    <a:pt x="6742" y="16071"/>
                  </a:lnTo>
                  <a:lnTo>
                    <a:pt x="38282" y="18658"/>
                  </a:lnTo>
                  <a:lnTo>
                    <a:pt x="60759" y="18876"/>
                  </a:lnTo>
                  <a:lnTo>
                    <a:pt x="87211" y="18972"/>
                  </a:lnTo>
                  <a:lnTo>
                    <a:pt x="102591" y="17587"/>
                  </a:lnTo>
                  <a:lnTo>
                    <a:pt x="119194" y="15253"/>
                  </a:lnTo>
                  <a:lnTo>
                    <a:pt x="136613" y="12285"/>
                  </a:lnTo>
                  <a:lnTo>
                    <a:pt x="154575" y="9601"/>
                  </a:lnTo>
                  <a:lnTo>
                    <a:pt x="172900" y="7106"/>
                  </a:lnTo>
                  <a:lnTo>
                    <a:pt x="191467" y="4738"/>
                  </a:lnTo>
                  <a:lnTo>
                    <a:pt x="221504" y="2105"/>
                  </a:lnTo>
                  <a:lnTo>
                    <a:pt x="245202" y="936"/>
                  </a:lnTo>
                  <a:lnTo>
                    <a:pt x="270443" y="277"/>
                  </a:lnTo>
                  <a:lnTo>
                    <a:pt x="304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3294"/>
            <p:cNvSpPr/>
            <p:nvPr>
              <p:custDataLst>
                <p:tags r:id="rId94"/>
              </p:custDataLst>
            </p:nvPr>
          </p:nvSpPr>
          <p:spPr>
            <a:xfrm>
              <a:off x="3740150" y="1257300"/>
              <a:ext cx="114301" cy="19051"/>
            </a:xfrm>
            <a:custGeom>
              <a:avLst/>
              <a:gdLst/>
              <a:ahLst/>
              <a:cxnLst/>
              <a:rect l="0" t="0" r="0" b="0"/>
              <a:pathLst>
                <a:path w="1143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6907" y="14024"/>
                  </a:lnTo>
                  <a:lnTo>
                    <a:pt x="34796" y="10935"/>
                  </a:lnTo>
                  <a:lnTo>
                    <a:pt x="66218" y="7256"/>
                  </a:lnTo>
                  <a:lnTo>
                    <a:pt x="93827" y="582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3295"/>
            <p:cNvSpPr/>
            <p:nvPr>
              <p:custDataLst>
                <p:tags r:id="rId95"/>
              </p:custDataLst>
            </p:nvPr>
          </p:nvSpPr>
          <p:spPr>
            <a:xfrm>
              <a:off x="3759200" y="1263650"/>
              <a:ext cx="19051" cy="114301"/>
            </a:xfrm>
            <a:custGeom>
              <a:avLst/>
              <a:gdLst/>
              <a:ahLst/>
              <a:cxnLst/>
              <a:rect l="0" t="0" r="0" b="0"/>
              <a:pathLst>
                <a:path w="19051" h="114301">
                  <a:moveTo>
                    <a:pt x="19050" y="0"/>
                  </a:moveTo>
                  <a:lnTo>
                    <a:pt x="19050" y="0"/>
                  </a:lnTo>
                  <a:lnTo>
                    <a:pt x="14024" y="27630"/>
                  </a:lnTo>
                  <a:lnTo>
                    <a:pt x="11211" y="51461"/>
                  </a:lnTo>
                  <a:lnTo>
                    <a:pt x="7310" y="81426"/>
                  </a:lnTo>
                  <a:lnTo>
                    <a:pt x="5834" y="105611"/>
                  </a:lnTo>
                  <a:lnTo>
                    <a:pt x="4595" y="108508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3296"/>
            <p:cNvSpPr/>
            <p:nvPr>
              <p:custDataLst>
                <p:tags r:id="rId96"/>
              </p:custDataLst>
            </p:nvPr>
          </p:nvSpPr>
          <p:spPr>
            <a:xfrm>
              <a:off x="3620310" y="1327150"/>
              <a:ext cx="75391" cy="154692"/>
            </a:xfrm>
            <a:custGeom>
              <a:avLst/>
              <a:gdLst/>
              <a:ahLst/>
              <a:cxnLst/>
              <a:rect l="0" t="0" r="0" b="0"/>
              <a:pathLst>
                <a:path w="75391" h="154692">
                  <a:moveTo>
                    <a:pt x="24590" y="0"/>
                  </a:moveTo>
                  <a:lnTo>
                    <a:pt x="24590" y="0"/>
                  </a:lnTo>
                  <a:lnTo>
                    <a:pt x="24590" y="15580"/>
                  </a:lnTo>
                  <a:lnTo>
                    <a:pt x="34024" y="43738"/>
                  </a:lnTo>
                  <a:lnTo>
                    <a:pt x="41888" y="68855"/>
                  </a:lnTo>
                  <a:lnTo>
                    <a:pt x="51431" y="96915"/>
                  </a:lnTo>
                  <a:lnTo>
                    <a:pt x="54180" y="119262"/>
                  </a:lnTo>
                  <a:lnTo>
                    <a:pt x="50840" y="137878"/>
                  </a:lnTo>
                  <a:lnTo>
                    <a:pt x="47310" y="145475"/>
                  </a:lnTo>
                  <a:lnTo>
                    <a:pt x="41508" y="151204"/>
                  </a:lnTo>
                  <a:lnTo>
                    <a:pt x="37986" y="153719"/>
                  </a:lnTo>
                  <a:lnTo>
                    <a:pt x="33520" y="154691"/>
                  </a:lnTo>
                  <a:lnTo>
                    <a:pt x="22915" y="153888"/>
                  </a:lnTo>
                  <a:lnTo>
                    <a:pt x="13027" y="147417"/>
                  </a:lnTo>
                  <a:lnTo>
                    <a:pt x="8415" y="142728"/>
                  </a:lnTo>
                  <a:lnTo>
                    <a:pt x="3290" y="128110"/>
                  </a:lnTo>
                  <a:lnTo>
                    <a:pt x="0" y="96724"/>
                  </a:lnTo>
                  <a:lnTo>
                    <a:pt x="4420" y="70847"/>
                  </a:lnTo>
                  <a:lnTo>
                    <a:pt x="10774" y="55956"/>
                  </a:lnTo>
                  <a:lnTo>
                    <a:pt x="34036" y="26056"/>
                  </a:lnTo>
                  <a:lnTo>
                    <a:pt x="64901" y="3492"/>
                  </a:lnTo>
                  <a:lnTo>
                    <a:pt x="66280" y="2328"/>
                  </a:lnTo>
                  <a:lnTo>
                    <a:pt x="69695" y="1034"/>
                  </a:lnTo>
                  <a:lnTo>
                    <a:pt x="7539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3297"/>
            <p:cNvSpPr/>
            <p:nvPr>
              <p:custDataLst>
                <p:tags r:id="rId97"/>
              </p:custDataLst>
            </p:nvPr>
          </p:nvSpPr>
          <p:spPr>
            <a:xfrm>
              <a:off x="3532502" y="1295923"/>
              <a:ext cx="74299" cy="94728"/>
            </a:xfrm>
            <a:custGeom>
              <a:avLst/>
              <a:gdLst/>
              <a:ahLst/>
              <a:cxnLst/>
              <a:rect l="0" t="0" r="0" b="0"/>
              <a:pathLst>
                <a:path w="74299" h="94728">
                  <a:moveTo>
                    <a:pt x="17148" y="12177"/>
                  </a:moveTo>
                  <a:lnTo>
                    <a:pt x="17148" y="12177"/>
                  </a:lnTo>
                  <a:lnTo>
                    <a:pt x="23890" y="5435"/>
                  </a:lnTo>
                  <a:lnTo>
                    <a:pt x="30963" y="2125"/>
                  </a:lnTo>
                  <a:lnTo>
                    <a:pt x="47002" y="0"/>
                  </a:lnTo>
                  <a:lnTo>
                    <a:pt x="53464" y="1591"/>
                  </a:lnTo>
                  <a:lnTo>
                    <a:pt x="56176" y="3003"/>
                  </a:lnTo>
                  <a:lnTo>
                    <a:pt x="61070" y="8335"/>
                  </a:lnTo>
                  <a:lnTo>
                    <a:pt x="63362" y="11732"/>
                  </a:lnTo>
                  <a:lnTo>
                    <a:pt x="63480" y="15408"/>
                  </a:lnTo>
                  <a:lnTo>
                    <a:pt x="59847" y="23256"/>
                  </a:lnTo>
                  <a:lnTo>
                    <a:pt x="37013" y="50900"/>
                  </a:lnTo>
                  <a:lnTo>
                    <a:pt x="21858" y="67630"/>
                  </a:lnTo>
                  <a:lnTo>
                    <a:pt x="0" y="86652"/>
                  </a:lnTo>
                  <a:lnTo>
                    <a:pt x="72" y="87932"/>
                  </a:lnTo>
                  <a:lnTo>
                    <a:pt x="2033" y="91237"/>
                  </a:lnTo>
                  <a:lnTo>
                    <a:pt x="7138" y="93176"/>
                  </a:lnTo>
                  <a:lnTo>
                    <a:pt x="36992" y="94591"/>
                  </a:lnTo>
                  <a:lnTo>
                    <a:pt x="68485" y="94719"/>
                  </a:lnTo>
                  <a:lnTo>
                    <a:pt x="74298" y="947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3298"/>
            <p:cNvSpPr/>
            <p:nvPr>
              <p:custDataLst>
                <p:tags r:id="rId98"/>
              </p:custDataLst>
            </p:nvPr>
          </p:nvSpPr>
          <p:spPr>
            <a:xfrm>
              <a:off x="3378200" y="13843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7136" y="6350"/>
                  </a:lnTo>
                  <a:lnTo>
                    <a:pt x="57379" y="6350"/>
                  </a:lnTo>
                  <a:lnTo>
                    <a:pt x="75853" y="6350"/>
                  </a:lnTo>
                  <a:lnTo>
                    <a:pt x="81455" y="4469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3299"/>
            <p:cNvSpPr/>
            <p:nvPr>
              <p:custDataLst>
                <p:tags r:id="rId99"/>
              </p:custDataLst>
            </p:nvPr>
          </p:nvSpPr>
          <p:spPr>
            <a:xfrm>
              <a:off x="3279682" y="1542073"/>
              <a:ext cx="200119" cy="154210"/>
            </a:xfrm>
            <a:custGeom>
              <a:avLst/>
              <a:gdLst/>
              <a:ahLst/>
              <a:cxnLst/>
              <a:rect l="0" t="0" r="0" b="0"/>
              <a:pathLst>
                <a:path w="200119" h="154210">
                  <a:moveTo>
                    <a:pt x="28668" y="39077"/>
                  </a:moveTo>
                  <a:lnTo>
                    <a:pt x="28668" y="39077"/>
                  </a:lnTo>
                  <a:lnTo>
                    <a:pt x="53087" y="42448"/>
                  </a:lnTo>
                  <a:lnTo>
                    <a:pt x="76198" y="41173"/>
                  </a:lnTo>
                  <a:lnTo>
                    <a:pt x="103517" y="34421"/>
                  </a:lnTo>
                  <a:lnTo>
                    <a:pt x="113910" y="30423"/>
                  </a:lnTo>
                  <a:lnTo>
                    <a:pt x="121351" y="24412"/>
                  </a:lnTo>
                  <a:lnTo>
                    <a:pt x="124323" y="20834"/>
                  </a:lnTo>
                  <a:lnTo>
                    <a:pt x="124894" y="17037"/>
                  </a:lnTo>
                  <a:lnTo>
                    <a:pt x="121765" y="9055"/>
                  </a:lnTo>
                  <a:lnTo>
                    <a:pt x="111907" y="2686"/>
                  </a:lnTo>
                  <a:lnTo>
                    <a:pt x="105328" y="0"/>
                  </a:lnTo>
                  <a:lnTo>
                    <a:pt x="88609" y="778"/>
                  </a:lnTo>
                  <a:lnTo>
                    <a:pt x="59364" y="11031"/>
                  </a:lnTo>
                  <a:lnTo>
                    <a:pt x="49132" y="16146"/>
                  </a:lnTo>
                  <a:lnTo>
                    <a:pt x="32119" y="33119"/>
                  </a:lnTo>
                  <a:lnTo>
                    <a:pt x="18207" y="54773"/>
                  </a:lnTo>
                  <a:lnTo>
                    <a:pt x="7320" y="78509"/>
                  </a:lnTo>
                  <a:lnTo>
                    <a:pt x="0" y="108930"/>
                  </a:lnTo>
                  <a:lnTo>
                    <a:pt x="3932" y="127037"/>
                  </a:lnTo>
                  <a:lnTo>
                    <a:pt x="7944" y="135817"/>
                  </a:lnTo>
                  <a:lnTo>
                    <a:pt x="14852" y="142376"/>
                  </a:lnTo>
                  <a:lnTo>
                    <a:pt x="33817" y="151545"/>
                  </a:lnTo>
                  <a:lnTo>
                    <a:pt x="60120" y="154209"/>
                  </a:lnTo>
                  <a:lnTo>
                    <a:pt x="89919" y="153041"/>
                  </a:lnTo>
                  <a:lnTo>
                    <a:pt x="119626" y="150170"/>
                  </a:lnTo>
                  <a:lnTo>
                    <a:pt x="143647" y="144661"/>
                  </a:lnTo>
                  <a:lnTo>
                    <a:pt x="171157" y="133626"/>
                  </a:lnTo>
                  <a:lnTo>
                    <a:pt x="184424" y="125549"/>
                  </a:lnTo>
                  <a:lnTo>
                    <a:pt x="200118" y="1089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3" name="SMARTInkShape-3300"/>
          <p:cNvSpPr/>
          <p:nvPr>
            <p:custDataLst>
              <p:tags r:id="rId4"/>
            </p:custDataLst>
          </p:nvPr>
        </p:nvSpPr>
        <p:spPr>
          <a:xfrm>
            <a:off x="2952750" y="1625600"/>
            <a:ext cx="146051" cy="9722"/>
          </a:xfrm>
          <a:custGeom>
            <a:avLst/>
            <a:gdLst/>
            <a:ahLst/>
            <a:cxnLst/>
            <a:rect l="0" t="0" r="0" b="0"/>
            <a:pathLst>
              <a:path w="146051" h="9722">
                <a:moveTo>
                  <a:pt x="0" y="6350"/>
                </a:moveTo>
                <a:lnTo>
                  <a:pt x="0" y="6350"/>
                </a:lnTo>
                <a:lnTo>
                  <a:pt x="6481" y="7056"/>
                </a:lnTo>
                <a:lnTo>
                  <a:pt x="15580" y="9721"/>
                </a:lnTo>
                <a:lnTo>
                  <a:pt x="39346" y="8446"/>
                </a:lnTo>
                <a:lnTo>
                  <a:pt x="68730" y="6971"/>
                </a:lnTo>
                <a:lnTo>
                  <a:pt x="96407" y="6534"/>
                </a:lnTo>
                <a:lnTo>
                  <a:pt x="125269" y="2022"/>
                </a:lnTo>
                <a:lnTo>
                  <a:pt x="1460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4" name="SMARTInkShape-3301"/>
          <p:cNvSpPr/>
          <p:nvPr>
            <p:custDataLst>
              <p:tags r:id="rId5"/>
            </p:custDataLst>
          </p:nvPr>
        </p:nvSpPr>
        <p:spPr>
          <a:xfrm>
            <a:off x="2603500" y="1446928"/>
            <a:ext cx="196155" cy="316809"/>
          </a:xfrm>
          <a:custGeom>
            <a:avLst/>
            <a:gdLst/>
            <a:ahLst/>
            <a:cxnLst/>
            <a:rect l="0" t="0" r="0" b="0"/>
            <a:pathLst>
              <a:path w="196155" h="316809">
                <a:moveTo>
                  <a:pt x="0" y="185022"/>
                </a:moveTo>
                <a:lnTo>
                  <a:pt x="0" y="185022"/>
                </a:lnTo>
                <a:lnTo>
                  <a:pt x="6742" y="181651"/>
                </a:lnTo>
                <a:lnTo>
                  <a:pt x="11933" y="176233"/>
                </a:lnTo>
                <a:lnTo>
                  <a:pt x="40508" y="145634"/>
                </a:lnTo>
                <a:lnTo>
                  <a:pt x="64100" y="124477"/>
                </a:lnTo>
                <a:lnTo>
                  <a:pt x="91048" y="100963"/>
                </a:lnTo>
                <a:lnTo>
                  <a:pt x="118782" y="75696"/>
                </a:lnTo>
                <a:lnTo>
                  <a:pt x="145220" y="48003"/>
                </a:lnTo>
                <a:lnTo>
                  <a:pt x="173791" y="18129"/>
                </a:lnTo>
                <a:lnTo>
                  <a:pt x="191564" y="622"/>
                </a:lnTo>
                <a:lnTo>
                  <a:pt x="193326" y="0"/>
                </a:lnTo>
                <a:lnTo>
                  <a:pt x="194501" y="291"/>
                </a:lnTo>
                <a:lnTo>
                  <a:pt x="195284" y="1895"/>
                </a:lnTo>
                <a:lnTo>
                  <a:pt x="196154" y="7442"/>
                </a:lnTo>
                <a:lnTo>
                  <a:pt x="189902" y="31982"/>
                </a:lnTo>
                <a:lnTo>
                  <a:pt x="182943" y="57973"/>
                </a:lnTo>
                <a:lnTo>
                  <a:pt x="175147" y="88339"/>
                </a:lnTo>
                <a:lnTo>
                  <a:pt x="171093" y="104339"/>
                </a:lnTo>
                <a:lnTo>
                  <a:pt x="166978" y="120650"/>
                </a:lnTo>
                <a:lnTo>
                  <a:pt x="162825" y="137874"/>
                </a:lnTo>
                <a:lnTo>
                  <a:pt x="158644" y="155707"/>
                </a:lnTo>
                <a:lnTo>
                  <a:pt x="154446" y="173945"/>
                </a:lnTo>
                <a:lnTo>
                  <a:pt x="150942" y="191043"/>
                </a:lnTo>
                <a:lnTo>
                  <a:pt x="147900" y="207381"/>
                </a:lnTo>
                <a:lnTo>
                  <a:pt x="143345" y="237292"/>
                </a:lnTo>
                <a:lnTo>
                  <a:pt x="141320" y="262346"/>
                </a:lnTo>
                <a:lnTo>
                  <a:pt x="136809" y="289542"/>
                </a:lnTo>
                <a:lnTo>
                  <a:pt x="133440" y="316808"/>
                </a:lnTo>
                <a:lnTo>
                  <a:pt x="133350" y="31202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7" name="SMARTInkShape-Group754"/>
          <p:cNvGrpSpPr/>
          <p:nvPr/>
        </p:nvGrpSpPr>
        <p:grpSpPr>
          <a:xfrm>
            <a:off x="2692400" y="1000469"/>
            <a:ext cx="876301" cy="263182"/>
            <a:chOff x="2692400" y="1000469"/>
            <a:chExt cx="876301" cy="263182"/>
          </a:xfrm>
        </p:grpSpPr>
        <p:sp>
          <p:nvSpPr>
            <p:cNvPr id="105" name="SMARTInkShape-3302"/>
            <p:cNvSpPr/>
            <p:nvPr>
              <p:custDataLst>
                <p:tags r:id="rId91"/>
              </p:custDataLst>
            </p:nvPr>
          </p:nvSpPr>
          <p:spPr>
            <a:xfrm>
              <a:off x="2692400" y="1212850"/>
              <a:ext cx="876301" cy="50801"/>
            </a:xfrm>
            <a:custGeom>
              <a:avLst/>
              <a:gdLst/>
              <a:ahLst/>
              <a:cxnLst/>
              <a:rect l="0" t="0" r="0" b="0"/>
              <a:pathLst>
                <a:path w="876301" h="50801">
                  <a:moveTo>
                    <a:pt x="0" y="50800"/>
                  </a:moveTo>
                  <a:lnTo>
                    <a:pt x="0" y="50800"/>
                  </a:lnTo>
                  <a:lnTo>
                    <a:pt x="30130" y="48919"/>
                  </a:lnTo>
                  <a:lnTo>
                    <a:pt x="59958" y="45730"/>
                  </a:lnTo>
                  <a:lnTo>
                    <a:pt x="78777" y="43892"/>
                  </a:lnTo>
                  <a:lnTo>
                    <a:pt x="99085" y="41962"/>
                  </a:lnTo>
                  <a:lnTo>
                    <a:pt x="123912" y="39969"/>
                  </a:lnTo>
                  <a:lnTo>
                    <a:pt x="151753" y="37935"/>
                  </a:lnTo>
                  <a:lnTo>
                    <a:pt x="181602" y="35873"/>
                  </a:lnTo>
                  <a:lnTo>
                    <a:pt x="213495" y="34499"/>
                  </a:lnTo>
                  <a:lnTo>
                    <a:pt x="246753" y="33582"/>
                  </a:lnTo>
                  <a:lnTo>
                    <a:pt x="280919" y="32972"/>
                  </a:lnTo>
                  <a:lnTo>
                    <a:pt x="316396" y="32564"/>
                  </a:lnTo>
                  <a:lnTo>
                    <a:pt x="352747" y="32293"/>
                  </a:lnTo>
                  <a:lnTo>
                    <a:pt x="389681" y="32112"/>
                  </a:lnTo>
                  <a:lnTo>
                    <a:pt x="428415" y="31286"/>
                  </a:lnTo>
                  <a:lnTo>
                    <a:pt x="468349" y="30029"/>
                  </a:lnTo>
                  <a:lnTo>
                    <a:pt x="509083" y="28486"/>
                  </a:lnTo>
                  <a:lnTo>
                    <a:pt x="546822" y="26046"/>
                  </a:lnTo>
                  <a:lnTo>
                    <a:pt x="582564" y="23009"/>
                  </a:lnTo>
                  <a:lnTo>
                    <a:pt x="616976" y="19572"/>
                  </a:lnTo>
                  <a:lnTo>
                    <a:pt x="648384" y="16576"/>
                  </a:lnTo>
                  <a:lnTo>
                    <a:pt x="677790" y="13873"/>
                  </a:lnTo>
                  <a:lnTo>
                    <a:pt x="705860" y="11365"/>
                  </a:lnTo>
                  <a:lnTo>
                    <a:pt x="731629" y="8988"/>
                  </a:lnTo>
                  <a:lnTo>
                    <a:pt x="755864" y="6697"/>
                  </a:lnTo>
                  <a:lnTo>
                    <a:pt x="779076" y="4465"/>
                  </a:lnTo>
                  <a:lnTo>
                    <a:pt x="798078" y="2977"/>
                  </a:lnTo>
                  <a:lnTo>
                    <a:pt x="828600" y="1323"/>
                  </a:lnTo>
                  <a:lnTo>
                    <a:pt x="858874" y="392"/>
                  </a:lnTo>
                  <a:lnTo>
                    <a:pt x="876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3303"/>
            <p:cNvSpPr/>
            <p:nvPr>
              <p:custDataLst>
                <p:tags r:id="rId92"/>
              </p:custDataLst>
            </p:nvPr>
          </p:nvSpPr>
          <p:spPr>
            <a:xfrm>
              <a:off x="3035300" y="1000469"/>
              <a:ext cx="91344" cy="186982"/>
            </a:xfrm>
            <a:custGeom>
              <a:avLst/>
              <a:gdLst/>
              <a:ahLst/>
              <a:cxnLst/>
              <a:rect l="0" t="0" r="0" b="0"/>
              <a:pathLst>
                <a:path w="91344" h="186982">
                  <a:moveTo>
                    <a:pt x="0" y="136181"/>
                  </a:moveTo>
                  <a:lnTo>
                    <a:pt x="0" y="136181"/>
                  </a:lnTo>
                  <a:lnTo>
                    <a:pt x="17312" y="108038"/>
                  </a:lnTo>
                  <a:lnTo>
                    <a:pt x="37977" y="81197"/>
                  </a:lnTo>
                  <a:lnTo>
                    <a:pt x="60563" y="51607"/>
                  </a:lnTo>
                  <a:lnTo>
                    <a:pt x="76114" y="25358"/>
                  </a:lnTo>
                  <a:lnTo>
                    <a:pt x="85503" y="5978"/>
                  </a:lnTo>
                  <a:lnTo>
                    <a:pt x="90448" y="702"/>
                  </a:lnTo>
                  <a:lnTo>
                    <a:pt x="91343" y="0"/>
                  </a:lnTo>
                  <a:lnTo>
                    <a:pt x="91234" y="238"/>
                  </a:lnTo>
                  <a:lnTo>
                    <a:pt x="90456" y="1103"/>
                  </a:lnTo>
                  <a:lnTo>
                    <a:pt x="84138" y="29248"/>
                  </a:lnTo>
                  <a:lnTo>
                    <a:pt x="80199" y="53613"/>
                  </a:lnTo>
                  <a:lnTo>
                    <a:pt x="76096" y="80904"/>
                  </a:lnTo>
                  <a:lnTo>
                    <a:pt x="71920" y="108086"/>
                  </a:lnTo>
                  <a:lnTo>
                    <a:pt x="67713" y="131926"/>
                  </a:lnTo>
                  <a:lnTo>
                    <a:pt x="68119" y="158439"/>
                  </a:lnTo>
                  <a:lnTo>
                    <a:pt x="69850" y="1869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" name="SMARTInkShape-Group755"/>
          <p:cNvGrpSpPr/>
          <p:nvPr/>
        </p:nvGrpSpPr>
        <p:grpSpPr>
          <a:xfrm>
            <a:off x="1320969" y="1192637"/>
            <a:ext cx="1092032" cy="331364"/>
            <a:chOff x="1320969" y="1192637"/>
            <a:chExt cx="1092032" cy="331364"/>
          </a:xfrm>
        </p:grpSpPr>
        <p:sp>
          <p:nvSpPr>
            <p:cNvPr id="108" name="SMARTInkShape-3304"/>
            <p:cNvSpPr/>
            <p:nvPr>
              <p:custDataLst>
                <p:tags r:id="rId83"/>
              </p:custDataLst>
            </p:nvPr>
          </p:nvSpPr>
          <p:spPr>
            <a:xfrm>
              <a:off x="1682750" y="1333500"/>
              <a:ext cx="114301" cy="5763"/>
            </a:xfrm>
            <a:custGeom>
              <a:avLst/>
              <a:gdLst/>
              <a:ahLst/>
              <a:cxnLst/>
              <a:rect l="0" t="0" r="0" b="0"/>
              <a:pathLst>
                <a:path w="114301" h="5763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6040" y="5762"/>
                  </a:lnTo>
                  <a:lnTo>
                    <a:pt x="50206" y="5470"/>
                  </a:lnTo>
                  <a:lnTo>
                    <a:pt x="78689" y="193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3305"/>
            <p:cNvSpPr/>
            <p:nvPr>
              <p:custDataLst>
                <p:tags r:id="rId84"/>
              </p:custDataLst>
            </p:nvPr>
          </p:nvSpPr>
          <p:spPr>
            <a:xfrm>
              <a:off x="1428750" y="1339850"/>
              <a:ext cx="120651" cy="184151"/>
            </a:xfrm>
            <a:custGeom>
              <a:avLst/>
              <a:gdLst/>
              <a:ahLst/>
              <a:cxnLst/>
              <a:rect l="0" t="0" r="0" b="0"/>
              <a:pathLst>
                <a:path w="120651" h="184151">
                  <a:moveTo>
                    <a:pt x="0" y="0"/>
                  </a:moveTo>
                  <a:lnTo>
                    <a:pt x="0" y="0"/>
                  </a:lnTo>
                  <a:lnTo>
                    <a:pt x="15580" y="27789"/>
                  </a:lnTo>
                  <a:lnTo>
                    <a:pt x="26680" y="48334"/>
                  </a:lnTo>
                  <a:lnTo>
                    <a:pt x="39375" y="70871"/>
                  </a:lnTo>
                  <a:lnTo>
                    <a:pt x="54424" y="92646"/>
                  </a:lnTo>
                  <a:lnTo>
                    <a:pt x="75392" y="121368"/>
                  </a:lnTo>
                  <a:lnTo>
                    <a:pt x="96371" y="151287"/>
                  </a:lnTo>
                  <a:lnTo>
                    <a:pt x="119540" y="182789"/>
                  </a:lnTo>
                  <a:lnTo>
                    <a:pt x="12065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3306"/>
            <p:cNvSpPr/>
            <p:nvPr>
              <p:custDataLst>
                <p:tags r:id="rId85"/>
              </p:custDataLst>
            </p:nvPr>
          </p:nvSpPr>
          <p:spPr>
            <a:xfrm>
              <a:off x="1320969" y="1192637"/>
              <a:ext cx="199992" cy="307660"/>
            </a:xfrm>
            <a:custGeom>
              <a:avLst/>
              <a:gdLst/>
              <a:ahLst/>
              <a:cxnLst/>
              <a:rect l="0" t="0" r="0" b="0"/>
              <a:pathLst>
                <a:path w="199992" h="307660">
                  <a:moveTo>
                    <a:pt x="126831" y="64663"/>
                  </a:moveTo>
                  <a:lnTo>
                    <a:pt x="126831" y="64663"/>
                  </a:lnTo>
                  <a:lnTo>
                    <a:pt x="126831" y="38915"/>
                  </a:lnTo>
                  <a:lnTo>
                    <a:pt x="125420" y="26408"/>
                  </a:lnTo>
                  <a:lnTo>
                    <a:pt x="120089" y="13794"/>
                  </a:lnTo>
                  <a:lnTo>
                    <a:pt x="113016" y="4895"/>
                  </a:lnTo>
                  <a:lnTo>
                    <a:pt x="109155" y="1534"/>
                  </a:lnTo>
                  <a:lnTo>
                    <a:pt x="104463" y="0"/>
                  </a:lnTo>
                  <a:lnTo>
                    <a:pt x="93607" y="175"/>
                  </a:lnTo>
                  <a:lnTo>
                    <a:pt x="65481" y="17725"/>
                  </a:lnTo>
                  <a:lnTo>
                    <a:pt x="44296" y="41215"/>
                  </a:lnTo>
                  <a:lnTo>
                    <a:pt x="25238" y="71880"/>
                  </a:lnTo>
                  <a:lnTo>
                    <a:pt x="18180" y="89936"/>
                  </a:lnTo>
                  <a:lnTo>
                    <a:pt x="12064" y="109028"/>
                  </a:lnTo>
                  <a:lnTo>
                    <a:pt x="7281" y="129517"/>
                  </a:lnTo>
                  <a:lnTo>
                    <a:pt x="3386" y="150938"/>
                  </a:lnTo>
                  <a:lnTo>
                    <a:pt x="84" y="172980"/>
                  </a:lnTo>
                  <a:lnTo>
                    <a:pt x="0" y="193319"/>
                  </a:lnTo>
                  <a:lnTo>
                    <a:pt x="2060" y="212522"/>
                  </a:lnTo>
                  <a:lnTo>
                    <a:pt x="5551" y="230969"/>
                  </a:lnTo>
                  <a:lnTo>
                    <a:pt x="18836" y="258992"/>
                  </a:lnTo>
                  <a:lnTo>
                    <a:pt x="37205" y="280148"/>
                  </a:lnTo>
                  <a:lnTo>
                    <a:pt x="59481" y="296606"/>
                  </a:lnTo>
                  <a:lnTo>
                    <a:pt x="89080" y="307659"/>
                  </a:lnTo>
                  <a:lnTo>
                    <a:pt x="110758" y="306482"/>
                  </a:lnTo>
                  <a:lnTo>
                    <a:pt x="122466" y="304192"/>
                  </a:lnTo>
                  <a:lnTo>
                    <a:pt x="143000" y="292241"/>
                  </a:lnTo>
                  <a:lnTo>
                    <a:pt x="160829" y="273053"/>
                  </a:lnTo>
                  <a:lnTo>
                    <a:pt x="175808" y="245710"/>
                  </a:lnTo>
                  <a:lnTo>
                    <a:pt x="182060" y="229811"/>
                  </a:lnTo>
                  <a:lnTo>
                    <a:pt x="187639" y="212862"/>
                  </a:lnTo>
                  <a:lnTo>
                    <a:pt x="192770" y="195212"/>
                  </a:lnTo>
                  <a:lnTo>
                    <a:pt x="196190" y="175685"/>
                  </a:lnTo>
                  <a:lnTo>
                    <a:pt x="198471" y="154905"/>
                  </a:lnTo>
                  <a:lnTo>
                    <a:pt x="199991" y="133291"/>
                  </a:lnTo>
                  <a:lnTo>
                    <a:pt x="198887" y="113237"/>
                  </a:lnTo>
                  <a:lnTo>
                    <a:pt x="196035" y="94224"/>
                  </a:lnTo>
                  <a:lnTo>
                    <a:pt x="192017" y="75903"/>
                  </a:lnTo>
                  <a:lnTo>
                    <a:pt x="180027" y="51785"/>
                  </a:lnTo>
                  <a:lnTo>
                    <a:pt x="172878" y="43377"/>
                  </a:lnTo>
                  <a:lnTo>
                    <a:pt x="165290" y="38478"/>
                  </a:lnTo>
                  <a:lnTo>
                    <a:pt x="133181" y="329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3307"/>
            <p:cNvSpPr/>
            <p:nvPr>
              <p:custDataLst>
                <p:tags r:id="rId86"/>
              </p:custDataLst>
            </p:nvPr>
          </p:nvSpPr>
          <p:spPr>
            <a:xfrm>
              <a:off x="1938015" y="1194944"/>
              <a:ext cx="170186" cy="247226"/>
            </a:xfrm>
            <a:custGeom>
              <a:avLst/>
              <a:gdLst/>
              <a:ahLst/>
              <a:cxnLst/>
              <a:rect l="0" t="0" r="0" b="0"/>
              <a:pathLst>
                <a:path w="170186" h="247226">
                  <a:moveTo>
                    <a:pt x="100335" y="11556"/>
                  </a:moveTo>
                  <a:lnTo>
                    <a:pt x="100335" y="11556"/>
                  </a:lnTo>
                  <a:lnTo>
                    <a:pt x="103706" y="8185"/>
                  </a:lnTo>
                  <a:lnTo>
                    <a:pt x="115915" y="2718"/>
                  </a:lnTo>
                  <a:lnTo>
                    <a:pt x="136309" y="0"/>
                  </a:lnTo>
                  <a:lnTo>
                    <a:pt x="148309" y="3127"/>
                  </a:lnTo>
                  <a:lnTo>
                    <a:pt x="153484" y="5937"/>
                  </a:lnTo>
                  <a:lnTo>
                    <a:pt x="161116" y="14703"/>
                  </a:lnTo>
                  <a:lnTo>
                    <a:pt x="164139" y="20004"/>
                  </a:lnTo>
                  <a:lnTo>
                    <a:pt x="163735" y="35301"/>
                  </a:lnTo>
                  <a:lnTo>
                    <a:pt x="161652" y="44320"/>
                  </a:lnTo>
                  <a:lnTo>
                    <a:pt x="146167" y="69392"/>
                  </a:lnTo>
                  <a:lnTo>
                    <a:pt x="122116" y="99349"/>
                  </a:lnTo>
                  <a:lnTo>
                    <a:pt x="107800" y="115241"/>
                  </a:lnTo>
                  <a:lnTo>
                    <a:pt x="77547" y="146538"/>
                  </a:lnTo>
                  <a:lnTo>
                    <a:pt x="47639" y="174559"/>
                  </a:lnTo>
                  <a:lnTo>
                    <a:pt x="25409" y="197361"/>
                  </a:lnTo>
                  <a:lnTo>
                    <a:pt x="4757" y="224183"/>
                  </a:lnTo>
                  <a:lnTo>
                    <a:pt x="633" y="231624"/>
                  </a:lnTo>
                  <a:lnTo>
                    <a:pt x="0" y="237290"/>
                  </a:lnTo>
                  <a:lnTo>
                    <a:pt x="1695" y="241773"/>
                  </a:lnTo>
                  <a:lnTo>
                    <a:pt x="4942" y="245467"/>
                  </a:lnTo>
                  <a:lnTo>
                    <a:pt x="9929" y="247225"/>
                  </a:lnTo>
                  <a:lnTo>
                    <a:pt x="31842" y="247033"/>
                  </a:lnTo>
                  <a:lnTo>
                    <a:pt x="52960" y="246740"/>
                  </a:lnTo>
                  <a:lnTo>
                    <a:pt x="76458" y="242847"/>
                  </a:lnTo>
                  <a:lnTo>
                    <a:pt x="99601" y="237824"/>
                  </a:lnTo>
                  <a:lnTo>
                    <a:pt x="127085" y="234996"/>
                  </a:lnTo>
                  <a:lnTo>
                    <a:pt x="144793" y="234864"/>
                  </a:lnTo>
                  <a:lnTo>
                    <a:pt x="158271" y="238980"/>
                  </a:lnTo>
                  <a:lnTo>
                    <a:pt x="170185" y="2465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3308"/>
            <p:cNvSpPr/>
            <p:nvPr>
              <p:custDataLst>
                <p:tags r:id="rId87"/>
              </p:custDataLst>
            </p:nvPr>
          </p:nvSpPr>
          <p:spPr>
            <a:xfrm>
              <a:off x="1701800" y="1371600"/>
              <a:ext cx="95251" cy="10009"/>
            </a:xfrm>
            <a:custGeom>
              <a:avLst/>
              <a:gdLst/>
              <a:ahLst/>
              <a:cxnLst/>
              <a:rect l="0" t="0" r="0" b="0"/>
              <a:pathLst>
                <a:path w="95251" h="10009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5775" y="10008"/>
                  </a:lnTo>
                  <a:lnTo>
                    <a:pt x="33878" y="6971"/>
                  </a:lnTo>
                  <a:lnTo>
                    <a:pt x="59270" y="316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3309"/>
            <p:cNvSpPr/>
            <p:nvPr>
              <p:custDataLst>
                <p:tags r:id="rId88"/>
              </p:custDataLst>
            </p:nvPr>
          </p:nvSpPr>
          <p:spPr>
            <a:xfrm>
              <a:off x="2210459" y="1320800"/>
              <a:ext cx="24742" cy="107951"/>
            </a:xfrm>
            <a:custGeom>
              <a:avLst/>
              <a:gdLst/>
              <a:ahLst/>
              <a:cxnLst/>
              <a:rect l="0" t="0" r="0" b="0"/>
              <a:pathLst>
                <a:path w="24742" h="107951">
                  <a:moveTo>
                    <a:pt x="24741" y="0"/>
                  </a:moveTo>
                  <a:lnTo>
                    <a:pt x="24741" y="0"/>
                  </a:lnTo>
                  <a:lnTo>
                    <a:pt x="12532" y="24419"/>
                  </a:lnTo>
                  <a:lnTo>
                    <a:pt x="2678" y="55676"/>
                  </a:lnTo>
                  <a:lnTo>
                    <a:pt x="0" y="85264"/>
                  </a:lnTo>
                  <a:lnTo>
                    <a:pt x="339" y="95045"/>
                  </a:lnTo>
                  <a:lnTo>
                    <a:pt x="5691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3310"/>
            <p:cNvSpPr/>
            <p:nvPr>
              <p:custDataLst>
                <p:tags r:id="rId89"/>
              </p:custDataLst>
            </p:nvPr>
          </p:nvSpPr>
          <p:spPr>
            <a:xfrm>
              <a:off x="2165350" y="1302141"/>
              <a:ext cx="247651" cy="30477"/>
            </a:xfrm>
            <a:custGeom>
              <a:avLst/>
              <a:gdLst/>
              <a:ahLst/>
              <a:cxnLst/>
              <a:rect l="0" t="0" r="0" b="0"/>
              <a:pathLst>
                <a:path w="247651" h="30477">
                  <a:moveTo>
                    <a:pt x="0" y="25009"/>
                  </a:moveTo>
                  <a:lnTo>
                    <a:pt x="0" y="25009"/>
                  </a:lnTo>
                  <a:lnTo>
                    <a:pt x="3371" y="28380"/>
                  </a:lnTo>
                  <a:lnTo>
                    <a:pt x="22322" y="30476"/>
                  </a:lnTo>
                  <a:lnTo>
                    <a:pt x="48021" y="29085"/>
                  </a:lnTo>
                  <a:lnTo>
                    <a:pt x="63764" y="27726"/>
                  </a:lnTo>
                  <a:lnTo>
                    <a:pt x="80609" y="25410"/>
                  </a:lnTo>
                  <a:lnTo>
                    <a:pt x="98189" y="22454"/>
                  </a:lnTo>
                  <a:lnTo>
                    <a:pt x="116260" y="19072"/>
                  </a:lnTo>
                  <a:lnTo>
                    <a:pt x="147627" y="13433"/>
                  </a:lnTo>
                  <a:lnTo>
                    <a:pt x="174973" y="8575"/>
                  </a:lnTo>
                  <a:lnTo>
                    <a:pt x="198886" y="4064"/>
                  </a:lnTo>
                  <a:lnTo>
                    <a:pt x="227774" y="489"/>
                  </a:lnTo>
                  <a:lnTo>
                    <a:pt x="237875" y="0"/>
                  </a:lnTo>
                  <a:lnTo>
                    <a:pt x="241134" y="575"/>
                  </a:lnTo>
                  <a:lnTo>
                    <a:pt x="243306" y="1664"/>
                  </a:lnTo>
                  <a:lnTo>
                    <a:pt x="247650" y="59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3311"/>
            <p:cNvSpPr/>
            <p:nvPr>
              <p:custDataLst>
                <p:tags r:id="rId90"/>
              </p:custDataLst>
            </p:nvPr>
          </p:nvSpPr>
          <p:spPr>
            <a:xfrm>
              <a:off x="2274938" y="1308100"/>
              <a:ext cx="68213" cy="143417"/>
            </a:xfrm>
            <a:custGeom>
              <a:avLst/>
              <a:gdLst/>
              <a:ahLst/>
              <a:cxnLst/>
              <a:rect l="0" t="0" r="0" b="0"/>
              <a:pathLst>
                <a:path w="68213" h="143417">
                  <a:moveTo>
                    <a:pt x="36462" y="0"/>
                  </a:moveTo>
                  <a:lnTo>
                    <a:pt x="36462" y="0"/>
                  </a:lnTo>
                  <a:lnTo>
                    <a:pt x="17621" y="27630"/>
                  </a:lnTo>
                  <a:lnTo>
                    <a:pt x="6655" y="53342"/>
                  </a:lnTo>
                  <a:lnTo>
                    <a:pt x="819" y="79540"/>
                  </a:lnTo>
                  <a:lnTo>
                    <a:pt x="0" y="86894"/>
                  </a:lnTo>
                  <a:lnTo>
                    <a:pt x="2853" y="100708"/>
                  </a:lnTo>
                  <a:lnTo>
                    <a:pt x="9530" y="113198"/>
                  </a:lnTo>
                  <a:lnTo>
                    <a:pt x="37097" y="137159"/>
                  </a:lnTo>
                  <a:lnTo>
                    <a:pt x="47562" y="142098"/>
                  </a:lnTo>
                  <a:lnTo>
                    <a:pt x="52329" y="143416"/>
                  </a:lnTo>
                  <a:lnTo>
                    <a:pt x="59507" y="142998"/>
                  </a:lnTo>
                  <a:lnTo>
                    <a:pt x="68212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" name="SMARTInkShape-Group756"/>
          <p:cNvGrpSpPr/>
          <p:nvPr/>
        </p:nvGrpSpPr>
        <p:grpSpPr>
          <a:xfrm>
            <a:off x="3484906" y="2393950"/>
            <a:ext cx="517135" cy="387470"/>
            <a:chOff x="3484906" y="2393950"/>
            <a:chExt cx="517135" cy="387470"/>
          </a:xfrm>
        </p:grpSpPr>
        <p:sp>
          <p:nvSpPr>
            <p:cNvPr id="117" name="SMARTInkShape-3312"/>
            <p:cNvSpPr/>
            <p:nvPr>
              <p:custDataLst>
                <p:tags r:id="rId78"/>
              </p:custDataLst>
            </p:nvPr>
          </p:nvSpPr>
          <p:spPr>
            <a:xfrm>
              <a:off x="3484906" y="2502523"/>
              <a:ext cx="109195" cy="164192"/>
            </a:xfrm>
            <a:custGeom>
              <a:avLst/>
              <a:gdLst/>
              <a:ahLst/>
              <a:cxnLst/>
              <a:rect l="0" t="0" r="0" b="0"/>
              <a:pathLst>
                <a:path w="109195" h="164192">
                  <a:moveTo>
                    <a:pt x="13944" y="24777"/>
                  </a:moveTo>
                  <a:lnTo>
                    <a:pt x="13944" y="24777"/>
                  </a:lnTo>
                  <a:lnTo>
                    <a:pt x="10573" y="21406"/>
                  </a:lnTo>
                  <a:lnTo>
                    <a:pt x="8918" y="17869"/>
                  </a:lnTo>
                  <a:lnTo>
                    <a:pt x="8477" y="15939"/>
                  </a:lnTo>
                  <a:lnTo>
                    <a:pt x="11749" y="10030"/>
                  </a:lnTo>
                  <a:lnTo>
                    <a:pt x="14597" y="6479"/>
                  </a:lnTo>
                  <a:lnTo>
                    <a:pt x="25288" y="2533"/>
                  </a:lnTo>
                  <a:lnTo>
                    <a:pt x="51776" y="0"/>
                  </a:lnTo>
                  <a:lnTo>
                    <a:pt x="62743" y="3417"/>
                  </a:lnTo>
                  <a:lnTo>
                    <a:pt x="71616" y="9639"/>
                  </a:lnTo>
                  <a:lnTo>
                    <a:pt x="77911" y="17108"/>
                  </a:lnTo>
                  <a:lnTo>
                    <a:pt x="79166" y="21781"/>
                  </a:lnTo>
                  <a:lnTo>
                    <a:pt x="78680" y="32618"/>
                  </a:lnTo>
                  <a:lnTo>
                    <a:pt x="64326" y="60732"/>
                  </a:lnTo>
                  <a:lnTo>
                    <a:pt x="48095" y="81914"/>
                  </a:lnTo>
                  <a:lnTo>
                    <a:pt x="22887" y="109910"/>
                  </a:lnTo>
                  <a:lnTo>
                    <a:pt x="2148" y="134962"/>
                  </a:lnTo>
                  <a:lnTo>
                    <a:pt x="436" y="139156"/>
                  </a:lnTo>
                  <a:lnTo>
                    <a:pt x="0" y="142657"/>
                  </a:lnTo>
                  <a:lnTo>
                    <a:pt x="415" y="145697"/>
                  </a:lnTo>
                  <a:lnTo>
                    <a:pt x="2807" y="147724"/>
                  </a:lnTo>
                  <a:lnTo>
                    <a:pt x="11111" y="149976"/>
                  </a:lnTo>
                  <a:lnTo>
                    <a:pt x="41689" y="153421"/>
                  </a:lnTo>
                  <a:lnTo>
                    <a:pt x="71141" y="158213"/>
                  </a:lnTo>
                  <a:lnTo>
                    <a:pt x="85359" y="163513"/>
                  </a:lnTo>
                  <a:lnTo>
                    <a:pt x="95468" y="164191"/>
                  </a:lnTo>
                  <a:lnTo>
                    <a:pt x="101448" y="162468"/>
                  </a:lnTo>
                  <a:lnTo>
                    <a:pt x="109194" y="1581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3313"/>
            <p:cNvSpPr/>
            <p:nvPr>
              <p:custDataLst>
                <p:tags r:id="rId79"/>
              </p:custDataLst>
            </p:nvPr>
          </p:nvSpPr>
          <p:spPr>
            <a:xfrm>
              <a:off x="3615896" y="2559050"/>
              <a:ext cx="111555" cy="222370"/>
            </a:xfrm>
            <a:custGeom>
              <a:avLst/>
              <a:gdLst/>
              <a:ahLst/>
              <a:cxnLst/>
              <a:rect l="0" t="0" r="0" b="0"/>
              <a:pathLst>
                <a:path w="111555" h="222370">
                  <a:moveTo>
                    <a:pt x="29004" y="6350"/>
                  </a:moveTo>
                  <a:lnTo>
                    <a:pt x="29004" y="6350"/>
                  </a:lnTo>
                  <a:lnTo>
                    <a:pt x="29004" y="2979"/>
                  </a:lnTo>
                  <a:lnTo>
                    <a:pt x="28299" y="1986"/>
                  </a:lnTo>
                  <a:lnTo>
                    <a:pt x="27123" y="1324"/>
                  </a:lnTo>
                  <a:lnTo>
                    <a:pt x="25633" y="883"/>
                  </a:lnTo>
                  <a:lnTo>
                    <a:pt x="24640" y="2705"/>
                  </a:lnTo>
                  <a:lnTo>
                    <a:pt x="23537" y="10374"/>
                  </a:lnTo>
                  <a:lnTo>
                    <a:pt x="28603" y="38320"/>
                  </a:lnTo>
                  <a:lnTo>
                    <a:pt x="39312" y="67642"/>
                  </a:lnTo>
                  <a:lnTo>
                    <a:pt x="49813" y="90741"/>
                  </a:lnTo>
                  <a:lnTo>
                    <a:pt x="59654" y="113236"/>
                  </a:lnTo>
                  <a:lnTo>
                    <a:pt x="68026" y="134994"/>
                  </a:lnTo>
                  <a:lnTo>
                    <a:pt x="74099" y="156423"/>
                  </a:lnTo>
                  <a:lnTo>
                    <a:pt x="73506" y="175825"/>
                  </a:lnTo>
                  <a:lnTo>
                    <a:pt x="67833" y="193150"/>
                  </a:lnTo>
                  <a:lnTo>
                    <a:pt x="47706" y="221371"/>
                  </a:lnTo>
                  <a:lnTo>
                    <a:pt x="43588" y="222369"/>
                  </a:lnTo>
                  <a:lnTo>
                    <a:pt x="33369" y="219716"/>
                  </a:lnTo>
                  <a:lnTo>
                    <a:pt x="15716" y="206918"/>
                  </a:lnTo>
                  <a:lnTo>
                    <a:pt x="7105" y="191917"/>
                  </a:lnTo>
                  <a:lnTo>
                    <a:pt x="173" y="163638"/>
                  </a:lnTo>
                  <a:lnTo>
                    <a:pt x="0" y="136680"/>
                  </a:lnTo>
                  <a:lnTo>
                    <a:pt x="4119" y="121424"/>
                  </a:lnTo>
                  <a:lnTo>
                    <a:pt x="24010" y="90516"/>
                  </a:lnTo>
                  <a:lnTo>
                    <a:pt x="51693" y="60448"/>
                  </a:lnTo>
                  <a:lnTo>
                    <a:pt x="78563" y="33107"/>
                  </a:lnTo>
                  <a:lnTo>
                    <a:pt x="101251" y="9608"/>
                  </a:lnTo>
                  <a:lnTo>
                    <a:pt x="104738" y="3160"/>
                  </a:lnTo>
                  <a:lnTo>
                    <a:pt x="11155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3314"/>
            <p:cNvSpPr/>
            <p:nvPr>
              <p:custDataLst>
                <p:tags r:id="rId80"/>
              </p:custDataLst>
            </p:nvPr>
          </p:nvSpPr>
          <p:spPr>
            <a:xfrm>
              <a:off x="3785777" y="2470150"/>
              <a:ext cx="36924" cy="179123"/>
            </a:xfrm>
            <a:custGeom>
              <a:avLst/>
              <a:gdLst/>
              <a:ahLst/>
              <a:cxnLst/>
              <a:rect l="0" t="0" r="0" b="0"/>
              <a:pathLst>
                <a:path w="36924" h="179123">
                  <a:moveTo>
                    <a:pt x="36923" y="0"/>
                  </a:moveTo>
                  <a:lnTo>
                    <a:pt x="36923" y="0"/>
                  </a:lnTo>
                  <a:lnTo>
                    <a:pt x="30016" y="29511"/>
                  </a:lnTo>
                  <a:lnTo>
                    <a:pt x="25386" y="49805"/>
                  </a:lnTo>
                  <a:lnTo>
                    <a:pt x="18625" y="75287"/>
                  </a:lnTo>
                  <a:lnTo>
                    <a:pt x="10916" y="101194"/>
                  </a:lnTo>
                  <a:lnTo>
                    <a:pt x="4198" y="124703"/>
                  </a:lnTo>
                  <a:lnTo>
                    <a:pt x="416" y="149838"/>
                  </a:lnTo>
                  <a:lnTo>
                    <a:pt x="0" y="169280"/>
                  </a:lnTo>
                  <a:lnTo>
                    <a:pt x="2404" y="177071"/>
                  </a:lnTo>
                  <a:lnTo>
                    <a:pt x="3327" y="178725"/>
                  </a:lnTo>
                  <a:lnTo>
                    <a:pt x="3942" y="179122"/>
                  </a:lnTo>
                  <a:lnTo>
                    <a:pt x="5173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3315"/>
            <p:cNvSpPr/>
            <p:nvPr>
              <p:custDataLst>
                <p:tags r:id="rId81"/>
              </p:custDataLst>
            </p:nvPr>
          </p:nvSpPr>
          <p:spPr>
            <a:xfrm>
              <a:off x="3753733" y="2476500"/>
              <a:ext cx="145168" cy="25401"/>
            </a:xfrm>
            <a:custGeom>
              <a:avLst/>
              <a:gdLst/>
              <a:ahLst/>
              <a:cxnLst/>
              <a:rect l="0" t="0" r="0" b="0"/>
              <a:pathLst>
                <a:path w="145168" h="25401">
                  <a:moveTo>
                    <a:pt x="5467" y="25400"/>
                  </a:moveTo>
                  <a:lnTo>
                    <a:pt x="5467" y="25400"/>
                  </a:lnTo>
                  <a:lnTo>
                    <a:pt x="441" y="13466"/>
                  </a:lnTo>
                  <a:lnTo>
                    <a:pt x="0" y="11094"/>
                  </a:lnTo>
                  <a:lnTo>
                    <a:pt x="1116" y="9513"/>
                  </a:lnTo>
                  <a:lnTo>
                    <a:pt x="6120" y="7756"/>
                  </a:lnTo>
                  <a:lnTo>
                    <a:pt x="31675" y="6628"/>
                  </a:lnTo>
                  <a:lnTo>
                    <a:pt x="59878" y="6432"/>
                  </a:lnTo>
                  <a:lnTo>
                    <a:pt x="89165" y="5669"/>
                  </a:lnTo>
                  <a:lnTo>
                    <a:pt x="118739" y="1329"/>
                  </a:lnTo>
                  <a:lnTo>
                    <a:pt x="1451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3316"/>
            <p:cNvSpPr/>
            <p:nvPr>
              <p:custDataLst>
                <p:tags r:id="rId82"/>
              </p:custDataLst>
            </p:nvPr>
          </p:nvSpPr>
          <p:spPr>
            <a:xfrm>
              <a:off x="3930650" y="2393950"/>
              <a:ext cx="71391" cy="323851"/>
            </a:xfrm>
            <a:custGeom>
              <a:avLst/>
              <a:gdLst/>
              <a:ahLst/>
              <a:cxnLst/>
              <a:rect l="0" t="0" r="0" b="0"/>
              <a:pathLst>
                <a:path w="71391" h="323851">
                  <a:moveTo>
                    <a:pt x="12700" y="0"/>
                  </a:moveTo>
                  <a:lnTo>
                    <a:pt x="12700" y="0"/>
                  </a:lnTo>
                  <a:lnTo>
                    <a:pt x="29306" y="22381"/>
                  </a:lnTo>
                  <a:lnTo>
                    <a:pt x="45607" y="49514"/>
                  </a:lnTo>
                  <a:lnTo>
                    <a:pt x="57664" y="72100"/>
                  </a:lnTo>
                  <a:lnTo>
                    <a:pt x="66316" y="98132"/>
                  </a:lnTo>
                  <a:lnTo>
                    <a:pt x="71101" y="127575"/>
                  </a:lnTo>
                  <a:lnTo>
                    <a:pt x="71390" y="144317"/>
                  </a:lnTo>
                  <a:lnTo>
                    <a:pt x="70877" y="161828"/>
                  </a:lnTo>
                  <a:lnTo>
                    <a:pt x="69123" y="179146"/>
                  </a:lnTo>
                  <a:lnTo>
                    <a:pt x="66544" y="196336"/>
                  </a:lnTo>
                  <a:lnTo>
                    <a:pt x="63412" y="213441"/>
                  </a:lnTo>
                  <a:lnTo>
                    <a:pt x="54289" y="243735"/>
                  </a:lnTo>
                  <a:lnTo>
                    <a:pt x="43178" y="269899"/>
                  </a:lnTo>
                  <a:lnTo>
                    <a:pt x="25729" y="299084"/>
                  </a:lnTo>
                  <a:lnTo>
                    <a:pt x="12013" y="315885"/>
                  </a:lnTo>
                  <a:lnTo>
                    <a:pt x="0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" name="SMARTInkShape-Group757"/>
          <p:cNvGrpSpPr/>
          <p:nvPr/>
        </p:nvGrpSpPr>
        <p:grpSpPr>
          <a:xfrm>
            <a:off x="4413250" y="2228850"/>
            <a:ext cx="101601" cy="76201"/>
            <a:chOff x="4413250" y="2228850"/>
            <a:chExt cx="101601" cy="76201"/>
          </a:xfrm>
        </p:grpSpPr>
        <p:sp>
          <p:nvSpPr>
            <p:cNvPr id="123" name="SMARTInkShape-3317"/>
            <p:cNvSpPr/>
            <p:nvPr>
              <p:custDataLst>
                <p:tags r:id="rId76"/>
              </p:custDataLst>
            </p:nvPr>
          </p:nvSpPr>
          <p:spPr>
            <a:xfrm>
              <a:off x="4413250" y="22288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2603" y="5467"/>
                  </a:lnTo>
                  <a:lnTo>
                    <a:pt x="60977" y="6176"/>
                  </a:lnTo>
                  <a:lnTo>
                    <a:pt x="89904" y="6335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3318"/>
            <p:cNvSpPr/>
            <p:nvPr>
              <p:custDataLst>
                <p:tags r:id="rId77"/>
              </p:custDataLst>
            </p:nvPr>
          </p:nvSpPr>
          <p:spPr>
            <a:xfrm>
              <a:off x="4413250" y="22987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8872" y="6234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6" name="SMARTInkShape-3319"/>
          <p:cNvSpPr/>
          <p:nvPr>
            <p:custDataLst>
              <p:tags r:id="rId6"/>
            </p:custDataLst>
          </p:nvPr>
        </p:nvSpPr>
        <p:spPr>
          <a:xfrm>
            <a:off x="4897095" y="2082800"/>
            <a:ext cx="181890" cy="156791"/>
          </a:xfrm>
          <a:custGeom>
            <a:avLst/>
            <a:gdLst/>
            <a:ahLst/>
            <a:cxnLst/>
            <a:rect l="0" t="0" r="0" b="0"/>
            <a:pathLst>
              <a:path w="181890" h="156791">
                <a:moveTo>
                  <a:pt x="24155" y="19050"/>
                </a:moveTo>
                <a:lnTo>
                  <a:pt x="24155" y="19050"/>
                </a:lnTo>
                <a:lnTo>
                  <a:pt x="15317" y="19050"/>
                </a:lnTo>
                <a:lnTo>
                  <a:pt x="11290" y="26576"/>
                </a:lnTo>
                <a:lnTo>
                  <a:pt x="2956" y="54403"/>
                </a:lnTo>
                <a:lnTo>
                  <a:pt x="0" y="78757"/>
                </a:lnTo>
                <a:lnTo>
                  <a:pt x="2495" y="100476"/>
                </a:lnTo>
                <a:lnTo>
                  <a:pt x="7708" y="111919"/>
                </a:lnTo>
                <a:lnTo>
                  <a:pt x="14023" y="120297"/>
                </a:lnTo>
                <a:lnTo>
                  <a:pt x="19182" y="124021"/>
                </a:lnTo>
                <a:lnTo>
                  <a:pt x="22250" y="124308"/>
                </a:lnTo>
                <a:lnTo>
                  <a:pt x="29424" y="122746"/>
                </a:lnTo>
                <a:lnTo>
                  <a:pt x="41395" y="114529"/>
                </a:lnTo>
                <a:lnTo>
                  <a:pt x="54306" y="97593"/>
                </a:lnTo>
                <a:lnTo>
                  <a:pt x="55545" y="96812"/>
                </a:lnTo>
                <a:lnTo>
                  <a:pt x="58802" y="95944"/>
                </a:lnTo>
                <a:lnTo>
                  <a:pt x="59953" y="97124"/>
                </a:lnTo>
                <a:lnTo>
                  <a:pt x="62984" y="105526"/>
                </a:lnTo>
                <a:lnTo>
                  <a:pt x="89827" y="135337"/>
                </a:lnTo>
                <a:lnTo>
                  <a:pt x="102026" y="145522"/>
                </a:lnTo>
                <a:lnTo>
                  <a:pt x="124055" y="154517"/>
                </a:lnTo>
                <a:lnTo>
                  <a:pt x="143596" y="156790"/>
                </a:lnTo>
                <a:lnTo>
                  <a:pt x="153910" y="154822"/>
                </a:lnTo>
                <a:lnTo>
                  <a:pt x="161316" y="149713"/>
                </a:lnTo>
                <a:lnTo>
                  <a:pt x="175192" y="128194"/>
                </a:lnTo>
                <a:lnTo>
                  <a:pt x="180619" y="98191"/>
                </a:lnTo>
                <a:lnTo>
                  <a:pt x="181889" y="74685"/>
                </a:lnTo>
                <a:lnTo>
                  <a:pt x="181043" y="52243"/>
                </a:lnTo>
                <a:lnTo>
                  <a:pt x="172632" y="28415"/>
                </a:lnTo>
                <a:lnTo>
                  <a:pt x="151155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9" name="SMARTInkShape-Group759"/>
          <p:cNvGrpSpPr/>
          <p:nvPr/>
        </p:nvGrpSpPr>
        <p:grpSpPr>
          <a:xfrm>
            <a:off x="1569333" y="2381250"/>
            <a:ext cx="195968" cy="146051"/>
            <a:chOff x="1569333" y="2381250"/>
            <a:chExt cx="195968" cy="146051"/>
          </a:xfrm>
        </p:grpSpPr>
        <p:sp>
          <p:nvSpPr>
            <p:cNvPr id="127" name="SMARTInkShape-3320"/>
            <p:cNvSpPr/>
            <p:nvPr>
              <p:custDataLst>
                <p:tags r:id="rId74"/>
              </p:custDataLst>
            </p:nvPr>
          </p:nvSpPr>
          <p:spPr>
            <a:xfrm>
              <a:off x="1569333" y="2381250"/>
              <a:ext cx="195968" cy="95251"/>
            </a:xfrm>
            <a:custGeom>
              <a:avLst/>
              <a:gdLst/>
              <a:ahLst/>
              <a:cxnLst/>
              <a:rect l="0" t="0" r="0" b="0"/>
              <a:pathLst>
                <a:path w="195968" h="95251">
                  <a:moveTo>
                    <a:pt x="5467" y="95250"/>
                  </a:moveTo>
                  <a:lnTo>
                    <a:pt x="5467" y="95250"/>
                  </a:lnTo>
                  <a:lnTo>
                    <a:pt x="2096" y="91879"/>
                  </a:lnTo>
                  <a:lnTo>
                    <a:pt x="441" y="88343"/>
                  </a:lnTo>
                  <a:lnTo>
                    <a:pt x="0" y="86412"/>
                  </a:lnTo>
                  <a:lnTo>
                    <a:pt x="411" y="84419"/>
                  </a:lnTo>
                  <a:lnTo>
                    <a:pt x="8033" y="70680"/>
                  </a:lnTo>
                  <a:lnTo>
                    <a:pt x="20809" y="58885"/>
                  </a:lnTo>
                  <a:lnTo>
                    <a:pt x="50265" y="44957"/>
                  </a:lnTo>
                  <a:lnTo>
                    <a:pt x="81007" y="35345"/>
                  </a:lnTo>
                  <a:lnTo>
                    <a:pt x="96367" y="37675"/>
                  </a:lnTo>
                  <a:lnTo>
                    <a:pt x="127573" y="48832"/>
                  </a:lnTo>
                  <a:lnTo>
                    <a:pt x="145942" y="59286"/>
                  </a:lnTo>
                  <a:lnTo>
                    <a:pt x="155486" y="67032"/>
                  </a:lnTo>
                  <a:lnTo>
                    <a:pt x="162022" y="69015"/>
                  </a:lnTo>
                  <a:lnTo>
                    <a:pt x="166299" y="69479"/>
                  </a:lnTo>
                  <a:lnTo>
                    <a:pt x="170552" y="67803"/>
                  </a:lnTo>
                  <a:lnTo>
                    <a:pt x="179031" y="60979"/>
                  </a:lnTo>
                  <a:lnTo>
                    <a:pt x="185383" y="51543"/>
                  </a:lnTo>
                  <a:lnTo>
                    <a:pt x="188362" y="43180"/>
                  </a:lnTo>
                  <a:lnTo>
                    <a:pt x="191333" y="24954"/>
                  </a:lnTo>
                  <a:lnTo>
                    <a:pt x="194594" y="12568"/>
                  </a:lnTo>
                  <a:lnTo>
                    <a:pt x="1959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3321"/>
            <p:cNvSpPr/>
            <p:nvPr>
              <p:custDataLst>
                <p:tags r:id="rId75"/>
              </p:custDataLst>
            </p:nvPr>
          </p:nvSpPr>
          <p:spPr>
            <a:xfrm>
              <a:off x="1593850" y="2457450"/>
              <a:ext cx="171451" cy="69851"/>
            </a:xfrm>
            <a:custGeom>
              <a:avLst/>
              <a:gdLst/>
              <a:ahLst/>
              <a:cxnLst/>
              <a:rect l="0" t="0" r="0" b="0"/>
              <a:pathLst>
                <a:path w="171451" h="69851">
                  <a:moveTo>
                    <a:pt x="0" y="69850"/>
                  </a:moveTo>
                  <a:lnTo>
                    <a:pt x="0" y="69850"/>
                  </a:lnTo>
                  <a:lnTo>
                    <a:pt x="14747" y="44119"/>
                  </a:lnTo>
                  <a:lnTo>
                    <a:pt x="26667" y="30822"/>
                  </a:lnTo>
                  <a:lnTo>
                    <a:pt x="33254" y="27810"/>
                  </a:lnTo>
                  <a:lnTo>
                    <a:pt x="45610" y="25876"/>
                  </a:lnTo>
                  <a:lnTo>
                    <a:pt x="59375" y="28912"/>
                  </a:lnTo>
                  <a:lnTo>
                    <a:pt x="89214" y="44504"/>
                  </a:lnTo>
                  <a:lnTo>
                    <a:pt x="110108" y="54335"/>
                  </a:lnTo>
                  <a:lnTo>
                    <a:pt x="131239" y="56779"/>
                  </a:lnTo>
                  <a:lnTo>
                    <a:pt x="139703" y="53222"/>
                  </a:lnTo>
                  <a:lnTo>
                    <a:pt x="153263" y="42812"/>
                  </a:lnTo>
                  <a:lnTo>
                    <a:pt x="160495" y="32754"/>
                  </a:lnTo>
                  <a:lnTo>
                    <a:pt x="163736" y="24208"/>
                  </a:lnTo>
                  <a:lnTo>
                    <a:pt x="165536" y="10635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3" name="SMARTInkShape-Group760"/>
          <p:cNvGrpSpPr/>
          <p:nvPr/>
        </p:nvGrpSpPr>
        <p:grpSpPr>
          <a:xfrm>
            <a:off x="4810230" y="2311400"/>
            <a:ext cx="422171" cy="477001"/>
            <a:chOff x="4810230" y="2311400"/>
            <a:chExt cx="422171" cy="477001"/>
          </a:xfrm>
        </p:grpSpPr>
        <p:sp>
          <p:nvSpPr>
            <p:cNvPr id="130" name="SMARTInkShape-3322"/>
            <p:cNvSpPr/>
            <p:nvPr>
              <p:custDataLst>
                <p:tags r:id="rId71"/>
              </p:custDataLst>
            </p:nvPr>
          </p:nvSpPr>
          <p:spPr>
            <a:xfrm>
              <a:off x="4810230" y="2311400"/>
              <a:ext cx="422171" cy="37218"/>
            </a:xfrm>
            <a:custGeom>
              <a:avLst/>
              <a:gdLst/>
              <a:ahLst/>
              <a:cxnLst/>
              <a:rect l="0" t="0" r="0" b="0"/>
              <a:pathLst>
                <a:path w="422171" h="37218">
                  <a:moveTo>
                    <a:pt x="9420" y="31750"/>
                  </a:moveTo>
                  <a:lnTo>
                    <a:pt x="9420" y="31750"/>
                  </a:lnTo>
                  <a:lnTo>
                    <a:pt x="582" y="31750"/>
                  </a:lnTo>
                  <a:lnTo>
                    <a:pt x="0" y="32455"/>
                  </a:lnTo>
                  <a:lnTo>
                    <a:pt x="318" y="33631"/>
                  </a:lnTo>
                  <a:lnTo>
                    <a:pt x="1235" y="35121"/>
                  </a:lnTo>
                  <a:lnTo>
                    <a:pt x="22753" y="37217"/>
                  </a:lnTo>
                  <a:lnTo>
                    <a:pt x="48036" y="33945"/>
                  </a:lnTo>
                  <a:lnTo>
                    <a:pt x="62681" y="31096"/>
                  </a:lnTo>
                  <a:lnTo>
                    <a:pt x="80910" y="27786"/>
                  </a:lnTo>
                  <a:lnTo>
                    <a:pt x="101530" y="24169"/>
                  </a:lnTo>
                  <a:lnTo>
                    <a:pt x="123743" y="20346"/>
                  </a:lnTo>
                  <a:lnTo>
                    <a:pt x="147724" y="16386"/>
                  </a:lnTo>
                  <a:lnTo>
                    <a:pt x="172884" y="12335"/>
                  </a:lnTo>
                  <a:lnTo>
                    <a:pt x="198829" y="8223"/>
                  </a:lnTo>
                  <a:lnTo>
                    <a:pt x="223182" y="5482"/>
                  </a:lnTo>
                  <a:lnTo>
                    <a:pt x="246472" y="3655"/>
                  </a:lnTo>
                  <a:lnTo>
                    <a:pt x="269055" y="2436"/>
                  </a:lnTo>
                  <a:lnTo>
                    <a:pt x="289754" y="1624"/>
                  </a:lnTo>
                  <a:lnTo>
                    <a:pt x="309198" y="1083"/>
                  </a:lnTo>
                  <a:lnTo>
                    <a:pt x="327806" y="722"/>
                  </a:lnTo>
                  <a:lnTo>
                    <a:pt x="357888" y="321"/>
                  </a:lnTo>
                  <a:lnTo>
                    <a:pt x="389012" y="95"/>
                  </a:lnTo>
                  <a:lnTo>
                    <a:pt x="420195" y="4"/>
                  </a:lnTo>
                  <a:lnTo>
                    <a:pt x="4221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3323"/>
            <p:cNvSpPr/>
            <p:nvPr>
              <p:custDataLst>
                <p:tags r:id="rId72"/>
              </p:custDataLst>
            </p:nvPr>
          </p:nvSpPr>
          <p:spPr>
            <a:xfrm>
              <a:off x="4819574" y="2496956"/>
              <a:ext cx="190577" cy="181613"/>
            </a:xfrm>
            <a:custGeom>
              <a:avLst/>
              <a:gdLst/>
              <a:ahLst/>
              <a:cxnLst/>
              <a:rect l="0" t="0" r="0" b="0"/>
              <a:pathLst>
                <a:path w="190577" h="181613">
                  <a:moveTo>
                    <a:pt x="6426" y="17644"/>
                  </a:moveTo>
                  <a:lnTo>
                    <a:pt x="6426" y="17644"/>
                  </a:lnTo>
                  <a:lnTo>
                    <a:pt x="6426" y="10902"/>
                  </a:lnTo>
                  <a:lnTo>
                    <a:pt x="9248" y="8210"/>
                  </a:lnTo>
                  <a:lnTo>
                    <a:pt x="19910" y="3338"/>
                  </a:lnTo>
                  <a:lnTo>
                    <a:pt x="48521" y="0"/>
                  </a:lnTo>
                  <a:lnTo>
                    <a:pt x="69821" y="1100"/>
                  </a:lnTo>
                  <a:lnTo>
                    <a:pt x="99764" y="3805"/>
                  </a:lnTo>
                  <a:lnTo>
                    <a:pt x="116348" y="5849"/>
                  </a:lnTo>
                  <a:lnTo>
                    <a:pt x="128423" y="11461"/>
                  </a:lnTo>
                  <a:lnTo>
                    <a:pt x="132207" y="15639"/>
                  </a:lnTo>
                  <a:lnTo>
                    <a:pt x="136413" y="25925"/>
                  </a:lnTo>
                  <a:lnTo>
                    <a:pt x="132637" y="39434"/>
                  </a:lnTo>
                  <a:lnTo>
                    <a:pt x="121786" y="55550"/>
                  </a:lnTo>
                  <a:lnTo>
                    <a:pt x="91877" y="85163"/>
                  </a:lnTo>
                  <a:lnTo>
                    <a:pt x="68394" y="108330"/>
                  </a:lnTo>
                  <a:lnTo>
                    <a:pt x="38114" y="138431"/>
                  </a:lnTo>
                  <a:lnTo>
                    <a:pt x="9079" y="167405"/>
                  </a:lnTo>
                  <a:lnTo>
                    <a:pt x="1020" y="175456"/>
                  </a:lnTo>
                  <a:lnTo>
                    <a:pt x="0" y="177886"/>
                  </a:lnTo>
                  <a:lnTo>
                    <a:pt x="731" y="179505"/>
                  </a:lnTo>
                  <a:lnTo>
                    <a:pt x="2629" y="180585"/>
                  </a:lnTo>
                  <a:lnTo>
                    <a:pt x="31729" y="181612"/>
                  </a:lnTo>
                  <a:lnTo>
                    <a:pt x="53655" y="179184"/>
                  </a:lnTo>
                  <a:lnTo>
                    <a:pt x="83058" y="173850"/>
                  </a:lnTo>
                  <a:lnTo>
                    <a:pt x="113014" y="171171"/>
                  </a:lnTo>
                  <a:lnTo>
                    <a:pt x="144603" y="170267"/>
                  </a:lnTo>
                  <a:lnTo>
                    <a:pt x="174659" y="170063"/>
                  </a:lnTo>
                  <a:lnTo>
                    <a:pt x="190576" y="1700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3324"/>
            <p:cNvSpPr/>
            <p:nvPr>
              <p:custDataLst>
                <p:tags r:id="rId73"/>
              </p:custDataLst>
            </p:nvPr>
          </p:nvSpPr>
          <p:spPr>
            <a:xfrm>
              <a:off x="5099050" y="2527300"/>
              <a:ext cx="114301" cy="261101"/>
            </a:xfrm>
            <a:custGeom>
              <a:avLst/>
              <a:gdLst/>
              <a:ahLst/>
              <a:cxnLst/>
              <a:rect l="0" t="0" r="0" b="0"/>
              <a:pathLst>
                <a:path w="114301" h="261101">
                  <a:moveTo>
                    <a:pt x="0" y="19050"/>
                  </a:moveTo>
                  <a:lnTo>
                    <a:pt x="0" y="19050"/>
                  </a:lnTo>
                  <a:lnTo>
                    <a:pt x="3371" y="22421"/>
                  </a:lnTo>
                  <a:lnTo>
                    <a:pt x="16606" y="50865"/>
                  </a:lnTo>
                  <a:lnTo>
                    <a:pt x="27136" y="72701"/>
                  </a:lnTo>
                  <a:lnTo>
                    <a:pt x="40753" y="98398"/>
                  </a:lnTo>
                  <a:lnTo>
                    <a:pt x="54802" y="125577"/>
                  </a:lnTo>
                  <a:lnTo>
                    <a:pt x="65749" y="151767"/>
                  </a:lnTo>
                  <a:lnTo>
                    <a:pt x="71555" y="175637"/>
                  </a:lnTo>
                  <a:lnTo>
                    <a:pt x="73430" y="198005"/>
                  </a:lnTo>
                  <a:lnTo>
                    <a:pt x="69813" y="229021"/>
                  </a:lnTo>
                  <a:lnTo>
                    <a:pt x="63719" y="245015"/>
                  </a:lnTo>
                  <a:lnTo>
                    <a:pt x="56307" y="255416"/>
                  </a:lnTo>
                  <a:lnTo>
                    <a:pt x="52354" y="259177"/>
                  </a:lnTo>
                  <a:lnTo>
                    <a:pt x="47603" y="260979"/>
                  </a:lnTo>
                  <a:lnTo>
                    <a:pt x="36679" y="261100"/>
                  </a:lnTo>
                  <a:lnTo>
                    <a:pt x="31508" y="258028"/>
                  </a:lnTo>
                  <a:lnTo>
                    <a:pt x="21999" y="247088"/>
                  </a:lnTo>
                  <a:lnTo>
                    <a:pt x="8713" y="221692"/>
                  </a:lnTo>
                  <a:lnTo>
                    <a:pt x="5754" y="200129"/>
                  </a:lnTo>
                  <a:lnTo>
                    <a:pt x="8202" y="175730"/>
                  </a:lnTo>
                  <a:lnTo>
                    <a:pt x="16346" y="148422"/>
                  </a:lnTo>
                  <a:lnTo>
                    <a:pt x="27020" y="121704"/>
                  </a:lnTo>
                  <a:lnTo>
                    <a:pt x="38820" y="96424"/>
                  </a:lnTo>
                  <a:lnTo>
                    <a:pt x="51120" y="73429"/>
                  </a:lnTo>
                  <a:lnTo>
                    <a:pt x="69945" y="47392"/>
                  </a:lnTo>
                  <a:lnTo>
                    <a:pt x="92824" y="16851"/>
                  </a:lnTo>
                  <a:lnTo>
                    <a:pt x="99111" y="10311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8" name="SMARTInkShape-Group761"/>
          <p:cNvGrpSpPr/>
          <p:nvPr/>
        </p:nvGrpSpPr>
        <p:grpSpPr>
          <a:xfrm>
            <a:off x="7016750" y="2057400"/>
            <a:ext cx="450851" cy="317501"/>
            <a:chOff x="7016750" y="2057400"/>
            <a:chExt cx="450851" cy="317501"/>
          </a:xfrm>
        </p:grpSpPr>
        <p:sp>
          <p:nvSpPr>
            <p:cNvPr id="134" name="SMARTInkShape-3325"/>
            <p:cNvSpPr/>
            <p:nvPr>
              <p:custDataLst>
                <p:tags r:id="rId67"/>
              </p:custDataLst>
            </p:nvPr>
          </p:nvSpPr>
          <p:spPr>
            <a:xfrm>
              <a:off x="7124700" y="2110892"/>
              <a:ext cx="25401" cy="264009"/>
            </a:xfrm>
            <a:custGeom>
              <a:avLst/>
              <a:gdLst/>
              <a:ahLst/>
              <a:cxnLst/>
              <a:rect l="0" t="0" r="0" b="0"/>
              <a:pathLst>
                <a:path w="25401" h="264009">
                  <a:moveTo>
                    <a:pt x="25400" y="3658"/>
                  </a:moveTo>
                  <a:lnTo>
                    <a:pt x="25400" y="3658"/>
                  </a:lnTo>
                  <a:lnTo>
                    <a:pt x="25400" y="0"/>
                  </a:lnTo>
                  <a:lnTo>
                    <a:pt x="25400" y="1562"/>
                  </a:lnTo>
                  <a:lnTo>
                    <a:pt x="21036" y="16911"/>
                  </a:lnTo>
                  <a:lnTo>
                    <a:pt x="19932" y="38006"/>
                  </a:lnTo>
                  <a:lnTo>
                    <a:pt x="17561" y="65725"/>
                  </a:lnTo>
                  <a:lnTo>
                    <a:pt x="15941" y="81020"/>
                  </a:lnTo>
                  <a:lnTo>
                    <a:pt x="14155" y="97566"/>
                  </a:lnTo>
                  <a:lnTo>
                    <a:pt x="12259" y="114946"/>
                  </a:lnTo>
                  <a:lnTo>
                    <a:pt x="10289" y="132883"/>
                  </a:lnTo>
                  <a:lnTo>
                    <a:pt x="8100" y="164103"/>
                  </a:lnTo>
                  <a:lnTo>
                    <a:pt x="7128" y="190678"/>
                  </a:lnTo>
                  <a:lnTo>
                    <a:pt x="5876" y="221506"/>
                  </a:lnTo>
                  <a:lnTo>
                    <a:pt x="1370" y="251562"/>
                  </a:lnTo>
                  <a:lnTo>
                    <a:pt x="0" y="264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3326"/>
            <p:cNvSpPr/>
            <p:nvPr>
              <p:custDataLst>
                <p:tags r:id="rId68"/>
              </p:custDataLst>
            </p:nvPr>
          </p:nvSpPr>
          <p:spPr>
            <a:xfrm>
              <a:off x="7016750" y="2057400"/>
              <a:ext cx="304801" cy="11818"/>
            </a:xfrm>
            <a:custGeom>
              <a:avLst/>
              <a:gdLst/>
              <a:ahLst/>
              <a:cxnLst/>
              <a:rect l="0" t="0" r="0" b="0"/>
              <a:pathLst>
                <a:path w="304801" h="11818">
                  <a:moveTo>
                    <a:pt x="0" y="6350"/>
                  </a:moveTo>
                  <a:lnTo>
                    <a:pt x="0" y="6350"/>
                  </a:lnTo>
                  <a:lnTo>
                    <a:pt x="29567" y="7056"/>
                  </a:lnTo>
                  <a:lnTo>
                    <a:pt x="58296" y="9721"/>
                  </a:lnTo>
                  <a:lnTo>
                    <a:pt x="75554" y="10714"/>
                  </a:lnTo>
                  <a:lnTo>
                    <a:pt x="94113" y="11376"/>
                  </a:lnTo>
                  <a:lnTo>
                    <a:pt x="113542" y="11817"/>
                  </a:lnTo>
                  <a:lnTo>
                    <a:pt x="134256" y="11406"/>
                  </a:lnTo>
                  <a:lnTo>
                    <a:pt x="155825" y="10426"/>
                  </a:lnTo>
                  <a:lnTo>
                    <a:pt x="177967" y="9067"/>
                  </a:lnTo>
                  <a:lnTo>
                    <a:pt x="197667" y="8162"/>
                  </a:lnTo>
                  <a:lnTo>
                    <a:pt x="215740" y="7558"/>
                  </a:lnTo>
                  <a:lnTo>
                    <a:pt x="232726" y="7155"/>
                  </a:lnTo>
                  <a:lnTo>
                    <a:pt x="261008" y="6708"/>
                  </a:lnTo>
                  <a:lnTo>
                    <a:pt x="291119" y="4575"/>
                  </a:lnTo>
                  <a:lnTo>
                    <a:pt x="303333" y="1355"/>
                  </a:lnTo>
                  <a:lnTo>
                    <a:pt x="304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3327"/>
            <p:cNvSpPr/>
            <p:nvPr>
              <p:custDataLst>
                <p:tags r:id="rId69"/>
              </p:custDataLst>
            </p:nvPr>
          </p:nvSpPr>
          <p:spPr>
            <a:xfrm>
              <a:off x="7372350" y="21717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6480" y="11994"/>
                  </a:lnTo>
                  <a:lnTo>
                    <a:pt x="35975" y="3862"/>
                  </a:lnTo>
                  <a:lnTo>
                    <a:pt x="63080" y="76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3328"/>
            <p:cNvSpPr/>
            <p:nvPr>
              <p:custDataLst>
                <p:tags r:id="rId70"/>
              </p:custDataLst>
            </p:nvPr>
          </p:nvSpPr>
          <p:spPr>
            <a:xfrm>
              <a:off x="7366000" y="22225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31096" y="12700"/>
                  </a:lnTo>
                  <a:lnTo>
                    <a:pt x="57020" y="1081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" name="SMARTInkShape-Group762"/>
          <p:cNvGrpSpPr/>
          <p:nvPr/>
        </p:nvGrpSpPr>
        <p:grpSpPr>
          <a:xfrm>
            <a:off x="7664450" y="1981801"/>
            <a:ext cx="361951" cy="410632"/>
            <a:chOff x="7664450" y="1981801"/>
            <a:chExt cx="361951" cy="410632"/>
          </a:xfrm>
        </p:grpSpPr>
        <p:sp>
          <p:nvSpPr>
            <p:cNvPr id="139" name="SMARTInkShape-3329"/>
            <p:cNvSpPr/>
            <p:nvPr>
              <p:custDataLst>
                <p:tags r:id="rId61"/>
              </p:custDataLst>
            </p:nvPr>
          </p:nvSpPr>
          <p:spPr>
            <a:xfrm>
              <a:off x="7693143" y="1981801"/>
              <a:ext cx="111008" cy="135236"/>
            </a:xfrm>
            <a:custGeom>
              <a:avLst/>
              <a:gdLst/>
              <a:ahLst/>
              <a:cxnLst/>
              <a:rect l="0" t="0" r="0" b="0"/>
              <a:pathLst>
                <a:path w="111008" h="135236">
                  <a:moveTo>
                    <a:pt x="34807" y="18449"/>
                  </a:moveTo>
                  <a:lnTo>
                    <a:pt x="34807" y="18449"/>
                  </a:lnTo>
                  <a:lnTo>
                    <a:pt x="50387" y="6240"/>
                  </a:lnTo>
                  <a:lnTo>
                    <a:pt x="61488" y="2439"/>
                  </a:lnTo>
                  <a:lnTo>
                    <a:pt x="82489" y="0"/>
                  </a:lnTo>
                  <a:lnTo>
                    <a:pt x="89630" y="1547"/>
                  </a:lnTo>
                  <a:lnTo>
                    <a:pt x="92523" y="2948"/>
                  </a:lnTo>
                  <a:lnTo>
                    <a:pt x="93745" y="5998"/>
                  </a:lnTo>
                  <a:lnTo>
                    <a:pt x="93222" y="15032"/>
                  </a:lnTo>
                  <a:lnTo>
                    <a:pt x="78848" y="35389"/>
                  </a:lnTo>
                  <a:lnTo>
                    <a:pt x="53344" y="59295"/>
                  </a:lnTo>
                  <a:lnTo>
                    <a:pt x="26815" y="84252"/>
                  </a:lnTo>
                  <a:lnTo>
                    <a:pt x="4117" y="112194"/>
                  </a:lnTo>
                  <a:lnTo>
                    <a:pt x="0" y="122672"/>
                  </a:lnTo>
                  <a:lnTo>
                    <a:pt x="1019" y="126031"/>
                  </a:lnTo>
                  <a:lnTo>
                    <a:pt x="3815" y="128271"/>
                  </a:lnTo>
                  <a:lnTo>
                    <a:pt x="23511" y="135235"/>
                  </a:lnTo>
                  <a:lnTo>
                    <a:pt x="51686" y="134583"/>
                  </a:lnTo>
                  <a:lnTo>
                    <a:pt x="80103" y="129921"/>
                  </a:lnTo>
                  <a:lnTo>
                    <a:pt x="107644" y="126708"/>
                  </a:lnTo>
                  <a:lnTo>
                    <a:pt x="108765" y="127311"/>
                  </a:lnTo>
                  <a:lnTo>
                    <a:pt x="109513" y="128418"/>
                  </a:lnTo>
                  <a:lnTo>
                    <a:pt x="111007" y="1327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3330"/>
            <p:cNvSpPr/>
            <p:nvPr>
              <p:custDataLst>
                <p:tags r:id="rId62"/>
              </p:custDataLst>
            </p:nvPr>
          </p:nvSpPr>
          <p:spPr>
            <a:xfrm>
              <a:off x="7854950" y="2038350"/>
              <a:ext cx="31751" cy="82551"/>
            </a:xfrm>
            <a:custGeom>
              <a:avLst/>
              <a:gdLst/>
              <a:ahLst/>
              <a:cxnLst/>
              <a:rect l="0" t="0" r="0" b="0"/>
              <a:pathLst>
                <a:path w="31751" h="82551">
                  <a:moveTo>
                    <a:pt x="31750" y="0"/>
                  </a:moveTo>
                  <a:lnTo>
                    <a:pt x="31750" y="0"/>
                  </a:lnTo>
                  <a:lnTo>
                    <a:pt x="14074" y="29886"/>
                  </a:lnTo>
                  <a:lnTo>
                    <a:pt x="3511" y="52418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3331"/>
            <p:cNvSpPr/>
            <p:nvPr>
              <p:custDataLst>
                <p:tags r:id="rId63"/>
              </p:custDataLst>
            </p:nvPr>
          </p:nvSpPr>
          <p:spPr>
            <a:xfrm>
              <a:off x="7891855" y="2038350"/>
              <a:ext cx="77396" cy="97740"/>
            </a:xfrm>
            <a:custGeom>
              <a:avLst/>
              <a:gdLst/>
              <a:ahLst/>
              <a:cxnLst/>
              <a:rect l="0" t="0" r="0" b="0"/>
              <a:pathLst>
                <a:path w="77396" h="97740">
                  <a:moveTo>
                    <a:pt x="26595" y="0"/>
                  </a:moveTo>
                  <a:lnTo>
                    <a:pt x="26595" y="0"/>
                  </a:lnTo>
                  <a:lnTo>
                    <a:pt x="17161" y="10844"/>
                  </a:lnTo>
                  <a:lnTo>
                    <a:pt x="2209" y="42063"/>
                  </a:lnTo>
                  <a:lnTo>
                    <a:pt x="0" y="56089"/>
                  </a:lnTo>
                  <a:lnTo>
                    <a:pt x="2722" y="74004"/>
                  </a:lnTo>
                  <a:lnTo>
                    <a:pt x="4330" y="78969"/>
                  </a:lnTo>
                  <a:lnTo>
                    <a:pt x="8224" y="82985"/>
                  </a:lnTo>
                  <a:lnTo>
                    <a:pt x="27188" y="92008"/>
                  </a:lnTo>
                  <a:lnTo>
                    <a:pt x="49270" y="97739"/>
                  </a:lnTo>
                  <a:lnTo>
                    <a:pt x="60426" y="96826"/>
                  </a:lnTo>
                  <a:lnTo>
                    <a:pt x="68206" y="94069"/>
                  </a:lnTo>
                  <a:lnTo>
                    <a:pt x="77395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3332"/>
            <p:cNvSpPr/>
            <p:nvPr>
              <p:custDataLst>
                <p:tags r:id="rId64"/>
              </p:custDataLst>
            </p:nvPr>
          </p:nvSpPr>
          <p:spPr>
            <a:xfrm>
              <a:off x="7848600" y="2025650"/>
              <a:ext cx="177801" cy="12701"/>
            </a:xfrm>
            <a:custGeom>
              <a:avLst/>
              <a:gdLst/>
              <a:ahLst/>
              <a:cxnLst/>
              <a:rect l="0" t="0" r="0" b="0"/>
              <a:pathLst>
                <a:path w="177801" h="12701">
                  <a:moveTo>
                    <a:pt x="0" y="12700"/>
                  </a:moveTo>
                  <a:lnTo>
                    <a:pt x="0" y="12700"/>
                  </a:lnTo>
                  <a:lnTo>
                    <a:pt x="23222" y="12700"/>
                  </a:lnTo>
                  <a:lnTo>
                    <a:pt x="46304" y="12700"/>
                  </a:lnTo>
                  <a:lnTo>
                    <a:pt x="70674" y="12700"/>
                  </a:lnTo>
                  <a:lnTo>
                    <a:pt x="95616" y="10818"/>
                  </a:lnTo>
                  <a:lnTo>
                    <a:pt x="120107" y="7630"/>
                  </a:lnTo>
                  <a:lnTo>
                    <a:pt x="151612" y="2574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3333"/>
            <p:cNvSpPr/>
            <p:nvPr>
              <p:custDataLst>
                <p:tags r:id="rId65"/>
              </p:custDataLst>
            </p:nvPr>
          </p:nvSpPr>
          <p:spPr>
            <a:xfrm>
              <a:off x="7664450" y="2187882"/>
              <a:ext cx="317501" cy="27386"/>
            </a:xfrm>
            <a:custGeom>
              <a:avLst/>
              <a:gdLst/>
              <a:ahLst/>
              <a:cxnLst/>
              <a:rect l="0" t="0" r="0" b="0"/>
              <a:pathLst>
                <a:path w="317501" h="27386">
                  <a:moveTo>
                    <a:pt x="0" y="21918"/>
                  </a:moveTo>
                  <a:lnTo>
                    <a:pt x="0" y="21918"/>
                  </a:lnTo>
                  <a:lnTo>
                    <a:pt x="6741" y="25289"/>
                  </a:lnTo>
                  <a:lnTo>
                    <a:pt x="27789" y="27385"/>
                  </a:lnTo>
                  <a:lnTo>
                    <a:pt x="52098" y="25994"/>
                  </a:lnTo>
                  <a:lnTo>
                    <a:pt x="83127" y="23024"/>
                  </a:lnTo>
                  <a:lnTo>
                    <a:pt x="101279" y="21244"/>
                  </a:lnTo>
                  <a:lnTo>
                    <a:pt x="120436" y="19352"/>
                  </a:lnTo>
                  <a:lnTo>
                    <a:pt x="140968" y="16680"/>
                  </a:lnTo>
                  <a:lnTo>
                    <a:pt x="162418" y="13487"/>
                  </a:lnTo>
                  <a:lnTo>
                    <a:pt x="184479" y="9947"/>
                  </a:lnTo>
                  <a:lnTo>
                    <a:pt x="204830" y="7587"/>
                  </a:lnTo>
                  <a:lnTo>
                    <a:pt x="224042" y="6014"/>
                  </a:lnTo>
                  <a:lnTo>
                    <a:pt x="242495" y="4966"/>
                  </a:lnTo>
                  <a:lnTo>
                    <a:pt x="270523" y="1919"/>
                  </a:lnTo>
                  <a:lnTo>
                    <a:pt x="298407" y="0"/>
                  </a:lnTo>
                  <a:lnTo>
                    <a:pt x="317500" y="28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3334"/>
            <p:cNvSpPr/>
            <p:nvPr>
              <p:custDataLst>
                <p:tags r:id="rId66"/>
              </p:custDataLst>
            </p:nvPr>
          </p:nvSpPr>
          <p:spPr>
            <a:xfrm>
              <a:off x="7730838" y="2298700"/>
              <a:ext cx="172521" cy="93733"/>
            </a:xfrm>
            <a:custGeom>
              <a:avLst/>
              <a:gdLst/>
              <a:ahLst/>
              <a:cxnLst/>
              <a:rect l="0" t="0" r="0" b="0"/>
              <a:pathLst>
                <a:path w="172521" h="93733">
                  <a:moveTo>
                    <a:pt x="41562" y="31750"/>
                  </a:moveTo>
                  <a:lnTo>
                    <a:pt x="41562" y="31750"/>
                  </a:lnTo>
                  <a:lnTo>
                    <a:pt x="38191" y="31750"/>
                  </a:lnTo>
                  <a:lnTo>
                    <a:pt x="22611" y="41863"/>
                  </a:lnTo>
                  <a:lnTo>
                    <a:pt x="6862" y="61636"/>
                  </a:lnTo>
                  <a:lnTo>
                    <a:pt x="0" y="75256"/>
                  </a:lnTo>
                  <a:lnTo>
                    <a:pt x="278" y="83071"/>
                  </a:lnTo>
                  <a:lnTo>
                    <a:pt x="1339" y="87131"/>
                  </a:lnTo>
                  <a:lnTo>
                    <a:pt x="4163" y="89837"/>
                  </a:lnTo>
                  <a:lnTo>
                    <a:pt x="12947" y="92844"/>
                  </a:lnTo>
                  <a:lnTo>
                    <a:pt x="20142" y="92299"/>
                  </a:lnTo>
                  <a:lnTo>
                    <a:pt x="23048" y="91166"/>
                  </a:lnTo>
                  <a:lnTo>
                    <a:pt x="52287" y="65973"/>
                  </a:lnTo>
                  <a:lnTo>
                    <a:pt x="70413" y="54215"/>
                  </a:lnTo>
                  <a:lnTo>
                    <a:pt x="73496" y="53077"/>
                  </a:lnTo>
                  <a:lnTo>
                    <a:pt x="76963" y="53729"/>
                  </a:lnTo>
                  <a:lnTo>
                    <a:pt x="84576" y="58217"/>
                  </a:lnTo>
                  <a:lnTo>
                    <a:pt x="86466" y="60683"/>
                  </a:lnTo>
                  <a:lnTo>
                    <a:pt x="87021" y="63033"/>
                  </a:lnTo>
                  <a:lnTo>
                    <a:pt x="86684" y="65306"/>
                  </a:lnTo>
                  <a:lnTo>
                    <a:pt x="87165" y="67526"/>
                  </a:lnTo>
                  <a:lnTo>
                    <a:pt x="90509" y="74727"/>
                  </a:lnTo>
                  <a:lnTo>
                    <a:pt x="91538" y="81660"/>
                  </a:lnTo>
                  <a:lnTo>
                    <a:pt x="93224" y="84779"/>
                  </a:lnTo>
                  <a:lnTo>
                    <a:pt x="98859" y="90126"/>
                  </a:lnTo>
                  <a:lnTo>
                    <a:pt x="106068" y="92973"/>
                  </a:lnTo>
                  <a:lnTo>
                    <a:pt x="109966" y="93732"/>
                  </a:lnTo>
                  <a:lnTo>
                    <a:pt x="140222" y="89649"/>
                  </a:lnTo>
                  <a:lnTo>
                    <a:pt x="149146" y="85470"/>
                  </a:lnTo>
                  <a:lnTo>
                    <a:pt x="166373" y="71289"/>
                  </a:lnTo>
                  <a:lnTo>
                    <a:pt x="171117" y="61317"/>
                  </a:lnTo>
                  <a:lnTo>
                    <a:pt x="172520" y="49830"/>
                  </a:lnTo>
                  <a:lnTo>
                    <a:pt x="165851" y="18922"/>
                  </a:lnTo>
                  <a:lnTo>
                    <a:pt x="162521" y="14026"/>
                  </a:lnTo>
                  <a:lnTo>
                    <a:pt x="153177" y="6704"/>
                  </a:lnTo>
                  <a:lnTo>
                    <a:pt x="13046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" name="SMARTInkShape-Group763"/>
          <p:cNvGrpSpPr/>
          <p:nvPr/>
        </p:nvGrpSpPr>
        <p:grpSpPr>
          <a:xfrm>
            <a:off x="3946978" y="2705100"/>
            <a:ext cx="3284790" cy="1239280"/>
            <a:chOff x="3946978" y="2705100"/>
            <a:chExt cx="3284790" cy="1239280"/>
          </a:xfrm>
        </p:grpSpPr>
        <p:sp>
          <p:nvSpPr>
            <p:cNvPr id="146" name="SMARTInkShape-3335"/>
            <p:cNvSpPr/>
            <p:nvPr>
              <p:custDataLst>
                <p:tags r:id="rId59"/>
              </p:custDataLst>
            </p:nvPr>
          </p:nvSpPr>
          <p:spPr>
            <a:xfrm>
              <a:off x="3987800" y="2705100"/>
              <a:ext cx="3243968" cy="1239280"/>
            </a:xfrm>
            <a:custGeom>
              <a:avLst/>
              <a:gdLst/>
              <a:ahLst/>
              <a:cxnLst/>
              <a:rect l="0" t="0" r="0" b="0"/>
              <a:pathLst>
                <a:path w="3243968" h="1239280">
                  <a:moveTo>
                    <a:pt x="3238500" y="0"/>
                  </a:moveTo>
                  <a:lnTo>
                    <a:pt x="3238500" y="0"/>
                  </a:lnTo>
                  <a:lnTo>
                    <a:pt x="3238500" y="23597"/>
                  </a:lnTo>
                  <a:lnTo>
                    <a:pt x="3240381" y="48352"/>
                  </a:lnTo>
                  <a:lnTo>
                    <a:pt x="3242864" y="77934"/>
                  </a:lnTo>
                  <a:lnTo>
                    <a:pt x="3243526" y="95701"/>
                  </a:lnTo>
                  <a:lnTo>
                    <a:pt x="3243967" y="114601"/>
                  </a:lnTo>
                  <a:lnTo>
                    <a:pt x="3242850" y="133550"/>
                  </a:lnTo>
                  <a:lnTo>
                    <a:pt x="3240694" y="152533"/>
                  </a:lnTo>
                  <a:lnTo>
                    <a:pt x="3237846" y="171539"/>
                  </a:lnTo>
                  <a:lnTo>
                    <a:pt x="3235241" y="191265"/>
                  </a:lnTo>
                  <a:lnTo>
                    <a:pt x="3232800" y="211471"/>
                  </a:lnTo>
                  <a:lnTo>
                    <a:pt x="3230467" y="231997"/>
                  </a:lnTo>
                  <a:lnTo>
                    <a:pt x="3226088" y="253443"/>
                  </a:lnTo>
                  <a:lnTo>
                    <a:pt x="3220348" y="275500"/>
                  </a:lnTo>
                  <a:lnTo>
                    <a:pt x="3213698" y="297967"/>
                  </a:lnTo>
                  <a:lnTo>
                    <a:pt x="3206443" y="321411"/>
                  </a:lnTo>
                  <a:lnTo>
                    <a:pt x="3198785" y="345507"/>
                  </a:lnTo>
                  <a:lnTo>
                    <a:pt x="3190856" y="370038"/>
                  </a:lnTo>
                  <a:lnTo>
                    <a:pt x="3181338" y="394153"/>
                  </a:lnTo>
                  <a:lnTo>
                    <a:pt x="3170758" y="417991"/>
                  </a:lnTo>
                  <a:lnTo>
                    <a:pt x="3159472" y="441644"/>
                  </a:lnTo>
                  <a:lnTo>
                    <a:pt x="3145599" y="467290"/>
                  </a:lnTo>
                  <a:lnTo>
                    <a:pt x="3129999" y="494266"/>
                  </a:lnTo>
                  <a:lnTo>
                    <a:pt x="3113249" y="522127"/>
                  </a:lnTo>
                  <a:lnTo>
                    <a:pt x="3095027" y="549168"/>
                  </a:lnTo>
                  <a:lnTo>
                    <a:pt x="3075824" y="575662"/>
                  </a:lnTo>
                  <a:lnTo>
                    <a:pt x="3055966" y="601791"/>
                  </a:lnTo>
                  <a:lnTo>
                    <a:pt x="3033555" y="627677"/>
                  </a:lnTo>
                  <a:lnTo>
                    <a:pt x="3009443" y="653401"/>
                  </a:lnTo>
                  <a:lnTo>
                    <a:pt x="2984195" y="679017"/>
                  </a:lnTo>
                  <a:lnTo>
                    <a:pt x="2956075" y="705267"/>
                  </a:lnTo>
                  <a:lnTo>
                    <a:pt x="2926038" y="731939"/>
                  </a:lnTo>
                  <a:lnTo>
                    <a:pt x="2894726" y="758893"/>
                  </a:lnTo>
                  <a:lnTo>
                    <a:pt x="2861856" y="785328"/>
                  </a:lnTo>
                  <a:lnTo>
                    <a:pt x="2827948" y="811419"/>
                  </a:lnTo>
                  <a:lnTo>
                    <a:pt x="2793349" y="837280"/>
                  </a:lnTo>
                  <a:lnTo>
                    <a:pt x="2756877" y="862986"/>
                  </a:lnTo>
                  <a:lnTo>
                    <a:pt x="2719157" y="888591"/>
                  </a:lnTo>
                  <a:lnTo>
                    <a:pt x="2680605" y="914127"/>
                  </a:lnTo>
                  <a:lnTo>
                    <a:pt x="2640086" y="938912"/>
                  </a:lnTo>
                  <a:lnTo>
                    <a:pt x="2598257" y="963197"/>
                  </a:lnTo>
                  <a:lnTo>
                    <a:pt x="2555555" y="987148"/>
                  </a:lnTo>
                  <a:lnTo>
                    <a:pt x="2512270" y="1010171"/>
                  </a:lnTo>
                  <a:lnTo>
                    <a:pt x="2468596" y="1032575"/>
                  </a:lnTo>
                  <a:lnTo>
                    <a:pt x="2424664" y="1054567"/>
                  </a:lnTo>
                  <a:lnTo>
                    <a:pt x="2379148" y="1074167"/>
                  </a:lnTo>
                  <a:lnTo>
                    <a:pt x="2332577" y="1092172"/>
                  </a:lnTo>
                  <a:lnTo>
                    <a:pt x="2285302" y="1109114"/>
                  </a:lnTo>
                  <a:lnTo>
                    <a:pt x="2236851" y="1125348"/>
                  </a:lnTo>
                  <a:lnTo>
                    <a:pt x="2187617" y="1141110"/>
                  </a:lnTo>
                  <a:lnTo>
                    <a:pt x="2137862" y="1156557"/>
                  </a:lnTo>
                  <a:lnTo>
                    <a:pt x="2087758" y="1170382"/>
                  </a:lnTo>
                  <a:lnTo>
                    <a:pt x="2037422" y="1183127"/>
                  </a:lnTo>
                  <a:lnTo>
                    <a:pt x="1986931" y="1195151"/>
                  </a:lnTo>
                  <a:lnTo>
                    <a:pt x="1936337" y="1205284"/>
                  </a:lnTo>
                  <a:lnTo>
                    <a:pt x="1885675" y="1214156"/>
                  </a:lnTo>
                  <a:lnTo>
                    <a:pt x="1834967" y="1222187"/>
                  </a:lnTo>
                  <a:lnTo>
                    <a:pt x="1784228" y="1228247"/>
                  </a:lnTo>
                  <a:lnTo>
                    <a:pt x="1733469" y="1232992"/>
                  </a:lnTo>
                  <a:lnTo>
                    <a:pt x="1682696" y="1236861"/>
                  </a:lnTo>
                  <a:lnTo>
                    <a:pt x="1633325" y="1238735"/>
                  </a:lnTo>
                  <a:lnTo>
                    <a:pt x="1584889" y="1239279"/>
                  </a:lnTo>
                  <a:lnTo>
                    <a:pt x="1537076" y="1238936"/>
                  </a:lnTo>
                  <a:lnTo>
                    <a:pt x="1488973" y="1236591"/>
                  </a:lnTo>
                  <a:lnTo>
                    <a:pt x="1440676" y="1232910"/>
                  </a:lnTo>
                  <a:lnTo>
                    <a:pt x="1392251" y="1228340"/>
                  </a:lnTo>
                  <a:lnTo>
                    <a:pt x="1343034" y="1222471"/>
                  </a:lnTo>
                  <a:lnTo>
                    <a:pt x="1293289" y="1215736"/>
                  </a:lnTo>
                  <a:lnTo>
                    <a:pt x="1243193" y="1208424"/>
                  </a:lnTo>
                  <a:lnTo>
                    <a:pt x="1194273" y="1199316"/>
                  </a:lnTo>
                  <a:lnTo>
                    <a:pt x="1146138" y="1189010"/>
                  </a:lnTo>
                  <a:lnTo>
                    <a:pt x="1098525" y="1177907"/>
                  </a:lnTo>
                  <a:lnTo>
                    <a:pt x="1052673" y="1164860"/>
                  </a:lnTo>
                  <a:lnTo>
                    <a:pt x="1007993" y="1150518"/>
                  </a:lnTo>
                  <a:lnTo>
                    <a:pt x="964095" y="1135312"/>
                  </a:lnTo>
                  <a:lnTo>
                    <a:pt x="921425" y="1118824"/>
                  </a:lnTo>
                  <a:lnTo>
                    <a:pt x="879572" y="1101483"/>
                  </a:lnTo>
                  <a:lnTo>
                    <a:pt x="838265" y="1083572"/>
                  </a:lnTo>
                  <a:lnTo>
                    <a:pt x="798026" y="1064576"/>
                  </a:lnTo>
                  <a:lnTo>
                    <a:pt x="758501" y="1044856"/>
                  </a:lnTo>
                  <a:lnTo>
                    <a:pt x="719451" y="1024654"/>
                  </a:lnTo>
                  <a:lnTo>
                    <a:pt x="682128" y="1004130"/>
                  </a:lnTo>
                  <a:lnTo>
                    <a:pt x="645957" y="983392"/>
                  </a:lnTo>
                  <a:lnTo>
                    <a:pt x="610555" y="962512"/>
                  </a:lnTo>
                  <a:lnTo>
                    <a:pt x="576370" y="940124"/>
                  </a:lnTo>
                  <a:lnTo>
                    <a:pt x="542997" y="916733"/>
                  </a:lnTo>
                  <a:lnTo>
                    <a:pt x="510164" y="892672"/>
                  </a:lnTo>
                  <a:lnTo>
                    <a:pt x="479104" y="868164"/>
                  </a:lnTo>
                  <a:lnTo>
                    <a:pt x="449225" y="843359"/>
                  </a:lnTo>
                  <a:lnTo>
                    <a:pt x="420133" y="818356"/>
                  </a:lnTo>
                  <a:lnTo>
                    <a:pt x="392272" y="793221"/>
                  </a:lnTo>
                  <a:lnTo>
                    <a:pt x="365231" y="767997"/>
                  </a:lnTo>
                  <a:lnTo>
                    <a:pt x="338737" y="742715"/>
                  </a:lnTo>
                  <a:lnTo>
                    <a:pt x="314020" y="716688"/>
                  </a:lnTo>
                  <a:lnTo>
                    <a:pt x="290485" y="690164"/>
                  </a:lnTo>
                  <a:lnTo>
                    <a:pt x="267740" y="663309"/>
                  </a:lnTo>
                  <a:lnTo>
                    <a:pt x="246227" y="636939"/>
                  </a:lnTo>
                  <a:lnTo>
                    <a:pt x="225535" y="610893"/>
                  </a:lnTo>
                  <a:lnTo>
                    <a:pt x="205390" y="585062"/>
                  </a:lnTo>
                  <a:lnTo>
                    <a:pt x="187021" y="559374"/>
                  </a:lnTo>
                  <a:lnTo>
                    <a:pt x="169836" y="533783"/>
                  </a:lnTo>
                  <a:lnTo>
                    <a:pt x="153441" y="508255"/>
                  </a:lnTo>
                  <a:lnTo>
                    <a:pt x="137572" y="483476"/>
                  </a:lnTo>
                  <a:lnTo>
                    <a:pt x="122053" y="459195"/>
                  </a:lnTo>
                  <a:lnTo>
                    <a:pt x="106769" y="435247"/>
                  </a:lnTo>
                  <a:lnTo>
                    <a:pt x="93757" y="412931"/>
                  </a:lnTo>
                  <a:lnTo>
                    <a:pt x="82260" y="391704"/>
                  </a:lnTo>
                  <a:lnTo>
                    <a:pt x="71774" y="371203"/>
                  </a:lnTo>
                  <a:lnTo>
                    <a:pt x="61254" y="352596"/>
                  </a:lnTo>
                  <a:lnTo>
                    <a:pt x="50714" y="335253"/>
                  </a:lnTo>
                  <a:lnTo>
                    <a:pt x="31007" y="304224"/>
                  </a:lnTo>
                  <a:lnTo>
                    <a:pt x="15192" y="278673"/>
                  </a:lnTo>
                  <a:lnTo>
                    <a:pt x="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3336"/>
            <p:cNvSpPr/>
            <p:nvPr>
              <p:custDataLst>
                <p:tags r:id="rId60"/>
              </p:custDataLst>
            </p:nvPr>
          </p:nvSpPr>
          <p:spPr>
            <a:xfrm>
              <a:off x="3946978" y="2923328"/>
              <a:ext cx="207515" cy="238787"/>
            </a:xfrm>
            <a:custGeom>
              <a:avLst/>
              <a:gdLst/>
              <a:ahLst/>
              <a:cxnLst/>
              <a:rect l="0" t="0" r="0" b="0"/>
              <a:pathLst>
                <a:path w="207515" h="238787">
                  <a:moveTo>
                    <a:pt x="21772" y="23072"/>
                  </a:moveTo>
                  <a:lnTo>
                    <a:pt x="21772" y="23072"/>
                  </a:lnTo>
                  <a:lnTo>
                    <a:pt x="21772" y="47490"/>
                  </a:lnTo>
                  <a:lnTo>
                    <a:pt x="21772" y="77344"/>
                  </a:lnTo>
                  <a:lnTo>
                    <a:pt x="21772" y="102697"/>
                  </a:lnTo>
                  <a:lnTo>
                    <a:pt x="20361" y="130427"/>
                  </a:lnTo>
                  <a:lnTo>
                    <a:pt x="15030" y="159215"/>
                  </a:lnTo>
                  <a:lnTo>
                    <a:pt x="9839" y="184710"/>
                  </a:lnTo>
                  <a:lnTo>
                    <a:pt x="2949" y="215133"/>
                  </a:lnTo>
                  <a:lnTo>
                    <a:pt x="0" y="229082"/>
                  </a:lnTo>
                  <a:lnTo>
                    <a:pt x="1042" y="237634"/>
                  </a:lnTo>
                  <a:lnTo>
                    <a:pt x="1602" y="238786"/>
                  </a:lnTo>
                  <a:lnTo>
                    <a:pt x="1976" y="238142"/>
                  </a:lnTo>
                  <a:lnTo>
                    <a:pt x="2224" y="236302"/>
                  </a:lnTo>
                  <a:lnTo>
                    <a:pt x="12763" y="211659"/>
                  </a:lnTo>
                  <a:lnTo>
                    <a:pt x="20355" y="190850"/>
                  </a:lnTo>
                  <a:lnTo>
                    <a:pt x="28433" y="167490"/>
                  </a:lnTo>
                  <a:lnTo>
                    <a:pt x="36727" y="142996"/>
                  </a:lnTo>
                  <a:lnTo>
                    <a:pt x="45117" y="118000"/>
                  </a:lnTo>
                  <a:lnTo>
                    <a:pt x="53549" y="92779"/>
                  </a:lnTo>
                  <a:lnTo>
                    <a:pt x="60590" y="68869"/>
                  </a:lnTo>
                  <a:lnTo>
                    <a:pt x="65259" y="39542"/>
                  </a:lnTo>
                  <a:lnTo>
                    <a:pt x="70918" y="9993"/>
                  </a:lnTo>
                  <a:lnTo>
                    <a:pt x="72246" y="106"/>
                  </a:lnTo>
                  <a:lnTo>
                    <a:pt x="73766" y="0"/>
                  </a:lnTo>
                  <a:lnTo>
                    <a:pt x="79217" y="1764"/>
                  </a:lnTo>
                  <a:lnTo>
                    <a:pt x="107991" y="31313"/>
                  </a:lnTo>
                  <a:lnTo>
                    <a:pt x="137215" y="46546"/>
                  </a:lnTo>
                  <a:lnTo>
                    <a:pt x="163692" y="54251"/>
                  </a:lnTo>
                  <a:lnTo>
                    <a:pt x="194131" y="63176"/>
                  </a:lnTo>
                  <a:lnTo>
                    <a:pt x="205800" y="69605"/>
                  </a:lnTo>
                  <a:lnTo>
                    <a:pt x="207251" y="72439"/>
                  </a:lnTo>
                  <a:lnTo>
                    <a:pt x="207514" y="75738"/>
                  </a:lnTo>
                  <a:lnTo>
                    <a:pt x="206983" y="79350"/>
                  </a:lnTo>
                  <a:lnTo>
                    <a:pt x="192752" y="97916"/>
                  </a:lnTo>
                  <a:lnTo>
                    <a:pt x="172788" y="117014"/>
                  </a:lnTo>
                  <a:lnTo>
                    <a:pt x="146040" y="139613"/>
                  </a:lnTo>
                  <a:lnTo>
                    <a:pt x="130017" y="151566"/>
                  </a:lnTo>
                  <a:lnTo>
                    <a:pt x="112985" y="163768"/>
                  </a:lnTo>
                  <a:lnTo>
                    <a:pt x="95986" y="176136"/>
                  </a:lnTo>
                  <a:lnTo>
                    <a:pt x="79010" y="188615"/>
                  </a:lnTo>
                  <a:lnTo>
                    <a:pt x="50739" y="209535"/>
                  </a:lnTo>
                  <a:lnTo>
                    <a:pt x="28122" y="226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1" name="SMARTInkShape-Group764"/>
          <p:cNvGrpSpPr/>
          <p:nvPr/>
        </p:nvGrpSpPr>
        <p:grpSpPr>
          <a:xfrm>
            <a:off x="5467350" y="2241550"/>
            <a:ext cx="146051" cy="81668"/>
            <a:chOff x="5467350" y="2241550"/>
            <a:chExt cx="146051" cy="81668"/>
          </a:xfrm>
        </p:grpSpPr>
        <p:sp>
          <p:nvSpPr>
            <p:cNvPr id="149" name="SMARTInkShape-3337"/>
            <p:cNvSpPr/>
            <p:nvPr>
              <p:custDataLst>
                <p:tags r:id="rId57"/>
              </p:custDataLst>
            </p:nvPr>
          </p:nvSpPr>
          <p:spPr>
            <a:xfrm>
              <a:off x="5480932" y="2241550"/>
              <a:ext cx="132469" cy="12701"/>
            </a:xfrm>
            <a:custGeom>
              <a:avLst/>
              <a:gdLst/>
              <a:ahLst/>
              <a:cxnLst/>
              <a:rect l="0" t="0" r="0" b="0"/>
              <a:pathLst>
                <a:path w="132469" h="1270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6121" y="3371"/>
                  </a:lnTo>
                  <a:lnTo>
                    <a:pt x="37451" y="10126"/>
                  </a:lnTo>
                  <a:lnTo>
                    <a:pt x="62251" y="11556"/>
                  </a:lnTo>
                  <a:lnTo>
                    <a:pt x="93867" y="12361"/>
                  </a:lnTo>
                  <a:lnTo>
                    <a:pt x="122648" y="12633"/>
                  </a:lnTo>
                  <a:lnTo>
                    <a:pt x="13246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3338"/>
            <p:cNvSpPr/>
            <p:nvPr>
              <p:custDataLst>
                <p:tags r:id="rId58"/>
              </p:custDataLst>
            </p:nvPr>
          </p:nvSpPr>
          <p:spPr>
            <a:xfrm>
              <a:off x="5467350" y="2317750"/>
              <a:ext cx="133351" cy="5468"/>
            </a:xfrm>
            <a:custGeom>
              <a:avLst/>
              <a:gdLst/>
              <a:ahLst/>
              <a:cxnLst/>
              <a:rect l="0" t="0" r="0" b="0"/>
              <a:pathLst>
                <a:path w="133351" h="5468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2717" y="2717"/>
                  </a:lnTo>
                  <a:lnTo>
                    <a:pt x="70826" y="805"/>
                  </a:lnTo>
                  <a:lnTo>
                    <a:pt x="97028" y="239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" name="SMARTInkShape-Group765"/>
          <p:cNvGrpSpPr/>
          <p:nvPr/>
        </p:nvGrpSpPr>
        <p:grpSpPr>
          <a:xfrm>
            <a:off x="5905725" y="2142238"/>
            <a:ext cx="228376" cy="321563"/>
            <a:chOff x="5905725" y="2142238"/>
            <a:chExt cx="228376" cy="321563"/>
          </a:xfrm>
        </p:grpSpPr>
        <p:sp>
          <p:nvSpPr>
            <p:cNvPr id="152" name="SMARTInkShape-3339"/>
            <p:cNvSpPr/>
            <p:nvPr>
              <p:custDataLst>
                <p:tags r:id="rId55"/>
              </p:custDataLst>
            </p:nvPr>
          </p:nvSpPr>
          <p:spPr>
            <a:xfrm>
              <a:off x="5905725" y="2142238"/>
              <a:ext cx="184540" cy="269444"/>
            </a:xfrm>
            <a:custGeom>
              <a:avLst/>
              <a:gdLst/>
              <a:ahLst/>
              <a:cxnLst/>
              <a:rect l="0" t="0" r="0" b="0"/>
              <a:pathLst>
                <a:path w="184540" h="269444">
                  <a:moveTo>
                    <a:pt x="133125" y="23112"/>
                  </a:moveTo>
                  <a:lnTo>
                    <a:pt x="133125" y="23112"/>
                  </a:lnTo>
                  <a:lnTo>
                    <a:pt x="124336" y="9297"/>
                  </a:lnTo>
                  <a:lnTo>
                    <a:pt x="120915" y="5435"/>
                  </a:lnTo>
                  <a:lnTo>
                    <a:pt x="111471" y="1144"/>
                  </a:lnTo>
                  <a:lnTo>
                    <a:pt x="105989" y="0"/>
                  </a:lnTo>
                  <a:lnTo>
                    <a:pt x="88608" y="8136"/>
                  </a:lnTo>
                  <a:lnTo>
                    <a:pt x="66773" y="25628"/>
                  </a:lnTo>
                  <a:lnTo>
                    <a:pt x="42958" y="52217"/>
                  </a:lnTo>
                  <a:lnTo>
                    <a:pt x="32797" y="67916"/>
                  </a:lnTo>
                  <a:lnTo>
                    <a:pt x="23907" y="84731"/>
                  </a:lnTo>
                  <a:lnTo>
                    <a:pt x="15862" y="102291"/>
                  </a:lnTo>
                  <a:lnTo>
                    <a:pt x="9795" y="121054"/>
                  </a:lnTo>
                  <a:lnTo>
                    <a:pt x="5044" y="140618"/>
                  </a:lnTo>
                  <a:lnTo>
                    <a:pt x="1171" y="160716"/>
                  </a:lnTo>
                  <a:lnTo>
                    <a:pt x="0" y="179053"/>
                  </a:lnTo>
                  <a:lnTo>
                    <a:pt x="631" y="196217"/>
                  </a:lnTo>
                  <a:lnTo>
                    <a:pt x="2462" y="212599"/>
                  </a:lnTo>
                  <a:lnTo>
                    <a:pt x="15786" y="238327"/>
                  </a:lnTo>
                  <a:lnTo>
                    <a:pt x="25265" y="249138"/>
                  </a:lnTo>
                  <a:lnTo>
                    <a:pt x="48969" y="263033"/>
                  </a:lnTo>
                  <a:lnTo>
                    <a:pt x="74555" y="269443"/>
                  </a:lnTo>
                  <a:lnTo>
                    <a:pt x="97687" y="267589"/>
                  </a:lnTo>
                  <a:lnTo>
                    <a:pt x="121608" y="256417"/>
                  </a:lnTo>
                  <a:lnTo>
                    <a:pt x="144939" y="238281"/>
                  </a:lnTo>
                  <a:lnTo>
                    <a:pt x="164717" y="213757"/>
                  </a:lnTo>
                  <a:lnTo>
                    <a:pt x="177269" y="182632"/>
                  </a:lnTo>
                  <a:lnTo>
                    <a:pt x="181605" y="165442"/>
                  </a:lnTo>
                  <a:lnTo>
                    <a:pt x="183789" y="146927"/>
                  </a:lnTo>
                  <a:lnTo>
                    <a:pt x="184539" y="127527"/>
                  </a:lnTo>
                  <a:lnTo>
                    <a:pt x="184335" y="107539"/>
                  </a:lnTo>
                  <a:lnTo>
                    <a:pt x="181376" y="89274"/>
                  </a:lnTo>
                  <a:lnTo>
                    <a:pt x="176582" y="72159"/>
                  </a:lnTo>
                  <a:lnTo>
                    <a:pt x="170563" y="55810"/>
                  </a:lnTo>
                  <a:lnTo>
                    <a:pt x="162317" y="44205"/>
                  </a:lnTo>
                  <a:lnTo>
                    <a:pt x="141866" y="29429"/>
                  </a:lnTo>
                  <a:lnTo>
                    <a:pt x="118665" y="26155"/>
                  </a:lnTo>
                  <a:lnTo>
                    <a:pt x="82325" y="294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3340"/>
            <p:cNvSpPr/>
            <p:nvPr>
              <p:custDataLst>
                <p:tags r:id="rId56"/>
              </p:custDataLst>
            </p:nvPr>
          </p:nvSpPr>
          <p:spPr>
            <a:xfrm>
              <a:off x="5975350" y="2286000"/>
              <a:ext cx="158751" cy="177801"/>
            </a:xfrm>
            <a:custGeom>
              <a:avLst/>
              <a:gdLst/>
              <a:ahLst/>
              <a:cxnLst/>
              <a:rect l="0" t="0" r="0" b="0"/>
              <a:pathLst>
                <a:path w="158751" h="177801">
                  <a:moveTo>
                    <a:pt x="0" y="0"/>
                  </a:moveTo>
                  <a:lnTo>
                    <a:pt x="0" y="0"/>
                  </a:lnTo>
                  <a:lnTo>
                    <a:pt x="17676" y="29886"/>
                  </a:lnTo>
                  <a:lnTo>
                    <a:pt x="33256" y="51147"/>
                  </a:lnTo>
                  <a:lnTo>
                    <a:pt x="54292" y="75649"/>
                  </a:lnTo>
                  <a:lnTo>
                    <a:pt x="77751" y="98298"/>
                  </a:lnTo>
                  <a:lnTo>
                    <a:pt x="100408" y="118241"/>
                  </a:lnTo>
                  <a:lnTo>
                    <a:pt x="129234" y="141573"/>
                  </a:lnTo>
                  <a:lnTo>
                    <a:pt x="147417" y="157424"/>
                  </a:lnTo>
                  <a:lnTo>
                    <a:pt x="155393" y="169175"/>
                  </a:lnTo>
                  <a:lnTo>
                    <a:pt x="15875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" name="SMARTInkShape-Group766"/>
          <p:cNvGrpSpPr/>
          <p:nvPr/>
        </p:nvGrpSpPr>
        <p:grpSpPr>
          <a:xfrm>
            <a:off x="4787900" y="3244850"/>
            <a:ext cx="69851" cy="44451"/>
            <a:chOff x="4787900" y="3244850"/>
            <a:chExt cx="69851" cy="44451"/>
          </a:xfrm>
        </p:grpSpPr>
        <p:sp>
          <p:nvSpPr>
            <p:cNvPr id="155" name="SMARTInkShape-3341"/>
            <p:cNvSpPr/>
            <p:nvPr>
              <p:custDataLst>
                <p:tags r:id="rId53"/>
              </p:custDataLst>
            </p:nvPr>
          </p:nvSpPr>
          <p:spPr>
            <a:xfrm>
              <a:off x="4787900" y="32448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3845" y="10983"/>
                  </a:lnTo>
                  <a:lnTo>
                    <a:pt x="64113" y="12599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3342"/>
            <p:cNvSpPr/>
            <p:nvPr>
              <p:custDataLst>
                <p:tags r:id="rId54"/>
              </p:custDataLst>
            </p:nvPr>
          </p:nvSpPr>
          <p:spPr>
            <a:xfrm>
              <a:off x="4787900" y="32766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3845" y="7839"/>
                  </a:lnTo>
                  <a:lnTo>
                    <a:pt x="61245" y="12273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8" name="SMARTInkShape-3343"/>
          <p:cNvSpPr/>
          <p:nvPr>
            <p:custDataLst>
              <p:tags r:id="rId7"/>
            </p:custDataLst>
          </p:nvPr>
        </p:nvSpPr>
        <p:spPr>
          <a:xfrm>
            <a:off x="5080000" y="3041650"/>
            <a:ext cx="241301" cy="453623"/>
          </a:xfrm>
          <a:custGeom>
            <a:avLst/>
            <a:gdLst/>
            <a:ahLst/>
            <a:cxnLst/>
            <a:rect l="0" t="0" r="0" b="0"/>
            <a:pathLst>
              <a:path w="241301" h="453623">
                <a:moveTo>
                  <a:pt x="0" y="203200"/>
                </a:moveTo>
                <a:lnTo>
                  <a:pt x="0" y="203200"/>
                </a:lnTo>
                <a:lnTo>
                  <a:pt x="3371" y="231611"/>
                </a:lnTo>
                <a:lnTo>
                  <a:pt x="12209" y="263123"/>
                </a:lnTo>
                <a:lnTo>
                  <a:pt x="17891" y="288864"/>
                </a:lnTo>
                <a:lnTo>
                  <a:pt x="23474" y="316767"/>
                </a:lnTo>
                <a:lnTo>
                  <a:pt x="30659" y="345632"/>
                </a:lnTo>
                <a:lnTo>
                  <a:pt x="36675" y="374923"/>
                </a:lnTo>
                <a:lnTo>
                  <a:pt x="41700" y="402288"/>
                </a:lnTo>
                <a:lnTo>
                  <a:pt x="47790" y="432150"/>
                </a:lnTo>
                <a:lnTo>
                  <a:pt x="50614" y="449150"/>
                </a:lnTo>
                <a:lnTo>
                  <a:pt x="52088" y="451834"/>
                </a:lnTo>
                <a:lnTo>
                  <a:pt x="53774" y="453622"/>
                </a:lnTo>
                <a:lnTo>
                  <a:pt x="55605" y="453404"/>
                </a:lnTo>
                <a:lnTo>
                  <a:pt x="59520" y="449398"/>
                </a:lnTo>
                <a:lnTo>
                  <a:pt x="77922" y="423073"/>
                </a:lnTo>
                <a:lnTo>
                  <a:pt x="89666" y="399464"/>
                </a:lnTo>
                <a:lnTo>
                  <a:pt x="103822" y="370626"/>
                </a:lnTo>
                <a:lnTo>
                  <a:pt x="111548" y="355034"/>
                </a:lnTo>
                <a:lnTo>
                  <a:pt x="119521" y="337584"/>
                </a:lnTo>
                <a:lnTo>
                  <a:pt x="127659" y="318895"/>
                </a:lnTo>
                <a:lnTo>
                  <a:pt x="135906" y="299380"/>
                </a:lnTo>
                <a:lnTo>
                  <a:pt x="144226" y="279314"/>
                </a:lnTo>
                <a:lnTo>
                  <a:pt x="152595" y="258882"/>
                </a:lnTo>
                <a:lnTo>
                  <a:pt x="160996" y="238204"/>
                </a:lnTo>
                <a:lnTo>
                  <a:pt x="169420" y="218070"/>
                </a:lnTo>
                <a:lnTo>
                  <a:pt x="177858" y="198296"/>
                </a:lnTo>
                <a:lnTo>
                  <a:pt x="186305" y="178764"/>
                </a:lnTo>
                <a:lnTo>
                  <a:pt x="194054" y="159393"/>
                </a:lnTo>
                <a:lnTo>
                  <a:pt x="201336" y="140128"/>
                </a:lnTo>
                <a:lnTo>
                  <a:pt x="208307" y="120936"/>
                </a:lnTo>
                <a:lnTo>
                  <a:pt x="213660" y="103201"/>
                </a:lnTo>
                <a:lnTo>
                  <a:pt x="217935" y="86440"/>
                </a:lnTo>
                <a:lnTo>
                  <a:pt x="224565" y="56762"/>
                </a:lnTo>
                <a:lnTo>
                  <a:pt x="232265" y="26304"/>
                </a:lnTo>
                <a:lnTo>
                  <a:pt x="2413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7" name="SMARTInkShape-Group769"/>
          <p:cNvGrpSpPr/>
          <p:nvPr/>
        </p:nvGrpSpPr>
        <p:grpSpPr>
          <a:xfrm>
            <a:off x="5321300" y="2921000"/>
            <a:ext cx="869951" cy="702816"/>
            <a:chOff x="5321300" y="2921000"/>
            <a:chExt cx="869951" cy="702816"/>
          </a:xfrm>
        </p:grpSpPr>
        <p:sp>
          <p:nvSpPr>
            <p:cNvPr id="159" name="SMARTInkShape-3344"/>
            <p:cNvSpPr/>
            <p:nvPr>
              <p:custDataLst>
                <p:tags r:id="rId45"/>
              </p:custDataLst>
            </p:nvPr>
          </p:nvSpPr>
          <p:spPr>
            <a:xfrm>
              <a:off x="5461000" y="3321050"/>
              <a:ext cx="400051" cy="19051"/>
            </a:xfrm>
            <a:custGeom>
              <a:avLst/>
              <a:gdLst/>
              <a:ahLst/>
              <a:cxnLst/>
              <a:rect l="0" t="0" r="0" b="0"/>
              <a:pathLst>
                <a:path w="400051" h="19051">
                  <a:moveTo>
                    <a:pt x="0" y="19050"/>
                  </a:moveTo>
                  <a:lnTo>
                    <a:pt x="0" y="19050"/>
                  </a:lnTo>
                  <a:lnTo>
                    <a:pt x="6742" y="15679"/>
                  </a:lnTo>
                  <a:lnTo>
                    <a:pt x="34623" y="13288"/>
                  </a:lnTo>
                  <a:lnTo>
                    <a:pt x="61014" y="12962"/>
                  </a:lnTo>
                  <a:lnTo>
                    <a:pt x="77365" y="12169"/>
                  </a:lnTo>
                  <a:lnTo>
                    <a:pt x="95321" y="10935"/>
                  </a:lnTo>
                  <a:lnTo>
                    <a:pt x="114347" y="9406"/>
                  </a:lnTo>
                  <a:lnTo>
                    <a:pt x="135498" y="8387"/>
                  </a:lnTo>
                  <a:lnTo>
                    <a:pt x="158066" y="7708"/>
                  </a:lnTo>
                  <a:lnTo>
                    <a:pt x="181577" y="7255"/>
                  </a:lnTo>
                  <a:lnTo>
                    <a:pt x="205012" y="6953"/>
                  </a:lnTo>
                  <a:lnTo>
                    <a:pt x="228398" y="6752"/>
                  </a:lnTo>
                  <a:lnTo>
                    <a:pt x="251748" y="6618"/>
                  </a:lnTo>
                  <a:lnTo>
                    <a:pt x="272960" y="6529"/>
                  </a:lnTo>
                  <a:lnTo>
                    <a:pt x="292745" y="6469"/>
                  </a:lnTo>
                  <a:lnTo>
                    <a:pt x="311580" y="6429"/>
                  </a:lnTo>
                  <a:lnTo>
                    <a:pt x="341916" y="6385"/>
                  </a:lnTo>
                  <a:lnTo>
                    <a:pt x="373182" y="4479"/>
                  </a:lnTo>
                  <a:lnTo>
                    <a:pt x="400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3345"/>
            <p:cNvSpPr/>
            <p:nvPr>
              <p:custDataLst>
                <p:tags r:id="rId46"/>
              </p:custDataLst>
            </p:nvPr>
          </p:nvSpPr>
          <p:spPr>
            <a:xfrm>
              <a:off x="5765924" y="3020112"/>
              <a:ext cx="101477" cy="243789"/>
            </a:xfrm>
            <a:custGeom>
              <a:avLst/>
              <a:gdLst/>
              <a:ahLst/>
              <a:cxnLst/>
              <a:rect l="0" t="0" r="0" b="0"/>
              <a:pathLst>
                <a:path w="101477" h="243789">
                  <a:moveTo>
                    <a:pt x="37976" y="8838"/>
                  </a:moveTo>
                  <a:lnTo>
                    <a:pt x="37976" y="8838"/>
                  </a:lnTo>
                  <a:lnTo>
                    <a:pt x="41347" y="5467"/>
                  </a:lnTo>
                  <a:lnTo>
                    <a:pt x="43002" y="1931"/>
                  </a:lnTo>
                  <a:lnTo>
                    <a:pt x="43443" y="0"/>
                  </a:lnTo>
                  <a:lnTo>
                    <a:pt x="37302" y="28039"/>
                  </a:lnTo>
                  <a:lnTo>
                    <a:pt x="32032" y="51238"/>
                  </a:lnTo>
                  <a:lnTo>
                    <a:pt x="22634" y="80364"/>
                  </a:lnTo>
                  <a:lnTo>
                    <a:pt x="15164" y="110242"/>
                  </a:lnTo>
                  <a:lnTo>
                    <a:pt x="9493" y="138573"/>
                  </a:lnTo>
                  <a:lnTo>
                    <a:pt x="4620" y="162924"/>
                  </a:lnTo>
                  <a:lnTo>
                    <a:pt x="1281" y="189724"/>
                  </a:lnTo>
                  <a:lnTo>
                    <a:pt x="0" y="204287"/>
                  </a:lnTo>
                  <a:lnTo>
                    <a:pt x="8681" y="181018"/>
                  </a:lnTo>
                  <a:lnTo>
                    <a:pt x="19654" y="155104"/>
                  </a:lnTo>
                  <a:lnTo>
                    <a:pt x="33723" y="131433"/>
                  </a:lnTo>
                  <a:lnTo>
                    <a:pt x="45258" y="119063"/>
                  </a:lnTo>
                  <a:lnTo>
                    <a:pt x="57440" y="111214"/>
                  </a:lnTo>
                  <a:lnTo>
                    <a:pt x="62241" y="109544"/>
                  </a:lnTo>
                  <a:lnTo>
                    <a:pt x="66147" y="109137"/>
                  </a:lnTo>
                  <a:lnTo>
                    <a:pt x="69457" y="109571"/>
                  </a:lnTo>
                  <a:lnTo>
                    <a:pt x="71663" y="111271"/>
                  </a:lnTo>
                  <a:lnTo>
                    <a:pt x="74114" y="116923"/>
                  </a:lnTo>
                  <a:lnTo>
                    <a:pt x="61185" y="146552"/>
                  </a:lnTo>
                  <a:lnTo>
                    <a:pt x="47832" y="171860"/>
                  </a:lnTo>
                  <a:lnTo>
                    <a:pt x="30359" y="200051"/>
                  </a:lnTo>
                  <a:lnTo>
                    <a:pt x="28665" y="204047"/>
                  </a:lnTo>
                  <a:lnTo>
                    <a:pt x="26829" y="206005"/>
                  </a:lnTo>
                  <a:lnTo>
                    <a:pt x="24900" y="206605"/>
                  </a:lnTo>
                  <a:lnTo>
                    <a:pt x="22909" y="206299"/>
                  </a:lnTo>
                  <a:lnTo>
                    <a:pt x="21582" y="205390"/>
                  </a:lnTo>
                  <a:lnTo>
                    <a:pt x="20696" y="204078"/>
                  </a:lnTo>
                  <a:lnTo>
                    <a:pt x="19712" y="200034"/>
                  </a:lnTo>
                  <a:lnTo>
                    <a:pt x="19276" y="193532"/>
                  </a:lnTo>
                  <a:lnTo>
                    <a:pt x="19865" y="191234"/>
                  </a:lnTo>
                  <a:lnTo>
                    <a:pt x="20963" y="189702"/>
                  </a:lnTo>
                  <a:lnTo>
                    <a:pt x="24424" y="187243"/>
                  </a:lnTo>
                  <a:lnTo>
                    <a:pt x="31766" y="193559"/>
                  </a:lnTo>
                  <a:lnTo>
                    <a:pt x="54361" y="224843"/>
                  </a:lnTo>
                  <a:lnTo>
                    <a:pt x="73433" y="238321"/>
                  </a:lnTo>
                  <a:lnTo>
                    <a:pt x="86503" y="242168"/>
                  </a:lnTo>
                  <a:lnTo>
                    <a:pt x="101476" y="2437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3346"/>
            <p:cNvSpPr/>
            <p:nvPr>
              <p:custDataLst>
                <p:tags r:id="rId47"/>
              </p:custDataLst>
            </p:nvPr>
          </p:nvSpPr>
          <p:spPr>
            <a:xfrm>
              <a:off x="5492750" y="3156473"/>
              <a:ext cx="171451" cy="107428"/>
            </a:xfrm>
            <a:custGeom>
              <a:avLst/>
              <a:gdLst/>
              <a:ahLst/>
              <a:cxnLst/>
              <a:rect l="0" t="0" r="0" b="0"/>
              <a:pathLst>
                <a:path w="171451" h="107428">
                  <a:moveTo>
                    <a:pt x="0" y="12177"/>
                  </a:moveTo>
                  <a:lnTo>
                    <a:pt x="0" y="12177"/>
                  </a:lnTo>
                  <a:lnTo>
                    <a:pt x="0" y="5435"/>
                  </a:lnTo>
                  <a:lnTo>
                    <a:pt x="705" y="3449"/>
                  </a:lnTo>
                  <a:lnTo>
                    <a:pt x="1881" y="2125"/>
                  </a:lnTo>
                  <a:lnTo>
                    <a:pt x="5467" y="0"/>
                  </a:lnTo>
                  <a:lnTo>
                    <a:pt x="1812" y="11836"/>
                  </a:lnTo>
                  <a:lnTo>
                    <a:pt x="537" y="35673"/>
                  </a:lnTo>
                  <a:lnTo>
                    <a:pt x="159" y="60217"/>
                  </a:lnTo>
                  <a:lnTo>
                    <a:pt x="1913" y="85950"/>
                  </a:lnTo>
                  <a:lnTo>
                    <a:pt x="5474" y="98089"/>
                  </a:lnTo>
                  <a:lnTo>
                    <a:pt x="6471" y="99085"/>
                  </a:lnTo>
                  <a:lnTo>
                    <a:pt x="9461" y="100192"/>
                  </a:lnTo>
                  <a:lnTo>
                    <a:pt x="11246" y="99076"/>
                  </a:lnTo>
                  <a:lnTo>
                    <a:pt x="28411" y="73588"/>
                  </a:lnTo>
                  <a:lnTo>
                    <a:pt x="44627" y="44978"/>
                  </a:lnTo>
                  <a:lnTo>
                    <a:pt x="68488" y="13670"/>
                  </a:lnTo>
                  <a:lnTo>
                    <a:pt x="69648" y="13878"/>
                  </a:lnTo>
                  <a:lnTo>
                    <a:pt x="72817" y="15990"/>
                  </a:lnTo>
                  <a:lnTo>
                    <a:pt x="74697" y="21162"/>
                  </a:lnTo>
                  <a:lnTo>
                    <a:pt x="76067" y="51066"/>
                  </a:lnTo>
                  <a:lnTo>
                    <a:pt x="76198" y="75099"/>
                  </a:lnTo>
                  <a:lnTo>
                    <a:pt x="88409" y="63417"/>
                  </a:lnTo>
                  <a:lnTo>
                    <a:pt x="115697" y="34079"/>
                  </a:lnTo>
                  <a:lnTo>
                    <a:pt x="130542" y="22331"/>
                  </a:lnTo>
                  <a:lnTo>
                    <a:pt x="138217" y="20217"/>
                  </a:lnTo>
                  <a:lnTo>
                    <a:pt x="141533" y="21065"/>
                  </a:lnTo>
                  <a:lnTo>
                    <a:pt x="147100" y="25770"/>
                  </a:lnTo>
                  <a:lnTo>
                    <a:pt x="150044" y="32565"/>
                  </a:lnTo>
                  <a:lnTo>
                    <a:pt x="152193" y="63652"/>
                  </a:lnTo>
                  <a:lnTo>
                    <a:pt x="154220" y="80345"/>
                  </a:lnTo>
                  <a:lnTo>
                    <a:pt x="159564" y="101561"/>
                  </a:lnTo>
                  <a:lnTo>
                    <a:pt x="162115" y="103516"/>
                  </a:lnTo>
                  <a:lnTo>
                    <a:pt x="171450" y="1074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3347"/>
            <p:cNvSpPr/>
            <p:nvPr>
              <p:custDataLst>
                <p:tags r:id="rId48"/>
              </p:custDataLst>
            </p:nvPr>
          </p:nvSpPr>
          <p:spPr>
            <a:xfrm>
              <a:off x="5632450" y="3422650"/>
              <a:ext cx="95646" cy="201166"/>
            </a:xfrm>
            <a:custGeom>
              <a:avLst/>
              <a:gdLst/>
              <a:ahLst/>
              <a:cxnLst/>
              <a:rect l="0" t="0" r="0" b="0"/>
              <a:pathLst>
                <a:path w="95646" h="201166">
                  <a:moveTo>
                    <a:pt x="0" y="0"/>
                  </a:moveTo>
                  <a:lnTo>
                    <a:pt x="0" y="0"/>
                  </a:lnTo>
                  <a:lnTo>
                    <a:pt x="0" y="30443"/>
                  </a:lnTo>
                  <a:lnTo>
                    <a:pt x="1882" y="58644"/>
                  </a:lnTo>
                  <a:lnTo>
                    <a:pt x="5070" y="80392"/>
                  </a:lnTo>
                  <a:lnTo>
                    <a:pt x="8838" y="106520"/>
                  </a:lnTo>
                  <a:lnTo>
                    <a:pt x="10983" y="128951"/>
                  </a:lnTo>
                  <a:lnTo>
                    <a:pt x="12192" y="155565"/>
                  </a:lnTo>
                  <a:lnTo>
                    <a:pt x="12680" y="186352"/>
                  </a:lnTo>
                  <a:lnTo>
                    <a:pt x="12687" y="186324"/>
                  </a:lnTo>
                  <a:lnTo>
                    <a:pt x="12691" y="185599"/>
                  </a:lnTo>
                  <a:lnTo>
                    <a:pt x="8334" y="178661"/>
                  </a:lnTo>
                  <a:lnTo>
                    <a:pt x="7232" y="172068"/>
                  </a:lnTo>
                  <a:lnTo>
                    <a:pt x="9982" y="153681"/>
                  </a:lnTo>
                  <a:lnTo>
                    <a:pt x="21597" y="127253"/>
                  </a:lnTo>
                  <a:lnTo>
                    <a:pt x="29839" y="109436"/>
                  </a:lnTo>
                  <a:lnTo>
                    <a:pt x="37016" y="102025"/>
                  </a:lnTo>
                  <a:lnTo>
                    <a:pt x="44909" y="98261"/>
                  </a:lnTo>
                  <a:lnTo>
                    <a:pt x="48989" y="97258"/>
                  </a:lnTo>
                  <a:lnTo>
                    <a:pt x="59167" y="99906"/>
                  </a:lnTo>
                  <a:lnTo>
                    <a:pt x="74916" y="109329"/>
                  </a:lnTo>
                  <a:lnTo>
                    <a:pt x="88519" y="122940"/>
                  </a:lnTo>
                  <a:lnTo>
                    <a:pt x="92880" y="128527"/>
                  </a:lnTo>
                  <a:lnTo>
                    <a:pt x="95081" y="134368"/>
                  </a:lnTo>
                  <a:lnTo>
                    <a:pt x="95645" y="146503"/>
                  </a:lnTo>
                  <a:lnTo>
                    <a:pt x="91996" y="165234"/>
                  </a:lnTo>
                  <a:lnTo>
                    <a:pt x="83076" y="184190"/>
                  </a:lnTo>
                  <a:lnTo>
                    <a:pt x="73612" y="193104"/>
                  </a:lnTo>
                  <a:lnTo>
                    <a:pt x="61644" y="198713"/>
                  </a:lnTo>
                  <a:lnTo>
                    <a:pt x="40451" y="201165"/>
                  </a:lnTo>
                  <a:lnTo>
                    <a:pt x="29502" y="199238"/>
                  </a:lnTo>
                  <a:lnTo>
                    <a:pt x="15405" y="190815"/>
                  </a:lnTo>
                  <a:lnTo>
                    <a:pt x="5662" y="179383"/>
                  </a:lnTo>
                  <a:lnTo>
                    <a:pt x="4480" y="175327"/>
                  </a:lnTo>
                  <a:lnTo>
                    <a:pt x="635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3348"/>
            <p:cNvSpPr/>
            <p:nvPr>
              <p:custDataLst>
                <p:tags r:id="rId49"/>
              </p:custDataLst>
            </p:nvPr>
          </p:nvSpPr>
          <p:spPr>
            <a:xfrm>
              <a:off x="5737995" y="3371850"/>
              <a:ext cx="59556" cy="88901"/>
            </a:xfrm>
            <a:custGeom>
              <a:avLst/>
              <a:gdLst/>
              <a:ahLst/>
              <a:cxnLst/>
              <a:rect l="0" t="0" r="0" b="0"/>
              <a:pathLst>
                <a:path w="59556" h="88901">
                  <a:moveTo>
                    <a:pt x="21455" y="0"/>
                  </a:moveTo>
                  <a:lnTo>
                    <a:pt x="21455" y="0"/>
                  </a:lnTo>
                  <a:lnTo>
                    <a:pt x="24826" y="0"/>
                  </a:lnTo>
                  <a:lnTo>
                    <a:pt x="33664" y="3371"/>
                  </a:lnTo>
                  <a:lnTo>
                    <a:pt x="41849" y="8838"/>
                  </a:lnTo>
                  <a:lnTo>
                    <a:pt x="42812" y="11537"/>
                  </a:lnTo>
                  <a:lnTo>
                    <a:pt x="42000" y="18298"/>
                  </a:lnTo>
                  <a:lnTo>
                    <a:pt x="37577" y="30037"/>
                  </a:lnTo>
                  <a:lnTo>
                    <a:pt x="28427" y="42453"/>
                  </a:lnTo>
                  <a:lnTo>
                    <a:pt x="7295" y="61634"/>
                  </a:lnTo>
                  <a:lnTo>
                    <a:pt x="0" y="71598"/>
                  </a:lnTo>
                  <a:lnTo>
                    <a:pt x="96" y="73132"/>
                  </a:lnTo>
                  <a:lnTo>
                    <a:pt x="1572" y="74154"/>
                  </a:lnTo>
                  <a:lnTo>
                    <a:pt x="14078" y="75796"/>
                  </a:lnTo>
                  <a:lnTo>
                    <a:pt x="41979" y="76882"/>
                  </a:lnTo>
                  <a:lnTo>
                    <a:pt x="58193" y="82287"/>
                  </a:lnTo>
                  <a:lnTo>
                    <a:pt x="58647" y="83080"/>
                  </a:lnTo>
                  <a:lnTo>
                    <a:pt x="59555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3349"/>
            <p:cNvSpPr/>
            <p:nvPr>
              <p:custDataLst>
                <p:tags r:id="rId50"/>
              </p:custDataLst>
            </p:nvPr>
          </p:nvSpPr>
          <p:spPr>
            <a:xfrm>
              <a:off x="5321300" y="2921000"/>
              <a:ext cx="685665" cy="184151"/>
            </a:xfrm>
            <a:custGeom>
              <a:avLst/>
              <a:gdLst/>
              <a:ahLst/>
              <a:cxnLst/>
              <a:rect l="0" t="0" r="0" b="0"/>
              <a:pathLst>
                <a:path w="685665" h="184151">
                  <a:moveTo>
                    <a:pt x="0" y="184150"/>
                  </a:moveTo>
                  <a:lnTo>
                    <a:pt x="0" y="184150"/>
                  </a:lnTo>
                  <a:lnTo>
                    <a:pt x="0" y="162481"/>
                  </a:lnTo>
                  <a:lnTo>
                    <a:pt x="13815" y="131124"/>
                  </a:lnTo>
                  <a:lnTo>
                    <a:pt x="27612" y="109172"/>
                  </a:lnTo>
                  <a:lnTo>
                    <a:pt x="36967" y="95793"/>
                  </a:lnTo>
                  <a:lnTo>
                    <a:pt x="42232" y="76361"/>
                  </a:lnTo>
                  <a:lnTo>
                    <a:pt x="47529" y="47842"/>
                  </a:lnTo>
                  <a:lnTo>
                    <a:pt x="51228" y="42430"/>
                  </a:lnTo>
                  <a:lnTo>
                    <a:pt x="57047" y="38175"/>
                  </a:lnTo>
                  <a:lnTo>
                    <a:pt x="85708" y="36221"/>
                  </a:lnTo>
                  <a:lnTo>
                    <a:pt x="112649" y="31193"/>
                  </a:lnTo>
                  <a:lnTo>
                    <a:pt x="135438" y="27269"/>
                  </a:lnTo>
                  <a:lnTo>
                    <a:pt x="159678" y="23173"/>
                  </a:lnTo>
                  <a:lnTo>
                    <a:pt x="184563" y="20882"/>
                  </a:lnTo>
                  <a:lnTo>
                    <a:pt x="210439" y="19159"/>
                  </a:lnTo>
                  <a:lnTo>
                    <a:pt x="238403" y="16041"/>
                  </a:lnTo>
                  <a:lnTo>
                    <a:pt x="269175" y="14185"/>
                  </a:lnTo>
                  <a:lnTo>
                    <a:pt x="285283" y="13690"/>
                  </a:lnTo>
                  <a:lnTo>
                    <a:pt x="316352" y="13140"/>
                  </a:lnTo>
                  <a:lnTo>
                    <a:pt x="345918" y="12895"/>
                  </a:lnTo>
                  <a:lnTo>
                    <a:pt x="373169" y="12787"/>
                  </a:lnTo>
                  <a:lnTo>
                    <a:pt x="403154" y="12738"/>
                  </a:lnTo>
                  <a:lnTo>
                    <a:pt x="433885" y="12717"/>
                  </a:lnTo>
                  <a:lnTo>
                    <a:pt x="461655" y="12708"/>
                  </a:lnTo>
                  <a:lnTo>
                    <a:pt x="489989" y="12703"/>
                  </a:lnTo>
                  <a:lnTo>
                    <a:pt x="517634" y="11996"/>
                  </a:lnTo>
                  <a:lnTo>
                    <a:pt x="541680" y="9330"/>
                  </a:lnTo>
                  <a:lnTo>
                    <a:pt x="571680" y="7233"/>
                  </a:lnTo>
                  <a:lnTo>
                    <a:pt x="598443" y="6611"/>
                  </a:lnTo>
                  <a:lnTo>
                    <a:pt x="626995" y="5696"/>
                  </a:lnTo>
                  <a:lnTo>
                    <a:pt x="658298" y="396"/>
                  </a:lnTo>
                  <a:lnTo>
                    <a:pt x="685664" y="0"/>
                  </a:lnTo>
                  <a:lnTo>
                    <a:pt x="682388" y="3371"/>
                  </a:lnTo>
                  <a:lnTo>
                    <a:pt x="680756" y="6907"/>
                  </a:lnTo>
                  <a:lnTo>
                    <a:pt x="674458" y="38279"/>
                  </a:lnTo>
                  <a:lnTo>
                    <a:pt x="6731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3350"/>
            <p:cNvSpPr/>
            <p:nvPr>
              <p:custDataLst>
                <p:tags r:id="rId51"/>
              </p:custDataLst>
            </p:nvPr>
          </p:nvSpPr>
          <p:spPr>
            <a:xfrm>
              <a:off x="6115050" y="3232150"/>
              <a:ext cx="76201" cy="11232"/>
            </a:xfrm>
            <a:custGeom>
              <a:avLst/>
              <a:gdLst/>
              <a:ahLst/>
              <a:cxnLst/>
              <a:rect l="0" t="0" r="0" b="0"/>
              <a:pathLst>
                <a:path w="76201" h="11232">
                  <a:moveTo>
                    <a:pt x="0" y="0"/>
                  </a:moveTo>
                  <a:lnTo>
                    <a:pt x="0" y="0"/>
                  </a:lnTo>
                  <a:lnTo>
                    <a:pt x="24418" y="8838"/>
                  </a:lnTo>
                  <a:lnTo>
                    <a:pt x="54264" y="11231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3351"/>
            <p:cNvSpPr/>
            <p:nvPr>
              <p:custDataLst>
                <p:tags r:id="rId52"/>
              </p:custDataLst>
            </p:nvPr>
          </p:nvSpPr>
          <p:spPr>
            <a:xfrm>
              <a:off x="6108700" y="32702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31706" y="4468"/>
                  </a:lnTo>
                  <a:lnTo>
                    <a:pt x="60513" y="88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0" name="SMARTInkShape-Group770"/>
          <p:cNvGrpSpPr/>
          <p:nvPr/>
        </p:nvGrpSpPr>
        <p:grpSpPr>
          <a:xfrm>
            <a:off x="6348735" y="3055233"/>
            <a:ext cx="227627" cy="292716"/>
            <a:chOff x="6348735" y="3055233"/>
            <a:chExt cx="227627" cy="292716"/>
          </a:xfrm>
        </p:grpSpPr>
        <p:sp>
          <p:nvSpPr>
            <p:cNvPr id="168" name="SMARTInkShape-3352"/>
            <p:cNvSpPr/>
            <p:nvPr>
              <p:custDataLst>
                <p:tags r:id="rId43"/>
              </p:custDataLst>
            </p:nvPr>
          </p:nvSpPr>
          <p:spPr>
            <a:xfrm>
              <a:off x="6348735" y="3055233"/>
              <a:ext cx="227627" cy="292716"/>
            </a:xfrm>
            <a:custGeom>
              <a:avLst/>
              <a:gdLst/>
              <a:ahLst/>
              <a:cxnLst/>
              <a:rect l="0" t="0" r="0" b="0"/>
              <a:pathLst>
                <a:path w="227627" h="292716">
                  <a:moveTo>
                    <a:pt x="134615" y="5467"/>
                  </a:moveTo>
                  <a:lnTo>
                    <a:pt x="134615" y="5467"/>
                  </a:lnTo>
                  <a:lnTo>
                    <a:pt x="131244" y="2096"/>
                  </a:lnTo>
                  <a:lnTo>
                    <a:pt x="115663" y="0"/>
                  </a:lnTo>
                  <a:lnTo>
                    <a:pt x="101027" y="5154"/>
                  </a:lnTo>
                  <a:lnTo>
                    <a:pt x="84410" y="16617"/>
                  </a:lnTo>
                  <a:lnTo>
                    <a:pt x="65264" y="35822"/>
                  </a:lnTo>
                  <a:lnTo>
                    <a:pt x="46878" y="64114"/>
                  </a:lnTo>
                  <a:lnTo>
                    <a:pt x="38023" y="80548"/>
                  </a:lnTo>
                  <a:lnTo>
                    <a:pt x="29298" y="99971"/>
                  </a:lnTo>
                  <a:lnTo>
                    <a:pt x="20659" y="121386"/>
                  </a:lnTo>
                  <a:lnTo>
                    <a:pt x="12078" y="144130"/>
                  </a:lnTo>
                  <a:lnTo>
                    <a:pt x="6357" y="166348"/>
                  </a:lnTo>
                  <a:lnTo>
                    <a:pt x="2543" y="188216"/>
                  </a:lnTo>
                  <a:lnTo>
                    <a:pt x="0" y="209849"/>
                  </a:lnTo>
                  <a:lnTo>
                    <a:pt x="422" y="228505"/>
                  </a:lnTo>
                  <a:lnTo>
                    <a:pt x="2819" y="245176"/>
                  </a:lnTo>
                  <a:lnTo>
                    <a:pt x="6534" y="260523"/>
                  </a:lnTo>
                  <a:lnTo>
                    <a:pt x="20070" y="281338"/>
                  </a:lnTo>
                  <a:lnTo>
                    <a:pt x="28618" y="288864"/>
                  </a:lnTo>
                  <a:lnTo>
                    <a:pt x="39256" y="292471"/>
                  </a:lnTo>
                  <a:lnTo>
                    <a:pt x="64246" y="292715"/>
                  </a:lnTo>
                  <a:lnTo>
                    <a:pt x="89934" y="282475"/>
                  </a:lnTo>
                  <a:lnTo>
                    <a:pt x="116168" y="264049"/>
                  </a:lnTo>
                  <a:lnTo>
                    <a:pt x="144290" y="237044"/>
                  </a:lnTo>
                  <a:lnTo>
                    <a:pt x="158703" y="221235"/>
                  </a:lnTo>
                  <a:lnTo>
                    <a:pt x="173252" y="204346"/>
                  </a:lnTo>
                  <a:lnTo>
                    <a:pt x="187890" y="186736"/>
                  </a:lnTo>
                  <a:lnTo>
                    <a:pt x="199765" y="167941"/>
                  </a:lnTo>
                  <a:lnTo>
                    <a:pt x="209798" y="148355"/>
                  </a:lnTo>
                  <a:lnTo>
                    <a:pt x="218604" y="128242"/>
                  </a:lnTo>
                  <a:lnTo>
                    <a:pt x="223768" y="109189"/>
                  </a:lnTo>
                  <a:lnTo>
                    <a:pt x="226506" y="90843"/>
                  </a:lnTo>
                  <a:lnTo>
                    <a:pt x="227626" y="72968"/>
                  </a:lnTo>
                  <a:lnTo>
                    <a:pt x="219463" y="45580"/>
                  </a:lnTo>
                  <a:lnTo>
                    <a:pt x="212347" y="34326"/>
                  </a:lnTo>
                  <a:lnTo>
                    <a:pt x="203369" y="27528"/>
                  </a:lnTo>
                  <a:lnTo>
                    <a:pt x="182106" y="21857"/>
                  </a:lnTo>
                  <a:lnTo>
                    <a:pt x="160426" y="27333"/>
                  </a:lnTo>
                  <a:lnTo>
                    <a:pt x="128265" y="43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3353"/>
            <p:cNvSpPr/>
            <p:nvPr>
              <p:custDataLst>
                <p:tags r:id="rId44"/>
              </p:custDataLst>
            </p:nvPr>
          </p:nvSpPr>
          <p:spPr>
            <a:xfrm>
              <a:off x="6470650" y="3213100"/>
              <a:ext cx="101601" cy="114301"/>
            </a:xfrm>
            <a:custGeom>
              <a:avLst/>
              <a:gdLst/>
              <a:ahLst/>
              <a:cxnLst/>
              <a:rect l="0" t="0" r="0" b="0"/>
              <a:pathLst>
                <a:path w="101601" h="114301">
                  <a:moveTo>
                    <a:pt x="0" y="0"/>
                  </a:moveTo>
                  <a:lnTo>
                    <a:pt x="0" y="0"/>
                  </a:lnTo>
                  <a:lnTo>
                    <a:pt x="29886" y="24418"/>
                  </a:lnTo>
                  <a:lnTo>
                    <a:pt x="53618" y="50901"/>
                  </a:lnTo>
                  <a:lnTo>
                    <a:pt x="78525" y="77719"/>
                  </a:lnTo>
                  <a:lnTo>
                    <a:pt x="96310" y="101221"/>
                  </a:lnTo>
                  <a:lnTo>
                    <a:pt x="10160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" name="SMARTInkShape-Group771"/>
          <p:cNvGrpSpPr/>
          <p:nvPr/>
        </p:nvGrpSpPr>
        <p:grpSpPr>
          <a:xfrm>
            <a:off x="3670300" y="4489450"/>
            <a:ext cx="425451" cy="236952"/>
            <a:chOff x="3670300" y="4489450"/>
            <a:chExt cx="425451" cy="236952"/>
          </a:xfrm>
        </p:grpSpPr>
        <p:sp>
          <p:nvSpPr>
            <p:cNvPr id="171" name="SMARTInkShape-3354"/>
            <p:cNvSpPr/>
            <p:nvPr>
              <p:custDataLst>
                <p:tags r:id="rId37"/>
              </p:custDataLst>
            </p:nvPr>
          </p:nvSpPr>
          <p:spPr>
            <a:xfrm>
              <a:off x="3733800" y="44894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3355"/>
            <p:cNvSpPr/>
            <p:nvPr>
              <p:custDataLst>
                <p:tags r:id="rId38"/>
              </p:custDataLst>
            </p:nvPr>
          </p:nvSpPr>
          <p:spPr>
            <a:xfrm>
              <a:off x="3683000" y="4597400"/>
              <a:ext cx="114301" cy="127001"/>
            </a:xfrm>
            <a:custGeom>
              <a:avLst/>
              <a:gdLst/>
              <a:ahLst/>
              <a:cxnLst/>
              <a:rect l="0" t="0" r="0" b="0"/>
              <a:pathLst>
                <a:path w="114301" h="127001">
                  <a:moveTo>
                    <a:pt x="0" y="127000"/>
                  </a:moveTo>
                  <a:lnTo>
                    <a:pt x="0" y="127000"/>
                  </a:lnTo>
                  <a:lnTo>
                    <a:pt x="24419" y="105952"/>
                  </a:lnTo>
                  <a:lnTo>
                    <a:pt x="50902" y="84937"/>
                  </a:lnTo>
                  <a:lnTo>
                    <a:pt x="77720" y="64207"/>
                  </a:lnTo>
                  <a:lnTo>
                    <a:pt x="96798" y="44659"/>
                  </a:lnTo>
                  <a:lnTo>
                    <a:pt x="108017" y="25462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3356"/>
            <p:cNvSpPr/>
            <p:nvPr>
              <p:custDataLst>
                <p:tags r:id="rId39"/>
              </p:custDataLst>
            </p:nvPr>
          </p:nvSpPr>
          <p:spPr>
            <a:xfrm>
              <a:off x="3670300" y="4578352"/>
              <a:ext cx="177801" cy="148050"/>
            </a:xfrm>
            <a:custGeom>
              <a:avLst/>
              <a:gdLst/>
              <a:ahLst/>
              <a:cxnLst/>
              <a:rect l="0" t="0" r="0" b="0"/>
              <a:pathLst>
                <a:path w="177801" h="148050">
                  <a:moveTo>
                    <a:pt x="0" y="12698"/>
                  </a:moveTo>
                  <a:lnTo>
                    <a:pt x="0" y="12698"/>
                  </a:lnTo>
                  <a:lnTo>
                    <a:pt x="12698" y="0"/>
                  </a:lnTo>
                  <a:lnTo>
                    <a:pt x="16071" y="30505"/>
                  </a:lnTo>
                  <a:lnTo>
                    <a:pt x="21538" y="60543"/>
                  </a:lnTo>
                  <a:lnTo>
                    <a:pt x="31210" y="82175"/>
                  </a:lnTo>
                  <a:lnTo>
                    <a:pt x="54403" y="112306"/>
                  </a:lnTo>
                  <a:lnTo>
                    <a:pt x="73568" y="128229"/>
                  </a:lnTo>
                  <a:lnTo>
                    <a:pt x="104191" y="141160"/>
                  </a:lnTo>
                  <a:lnTo>
                    <a:pt x="133490" y="148049"/>
                  </a:lnTo>
                  <a:lnTo>
                    <a:pt x="152050" y="146249"/>
                  </a:lnTo>
                  <a:lnTo>
                    <a:pt x="161887" y="143080"/>
                  </a:lnTo>
                  <a:lnTo>
                    <a:pt x="169081" y="137438"/>
                  </a:lnTo>
                  <a:lnTo>
                    <a:pt x="177800" y="1269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3357"/>
            <p:cNvSpPr/>
            <p:nvPr>
              <p:custDataLst>
                <p:tags r:id="rId40"/>
              </p:custDataLst>
            </p:nvPr>
          </p:nvSpPr>
          <p:spPr>
            <a:xfrm>
              <a:off x="3778250" y="44894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0"/>
                  </a:moveTo>
                  <a:lnTo>
                    <a:pt x="0" y="0"/>
                  </a:lnTo>
                  <a:lnTo>
                    <a:pt x="12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3358"/>
            <p:cNvSpPr/>
            <p:nvPr>
              <p:custDataLst>
                <p:tags r:id="rId41"/>
              </p:custDataLst>
            </p:nvPr>
          </p:nvSpPr>
          <p:spPr>
            <a:xfrm>
              <a:off x="3981450" y="4591050"/>
              <a:ext cx="114301" cy="9722"/>
            </a:xfrm>
            <a:custGeom>
              <a:avLst/>
              <a:gdLst/>
              <a:ahLst/>
              <a:cxnLst/>
              <a:rect l="0" t="0" r="0" b="0"/>
              <a:pathLst>
                <a:path w="114301" h="9722">
                  <a:moveTo>
                    <a:pt x="0" y="6350"/>
                  </a:moveTo>
                  <a:lnTo>
                    <a:pt x="0" y="6350"/>
                  </a:lnTo>
                  <a:lnTo>
                    <a:pt x="30507" y="9721"/>
                  </a:lnTo>
                  <a:lnTo>
                    <a:pt x="61974" y="7747"/>
                  </a:lnTo>
                  <a:lnTo>
                    <a:pt x="93485" y="4745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3359"/>
            <p:cNvSpPr/>
            <p:nvPr>
              <p:custDataLst>
                <p:tags r:id="rId42"/>
              </p:custDataLst>
            </p:nvPr>
          </p:nvSpPr>
          <p:spPr>
            <a:xfrm>
              <a:off x="4051693" y="4514850"/>
              <a:ext cx="5958" cy="133351"/>
            </a:xfrm>
            <a:custGeom>
              <a:avLst/>
              <a:gdLst/>
              <a:ahLst/>
              <a:cxnLst/>
              <a:rect l="0" t="0" r="0" b="0"/>
              <a:pathLst>
                <a:path w="5958" h="133351">
                  <a:moveTo>
                    <a:pt x="5957" y="0"/>
                  </a:moveTo>
                  <a:lnTo>
                    <a:pt x="5957" y="0"/>
                  </a:lnTo>
                  <a:lnTo>
                    <a:pt x="2586" y="27789"/>
                  </a:lnTo>
                  <a:lnTo>
                    <a:pt x="931" y="48334"/>
                  </a:lnTo>
                  <a:lnTo>
                    <a:pt x="0" y="79938"/>
                  </a:lnTo>
                  <a:lnTo>
                    <a:pt x="1605" y="105294"/>
                  </a:lnTo>
                  <a:lnTo>
                    <a:pt x="5957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1" name="SMARTInkShape-Group772"/>
          <p:cNvGrpSpPr/>
          <p:nvPr/>
        </p:nvGrpSpPr>
        <p:grpSpPr>
          <a:xfrm>
            <a:off x="4292600" y="4326115"/>
            <a:ext cx="190501" cy="385586"/>
            <a:chOff x="4292600" y="4326115"/>
            <a:chExt cx="190501" cy="385586"/>
          </a:xfrm>
        </p:grpSpPr>
        <p:sp>
          <p:nvSpPr>
            <p:cNvPr id="178" name="SMARTInkShape-3360"/>
            <p:cNvSpPr/>
            <p:nvPr>
              <p:custDataLst>
                <p:tags r:id="rId34"/>
              </p:custDataLst>
            </p:nvPr>
          </p:nvSpPr>
          <p:spPr>
            <a:xfrm>
              <a:off x="4330700" y="4326115"/>
              <a:ext cx="115756" cy="204806"/>
            </a:xfrm>
            <a:custGeom>
              <a:avLst/>
              <a:gdLst/>
              <a:ahLst/>
              <a:cxnLst/>
              <a:rect l="0" t="0" r="0" b="0"/>
              <a:pathLst>
                <a:path w="115756" h="204806">
                  <a:moveTo>
                    <a:pt x="44450" y="10935"/>
                  </a:moveTo>
                  <a:lnTo>
                    <a:pt x="44450" y="10935"/>
                  </a:lnTo>
                  <a:lnTo>
                    <a:pt x="49917" y="0"/>
                  </a:lnTo>
                  <a:lnTo>
                    <a:pt x="50539" y="8871"/>
                  </a:lnTo>
                  <a:lnTo>
                    <a:pt x="47352" y="38389"/>
                  </a:lnTo>
                  <a:lnTo>
                    <a:pt x="43858" y="62648"/>
                  </a:lnTo>
                  <a:lnTo>
                    <a:pt x="39248" y="87540"/>
                  </a:lnTo>
                  <a:lnTo>
                    <a:pt x="32496" y="112715"/>
                  </a:lnTo>
                  <a:lnTo>
                    <a:pt x="26802" y="141681"/>
                  </a:lnTo>
                  <a:lnTo>
                    <a:pt x="25815" y="147276"/>
                  </a:lnTo>
                  <a:lnTo>
                    <a:pt x="25677" y="146985"/>
                  </a:lnTo>
                  <a:lnTo>
                    <a:pt x="25584" y="146085"/>
                  </a:lnTo>
                  <a:lnTo>
                    <a:pt x="43093" y="120024"/>
                  </a:lnTo>
                  <a:lnTo>
                    <a:pt x="54901" y="108573"/>
                  </a:lnTo>
                  <a:lnTo>
                    <a:pt x="68850" y="100191"/>
                  </a:lnTo>
                  <a:lnTo>
                    <a:pt x="82106" y="96465"/>
                  </a:lnTo>
                  <a:lnTo>
                    <a:pt x="101468" y="97739"/>
                  </a:lnTo>
                  <a:lnTo>
                    <a:pt x="106451" y="101260"/>
                  </a:lnTo>
                  <a:lnTo>
                    <a:pt x="113869" y="112698"/>
                  </a:lnTo>
                  <a:lnTo>
                    <a:pt x="115755" y="127188"/>
                  </a:lnTo>
                  <a:lnTo>
                    <a:pt x="115270" y="135004"/>
                  </a:lnTo>
                  <a:lnTo>
                    <a:pt x="104474" y="159487"/>
                  </a:lnTo>
                  <a:lnTo>
                    <a:pt x="87870" y="181245"/>
                  </a:lnTo>
                  <a:lnTo>
                    <a:pt x="66174" y="197726"/>
                  </a:lnTo>
                  <a:lnTo>
                    <a:pt x="45243" y="204805"/>
                  </a:lnTo>
                  <a:lnTo>
                    <a:pt x="25635" y="203531"/>
                  </a:lnTo>
                  <a:lnTo>
                    <a:pt x="14686" y="196722"/>
                  </a:lnTo>
                  <a:lnTo>
                    <a:pt x="0" y="1823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3361"/>
            <p:cNvSpPr/>
            <p:nvPr>
              <p:custDataLst>
                <p:tags r:id="rId35"/>
              </p:custDataLst>
            </p:nvPr>
          </p:nvSpPr>
          <p:spPr>
            <a:xfrm>
              <a:off x="4292600" y="4521200"/>
              <a:ext cx="177801" cy="12701"/>
            </a:xfrm>
            <a:custGeom>
              <a:avLst/>
              <a:gdLst/>
              <a:ahLst/>
              <a:cxnLst/>
              <a:rect l="0" t="0" r="0" b="0"/>
              <a:pathLst>
                <a:path w="177801" h="12701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54272" y="8838"/>
                  </a:lnTo>
                  <a:lnTo>
                    <a:pt x="77743" y="10983"/>
                  </a:lnTo>
                  <a:lnTo>
                    <a:pt x="101580" y="11937"/>
                  </a:lnTo>
                  <a:lnTo>
                    <a:pt x="123934" y="12361"/>
                  </a:lnTo>
                  <a:lnTo>
                    <a:pt x="152981" y="12599"/>
                  </a:lnTo>
                  <a:lnTo>
                    <a:pt x="177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3362"/>
            <p:cNvSpPr/>
            <p:nvPr>
              <p:custDataLst>
                <p:tags r:id="rId36"/>
              </p:custDataLst>
            </p:nvPr>
          </p:nvSpPr>
          <p:spPr>
            <a:xfrm>
              <a:off x="4337050" y="4587679"/>
              <a:ext cx="146051" cy="124022"/>
            </a:xfrm>
            <a:custGeom>
              <a:avLst/>
              <a:gdLst/>
              <a:ahLst/>
              <a:cxnLst/>
              <a:rect l="0" t="0" r="0" b="0"/>
              <a:pathLst>
                <a:path w="146051" h="12402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5069" y="418"/>
                  </a:lnTo>
                  <a:lnTo>
                    <a:pt x="8838" y="4646"/>
                  </a:lnTo>
                  <a:lnTo>
                    <a:pt x="11556" y="18330"/>
                  </a:lnTo>
                  <a:lnTo>
                    <a:pt x="12361" y="42532"/>
                  </a:lnTo>
                  <a:lnTo>
                    <a:pt x="12633" y="71471"/>
                  </a:lnTo>
                  <a:lnTo>
                    <a:pt x="13386" y="86186"/>
                  </a:lnTo>
                  <a:lnTo>
                    <a:pt x="16062" y="92624"/>
                  </a:lnTo>
                  <a:lnTo>
                    <a:pt x="17058" y="93917"/>
                  </a:lnTo>
                  <a:lnTo>
                    <a:pt x="17722" y="94074"/>
                  </a:lnTo>
                  <a:lnTo>
                    <a:pt x="28308" y="80958"/>
                  </a:lnTo>
                  <a:lnTo>
                    <a:pt x="39720" y="52773"/>
                  </a:lnTo>
                  <a:lnTo>
                    <a:pt x="55353" y="26770"/>
                  </a:lnTo>
                  <a:lnTo>
                    <a:pt x="66961" y="13820"/>
                  </a:lnTo>
                  <a:lnTo>
                    <a:pt x="71623" y="11543"/>
                  </a:lnTo>
                  <a:lnTo>
                    <a:pt x="73149" y="11641"/>
                  </a:lnTo>
                  <a:lnTo>
                    <a:pt x="74166" y="12412"/>
                  </a:lnTo>
                  <a:lnTo>
                    <a:pt x="74844" y="13632"/>
                  </a:lnTo>
                  <a:lnTo>
                    <a:pt x="76022" y="41498"/>
                  </a:lnTo>
                  <a:lnTo>
                    <a:pt x="74266" y="60529"/>
                  </a:lnTo>
                  <a:lnTo>
                    <a:pt x="70722" y="79180"/>
                  </a:lnTo>
                  <a:lnTo>
                    <a:pt x="71137" y="81427"/>
                  </a:lnTo>
                  <a:lnTo>
                    <a:pt x="72119" y="82925"/>
                  </a:lnTo>
                  <a:lnTo>
                    <a:pt x="73479" y="83923"/>
                  </a:lnTo>
                  <a:lnTo>
                    <a:pt x="75797" y="83179"/>
                  </a:lnTo>
                  <a:lnTo>
                    <a:pt x="82136" y="78587"/>
                  </a:lnTo>
                  <a:lnTo>
                    <a:pt x="109354" y="50548"/>
                  </a:lnTo>
                  <a:lnTo>
                    <a:pt x="126070" y="32614"/>
                  </a:lnTo>
                  <a:lnTo>
                    <a:pt x="130820" y="30479"/>
                  </a:lnTo>
                  <a:lnTo>
                    <a:pt x="135283" y="29530"/>
                  </a:lnTo>
                  <a:lnTo>
                    <a:pt x="136755" y="31394"/>
                  </a:lnTo>
                  <a:lnTo>
                    <a:pt x="143100" y="61309"/>
                  </a:lnTo>
                  <a:lnTo>
                    <a:pt x="142462" y="86077"/>
                  </a:lnTo>
                  <a:lnTo>
                    <a:pt x="145735" y="115246"/>
                  </a:lnTo>
                  <a:lnTo>
                    <a:pt x="146050" y="12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7" name="SMARTInkShape-Group773"/>
          <p:cNvGrpSpPr/>
          <p:nvPr/>
        </p:nvGrpSpPr>
        <p:grpSpPr>
          <a:xfrm>
            <a:off x="4657529" y="4400550"/>
            <a:ext cx="435172" cy="213893"/>
            <a:chOff x="4657529" y="4400550"/>
            <a:chExt cx="435172" cy="213893"/>
          </a:xfrm>
        </p:grpSpPr>
        <p:sp>
          <p:nvSpPr>
            <p:cNvPr id="182" name="SMARTInkShape-3363"/>
            <p:cNvSpPr/>
            <p:nvPr>
              <p:custDataLst>
                <p:tags r:id="rId29"/>
              </p:custDataLst>
            </p:nvPr>
          </p:nvSpPr>
          <p:spPr>
            <a:xfrm>
              <a:off x="4657529" y="4483100"/>
              <a:ext cx="130372" cy="131343"/>
            </a:xfrm>
            <a:custGeom>
              <a:avLst/>
              <a:gdLst/>
              <a:ahLst/>
              <a:cxnLst/>
              <a:rect l="0" t="0" r="0" b="0"/>
              <a:pathLst>
                <a:path w="130372" h="131343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1274" y="31161"/>
                  </a:lnTo>
                  <a:lnTo>
                    <a:pt x="9492" y="61836"/>
                  </a:lnTo>
                  <a:lnTo>
                    <a:pt x="20863" y="93268"/>
                  </a:lnTo>
                  <a:lnTo>
                    <a:pt x="32782" y="108715"/>
                  </a:lnTo>
                  <a:lnTo>
                    <a:pt x="48193" y="119579"/>
                  </a:lnTo>
                  <a:lnTo>
                    <a:pt x="75997" y="128956"/>
                  </a:lnTo>
                  <a:lnTo>
                    <a:pt x="101717" y="131342"/>
                  </a:lnTo>
                  <a:lnTo>
                    <a:pt x="116225" y="129400"/>
                  </a:lnTo>
                  <a:lnTo>
                    <a:pt x="120941" y="127189"/>
                  </a:lnTo>
                  <a:lnTo>
                    <a:pt x="124084" y="124304"/>
                  </a:lnTo>
                  <a:lnTo>
                    <a:pt x="130371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3364"/>
            <p:cNvSpPr/>
            <p:nvPr>
              <p:custDataLst>
                <p:tags r:id="rId30"/>
              </p:custDataLst>
            </p:nvPr>
          </p:nvSpPr>
          <p:spPr>
            <a:xfrm>
              <a:off x="4661782" y="4489450"/>
              <a:ext cx="107069" cy="101601"/>
            </a:xfrm>
            <a:custGeom>
              <a:avLst/>
              <a:gdLst/>
              <a:ahLst/>
              <a:cxnLst/>
              <a:rect l="0" t="0" r="0" b="0"/>
              <a:pathLst>
                <a:path w="107069" h="101601">
                  <a:moveTo>
                    <a:pt x="5468" y="101600"/>
                  </a:moveTo>
                  <a:lnTo>
                    <a:pt x="5468" y="101600"/>
                  </a:lnTo>
                  <a:lnTo>
                    <a:pt x="0" y="101600"/>
                  </a:lnTo>
                  <a:lnTo>
                    <a:pt x="2750" y="98229"/>
                  </a:lnTo>
                  <a:lnTo>
                    <a:pt x="30858" y="76801"/>
                  </a:lnTo>
                  <a:lnTo>
                    <a:pt x="59638" y="56014"/>
                  </a:lnTo>
                  <a:lnTo>
                    <a:pt x="86724" y="27162"/>
                  </a:lnTo>
                  <a:lnTo>
                    <a:pt x="1070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3365"/>
            <p:cNvSpPr/>
            <p:nvPr>
              <p:custDataLst>
                <p:tags r:id="rId31"/>
              </p:custDataLst>
            </p:nvPr>
          </p:nvSpPr>
          <p:spPr>
            <a:xfrm>
              <a:off x="4724400" y="44005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3366"/>
            <p:cNvSpPr/>
            <p:nvPr>
              <p:custDataLst>
                <p:tags r:id="rId32"/>
              </p:custDataLst>
            </p:nvPr>
          </p:nvSpPr>
          <p:spPr>
            <a:xfrm>
              <a:off x="4972050" y="450850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6350"/>
                  </a:moveTo>
                  <a:lnTo>
                    <a:pt x="0" y="6350"/>
                  </a:lnTo>
                  <a:lnTo>
                    <a:pt x="6481" y="5644"/>
                  </a:lnTo>
                  <a:lnTo>
                    <a:pt x="32325" y="1324"/>
                  </a:lnTo>
                  <a:lnTo>
                    <a:pt x="59907" y="392"/>
                  </a:lnTo>
                  <a:lnTo>
                    <a:pt x="91561" y="77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3367"/>
            <p:cNvSpPr/>
            <p:nvPr>
              <p:custDataLst>
                <p:tags r:id="rId33"/>
              </p:custDataLst>
            </p:nvPr>
          </p:nvSpPr>
          <p:spPr>
            <a:xfrm>
              <a:off x="5022850" y="4457700"/>
              <a:ext cx="19051" cy="107951"/>
            </a:xfrm>
            <a:custGeom>
              <a:avLst/>
              <a:gdLst/>
              <a:ahLst/>
              <a:cxnLst/>
              <a:rect l="0" t="0" r="0" b="0"/>
              <a:pathLst>
                <a:path w="19051" h="107951">
                  <a:moveTo>
                    <a:pt x="0" y="0"/>
                  </a:moveTo>
                  <a:lnTo>
                    <a:pt x="0" y="0"/>
                  </a:lnTo>
                  <a:lnTo>
                    <a:pt x="0" y="24419"/>
                  </a:lnTo>
                  <a:lnTo>
                    <a:pt x="1412" y="55675"/>
                  </a:lnTo>
                  <a:lnTo>
                    <a:pt x="11933" y="87145"/>
                  </a:lnTo>
                  <a:lnTo>
                    <a:pt x="190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1" name="SMARTInkShape-Group774"/>
          <p:cNvGrpSpPr/>
          <p:nvPr/>
        </p:nvGrpSpPr>
        <p:grpSpPr>
          <a:xfrm>
            <a:off x="5296783" y="4213916"/>
            <a:ext cx="202318" cy="446985"/>
            <a:chOff x="5296783" y="4213916"/>
            <a:chExt cx="202318" cy="446985"/>
          </a:xfrm>
        </p:grpSpPr>
        <p:sp>
          <p:nvSpPr>
            <p:cNvPr id="188" name="SMARTInkShape-3368"/>
            <p:cNvSpPr/>
            <p:nvPr>
              <p:custDataLst>
                <p:tags r:id="rId26"/>
              </p:custDataLst>
            </p:nvPr>
          </p:nvSpPr>
          <p:spPr>
            <a:xfrm>
              <a:off x="5353528" y="4213916"/>
              <a:ext cx="101123" cy="269185"/>
            </a:xfrm>
            <a:custGeom>
              <a:avLst/>
              <a:gdLst/>
              <a:ahLst/>
              <a:cxnLst/>
              <a:rect l="0" t="0" r="0" b="0"/>
              <a:pathLst>
                <a:path w="101123" h="269185">
                  <a:moveTo>
                    <a:pt x="43972" y="65984"/>
                  </a:moveTo>
                  <a:lnTo>
                    <a:pt x="43972" y="65984"/>
                  </a:lnTo>
                  <a:lnTo>
                    <a:pt x="47343" y="39016"/>
                  </a:lnTo>
                  <a:lnTo>
                    <a:pt x="49439" y="12132"/>
                  </a:lnTo>
                  <a:lnTo>
                    <a:pt x="50061" y="874"/>
                  </a:lnTo>
                  <a:lnTo>
                    <a:pt x="49442" y="0"/>
                  </a:lnTo>
                  <a:lnTo>
                    <a:pt x="48324" y="122"/>
                  </a:lnTo>
                  <a:lnTo>
                    <a:pt x="46874" y="910"/>
                  </a:lnTo>
                  <a:lnTo>
                    <a:pt x="38089" y="25614"/>
                  </a:lnTo>
                  <a:lnTo>
                    <a:pt x="30539" y="54392"/>
                  </a:lnTo>
                  <a:lnTo>
                    <a:pt x="26550" y="70956"/>
                  </a:lnTo>
                  <a:lnTo>
                    <a:pt x="22480" y="88349"/>
                  </a:lnTo>
                  <a:lnTo>
                    <a:pt x="18355" y="106294"/>
                  </a:lnTo>
                  <a:lnTo>
                    <a:pt x="14194" y="124607"/>
                  </a:lnTo>
                  <a:lnTo>
                    <a:pt x="10714" y="141755"/>
                  </a:lnTo>
                  <a:lnTo>
                    <a:pt x="7689" y="158126"/>
                  </a:lnTo>
                  <a:lnTo>
                    <a:pt x="3152" y="186663"/>
                  </a:lnTo>
                  <a:lnTo>
                    <a:pt x="239" y="216586"/>
                  </a:lnTo>
                  <a:lnTo>
                    <a:pt x="0" y="219303"/>
                  </a:lnTo>
                  <a:lnTo>
                    <a:pt x="546" y="220407"/>
                  </a:lnTo>
                  <a:lnTo>
                    <a:pt x="1616" y="220439"/>
                  </a:lnTo>
                  <a:lnTo>
                    <a:pt x="3035" y="219754"/>
                  </a:lnTo>
                  <a:lnTo>
                    <a:pt x="17832" y="188618"/>
                  </a:lnTo>
                  <a:lnTo>
                    <a:pt x="32935" y="161430"/>
                  </a:lnTo>
                  <a:lnTo>
                    <a:pt x="55589" y="132894"/>
                  </a:lnTo>
                  <a:lnTo>
                    <a:pt x="62776" y="127471"/>
                  </a:lnTo>
                  <a:lnTo>
                    <a:pt x="64975" y="128142"/>
                  </a:lnTo>
                  <a:lnTo>
                    <a:pt x="66440" y="130706"/>
                  </a:lnTo>
                  <a:lnTo>
                    <a:pt x="67417" y="134532"/>
                  </a:lnTo>
                  <a:lnTo>
                    <a:pt x="65422" y="150030"/>
                  </a:lnTo>
                  <a:lnTo>
                    <a:pt x="48288" y="178593"/>
                  </a:lnTo>
                  <a:lnTo>
                    <a:pt x="21675" y="208440"/>
                  </a:lnTo>
                  <a:lnTo>
                    <a:pt x="15023" y="215438"/>
                  </a:lnTo>
                  <a:lnTo>
                    <a:pt x="14089" y="215714"/>
                  </a:lnTo>
                  <a:lnTo>
                    <a:pt x="13467" y="215193"/>
                  </a:lnTo>
                  <a:lnTo>
                    <a:pt x="13052" y="214140"/>
                  </a:lnTo>
                  <a:lnTo>
                    <a:pt x="13481" y="212732"/>
                  </a:lnTo>
                  <a:lnTo>
                    <a:pt x="16750" y="207380"/>
                  </a:lnTo>
                  <a:lnTo>
                    <a:pt x="17762" y="203380"/>
                  </a:lnTo>
                  <a:lnTo>
                    <a:pt x="18738" y="202032"/>
                  </a:lnTo>
                  <a:lnTo>
                    <a:pt x="20094" y="201132"/>
                  </a:lnTo>
                  <a:lnTo>
                    <a:pt x="21703" y="200533"/>
                  </a:lnTo>
                  <a:lnTo>
                    <a:pt x="23482" y="200839"/>
                  </a:lnTo>
                  <a:lnTo>
                    <a:pt x="27339" y="203060"/>
                  </a:lnTo>
                  <a:lnTo>
                    <a:pt x="41425" y="224179"/>
                  </a:lnTo>
                  <a:lnTo>
                    <a:pt x="69167" y="249486"/>
                  </a:lnTo>
                  <a:lnTo>
                    <a:pt x="91615" y="265933"/>
                  </a:lnTo>
                  <a:lnTo>
                    <a:pt x="101122" y="2691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3369"/>
            <p:cNvSpPr/>
            <p:nvPr>
              <p:custDataLst>
                <p:tags r:id="rId27"/>
              </p:custDataLst>
            </p:nvPr>
          </p:nvSpPr>
          <p:spPr>
            <a:xfrm>
              <a:off x="5296783" y="4476750"/>
              <a:ext cx="170568" cy="19051"/>
            </a:xfrm>
            <a:custGeom>
              <a:avLst/>
              <a:gdLst/>
              <a:ahLst/>
              <a:cxnLst/>
              <a:rect l="0" t="0" r="0" b="0"/>
              <a:pathLst>
                <a:path w="170568" h="19051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441" y="6907"/>
                  </a:lnTo>
                  <a:lnTo>
                    <a:pt x="0" y="8838"/>
                  </a:lnTo>
                  <a:lnTo>
                    <a:pt x="2527" y="10125"/>
                  </a:lnTo>
                  <a:lnTo>
                    <a:pt x="30626" y="14073"/>
                  </a:lnTo>
                  <a:lnTo>
                    <a:pt x="52632" y="16838"/>
                  </a:lnTo>
                  <a:lnTo>
                    <a:pt x="76524" y="18067"/>
                  </a:lnTo>
                  <a:lnTo>
                    <a:pt x="101253" y="18613"/>
                  </a:lnTo>
                  <a:lnTo>
                    <a:pt x="124944" y="18856"/>
                  </a:lnTo>
                  <a:lnTo>
                    <a:pt x="152032" y="18992"/>
                  </a:lnTo>
                  <a:lnTo>
                    <a:pt x="170567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3370"/>
            <p:cNvSpPr/>
            <p:nvPr>
              <p:custDataLst>
                <p:tags r:id="rId28"/>
              </p:custDataLst>
            </p:nvPr>
          </p:nvSpPr>
          <p:spPr>
            <a:xfrm>
              <a:off x="5359400" y="4547483"/>
              <a:ext cx="139701" cy="113418"/>
            </a:xfrm>
            <a:custGeom>
              <a:avLst/>
              <a:gdLst/>
              <a:ahLst/>
              <a:cxnLst/>
              <a:rect l="0" t="0" r="0" b="0"/>
              <a:pathLst>
                <a:path w="139701" h="11341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3371" y="2749"/>
                  </a:lnTo>
                  <a:lnTo>
                    <a:pt x="5027" y="9903"/>
                  </a:lnTo>
                  <a:lnTo>
                    <a:pt x="9460" y="35114"/>
                  </a:lnTo>
                  <a:lnTo>
                    <a:pt x="12273" y="64927"/>
                  </a:lnTo>
                  <a:lnTo>
                    <a:pt x="13216" y="71404"/>
                  </a:lnTo>
                  <a:lnTo>
                    <a:pt x="15987" y="76636"/>
                  </a:lnTo>
                  <a:lnTo>
                    <a:pt x="17008" y="77607"/>
                  </a:lnTo>
                  <a:lnTo>
                    <a:pt x="17689" y="77549"/>
                  </a:lnTo>
                  <a:lnTo>
                    <a:pt x="31179" y="51029"/>
                  </a:lnTo>
                  <a:lnTo>
                    <a:pt x="49122" y="20195"/>
                  </a:lnTo>
                  <a:lnTo>
                    <a:pt x="56680" y="6329"/>
                  </a:lnTo>
                  <a:lnTo>
                    <a:pt x="57122" y="33647"/>
                  </a:lnTo>
                  <a:lnTo>
                    <a:pt x="56436" y="50035"/>
                  </a:lnTo>
                  <a:lnTo>
                    <a:pt x="53489" y="62730"/>
                  </a:lnTo>
                  <a:lnTo>
                    <a:pt x="54004" y="64809"/>
                  </a:lnTo>
                  <a:lnTo>
                    <a:pt x="55052" y="66195"/>
                  </a:lnTo>
                  <a:lnTo>
                    <a:pt x="56457" y="66413"/>
                  </a:lnTo>
                  <a:lnTo>
                    <a:pt x="59899" y="64775"/>
                  </a:lnTo>
                  <a:lnTo>
                    <a:pt x="65805" y="59885"/>
                  </a:lnTo>
                  <a:lnTo>
                    <a:pt x="90543" y="30069"/>
                  </a:lnTo>
                  <a:lnTo>
                    <a:pt x="101695" y="18323"/>
                  </a:lnTo>
                  <a:lnTo>
                    <a:pt x="104485" y="16860"/>
                  </a:lnTo>
                  <a:lnTo>
                    <a:pt x="107051" y="16590"/>
                  </a:lnTo>
                  <a:lnTo>
                    <a:pt x="109468" y="17116"/>
                  </a:lnTo>
                  <a:lnTo>
                    <a:pt x="114034" y="21463"/>
                  </a:lnTo>
                  <a:lnTo>
                    <a:pt x="120571" y="33725"/>
                  </a:lnTo>
                  <a:lnTo>
                    <a:pt x="125095" y="50763"/>
                  </a:lnTo>
                  <a:lnTo>
                    <a:pt x="128317" y="67336"/>
                  </a:lnTo>
                  <a:lnTo>
                    <a:pt x="137051" y="94283"/>
                  </a:lnTo>
                  <a:lnTo>
                    <a:pt x="139700" y="113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4" name="SMARTInkShape-Group775"/>
          <p:cNvGrpSpPr/>
          <p:nvPr/>
        </p:nvGrpSpPr>
        <p:grpSpPr>
          <a:xfrm>
            <a:off x="5664200" y="4413250"/>
            <a:ext cx="127001" cy="144184"/>
            <a:chOff x="5664200" y="4413250"/>
            <a:chExt cx="127001" cy="144184"/>
          </a:xfrm>
        </p:grpSpPr>
        <p:sp>
          <p:nvSpPr>
            <p:cNvPr id="192" name="SMARTInkShape-3371"/>
            <p:cNvSpPr/>
            <p:nvPr>
              <p:custDataLst>
                <p:tags r:id="rId24"/>
              </p:custDataLst>
            </p:nvPr>
          </p:nvSpPr>
          <p:spPr>
            <a:xfrm>
              <a:off x="5664200" y="4445000"/>
              <a:ext cx="115234" cy="112434"/>
            </a:xfrm>
            <a:custGeom>
              <a:avLst/>
              <a:gdLst/>
              <a:ahLst/>
              <a:cxnLst/>
              <a:rect l="0" t="0" r="0" b="0"/>
              <a:pathLst>
                <a:path w="115234" h="112434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467" y="31109"/>
                  </a:lnTo>
                  <a:lnTo>
                    <a:pt x="11950" y="59625"/>
                  </a:lnTo>
                  <a:lnTo>
                    <a:pt x="22905" y="84851"/>
                  </a:lnTo>
                  <a:lnTo>
                    <a:pt x="33463" y="96743"/>
                  </a:lnTo>
                  <a:lnTo>
                    <a:pt x="54679" y="108000"/>
                  </a:lnTo>
                  <a:lnTo>
                    <a:pt x="78839" y="112433"/>
                  </a:lnTo>
                  <a:lnTo>
                    <a:pt x="93600" y="109707"/>
                  </a:lnTo>
                  <a:lnTo>
                    <a:pt x="105806" y="103792"/>
                  </a:lnTo>
                  <a:lnTo>
                    <a:pt x="113582" y="96459"/>
                  </a:lnTo>
                  <a:lnTo>
                    <a:pt x="115233" y="92528"/>
                  </a:lnTo>
                  <a:lnTo>
                    <a:pt x="1143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3372"/>
            <p:cNvSpPr/>
            <p:nvPr>
              <p:custDataLst>
                <p:tags r:id="rId25"/>
              </p:custDataLst>
            </p:nvPr>
          </p:nvSpPr>
          <p:spPr>
            <a:xfrm>
              <a:off x="5664200" y="4413250"/>
              <a:ext cx="127001" cy="139701"/>
            </a:xfrm>
            <a:custGeom>
              <a:avLst/>
              <a:gdLst/>
              <a:ahLst/>
              <a:cxnLst/>
              <a:rect l="0" t="0" r="0" b="0"/>
              <a:pathLst>
                <a:path w="127001" h="139701">
                  <a:moveTo>
                    <a:pt x="0" y="139700"/>
                  </a:moveTo>
                  <a:lnTo>
                    <a:pt x="0" y="139700"/>
                  </a:lnTo>
                  <a:lnTo>
                    <a:pt x="0" y="129587"/>
                  </a:lnTo>
                  <a:lnTo>
                    <a:pt x="5645" y="118977"/>
                  </a:lnTo>
                  <a:lnTo>
                    <a:pt x="29886" y="91549"/>
                  </a:lnTo>
                  <a:lnTo>
                    <a:pt x="53618" y="70635"/>
                  </a:lnTo>
                  <a:lnTo>
                    <a:pt x="78525" y="47661"/>
                  </a:lnTo>
                  <a:lnTo>
                    <a:pt x="102791" y="20390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8" name="SMARTInkShape-Group776"/>
          <p:cNvGrpSpPr/>
          <p:nvPr/>
        </p:nvGrpSpPr>
        <p:grpSpPr>
          <a:xfrm>
            <a:off x="5994400" y="4324350"/>
            <a:ext cx="428759" cy="191604"/>
            <a:chOff x="5994400" y="4324350"/>
            <a:chExt cx="428759" cy="191604"/>
          </a:xfrm>
        </p:grpSpPr>
        <p:sp>
          <p:nvSpPr>
            <p:cNvPr id="195" name="SMARTInkShape-3373"/>
            <p:cNvSpPr/>
            <p:nvPr>
              <p:custDataLst>
                <p:tags r:id="rId21"/>
              </p:custDataLst>
            </p:nvPr>
          </p:nvSpPr>
          <p:spPr>
            <a:xfrm>
              <a:off x="5994400" y="4426124"/>
              <a:ext cx="127001" cy="6177"/>
            </a:xfrm>
            <a:custGeom>
              <a:avLst/>
              <a:gdLst/>
              <a:ahLst/>
              <a:cxnLst/>
              <a:rect l="0" t="0" r="0" b="0"/>
              <a:pathLst>
                <a:path w="127001" h="6177">
                  <a:moveTo>
                    <a:pt x="0" y="6176"/>
                  </a:moveTo>
                  <a:lnTo>
                    <a:pt x="0" y="6176"/>
                  </a:lnTo>
                  <a:lnTo>
                    <a:pt x="6742" y="2805"/>
                  </a:lnTo>
                  <a:lnTo>
                    <a:pt x="31801" y="414"/>
                  </a:lnTo>
                  <a:lnTo>
                    <a:pt x="56381" y="0"/>
                  </a:lnTo>
                  <a:lnTo>
                    <a:pt x="84282" y="583"/>
                  </a:lnTo>
                  <a:lnTo>
                    <a:pt x="111506" y="4862"/>
                  </a:lnTo>
                  <a:lnTo>
                    <a:pt x="127000" y="6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3374"/>
            <p:cNvSpPr/>
            <p:nvPr>
              <p:custDataLst>
                <p:tags r:id="rId22"/>
              </p:custDataLst>
            </p:nvPr>
          </p:nvSpPr>
          <p:spPr>
            <a:xfrm>
              <a:off x="6022779" y="4457700"/>
              <a:ext cx="117672" cy="12701"/>
            </a:xfrm>
            <a:custGeom>
              <a:avLst/>
              <a:gdLst/>
              <a:ahLst/>
              <a:cxnLst/>
              <a:rect l="0" t="0" r="0" b="0"/>
              <a:pathLst>
                <a:path w="117672" h="12701">
                  <a:moveTo>
                    <a:pt x="3371" y="12700"/>
                  </a:moveTo>
                  <a:lnTo>
                    <a:pt x="3371" y="12700"/>
                  </a:lnTo>
                  <a:lnTo>
                    <a:pt x="0" y="12700"/>
                  </a:lnTo>
                  <a:lnTo>
                    <a:pt x="29702" y="11994"/>
                  </a:lnTo>
                  <a:lnTo>
                    <a:pt x="57112" y="7631"/>
                  </a:lnTo>
                  <a:lnTo>
                    <a:pt x="83422" y="2574"/>
                  </a:lnTo>
                  <a:lnTo>
                    <a:pt x="1176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3375"/>
            <p:cNvSpPr/>
            <p:nvPr>
              <p:custDataLst>
                <p:tags r:id="rId23"/>
              </p:custDataLst>
            </p:nvPr>
          </p:nvSpPr>
          <p:spPr>
            <a:xfrm>
              <a:off x="6260621" y="4324350"/>
              <a:ext cx="162538" cy="191604"/>
            </a:xfrm>
            <a:custGeom>
              <a:avLst/>
              <a:gdLst/>
              <a:ahLst/>
              <a:cxnLst/>
              <a:rect l="0" t="0" r="0" b="0"/>
              <a:pathLst>
                <a:path w="162538" h="191604">
                  <a:moveTo>
                    <a:pt x="70329" y="12700"/>
                  </a:moveTo>
                  <a:lnTo>
                    <a:pt x="70329" y="12700"/>
                  </a:lnTo>
                  <a:lnTo>
                    <a:pt x="63587" y="12700"/>
                  </a:lnTo>
                  <a:lnTo>
                    <a:pt x="54632" y="20226"/>
                  </a:lnTo>
                  <a:lnTo>
                    <a:pt x="31637" y="48053"/>
                  </a:lnTo>
                  <a:lnTo>
                    <a:pt x="13004" y="79149"/>
                  </a:lnTo>
                  <a:lnTo>
                    <a:pt x="4164" y="102911"/>
                  </a:lnTo>
                  <a:lnTo>
                    <a:pt x="0" y="126877"/>
                  </a:lnTo>
                  <a:lnTo>
                    <a:pt x="2853" y="149288"/>
                  </a:lnTo>
                  <a:lnTo>
                    <a:pt x="14469" y="167244"/>
                  </a:lnTo>
                  <a:lnTo>
                    <a:pt x="31391" y="180870"/>
                  </a:lnTo>
                  <a:lnTo>
                    <a:pt x="50672" y="189277"/>
                  </a:lnTo>
                  <a:lnTo>
                    <a:pt x="72882" y="191603"/>
                  </a:lnTo>
                  <a:lnTo>
                    <a:pt x="84730" y="191235"/>
                  </a:lnTo>
                  <a:lnTo>
                    <a:pt x="105422" y="183301"/>
                  </a:lnTo>
                  <a:lnTo>
                    <a:pt x="131056" y="162967"/>
                  </a:lnTo>
                  <a:lnTo>
                    <a:pt x="150176" y="137186"/>
                  </a:lnTo>
                  <a:lnTo>
                    <a:pt x="158733" y="116005"/>
                  </a:lnTo>
                  <a:lnTo>
                    <a:pt x="162537" y="90128"/>
                  </a:lnTo>
                  <a:lnTo>
                    <a:pt x="160464" y="64046"/>
                  </a:lnTo>
                  <a:lnTo>
                    <a:pt x="153428" y="39754"/>
                  </a:lnTo>
                  <a:lnTo>
                    <a:pt x="140894" y="19550"/>
                  </a:lnTo>
                  <a:lnTo>
                    <a:pt x="127797" y="8689"/>
                  </a:lnTo>
                  <a:lnTo>
                    <a:pt x="114214" y="3862"/>
                  </a:lnTo>
                  <a:lnTo>
                    <a:pt x="8302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1" name="SMARTInkShape-Group777"/>
          <p:cNvGrpSpPr/>
          <p:nvPr/>
        </p:nvGrpSpPr>
        <p:grpSpPr>
          <a:xfrm>
            <a:off x="857471" y="5456056"/>
            <a:ext cx="317280" cy="320006"/>
            <a:chOff x="857471" y="5456056"/>
            <a:chExt cx="317280" cy="320006"/>
          </a:xfrm>
        </p:grpSpPr>
        <p:sp>
          <p:nvSpPr>
            <p:cNvPr id="199" name="SMARTInkShape-3376"/>
            <p:cNvSpPr/>
            <p:nvPr>
              <p:custDataLst>
                <p:tags r:id="rId19"/>
              </p:custDataLst>
            </p:nvPr>
          </p:nvSpPr>
          <p:spPr>
            <a:xfrm>
              <a:off x="857471" y="5456056"/>
              <a:ext cx="152180" cy="320006"/>
            </a:xfrm>
            <a:custGeom>
              <a:avLst/>
              <a:gdLst/>
              <a:ahLst/>
              <a:cxnLst/>
              <a:rect l="0" t="0" r="0" b="0"/>
              <a:pathLst>
                <a:path w="152180" h="320006">
                  <a:moveTo>
                    <a:pt x="152179" y="17644"/>
                  </a:moveTo>
                  <a:lnTo>
                    <a:pt x="152179" y="17644"/>
                  </a:lnTo>
                  <a:lnTo>
                    <a:pt x="138364" y="5711"/>
                  </a:lnTo>
                  <a:lnTo>
                    <a:pt x="134502" y="3338"/>
                  </a:lnTo>
                  <a:lnTo>
                    <a:pt x="118954" y="0"/>
                  </a:lnTo>
                  <a:lnTo>
                    <a:pt x="107074" y="4863"/>
                  </a:lnTo>
                  <a:lnTo>
                    <a:pt x="100942" y="9123"/>
                  </a:lnTo>
                  <a:lnTo>
                    <a:pt x="88485" y="28909"/>
                  </a:lnTo>
                  <a:lnTo>
                    <a:pt x="76598" y="57928"/>
                  </a:lnTo>
                  <a:lnTo>
                    <a:pt x="71453" y="75545"/>
                  </a:lnTo>
                  <a:lnTo>
                    <a:pt x="66612" y="94344"/>
                  </a:lnTo>
                  <a:lnTo>
                    <a:pt x="62679" y="114639"/>
                  </a:lnTo>
                  <a:lnTo>
                    <a:pt x="59351" y="135929"/>
                  </a:lnTo>
                  <a:lnTo>
                    <a:pt x="56427" y="157884"/>
                  </a:lnTo>
                  <a:lnTo>
                    <a:pt x="54478" y="178871"/>
                  </a:lnTo>
                  <a:lnTo>
                    <a:pt x="53178" y="199212"/>
                  </a:lnTo>
                  <a:lnTo>
                    <a:pt x="52312" y="219122"/>
                  </a:lnTo>
                  <a:lnTo>
                    <a:pt x="51029" y="236630"/>
                  </a:lnTo>
                  <a:lnTo>
                    <a:pt x="47722" y="267371"/>
                  </a:lnTo>
                  <a:lnTo>
                    <a:pt x="45264" y="298365"/>
                  </a:lnTo>
                  <a:lnTo>
                    <a:pt x="44320" y="320005"/>
                  </a:lnTo>
                  <a:lnTo>
                    <a:pt x="44256" y="311608"/>
                  </a:lnTo>
                  <a:lnTo>
                    <a:pt x="34124" y="285602"/>
                  </a:lnTo>
                  <a:lnTo>
                    <a:pt x="25392" y="263031"/>
                  </a:lnTo>
                  <a:lnTo>
                    <a:pt x="12542" y="232168"/>
                  </a:lnTo>
                  <a:lnTo>
                    <a:pt x="0" y="202472"/>
                  </a:lnTo>
                  <a:lnTo>
                    <a:pt x="29685" y="201853"/>
                  </a:lnTo>
                  <a:lnTo>
                    <a:pt x="60146" y="205182"/>
                  </a:lnTo>
                  <a:lnTo>
                    <a:pt x="89240" y="207267"/>
                  </a:lnTo>
                  <a:lnTo>
                    <a:pt x="107729" y="2081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3377"/>
            <p:cNvSpPr/>
            <p:nvPr>
              <p:custDataLst>
                <p:tags r:id="rId20"/>
              </p:custDataLst>
            </p:nvPr>
          </p:nvSpPr>
          <p:spPr>
            <a:xfrm>
              <a:off x="998650" y="5626100"/>
              <a:ext cx="176101" cy="107001"/>
            </a:xfrm>
            <a:custGeom>
              <a:avLst/>
              <a:gdLst/>
              <a:ahLst/>
              <a:cxnLst/>
              <a:rect l="0" t="0" r="0" b="0"/>
              <a:pathLst>
                <a:path w="176101" h="107001">
                  <a:moveTo>
                    <a:pt x="68150" y="19050"/>
                  </a:moveTo>
                  <a:lnTo>
                    <a:pt x="68150" y="19050"/>
                  </a:lnTo>
                  <a:lnTo>
                    <a:pt x="64779" y="19050"/>
                  </a:lnTo>
                  <a:lnTo>
                    <a:pt x="44385" y="13583"/>
                  </a:lnTo>
                  <a:lnTo>
                    <a:pt x="34304" y="16855"/>
                  </a:lnTo>
                  <a:lnTo>
                    <a:pt x="23474" y="23719"/>
                  </a:lnTo>
                  <a:lnTo>
                    <a:pt x="13957" y="33825"/>
                  </a:lnTo>
                  <a:lnTo>
                    <a:pt x="4037" y="54786"/>
                  </a:lnTo>
                  <a:lnTo>
                    <a:pt x="0" y="78870"/>
                  </a:lnTo>
                  <a:lnTo>
                    <a:pt x="2819" y="91733"/>
                  </a:lnTo>
                  <a:lnTo>
                    <a:pt x="5546" y="97138"/>
                  </a:lnTo>
                  <a:lnTo>
                    <a:pt x="8775" y="100742"/>
                  </a:lnTo>
                  <a:lnTo>
                    <a:pt x="16126" y="104747"/>
                  </a:lnTo>
                  <a:lnTo>
                    <a:pt x="28198" y="107000"/>
                  </a:lnTo>
                  <a:lnTo>
                    <a:pt x="34636" y="105647"/>
                  </a:lnTo>
                  <a:lnTo>
                    <a:pt x="37341" y="104298"/>
                  </a:lnTo>
                  <a:lnTo>
                    <a:pt x="42227" y="95273"/>
                  </a:lnTo>
                  <a:lnTo>
                    <a:pt x="47064" y="76207"/>
                  </a:lnTo>
                  <a:lnTo>
                    <a:pt x="49606" y="63503"/>
                  </a:lnTo>
                  <a:lnTo>
                    <a:pt x="55440" y="50801"/>
                  </a:lnTo>
                  <a:lnTo>
                    <a:pt x="62736" y="41863"/>
                  </a:lnTo>
                  <a:lnTo>
                    <a:pt x="66658" y="38492"/>
                  </a:lnTo>
                  <a:lnTo>
                    <a:pt x="76659" y="34746"/>
                  </a:lnTo>
                  <a:lnTo>
                    <a:pt x="88160" y="33787"/>
                  </a:lnTo>
                  <a:lnTo>
                    <a:pt x="107240" y="37919"/>
                  </a:lnTo>
                  <a:lnTo>
                    <a:pt x="129748" y="48473"/>
                  </a:lnTo>
                  <a:lnTo>
                    <a:pt x="148726" y="63986"/>
                  </a:lnTo>
                  <a:lnTo>
                    <a:pt x="158738" y="77128"/>
                  </a:lnTo>
                  <a:lnTo>
                    <a:pt x="161328" y="83197"/>
                  </a:lnTo>
                  <a:lnTo>
                    <a:pt x="161313" y="85099"/>
                  </a:lnTo>
                  <a:lnTo>
                    <a:pt x="160598" y="86366"/>
                  </a:lnTo>
                  <a:lnTo>
                    <a:pt x="159415" y="87211"/>
                  </a:lnTo>
                  <a:lnTo>
                    <a:pt x="147638" y="85028"/>
                  </a:lnTo>
                  <a:lnTo>
                    <a:pt x="134114" y="76542"/>
                  </a:lnTo>
                  <a:lnTo>
                    <a:pt x="121170" y="58349"/>
                  </a:lnTo>
                  <a:lnTo>
                    <a:pt x="109929" y="32693"/>
                  </a:lnTo>
                  <a:lnTo>
                    <a:pt x="107885" y="22526"/>
                  </a:lnTo>
                  <a:lnTo>
                    <a:pt x="108858" y="15185"/>
                  </a:lnTo>
                  <a:lnTo>
                    <a:pt x="110105" y="12240"/>
                  </a:lnTo>
                  <a:lnTo>
                    <a:pt x="113054" y="10277"/>
                  </a:lnTo>
                  <a:lnTo>
                    <a:pt x="138896" y="3496"/>
                  </a:lnTo>
                  <a:lnTo>
                    <a:pt x="176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5" name="SMARTInkShape-Group778"/>
          <p:cNvGrpSpPr/>
          <p:nvPr/>
        </p:nvGrpSpPr>
        <p:grpSpPr>
          <a:xfrm>
            <a:off x="1396802" y="5526784"/>
            <a:ext cx="587598" cy="356149"/>
            <a:chOff x="1396802" y="5526784"/>
            <a:chExt cx="587598" cy="356149"/>
          </a:xfrm>
        </p:grpSpPr>
        <p:sp>
          <p:nvSpPr>
            <p:cNvPr id="202" name="SMARTInkShape-3378"/>
            <p:cNvSpPr/>
            <p:nvPr>
              <p:custDataLst>
                <p:tags r:id="rId16"/>
              </p:custDataLst>
            </p:nvPr>
          </p:nvSpPr>
          <p:spPr>
            <a:xfrm>
              <a:off x="1396802" y="5549900"/>
              <a:ext cx="114499" cy="333033"/>
            </a:xfrm>
            <a:custGeom>
              <a:avLst/>
              <a:gdLst/>
              <a:ahLst/>
              <a:cxnLst/>
              <a:rect l="0" t="0" r="0" b="0"/>
              <a:pathLst>
                <a:path w="114499" h="333033">
                  <a:moveTo>
                    <a:pt x="76398" y="0"/>
                  </a:moveTo>
                  <a:lnTo>
                    <a:pt x="76398" y="0"/>
                  </a:lnTo>
                  <a:lnTo>
                    <a:pt x="73027" y="0"/>
                  </a:lnTo>
                  <a:lnTo>
                    <a:pt x="72034" y="2116"/>
                  </a:lnTo>
                  <a:lnTo>
                    <a:pt x="70931" y="10113"/>
                  </a:lnTo>
                  <a:lnTo>
                    <a:pt x="73681" y="39999"/>
                  </a:lnTo>
                  <a:lnTo>
                    <a:pt x="77072" y="69988"/>
                  </a:lnTo>
                  <a:lnTo>
                    <a:pt x="78964" y="86876"/>
                  </a:lnTo>
                  <a:lnTo>
                    <a:pt x="80931" y="105895"/>
                  </a:lnTo>
                  <a:lnTo>
                    <a:pt x="82948" y="126336"/>
                  </a:lnTo>
                  <a:lnTo>
                    <a:pt x="84998" y="147724"/>
                  </a:lnTo>
                  <a:lnTo>
                    <a:pt x="87070" y="169038"/>
                  </a:lnTo>
                  <a:lnTo>
                    <a:pt x="89157" y="190302"/>
                  </a:lnTo>
                  <a:lnTo>
                    <a:pt x="91254" y="211535"/>
                  </a:lnTo>
                  <a:lnTo>
                    <a:pt x="91947" y="231334"/>
                  </a:lnTo>
                  <a:lnTo>
                    <a:pt x="91703" y="250179"/>
                  </a:lnTo>
                  <a:lnTo>
                    <a:pt x="90834" y="268386"/>
                  </a:lnTo>
                  <a:lnTo>
                    <a:pt x="86107" y="296142"/>
                  </a:lnTo>
                  <a:lnTo>
                    <a:pt x="82870" y="307494"/>
                  </a:lnTo>
                  <a:lnTo>
                    <a:pt x="69867" y="323871"/>
                  </a:lnTo>
                  <a:lnTo>
                    <a:pt x="61461" y="330214"/>
                  </a:lnTo>
                  <a:lnTo>
                    <a:pt x="53034" y="333032"/>
                  </a:lnTo>
                  <a:lnTo>
                    <a:pt x="36146" y="332399"/>
                  </a:lnTo>
                  <a:lnTo>
                    <a:pt x="21114" y="321770"/>
                  </a:lnTo>
                  <a:lnTo>
                    <a:pt x="14142" y="313996"/>
                  </a:lnTo>
                  <a:lnTo>
                    <a:pt x="4514" y="290307"/>
                  </a:lnTo>
                  <a:lnTo>
                    <a:pt x="0" y="262375"/>
                  </a:lnTo>
                  <a:lnTo>
                    <a:pt x="2697" y="235850"/>
                  </a:lnTo>
                  <a:lnTo>
                    <a:pt x="10481" y="211831"/>
                  </a:lnTo>
                  <a:lnTo>
                    <a:pt x="21702" y="188692"/>
                  </a:lnTo>
                  <a:lnTo>
                    <a:pt x="36096" y="164296"/>
                  </a:lnTo>
                  <a:lnTo>
                    <a:pt x="51901" y="141224"/>
                  </a:lnTo>
                  <a:lnTo>
                    <a:pt x="67627" y="119211"/>
                  </a:lnTo>
                  <a:lnTo>
                    <a:pt x="87675" y="88395"/>
                  </a:lnTo>
                  <a:lnTo>
                    <a:pt x="108544" y="58312"/>
                  </a:lnTo>
                  <a:lnTo>
                    <a:pt x="111852" y="52257"/>
                  </a:lnTo>
                  <a:lnTo>
                    <a:pt x="114498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3379"/>
            <p:cNvSpPr/>
            <p:nvPr>
              <p:custDataLst>
                <p:tags r:id="rId17"/>
              </p:custDataLst>
            </p:nvPr>
          </p:nvSpPr>
          <p:spPr>
            <a:xfrm>
              <a:off x="1644650" y="5588000"/>
              <a:ext cx="215901" cy="6351"/>
            </a:xfrm>
            <a:custGeom>
              <a:avLst/>
              <a:gdLst/>
              <a:ahLst/>
              <a:cxnLst/>
              <a:rect l="0" t="0" r="0" b="0"/>
              <a:pathLst>
                <a:path w="2159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10845" y="588"/>
                  </a:lnTo>
                  <a:lnTo>
                    <a:pt x="38282" y="1998"/>
                  </a:lnTo>
                  <a:lnTo>
                    <a:pt x="60759" y="4416"/>
                  </a:lnTo>
                  <a:lnTo>
                    <a:pt x="87211" y="5490"/>
                  </a:lnTo>
                  <a:lnTo>
                    <a:pt x="117313" y="5968"/>
                  </a:lnTo>
                  <a:lnTo>
                    <a:pt x="146683" y="6180"/>
                  </a:lnTo>
                  <a:lnTo>
                    <a:pt x="178380" y="6299"/>
                  </a:lnTo>
                  <a:lnTo>
                    <a:pt x="208398" y="6343"/>
                  </a:lnTo>
                  <a:lnTo>
                    <a:pt x="210899" y="5640"/>
                  </a:lnTo>
                  <a:lnTo>
                    <a:pt x="212566" y="4466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3380"/>
            <p:cNvSpPr/>
            <p:nvPr>
              <p:custDataLst>
                <p:tags r:id="rId18"/>
              </p:custDataLst>
            </p:nvPr>
          </p:nvSpPr>
          <p:spPr>
            <a:xfrm>
              <a:off x="1886296" y="5526784"/>
              <a:ext cx="98104" cy="112017"/>
            </a:xfrm>
            <a:custGeom>
              <a:avLst/>
              <a:gdLst/>
              <a:ahLst/>
              <a:cxnLst/>
              <a:rect l="0" t="0" r="0" b="0"/>
              <a:pathLst>
                <a:path w="98104" h="112017">
                  <a:moveTo>
                    <a:pt x="18704" y="10416"/>
                  </a:moveTo>
                  <a:lnTo>
                    <a:pt x="18704" y="10416"/>
                  </a:lnTo>
                  <a:lnTo>
                    <a:pt x="16823" y="22968"/>
                  </a:lnTo>
                  <a:lnTo>
                    <a:pt x="13237" y="51858"/>
                  </a:lnTo>
                  <a:lnTo>
                    <a:pt x="16892" y="78966"/>
                  </a:lnTo>
                  <a:lnTo>
                    <a:pt x="18465" y="99728"/>
                  </a:lnTo>
                  <a:lnTo>
                    <a:pt x="17839" y="101002"/>
                  </a:lnTo>
                  <a:lnTo>
                    <a:pt x="16717" y="101146"/>
                  </a:lnTo>
                  <a:lnTo>
                    <a:pt x="15263" y="100536"/>
                  </a:lnTo>
                  <a:lnTo>
                    <a:pt x="14293" y="98718"/>
                  </a:lnTo>
                  <a:lnTo>
                    <a:pt x="9238" y="71634"/>
                  </a:lnTo>
                  <a:lnTo>
                    <a:pt x="3591" y="46350"/>
                  </a:lnTo>
                  <a:lnTo>
                    <a:pt x="432" y="14639"/>
                  </a:lnTo>
                  <a:lnTo>
                    <a:pt x="0" y="5708"/>
                  </a:lnTo>
                  <a:lnTo>
                    <a:pt x="590" y="3044"/>
                  </a:lnTo>
                  <a:lnTo>
                    <a:pt x="1689" y="1268"/>
                  </a:lnTo>
                  <a:lnTo>
                    <a:pt x="3127" y="84"/>
                  </a:lnTo>
                  <a:lnTo>
                    <a:pt x="5497" y="0"/>
                  </a:lnTo>
                  <a:lnTo>
                    <a:pt x="23203" y="6817"/>
                  </a:lnTo>
                  <a:lnTo>
                    <a:pt x="50089" y="21542"/>
                  </a:lnTo>
                  <a:lnTo>
                    <a:pt x="79440" y="28606"/>
                  </a:lnTo>
                  <a:lnTo>
                    <a:pt x="94164" y="34072"/>
                  </a:lnTo>
                  <a:lnTo>
                    <a:pt x="98103" y="38098"/>
                  </a:lnTo>
                  <a:lnTo>
                    <a:pt x="96331" y="41571"/>
                  </a:lnTo>
                  <a:lnTo>
                    <a:pt x="65624" y="68324"/>
                  </a:lnTo>
                  <a:lnTo>
                    <a:pt x="35289" y="91704"/>
                  </a:lnTo>
                  <a:lnTo>
                    <a:pt x="23932" y="101921"/>
                  </a:lnTo>
                  <a:lnTo>
                    <a:pt x="18704" y="1120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6" name="SMARTInkShape-3381"/>
          <p:cNvSpPr/>
          <p:nvPr>
            <p:custDataLst>
              <p:tags r:id="rId8"/>
            </p:custDataLst>
          </p:nvPr>
        </p:nvSpPr>
        <p:spPr>
          <a:xfrm>
            <a:off x="2165127" y="5477269"/>
            <a:ext cx="158113" cy="233780"/>
          </a:xfrm>
          <a:custGeom>
            <a:avLst/>
            <a:gdLst/>
            <a:ahLst/>
            <a:cxnLst/>
            <a:rect l="0" t="0" r="0" b="0"/>
            <a:pathLst>
              <a:path w="158113" h="233780">
                <a:moveTo>
                  <a:pt x="63723" y="15481"/>
                </a:moveTo>
                <a:lnTo>
                  <a:pt x="63723" y="15481"/>
                </a:lnTo>
                <a:lnTo>
                  <a:pt x="58256" y="4546"/>
                </a:lnTo>
                <a:lnTo>
                  <a:pt x="56550" y="4663"/>
                </a:lnTo>
                <a:lnTo>
                  <a:pt x="50893" y="6675"/>
                </a:lnTo>
                <a:lnTo>
                  <a:pt x="36403" y="25258"/>
                </a:lnTo>
                <a:lnTo>
                  <a:pt x="24770" y="48989"/>
                </a:lnTo>
                <a:lnTo>
                  <a:pt x="13249" y="79762"/>
                </a:lnTo>
                <a:lnTo>
                  <a:pt x="8202" y="97846"/>
                </a:lnTo>
                <a:lnTo>
                  <a:pt x="3425" y="116958"/>
                </a:lnTo>
                <a:lnTo>
                  <a:pt x="947" y="135343"/>
                </a:lnTo>
                <a:lnTo>
                  <a:pt x="0" y="153245"/>
                </a:lnTo>
                <a:lnTo>
                  <a:pt x="74" y="170823"/>
                </a:lnTo>
                <a:lnTo>
                  <a:pt x="7683" y="199763"/>
                </a:lnTo>
                <a:lnTo>
                  <a:pt x="13663" y="212419"/>
                </a:lnTo>
                <a:lnTo>
                  <a:pt x="21883" y="221561"/>
                </a:lnTo>
                <a:lnTo>
                  <a:pt x="42305" y="233602"/>
                </a:lnTo>
                <a:lnTo>
                  <a:pt x="67375" y="233779"/>
                </a:lnTo>
                <a:lnTo>
                  <a:pt x="93568" y="226097"/>
                </a:lnTo>
                <a:lnTo>
                  <a:pt x="116969" y="213275"/>
                </a:lnTo>
                <a:lnTo>
                  <a:pt x="143235" y="183447"/>
                </a:lnTo>
                <a:lnTo>
                  <a:pt x="153860" y="156220"/>
                </a:lnTo>
                <a:lnTo>
                  <a:pt x="158112" y="125304"/>
                </a:lnTo>
                <a:lnTo>
                  <a:pt x="156282" y="109157"/>
                </a:lnTo>
                <a:lnTo>
                  <a:pt x="152946" y="92748"/>
                </a:lnTo>
                <a:lnTo>
                  <a:pt x="141713" y="61346"/>
                </a:lnTo>
                <a:lnTo>
                  <a:pt x="125902" y="33043"/>
                </a:lnTo>
                <a:lnTo>
                  <a:pt x="104764" y="11056"/>
                </a:lnTo>
                <a:lnTo>
                  <a:pt x="83139" y="1285"/>
                </a:lnTo>
                <a:lnTo>
                  <a:pt x="61769" y="0"/>
                </a:lnTo>
                <a:lnTo>
                  <a:pt x="40512" y="4131"/>
                </a:lnTo>
                <a:lnTo>
                  <a:pt x="23068" y="14435"/>
                </a:lnTo>
                <a:lnTo>
                  <a:pt x="223" y="3453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0" name="SMARTInkShape-Group781"/>
          <p:cNvGrpSpPr/>
          <p:nvPr/>
        </p:nvGrpSpPr>
        <p:grpSpPr>
          <a:xfrm>
            <a:off x="2736941" y="5530850"/>
            <a:ext cx="247560" cy="190971"/>
            <a:chOff x="2736941" y="5530850"/>
            <a:chExt cx="247560" cy="190971"/>
          </a:xfrm>
        </p:grpSpPr>
        <p:sp>
          <p:nvSpPr>
            <p:cNvPr id="207" name="SMARTInkShape-3382"/>
            <p:cNvSpPr/>
            <p:nvPr>
              <p:custDataLst>
                <p:tags r:id="rId13"/>
              </p:custDataLst>
            </p:nvPr>
          </p:nvSpPr>
          <p:spPr>
            <a:xfrm>
              <a:off x="2736941" y="5600700"/>
              <a:ext cx="103808" cy="121121"/>
            </a:xfrm>
            <a:custGeom>
              <a:avLst/>
              <a:gdLst/>
              <a:ahLst/>
              <a:cxnLst/>
              <a:rect l="0" t="0" r="0" b="0"/>
              <a:pathLst>
                <a:path w="103808" h="121121">
                  <a:moveTo>
                    <a:pt x="95159" y="0"/>
                  </a:moveTo>
                  <a:lnTo>
                    <a:pt x="95159" y="0"/>
                  </a:lnTo>
                  <a:lnTo>
                    <a:pt x="69411" y="1881"/>
                  </a:lnTo>
                  <a:lnTo>
                    <a:pt x="40919" y="8838"/>
                  </a:lnTo>
                  <a:lnTo>
                    <a:pt x="26563" y="14926"/>
                  </a:lnTo>
                  <a:lnTo>
                    <a:pt x="24734" y="17007"/>
                  </a:lnTo>
                  <a:lnTo>
                    <a:pt x="24220" y="19099"/>
                  </a:lnTo>
                  <a:lnTo>
                    <a:pt x="24583" y="21199"/>
                  </a:lnTo>
                  <a:lnTo>
                    <a:pt x="31836" y="30897"/>
                  </a:lnTo>
                  <a:lnTo>
                    <a:pt x="57068" y="46817"/>
                  </a:lnTo>
                  <a:lnTo>
                    <a:pt x="87347" y="63549"/>
                  </a:lnTo>
                  <a:lnTo>
                    <a:pt x="98743" y="71989"/>
                  </a:lnTo>
                  <a:lnTo>
                    <a:pt x="103807" y="80443"/>
                  </a:lnTo>
                  <a:lnTo>
                    <a:pt x="103041" y="84673"/>
                  </a:lnTo>
                  <a:lnTo>
                    <a:pt x="96546" y="93136"/>
                  </a:lnTo>
                  <a:lnTo>
                    <a:pt x="64990" y="110067"/>
                  </a:lnTo>
                  <a:lnTo>
                    <a:pt x="36517" y="120650"/>
                  </a:lnTo>
                  <a:lnTo>
                    <a:pt x="21118" y="121120"/>
                  </a:lnTo>
                  <a:lnTo>
                    <a:pt x="9100" y="117096"/>
                  </a:lnTo>
                  <a:lnTo>
                    <a:pt x="3920" y="114047"/>
                  </a:lnTo>
                  <a:lnTo>
                    <a:pt x="1172" y="110604"/>
                  </a:lnTo>
                  <a:lnTo>
                    <a:pt x="45" y="106897"/>
                  </a:lnTo>
                  <a:lnTo>
                    <a:pt x="0" y="103015"/>
                  </a:lnTo>
                  <a:lnTo>
                    <a:pt x="3712" y="94938"/>
                  </a:lnTo>
                  <a:lnTo>
                    <a:pt x="1260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3383"/>
            <p:cNvSpPr/>
            <p:nvPr>
              <p:custDataLst>
                <p:tags r:id="rId14"/>
              </p:custDataLst>
            </p:nvPr>
          </p:nvSpPr>
          <p:spPr>
            <a:xfrm>
              <a:off x="2872780" y="5620633"/>
              <a:ext cx="111721" cy="94368"/>
            </a:xfrm>
            <a:custGeom>
              <a:avLst/>
              <a:gdLst/>
              <a:ahLst/>
              <a:cxnLst/>
              <a:rect l="0" t="0" r="0" b="0"/>
              <a:pathLst>
                <a:path w="111721" h="94368">
                  <a:moveTo>
                    <a:pt x="67270" y="5467"/>
                  </a:moveTo>
                  <a:lnTo>
                    <a:pt x="67270" y="5467"/>
                  </a:lnTo>
                  <a:lnTo>
                    <a:pt x="57131" y="1103"/>
                  </a:lnTo>
                  <a:lnTo>
                    <a:pt x="49593" y="0"/>
                  </a:lnTo>
                  <a:lnTo>
                    <a:pt x="34045" y="2749"/>
                  </a:lnTo>
                  <a:lnTo>
                    <a:pt x="19404" y="11403"/>
                  </a:lnTo>
                  <a:lnTo>
                    <a:pt x="6129" y="22905"/>
                  </a:lnTo>
                  <a:lnTo>
                    <a:pt x="1291" y="32973"/>
                  </a:lnTo>
                  <a:lnTo>
                    <a:pt x="0" y="38621"/>
                  </a:lnTo>
                  <a:lnTo>
                    <a:pt x="2330" y="50541"/>
                  </a:lnTo>
                  <a:lnTo>
                    <a:pt x="11575" y="67270"/>
                  </a:lnTo>
                  <a:lnTo>
                    <a:pt x="15323" y="72069"/>
                  </a:lnTo>
                  <a:lnTo>
                    <a:pt x="25133" y="77401"/>
                  </a:lnTo>
                  <a:lnTo>
                    <a:pt x="45306" y="80824"/>
                  </a:lnTo>
                  <a:lnTo>
                    <a:pt x="49805" y="78988"/>
                  </a:lnTo>
                  <a:lnTo>
                    <a:pt x="58567" y="71304"/>
                  </a:lnTo>
                  <a:lnTo>
                    <a:pt x="63402" y="60833"/>
                  </a:lnTo>
                  <a:lnTo>
                    <a:pt x="66506" y="33493"/>
                  </a:lnTo>
                  <a:lnTo>
                    <a:pt x="67169" y="12015"/>
                  </a:lnTo>
                  <a:lnTo>
                    <a:pt x="67203" y="11949"/>
                  </a:lnTo>
                  <a:lnTo>
                    <a:pt x="63879" y="21969"/>
                  </a:lnTo>
                  <a:lnTo>
                    <a:pt x="65168" y="41714"/>
                  </a:lnTo>
                  <a:lnTo>
                    <a:pt x="73389" y="62068"/>
                  </a:lnTo>
                  <a:lnTo>
                    <a:pt x="84762" y="78133"/>
                  </a:lnTo>
                  <a:lnTo>
                    <a:pt x="111720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3384"/>
            <p:cNvSpPr/>
            <p:nvPr>
              <p:custDataLst>
                <p:tags r:id="rId15"/>
              </p:custDataLst>
            </p:nvPr>
          </p:nvSpPr>
          <p:spPr>
            <a:xfrm>
              <a:off x="2879100" y="5530850"/>
              <a:ext cx="73207" cy="83919"/>
            </a:xfrm>
            <a:custGeom>
              <a:avLst/>
              <a:gdLst/>
              <a:ahLst/>
              <a:cxnLst/>
              <a:rect l="0" t="0" r="0" b="0"/>
              <a:pathLst>
                <a:path w="73207" h="83919">
                  <a:moveTo>
                    <a:pt x="29200" y="0"/>
                  </a:moveTo>
                  <a:lnTo>
                    <a:pt x="29200" y="0"/>
                  </a:lnTo>
                  <a:lnTo>
                    <a:pt x="6056" y="26515"/>
                  </a:lnTo>
                  <a:lnTo>
                    <a:pt x="1275" y="40477"/>
                  </a:lnTo>
                  <a:lnTo>
                    <a:pt x="0" y="48151"/>
                  </a:lnTo>
                  <a:lnTo>
                    <a:pt x="2346" y="62323"/>
                  </a:lnTo>
                  <a:lnTo>
                    <a:pt x="4948" y="69065"/>
                  </a:lnTo>
                  <a:lnTo>
                    <a:pt x="9504" y="74265"/>
                  </a:lnTo>
                  <a:lnTo>
                    <a:pt x="22093" y="81925"/>
                  </a:lnTo>
                  <a:lnTo>
                    <a:pt x="38976" y="83918"/>
                  </a:lnTo>
                  <a:lnTo>
                    <a:pt x="56123" y="81747"/>
                  </a:lnTo>
                  <a:lnTo>
                    <a:pt x="68447" y="76078"/>
                  </a:lnTo>
                  <a:lnTo>
                    <a:pt x="71593" y="71886"/>
                  </a:lnTo>
                  <a:lnTo>
                    <a:pt x="72984" y="66973"/>
                  </a:lnTo>
                  <a:lnTo>
                    <a:pt x="73206" y="61582"/>
                  </a:lnTo>
                  <a:lnTo>
                    <a:pt x="66777" y="40511"/>
                  </a:lnTo>
                  <a:lnTo>
                    <a:pt x="57895" y="30235"/>
                  </a:lnTo>
                  <a:lnTo>
                    <a:pt x="52563" y="26506"/>
                  </a:lnTo>
                  <a:lnTo>
                    <a:pt x="39113" y="24245"/>
                  </a:lnTo>
                  <a:lnTo>
                    <a:pt x="165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3" name="SMARTInkShape-Group782"/>
          <p:cNvGrpSpPr/>
          <p:nvPr/>
        </p:nvGrpSpPr>
        <p:grpSpPr>
          <a:xfrm>
            <a:off x="3380901" y="5422900"/>
            <a:ext cx="187800" cy="279401"/>
            <a:chOff x="3380901" y="5422900"/>
            <a:chExt cx="187800" cy="279401"/>
          </a:xfrm>
        </p:grpSpPr>
        <p:sp>
          <p:nvSpPr>
            <p:cNvPr id="211" name="SMARTInkShape-3385"/>
            <p:cNvSpPr/>
            <p:nvPr>
              <p:custDataLst>
                <p:tags r:id="rId11"/>
              </p:custDataLst>
            </p:nvPr>
          </p:nvSpPr>
          <p:spPr>
            <a:xfrm>
              <a:off x="3380901" y="5422900"/>
              <a:ext cx="180858" cy="276160"/>
            </a:xfrm>
            <a:custGeom>
              <a:avLst/>
              <a:gdLst/>
              <a:ahLst/>
              <a:cxnLst/>
              <a:rect l="0" t="0" r="0" b="0"/>
              <a:pathLst>
                <a:path w="180858" h="276160">
                  <a:moveTo>
                    <a:pt x="136999" y="0"/>
                  </a:moveTo>
                  <a:lnTo>
                    <a:pt x="136999" y="0"/>
                  </a:lnTo>
                  <a:lnTo>
                    <a:pt x="123515" y="0"/>
                  </a:lnTo>
                  <a:lnTo>
                    <a:pt x="94904" y="13484"/>
                  </a:lnTo>
                  <a:lnTo>
                    <a:pt x="71724" y="37037"/>
                  </a:lnTo>
                  <a:lnTo>
                    <a:pt x="59615" y="52208"/>
                  </a:lnTo>
                  <a:lnTo>
                    <a:pt x="47310" y="70789"/>
                  </a:lnTo>
                  <a:lnTo>
                    <a:pt x="34873" y="91642"/>
                  </a:lnTo>
                  <a:lnTo>
                    <a:pt x="22348" y="114012"/>
                  </a:lnTo>
                  <a:lnTo>
                    <a:pt x="13293" y="135980"/>
                  </a:lnTo>
                  <a:lnTo>
                    <a:pt x="6550" y="157681"/>
                  </a:lnTo>
                  <a:lnTo>
                    <a:pt x="1350" y="179204"/>
                  </a:lnTo>
                  <a:lnTo>
                    <a:pt x="0" y="197786"/>
                  </a:lnTo>
                  <a:lnTo>
                    <a:pt x="1216" y="214407"/>
                  </a:lnTo>
                  <a:lnTo>
                    <a:pt x="9623" y="242753"/>
                  </a:lnTo>
                  <a:lnTo>
                    <a:pt x="25119" y="264759"/>
                  </a:lnTo>
                  <a:lnTo>
                    <a:pt x="35601" y="271050"/>
                  </a:lnTo>
                  <a:lnTo>
                    <a:pt x="60418" y="276159"/>
                  </a:lnTo>
                  <a:lnTo>
                    <a:pt x="87911" y="270434"/>
                  </a:lnTo>
                  <a:lnTo>
                    <a:pt x="114477" y="257776"/>
                  </a:lnTo>
                  <a:lnTo>
                    <a:pt x="135691" y="240391"/>
                  </a:lnTo>
                  <a:lnTo>
                    <a:pt x="154527" y="215261"/>
                  </a:lnTo>
                  <a:lnTo>
                    <a:pt x="170189" y="183866"/>
                  </a:lnTo>
                  <a:lnTo>
                    <a:pt x="175354" y="165616"/>
                  </a:lnTo>
                  <a:lnTo>
                    <a:pt x="179502" y="146394"/>
                  </a:lnTo>
                  <a:lnTo>
                    <a:pt x="180857" y="127229"/>
                  </a:lnTo>
                  <a:lnTo>
                    <a:pt x="180349" y="108103"/>
                  </a:lnTo>
                  <a:lnTo>
                    <a:pt x="178599" y="89002"/>
                  </a:lnTo>
                  <a:lnTo>
                    <a:pt x="167247" y="58371"/>
                  </a:lnTo>
                  <a:lnTo>
                    <a:pt x="151854" y="36526"/>
                  </a:lnTo>
                  <a:lnTo>
                    <a:pt x="137957" y="26817"/>
                  </a:lnTo>
                  <a:lnTo>
                    <a:pt x="129876" y="27050"/>
                  </a:lnTo>
                  <a:lnTo>
                    <a:pt x="111491" y="34835"/>
                  </a:lnTo>
                  <a:lnTo>
                    <a:pt x="95323" y="51465"/>
                  </a:lnTo>
                  <a:lnTo>
                    <a:pt x="7349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3386"/>
            <p:cNvSpPr/>
            <p:nvPr>
              <p:custDataLst>
                <p:tags r:id="rId12"/>
              </p:custDataLst>
            </p:nvPr>
          </p:nvSpPr>
          <p:spPr>
            <a:xfrm>
              <a:off x="3482491" y="5619750"/>
              <a:ext cx="86210" cy="82551"/>
            </a:xfrm>
            <a:custGeom>
              <a:avLst/>
              <a:gdLst/>
              <a:ahLst/>
              <a:cxnLst/>
              <a:rect l="0" t="0" r="0" b="0"/>
              <a:pathLst>
                <a:path w="86210" h="8255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5"/>
                  </a:lnTo>
                  <a:lnTo>
                    <a:pt x="10431" y="25334"/>
                  </a:lnTo>
                  <a:lnTo>
                    <a:pt x="35283" y="50787"/>
                  </a:lnTo>
                  <a:lnTo>
                    <a:pt x="54422" y="66083"/>
                  </a:lnTo>
                  <a:lnTo>
                    <a:pt x="8620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4" name="SMARTInkShape-3387"/>
          <p:cNvSpPr/>
          <p:nvPr>
            <p:custDataLst>
              <p:tags r:id="rId9"/>
            </p:custDataLst>
          </p:nvPr>
        </p:nvSpPr>
        <p:spPr>
          <a:xfrm>
            <a:off x="3765550" y="5525101"/>
            <a:ext cx="433180" cy="69250"/>
          </a:xfrm>
          <a:custGeom>
            <a:avLst/>
            <a:gdLst/>
            <a:ahLst/>
            <a:cxnLst/>
            <a:rect l="0" t="0" r="0" b="0"/>
            <a:pathLst>
              <a:path w="433180" h="69250">
                <a:moveTo>
                  <a:pt x="0" y="50199"/>
                </a:moveTo>
                <a:lnTo>
                  <a:pt x="0" y="50199"/>
                </a:lnTo>
                <a:lnTo>
                  <a:pt x="6481" y="50904"/>
                </a:lnTo>
                <a:lnTo>
                  <a:pt x="32324" y="55225"/>
                </a:lnTo>
                <a:lnTo>
                  <a:pt x="55289" y="55961"/>
                </a:lnTo>
                <a:lnTo>
                  <a:pt x="84310" y="56287"/>
                </a:lnTo>
                <a:lnTo>
                  <a:pt x="101362" y="56375"/>
                </a:lnTo>
                <a:lnTo>
                  <a:pt x="119786" y="56433"/>
                </a:lnTo>
                <a:lnTo>
                  <a:pt x="139124" y="56471"/>
                </a:lnTo>
                <a:lnTo>
                  <a:pt x="157661" y="55792"/>
                </a:lnTo>
                <a:lnTo>
                  <a:pt x="175663" y="54633"/>
                </a:lnTo>
                <a:lnTo>
                  <a:pt x="193308" y="53155"/>
                </a:lnTo>
                <a:lnTo>
                  <a:pt x="210717" y="52169"/>
                </a:lnTo>
                <a:lnTo>
                  <a:pt x="227967" y="51513"/>
                </a:lnTo>
                <a:lnTo>
                  <a:pt x="245111" y="51075"/>
                </a:lnTo>
                <a:lnTo>
                  <a:pt x="273568" y="50588"/>
                </a:lnTo>
                <a:lnTo>
                  <a:pt x="296563" y="50372"/>
                </a:lnTo>
                <a:lnTo>
                  <a:pt x="325352" y="50221"/>
                </a:lnTo>
                <a:lnTo>
                  <a:pt x="352918" y="41363"/>
                </a:lnTo>
                <a:lnTo>
                  <a:pt x="374576" y="38007"/>
                </a:lnTo>
                <a:lnTo>
                  <a:pt x="387128" y="37508"/>
                </a:lnTo>
                <a:lnTo>
                  <a:pt x="387331" y="32033"/>
                </a:lnTo>
                <a:lnTo>
                  <a:pt x="386631" y="31738"/>
                </a:lnTo>
                <a:lnTo>
                  <a:pt x="378510" y="31227"/>
                </a:lnTo>
                <a:lnTo>
                  <a:pt x="374484" y="33064"/>
                </a:lnTo>
                <a:lnTo>
                  <a:pt x="372423" y="34543"/>
                </a:lnTo>
                <a:lnTo>
                  <a:pt x="370132" y="41830"/>
                </a:lnTo>
                <a:lnTo>
                  <a:pt x="368662" y="57013"/>
                </a:lnTo>
                <a:lnTo>
                  <a:pt x="370343" y="62164"/>
                </a:lnTo>
                <a:lnTo>
                  <a:pt x="374398" y="68834"/>
                </a:lnTo>
                <a:lnTo>
                  <a:pt x="369531" y="63392"/>
                </a:lnTo>
                <a:lnTo>
                  <a:pt x="365789" y="57003"/>
                </a:lnTo>
                <a:lnTo>
                  <a:pt x="360574" y="25347"/>
                </a:lnTo>
                <a:lnTo>
                  <a:pt x="355891" y="1428"/>
                </a:lnTo>
                <a:lnTo>
                  <a:pt x="357205" y="752"/>
                </a:lnTo>
                <a:lnTo>
                  <a:pt x="362428" y="0"/>
                </a:lnTo>
                <a:lnTo>
                  <a:pt x="390130" y="6385"/>
                </a:lnTo>
                <a:lnTo>
                  <a:pt x="418395" y="10970"/>
                </a:lnTo>
                <a:lnTo>
                  <a:pt x="427724" y="13478"/>
                </a:lnTo>
                <a:lnTo>
                  <a:pt x="431199" y="15135"/>
                </a:lnTo>
                <a:lnTo>
                  <a:pt x="432811" y="17651"/>
                </a:lnTo>
                <a:lnTo>
                  <a:pt x="433179" y="20739"/>
                </a:lnTo>
                <a:lnTo>
                  <a:pt x="430327" y="31827"/>
                </a:lnTo>
                <a:lnTo>
                  <a:pt x="426207" y="39917"/>
                </a:lnTo>
                <a:lnTo>
                  <a:pt x="415953" y="51699"/>
                </a:lnTo>
                <a:lnTo>
                  <a:pt x="387350" y="6924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5" name="SMARTInkShape-3388"/>
          <p:cNvSpPr/>
          <p:nvPr>
            <p:custDataLst>
              <p:tags r:id="rId10"/>
            </p:custDataLst>
          </p:nvPr>
        </p:nvSpPr>
        <p:spPr>
          <a:xfrm>
            <a:off x="4356438" y="5455844"/>
            <a:ext cx="274338" cy="151546"/>
          </a:xfrm>
          <a:custGeom>
            <a:avLst/>
            <a:gdLst/>
            <a:ahLst/>
            <a:cxnLst/>
            <a:rect l="0" t="0" r="0" b="0"/>
            <a:pathLst>
              <a:path w="274338" h="151546">
                <a:moveTo>
                  <a:pt x="190162" y="11506"/>
                </a:moveTo>
                <a:lnTo>
                  <a:pt x="190162" y="11506"/>
                </a:lnTo>
                <a:lnTo>
                  <a:pt x="193533" y="8135"/>
                </a:lnTo>
                <a:lnTo>
                  <a:pt x="193821" y="8553"/>
                </a:lnTo>
                <a:lnTo>
                  <a:pt x="185449" y="25008"/>
                </a:lnTo>
                <a:lnTo>
                  <a:pt x="164071" y="53607"/>
                </a:lnTo>
                <a:lnTo>
                  <a:pt x="142583" y="76078"/>
                </a:lnTo>
                <a:lnTo>
                  <a:pt x="118921" y="97825"/>
                </a:lnTo>
                <a:lnTo>
                  <a:pt x="90530" y="119249"/>
                </a:lnTo>
                <a:lnTo>
                  <a:pt x="61215" y="137709"/>
                </a:lnTo>
                <a:lnTo>
                  <a:pt x="36426" y="148264"/>
                </a:lnTo>
                <a:lnTo>
                  <a:pt x="19294" y="151545"/>
                </a:lnTo>
                <a:lnTo>
                  <a:pt x="12750" y="151432"/>
                </a:lnTo>
                <a:lnTo>
                  <a:pt x="7682" y="149240"/>
                </a:lnTo>
                <a:lnTo>
                  <a:pt x="169" y="141160"/>
                </a:lnTo>
                <a:lnTo>
                  <a:pt x="0" y="133925"/>
                </a:lnTo>
                <a:lnTo>
                  <a:pt x="9875" y="104222"/>
                </a:lnTo>
                <a:lnTo>
                  <a:pt x="27618" y="74177"/>
                </a:lnTo>
                <a:lnTo>
                  <a:pt x="45013" y="58409"/>
                </a:lnTo>
                <a:lnTo>
                  <a:pt x="62622" y="49991"/>
                </a:lnTo>
                <a:lnTo>
                  <a:pt x="71268" y="47746"/>
                </a:lnTo>
                <a:lnTo>
                  <a:pt x="90283" y="49014"/>
                </a:lnTo>
                <a:lnTo>
                  <a:pt x="109082" y="54988"/>
                </a:lnTo>
                <a:lnTo>
                  <a:pt x="140280" y="76069"/>
                </a:lnTo>
                <a:lnTo>
                  <a:pt x="165034" y="92489"/>
                </a:lnTo>
                <a:lnTo>
                  <a:pt x="190243" y="106292"/>
                </a:lnTo>
                <a:lnTo>
                  <a:pt x="206426" y="112900"/>
                </a:lnTo>
                <a:lnTo>
                  <a:pt x="220674" y="113485"/>
                </a:lnTo>
                <a:lnTo>
                  <a:pt x="240595" y="109847"/>
                </a:lnTo>
                <a:lnTo>
                  <a:pt x="251618" y="102485"/>
                </a:lnTo>
                <a:lnTo>
                  <a:pt x="260514" y="92158"/>
                </a:lnTo>
                <a:lnTo>
                  <a:pt x="269490" y="73032"/>
                </a:lnTo>
                <a:lnTo>
                  <a:pt x="274337" y="55314"/>
                </a:lnTo>
                <a:lnTo>
                  <a:pt x="273199" y="37561"/>
                </a:lnTo>
                <a:lnTo>
                  <a:pt x="267284" y="20969"/>
                </a:lnTo>
                <a:lnTo>
                  <a:pt x="257600" y="6540"/>
                </a:lnTo>
                <a:lnTo>
                  <a:pt x="250643" y="2551"/>
                </a:lnTo>
                <a:lnTo>
                  <a:pt x="233505" y="0"/>
                </a:lnTo>
                <a:lnTo>
                  <a:pt x="208485" y="4981"/>
                </a:lnTo>
                <a:lnTo>
                  <a:pt x="164762" y="1785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791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2892</TotalTime>
  <Words>43</Words>
  <Application>Microsoft Office PowerPoint</Application>
  <PresentationFormat>On-screen Show (4:3)</PresentationFormat>
  <Paragraphs>31</Paragraphs>
  <Slides>20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FYS2130 Svingninger og bølger</vt:lpstr>
      <vt:lpstr>Opprydding</vt:lpstr>
      <vt:lpstr>Opprydding</vt:lpstr>
      <vt:lpstr>PowerPoint Presentation</vt:lpstr>
      <vt:lpstr>Harmonisk oscillator</vt:lpstr>
      <vt:lpstr>LC krets</vt:lpstr>
      <vt:lpstr>LC krets</vt:lpstr>
      <vt:lpstr>Fri svingninger</vt:lpstr>
      <vt:lpstr>Pendel</vt:lpstr>
      <vt:lpstr>Pendel</vt:lpstr>
      <vt:lpstr>Pendel</vt:lpstr>
      <vt:lpstr>Pendel</vt:lpstr>
      <vt:lpstr>Pendel</vt:lpstr>
      <vt:lpstr>Dempede svingninger</vt:lpstr>
      <vt:lpstr>Dempede svingninger</vt:lpstr>
      <vt:lpstr>Dempede svingninger</vt:lpstr>
      <vt:lpstr>Dempede svingninger</vt:lpstr>
      <vt:lpstr>Grafisk løsning</vt:lpstr>
      <vt:lpstr>Q faktor</vt:lpstr>
      <vt:lpstr>Q faktor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39</cp:revision>
  <dcterms:created xsi:type="dcterms:W3CDTF">2016-12-21T07:17:04Z</dcterms:created>
  <dcterms:modified xsi:type="dcterms:W3CDTF">2018-01-25T09:14:23Z</dcterms:modified>
</cp:coreProperties>
</file>