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92" r:id="rId3"/>
    <p:sldId id="291" r:id="rId4"/>
    <p:sldId id="299" r:id="rId5"/>
    <p:sldId id="294" r:id="rId6"/>
    <p:sldId id="296" r:id="rId7"/>
    <p:sldId id="29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125" d="100"/>
          <a:sy n="125" d="100"/>
        </p:scale>
        <p:origin x="-154" y="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0F77E-DC4C-45D3-B87C-8E7059138F3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78653-C4FC-4D09-BAD6-F814F244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8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78653-C4FC-4D09-BAD6-F814F24410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44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63" Type="http://schemas.openxmlformats.org/officeDocument/2006/relationships/tags" Target="../tags/tag63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159" Type="http://schemas.openxmlformats.org/officeDocument/2006/relationships/tags" Target="../tags/tag159.xml"/><Relationship Id="rId170" Type="http://schemas.openxmlformats.org/officeDocument/2006/relationships/tags" Target="../tags/tag170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28" Type="http://schemas.openxmlformats.org/officeDocument/2006/relationships/tags" Target="../tags/tag128.xml"/><Relationship Id="rId144" Type="http://schemas.openxmlformats.org/officeDocument/2006/relationships/tags" Target="../tags/tag144.xml"/><Relationship Id="rId149" Type="http://schemas.openxmlformats.org/officeDocument/2006/relationships/tags" Target="../tags/tag149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65" Type="http://schemas.openxmlformats.org/officeDocument/2006/relationships/tags" Target="../tags/tag165.xml"/><Relationship Id="rId181" Type="http://schemas.openxmlformats.org/officeDocument/2006/relationships/tags" Target="../tags/tag181.xml"/><Relationship Id="rId186" Type="http://schemas.openxmlformats.org/officeDocument/2006/relationships/tags" Target="../tags/tag186.xml"/><Relationship Id="rId216" Type="http://schemas.openxmlformats.org/officeDocument/2006/relationships/image" Target="../media/image1.png"/><Relationship Id="rId211" Type="http://schemas.openxmlformats.org/officeDocument/2006/relationships/tags" Target="../tags/tag211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34" Type="http://schemas.openxmlformats.org/officeDocument/2006/relationships/tags" Target="../tags/tag134.xml"/><Relationship Id="rId139" Type="http://schemas.openxmlformats.org/officeDocument/2006/relationships/tags" Target="../tags/tag13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55" Type="http://schemas.openxmlformats.org/officeDocument/2006/relationships/tags" Target="../tags/tag155.xml"/><Relationship Id="rId171" Type="http://schemas.openxmlformats.org/officeDocument/2006/relationships/tags" Target="../tags/tag171.xml"/><Relationship Id="rId176" Type="http://schemas.openxmlformats.org/officeDocument/2006/relationships/tags" Target="../tags/tag176.xml"/><Relationship Id="rId192" Type="http://schemas.openxmlformats.org/officeDocument/2006/relationships/tags" Target="../tags/tag192.xml"/><Relationship Id="rId197" Type="http://schemas.openxmlformats.org/officeDocument/2006/relationships/tags" Target="../tags/tag197.xml"/><Relationship Id="rId206" Type="http://schemas.openxmlformats.org/officeDocument/2006/relationships/tags" Target="../tags/tag206.xml"/><Relationship Id="rId201" Type="http://schemas.openxmlformats.org/officeDocument/2006/relationships/tags" Target="../tags/tag201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45" Type="http://schemas.openxmlformats.org/officeDocument/2006/relationships/tags" Target="../tags/tag145.xml"/><Relationship Id="rId161" Type="http://schemas.openxmlformats.org/officeDocument/2006/relationships/tags" Target="../tags/tag161.xml"/><Relationship Id="rId166" Type="http://schemas.openxmlformats.org/officeDocument/2006/relationships/tags" Target="../tags/tag166.xml"/><Relationship Id="rId182" Type="http://schemas.openxmlformats.org/officeDocument/2006/relationships/tags" Target="../tags/tag182.xml"/><Relationship Id="rId187" Type="http://schemas.openxmlformats.org/officeDocument/2006/relationships/tags" Target="../tags/tag18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212" Type="http://schemas.openxmlformats.org/officeDocument/2006/relationships/tags" Target="../tags/tag212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44" Type="http://schemas.openxmlformats.org/officeDocument/2006/relationships/tags" Target="../tags/tag44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151" Type="http://schemas.openxmlformats.org/officeDocument/2006/relationships/tags" Target="../tags/tag151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172" Type="http://schemas.openxmlformats.org/officeDocument/2006/relationships/tags" Target="../tags/tag172.xml"/><Relationship Id="rId193" Type="http://schemas.openxmlformats.org/officeDocument/2006/relationships/tags" Target="../tags/tag193.xml"/><Relationship Id="rId202" Type="http://schemas.openxmlformats.org/officeDocument/2006/relationships/tags" Target="../tags/tag202.xml"/><Relationship Id="rId207" Type="http://schemas.openxmlformats.org/officeDocument/2006/relationships/tags" Target="../tags/tag207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141" Type="http://schemas.openxmlformats.org/officeDocument/2006/relationships/tags" Target="../tags/tag141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13" Type="http://schemas.openxmlformats.org/officeDocument/2006/relationships/tags" Target="../tags/tag213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4" Type="http://schemas.openxmlformats.org/officeDocument/2006/relationships/tags" Target="../tags/tag194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208" Type="http://schemas.openxmlformats.org/officeDocument/2006/relationships/tags" Target="../tags/tag208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189" Type="http://schemas.openxmlformats.org/officeDocument/2006/relationships/tags" Target="../tags/tag189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79" Type="http://schemas.openxmlformats.org/officeDocument/2006/relationships/tags" Target="../tags/tag179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164" Type="http://schemas.openxmlformats.org/officeDocument/2006/relationships/tags" Target="../tags/tag164.xml"/><Relationship Id="rId169" Type="http://schemas.openxmlformats.org/officeDocument/2006/relationships/tags" Target="../tags/tag169.xml"/><Relationship Id="rId185" Type="http://schemas.openxmlformats.org/officeDocument/2006/relationships/tags" Target="../tags/tag18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80" Type="http://schemas.openxmlformats.org/officeDocument/2006/relationships/tags" Target="../tags/tag180.xml"/><Relationship Id="rId210" Type="http://schemas.openxmlformats.org/officeDocument/2006/relationships/tags" Target="../tags/tag210.xml"/><Relationship Id="rId215" Type="http://schemas.openxmlformats.org/officeDocument/2006/relationships/slideLayout" Target="../slideLayouts/slideLayout2.xml"/><Relationship Id="rId26" Type="http://schemas.openxmlformats.org/officeDocument/2006/relationships/tags" Target="../tags/tag26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16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tags" Target="../tags/tag331.xml"/><Relationship Id="rId21" Type="http://schemas.openxmlformats.org/officeDocument/2006/relationships/tags" Target="../tags/tag235.xml"/><Relationship Id="rId42" Type="http://schemas.openxmlformats.org/officeDocument/2006/relationships/tags" Target="../tags/tag256.xml"/><Relationship Id="rId63" Type="http://schemas.openxmlformats.org/officeDocument/2006/relationships/tags" Target="../tags/tag277.xml"/><Relationship Id="rId84" Type="http://schemas.openxmlformats.org/officeDocument/2006/relationships/tags" Target="../tags/tag298.xml"/><Relationship Id="rId138" Type="http://schemas.openxmlformats.org/officeDocument/2006/relationships/tags" Target="../tags/tag352.xml"/><Relationship Id="rId159" Type="http://schemas.openxmlformats.org/officeDocument/2006/relationships/tags" Target="../tags/tag373.xml"/><Relationship Id="rId170" Type="http://schemas.openxmlformats.org/officeDocument/2006/relationships/tags" Target="../tags/tag384.xml"/><Relationship Id="rId191" Type="http://schemas.openxmlformats.org/officeDocument/2006/relationships/tags" Target="../tags/tag405.xml"/><Relationship Id="rId205" Type="http://schemas.openxmlformats.org/officeDocument/2006/relationships/tags" Target="../tags/tag419.xml"/><Relationship Id="rId226" Type="http://schemas.openxmlformats.org/officeDocument/2006/relationships/tags" Target="../tags/tag440.xml"/><Relationship Id="rId247" Type="http://schemas.openxmlformats.org/officeDocument/2006/relationships/tags" Target="../tags/tag461.xml"/><Relationship Id="rId107" Type="http://schemas.openxmlformats.org/officeDocument/2006/relationships/tags" Target="../tags/tag321.xml"/><Relationship Id="rId268" Type="http://schemas.openxmlformats.org/officeDocument/2006/relationships/tags" Target="../tags/tag482.xml"/><Relationship Id="rId11" Type="http://schemas.openxmlformats.org/officeDocument/2006/relationships/tags" Target="../tags/tag225.xml"/><Relationship Id="rId32" Type="http://schemas.openxmlformats.org/officeDocument/2006/relationships/tags" Target="../tags/tag246.xml"/><Relationship Id="rId53" Type="http://schemas.openxmlformats.org/officeDocument/2006/relationships/tags" Target="../tags/tag267.xml"/><Relationship Id="rId74" Type="http://schemas.openxmlformats.org/officeDocument/2006/relationships/tags" Target="../tags/tag288.xml"/><Relationship Id="rId128" Type="http://schemas.openxmlformats.org/officeDocument/2006/relationships/tags" Target="../tags/tag342.xml"/><Relationship Id="rId149" Type="http://schemas.openxmlformats.org/officeDocument/2006/relationships/tags" Target="../tags/tag363.xml"/><Relationship Id="rId5" Type="http://schemas.openxmlformats.org/officeDocument/2006/relationships/tags" Target="../tags/tag219.xml"/><Relationship Id="rId95" Type="http://schemas.openxmlformats.org/officeDocument/2006/relationships/tags" Target="../tags/tag309.xml"/><Relationship Id="rId160" Type="http://schemas.openxmlformats.org/officeDocument/2006/relationships/tags" Target="../tags/tag374.xml"/><Relationship Id="rId181" Type="http://schemas.openxmlformats.org/officeDocument/2006/relationships/tags" Target="../tags/tag395.xml"/><Relationship Id="rId216" Type="http://schemas.openxmlformats.org/officeDocument/2006/relationships/tags" Target="../tags/tag430.xml"/><Relationship Id="rId237" Type="http://schemas.openxmlformats.org/officeDocument/2006/relationships/tags" Target="../tags/tag451.xml"/><Relationship Id="rId258" Type="http://schemas.openxmlformats.org/officeDocument/2006/relationships/tags" Target="../tags/tag472.xml"/><Relationship Id="rId22" Type="http://schemas.openxmlformats.org/officeDocument/2006/relationships/tags" Target="../tags/tag236.xml"/><Relationship Id="rId43" Type="http://schemas.openxmlformats.org/officeDocument/2006/relationships/tags" Target="../tags/tag257.xml"/><Relationship Id="rId64" Type="http://schemas.openxmlformats.org/officeDocument/2006/relationships/tags" Target="../tags/tag278.xml"/><Relationship Id="rId118" Type="http://schemas.openxmlformats.org/officeDocument/2006/relationships/tags" Target="../tags/tag332.xml"/><Relationship Id="rId139" Type="http://schemas.openxmlformats.org/officeDocument/2006/relationships/tags" Target="../tags/tag353.xml"/><Relationship Id="rId85" Type="http://schemas.openxmlformats.org/officeDocument/2006/relationships/tags" Target="../tags/tag299.xml"/><Relationship Id="rId150" Type="http://schemas.openxmlformats.org/officeDocument/2006/relationships/tags" Target="../tags/tag364.xml"/><Relationship Id="rId171" Type="http://schemas.openxmlformats.org/officeDocument/2006/relationships/tags" Target="../tags/tag385.xml"/><Relationship Id="rId192" Type="http://schemas.openxmlformats.org/officeDocument/2006/relationships/tags" Target="../tags/tag406.xml"/><Relationship Id="rId206" Type="http://schemas.openxmlformats.org/officeDocument/2006/relationships/tags" Target="../tags/tag420.xml"/><Relationship Id="rId227" Type="http://schemas.openxmlformats.org/officeDocument/2006/relationships/tags" Target="../tags/tag441.xml"/><Relationship Id="rId248" Type="http://schemas.openxmlformats.org/officeDocument/2006/relationships/tags" Target="../tags/tag462.xml"/><Relationship Id="rId269" Type="http://schemas.openxmlformats.org/officeDocument/2006/relationships/tags" Target="../tags/tag483.xml"/><Relationship Id="rId12" Type="http://schemas.openxmlformats.org/officeDocument/2006/relationships/tags" Target="../tags/tag226.xml"/><Relationship Id="rId33" Type="http://schemas.openxmlformats.org/officeDocument/2006/relationships/tags" Target="../tags/tag247.xml"/><Relationship Id="rId108" Type="http://schemas.openxmlformats.org/officeDocument/2006/relationships/tags" Target="../tags/tag322.xml"/><Relationship Id="rId129" Type="http://schemas.openxmlformats.org/officeDocument/2006/relationships/tags" Target="../tags/tag343.xml"/><Relationship Id="rId54" Type="http://schemas.openxmlformats.org/officeDocument/2006/relationships/tags" Target="../tags/tag268.xml"/><Relationship Id="rId75" Type="http://schemas.openxmlformats.org/officeDocument/2006/relationships/tags" Target="../tags/tag289.xml"/><Relationship Id="rId96" Type="http://schemas.openxmlformats.org/officeDocument/2006/relationships/tags" Target="../tags/tag310.xml"/><Relationship Id="rId140" Type="http://schemas.openxmlformats.org/officeDocument/2006/relationships/tags" Target="../tags/tag354.xml"/><Relationship Id="rId161" Type="http://schemas.openxmlformats.org/officeDocument/2006/relationships/tags" Target="../tags/tag375.xml"/><Relationship Id="rId182" Type="http://schemas.openxmlformats.org/officeDocument/2006/relationships/tags" Target="../tags/tag396.xml"/><Relationship Id="rId217" Type="http://schemas.openxmlformats.org/officeDocument/2006/relationships/tags" Target="../tags/tag431.xml"/><Relationship Id="rId6" Type="http://schemas.openxmlformats.org/officeDocument/2006/relationships/tags" Target="../tags/tag220.xml"/><Relationship Id="rId238" Type="http://schemas.openxmlformats.org/officeDocument/2006/relationships/tags" Target="../tags/tag452.xml"/><Relationship Id="rId259" Type="http://schemas.openxmlformats.org/officeDocument/2006/relationships/tags" Target="../tags/tag473.xml"/><Relationship Id="rId23" Type="http://schemas.openxmlformats.org/officeDocument/2006/relationships/tags" Target="../tags/tag237.xml"/><Relationship Id="rId119" Type="http://schemas.openxmlformats.org/officeDocument/2006/relationships/tags" Target="../tags/tag333.xml"/><Relationship Id="rId270" Type="http://schemas.openxmlformats.org/officeDocument/2006/relationships/tags" Target="../tags/tag484.xml"/><Relationship Id="rId44" Type="http://schemas.openxmlformats.org/officeDocument/2006/relationships/tags" Target="../tags/tag258.xml"/><Relationship Id="rId60" Type="http://schemas.openxmlformats.org/officeDocument/2006/relationships/tags" Target="../tags/tag274.xml"/><Relationship Id="rId65" Type="http://schemas.openxmlformats.org/officeDocument/2006/relationships/tags" Target="../tags/tag279.xml"/><Relationship Id="rId81" Type="http://schemas.openxmlformats.org/officeDocument/2006/relationships/tags" Target="../tags/tag295.xml"/><Relationship Id="rId86" Type="http://schemas.openxmlformats.org/officeDocument/2006/relationships/tags" Target="../tags/tag300.xml"/><Relationship Id="rId130" Type="http://schemas.openxmlformats.org/officeDocument/2006/relationships/tags" Target="../tags/tag344.xml"/><Relationship Id="rId135" Type="http://schemas.openxmlformats.org/officeDocument/2006/relationships/tags" Target="../tags/tag349.xml"/><Relationship Id="rId151" Type="http://schemas.openxmlformats.org/officeDocument/2006/relationships/tags" Target="../tags/tag365.xml"/><Relationship Id="rId156" Type="http://schemas.openxmlformats.org/officeDocument/2006/relationships/tags" Target="../tags/tag370.xml"/><Relationship Id="rId177" Type="http://schemas.openxmlformats.org/officeDocument/2006/relationships/tags" Target="../tags/tag391.xml"/><Relationship Id="rId198" Type="http://schemas.openxmlformats.org/officeDocument/2006/relationships/tags" Target="../tags/tag412.xml"/><Relationship Id="rId172" Type="http://schemas.openxmlformats.org/officeDocument/2006/relationships/tags" Target="../tags/tag386.xml"/><Relationship Id="rId193" Type="http://schemas.openxmlformats.org/officeDocument/2006/relationships/tags" Target="../tags/tag407.xml"/><Relationship Id="rId202" Type="http://schemas.openxmlformats.org/officeDocument/2006/relationships/tags" Target="../tags/tag416.xml"/><Relationship Id="rId207" Type="http://schemas.openxmlformats.org/officeDocument/2006/relationships/tags" Target="../tags/tag421.xml"/><Relationship Id="rId223" Type="http://schemas.openxmlformats.org/officeDocument/2006/relationships/tags" Target="../tags/tag437.xml"/><Relationship Id="rId228" Type="http://schemas.openxmlformats.org/officeDocument/2006/relationships/tags" Target="../tags/tag442.xml"/><Relationship Id="rId244" Type="http://schemas.openxmlformats.org/officeDocument/2006/relationships/tags" Target="../tags/tag458.xml"/><Relationship Id="rId249" Type="http://schemas.openxmlformats.org/officeDocument/2006/relationships/tags" Target="../tags/tag463.xml"/><Relationship Id="rId13" Type="http://schemas.openxmlformats.org/officeDocument/2006/relationships/tags" Target="../tags/tag227.xml"/><Relationship Id="rId18" Type="http://schemas.openxmlformats.org/officeDocument/2006/relationships/tags" Target="../tags/tag232.xml"/><Relationship Id="rId39" Type="http://schemas.openxmlformats.org/officeDocument/2006/relationships/tags" Target="../tags/tag253.xml"/><Relationship Id="rId109" Type="http://schemas.openxmlformats.org/officeDocument/2006/relationships/tags" Target="../tags/tag323.xml"/><Relationship Id="rId260" Type="http://schemas.openxmlformats.org/officeDocument/2006/relationships/tags" Target="../tags/tag474.xml"/><Relationship Id="rId265" Type="http://schemas.openxmlformats.org/officeDocument/2006/relationships/tags" Target="../tags/tag479.xml"/><Relationship Id="rId34" Type="http://schemas.openxmlformats.org/officeDocument/2006/relationships/tags" Target="../tags/tag248.xml"/><Relationship Id="rId50" Type="http://schemas.openxmlformats.org/officeDocument/2006/relationships/tags" Target="../tags/tag264.xml"/><Relationship Id="rId55" Type="http://schemas.openxmlformats.org/officeDocument/2006/relationships/tags" Target="../tags/tag269.xml"/><Relationship Id="rId76" Type="http://schemas.openxmlformats.org/officeDocument/2006/relationships/tags" Target="../tags/tag290.xml"/><Relationship Id="rId97" Type="http://schemas.openxmlformats.org/officeDocument/2006/relationships/tags" Target="../tags/tag311.xml"/><Relationship Id="rId104" Type="http://schemas.openxmlformats.org/officeDocument/2006/relationships/tags" Target="../tags/tag318.xml"/><Relationship Id="rId120" Type="http://schemas.openxmlformats.org/officeDocument/2006/relationships/tags" Target="../tags/tag334.xml"/><Relationship Id="rId125" Type="http://schemas.openxmlformats.org/officeDocument/2006/relationships/tags" Target="../tags/tag339.xml"/><Relationship Id="rId141" Type="http://schemas.openxmlformats.org/officeDocument/2006/relationships/tags" Target="../tags/tag355.xml"/><Relationship Id="rId146" Type="http://schemas.openxmlformats.org/officeDocument/2006/relationships/tags" Target="../tags/tag360.xml"/><Relationship Id="rId167" Type="http://schemas.openxmlformats.org/officeDocument/2006/relationships/tags" Target="../tags/tag381.xml"/><Relationship Id="rId188" Type="http://schemas.openxmlformats.org/officeDocument/2006/relationships/tags" Target="../tags/tag402.xml"/><Relationship Id="rId7" Type="http://schemas.openxmlformats.org/officeDocument/2006/relationships/tags" Target="../tags/tag221.xml"/><Relationship Id="rId71" Type="http://schemas.openxmlformats.org/officeDocument/2006/relationships/tags" Target="../tags/tag285.xml"/><Relationship Id="rId92" Type="http://schemas.openxmlformats.org/officeDocument/2006/relationships/tags" Target="../tags/tag306.xml"/><Relationship Id="rId162" Type="http://schemas.openxmlformats.org/officeDocument/2006/relationships/tags" Target="../tags/tag376.xml"/><Relationship Id="rId183" Type="http://schemas.openxmlformats.org/officeDocument/2006/relationships/tags" Target="../tags/tag397.xml"/><Relationship Id="rId213" Type="http://schemas.openxmlformats.org/officeDocument/2006/relationships/tags" Target="../tags/tag427.xml"/><Relationship Id="rId218" Type="http://schemas.openxmlformats.org/officeDocument/2006/relationships/tags" Target="../tags/tag432.xml"/><Relationship Id="rId234" Type="http://schemas.openxmlformats.org/officeDocument/2006/relationships/tags" Target="../tags/tag448.xml"/><Relationship Id="rId239" Type="http://schemas.openxmlformats.org/officeDocument/2006/relationships/tags" Target="../tags/tag453.xml"/><Relationship Id="rId2" Type="http://schemas.openxmlformats.org/officeDocument/2006/relationships/tags" Target="../tags/tag216.xml"/><Relationship Id="rId29" Type="http://schemas.openxmlformats.org/officeDocument/2006/relationships/tags" Target="../tags/tag243.xml"/><Relationship Id="rId250" Type="http://schemas.openxmlformats.org/officeDocument/2006/relationships/tags" Target="../tags/tag464.xml"/><Relationship Id="rId255" Type="http://schemas.openxmlformats.org/officeDocument/2006/relationships/tags" Target="../tags/tag469.xml"/><Relationship Id="rId271" Type="http://schemas.openxmlformats.org/officeDocument/2006/relationships/slideLayout" Target="../slideLayouts/slideLayout2.xml"/><Relationship Id="rId24" Type="http://schemas.openxmlformats.org/officeDocument/2006/relationships/tags" Target="../tags/tag238.xml"/><Relationship Id="rId40" Type="http://schemas.openxmlformats.org/officeDocument/2006/relationships/tags" Target="../tags/tag254.xml"/><Relationship Id="rId45" Type="http://schemas.openxmlformats.org/officeDocument/2006/relationships/tags" Target="../tags/tag259.xml"/><Relationship Id="rId66" Type="http://schemas.openxmlformats.org/officeDocument/2006/relationships/tags" Target="../tags/tag280.xml"/><Relationship Id="rId87" Type="http://schemas.openxmlformats.org/officeDocument/2006/relationships/tags" Target="../tags/tag301.xml"/><Relationship Id="rId110" Type="http://schemas.openxmlformats.org/officeDocument/2006/relationships/tags" Target="../tags/tag324.xml"/><Relationship Id="rId115" Type="http://schemas.openxmlformats.org/officeDocument/2006/relationships/tags" Target="../tags/tag329.xml"/><Relationship Id="rId131" Type="http://schemas.openxmlformats.org/officeDocument/2006/relationships/tags" Target="../tags/tag345.xml"/><Relationship Id="rId136" Type="http://schemas.openxmlformats.org/officeDocument/2006/relationships/tags" Target="../tags/tag350.xml"/><Relationship Id="rId157" Type="http://schemas.openxmlformats.org/officeDocument/2006/relationships/tags" Target="../tags/tag371.xml"/><Relationship Id="rId178" Type="http://schemas.openxmlformats.org/officeDocument/2006/relationships/tags" Target="../tags/tag392.xml"/><Relationship Id="rId61" Type="http://schemas.openxmlformats.org/officeDocument/2006/relationships/tags" Target="../tags/tag275.xml"/><Relationship Id="rId82" Type="http://schemas.openxmlformats.org/officeDocument/2006/relationships/tags" Target="../tags/tag296.xml"/><Relationship Id="rId152" Type="http://schemas.openxmlformats.org/officeDocument/2006/relationships/tags" Target="../tags/tag366.xml"/><Relationship Id="rId173" Type="http://schemas.openxmlformats.org/officeDocument/2006/relationships/tags" Target="../tags/tag387.xml"/><Relationship Id="rId194" Type="http://schemas.openxmlformats.org/officeDocument/2006/relationships/tags" Target="../tags/tag408.xml"/><Relationship Id="rId199" Type="http://schemas.openxmlformats.org/officeDocument/2006/relationships/tags" Target="../tags/tag413.xml"/><Relationship Id="rId203" Type="http://schemas.openxmlformats.org/officeDocument/2006/relationships/tags" Target="../tags/tag417.xml"/><Relationship Id="rId208" Type="http://schemas.openxmlformats.org/officeDocument/2006/relationships/tags" Target="../tags/tag422.xml"/><Relationship Id="rId229" Type="http://schemas.openxmlformats.org/officeDocument/2006/relationships/tags" Target="../tags/tag443.xml"/><Relationship Id="rId19" Type="http://schemas.openxmlformats.org/officeDocument/2006/relationships/tags" Target="../tags/tag233.xml"/><Relationship Id="rId224" Type="http://schemas.openxmlformats.org/officeDocument/2006/relationships/tags" Target="../tags/tag438.xml"/><Relationship Id="rId240" Type="http://schemas.openxmlformats.org/officeDocument/2006/relationships/tags" Target="../tags/tag454.xml"/><Relationship Id="rId245" Type="http://schemas.openxmlformats.org/officeDocument/2006/relationships/tags" Target="../tags/tag459.xml"/><Relationship Id="rId261" Type="http://schemas.openxmlformats.org/officeDocument/2006/relationships/tags" Target="../tags/tag475.xml"/><Relationship Id="rId266" Type="http://schemas.openxmlformats.org/officeDocument/2006/relationships/tags" Target="../tags/tag480.xml"/><Relationship Id="rId14" Type="http://schemas.openxmlformats.org/officeDocument/2006/relationships/tags" Target="../tags/tag228.xml"/><Relationship Id="rId30" Type="http://schemas.openxmlformats.org/officeDocument/2006/relationships/tags" Target="../tags/tag244.xml"/><Relationship Id="rId35" Type="http://schemas.openxmlformats.org/officeDocument/2006/relationships/tags" Target="../tags/tag249.xml"/><Relationship Id="rId56" Type="http://schemas.openxmlformats.org/officeDocument/2006/relationships/tags" Target="../tags/tag270.xml"/><Relationship Id="rId77" Type="http://schemas.openxmlformats.org/officeDocument/2006/relationships/tags" Target="../tags/tag291.xml"/><Relationship Id="rId100" Type="http://schemas.openxmlformats.org/officeDocument/2006/relationships/tags" Target="../tags/tag314.xml"/><Relationship Id="rId105" Type="http://schemas.openxmlformats.org/officeDocument/2006/relationships/tags" Target="../tags/tag319.xml"/><Relationship Id="rId126" Type="http://schemas.openxmlformats.org/officeDocument/2006/relationships/tags" Target="../tags/tag340.xml"/><Relationship Id="rId147" Type="http://schemas.openxmlformats.org/officeDocument/2006/relationships/tags" Target="../tags/tag361.xml"/><Relationship Id="rId168" Type="http://schemas.openxmlformats.org/officeDocument/2006/relationships/tags" Target="../tags/tag382.xml"/><Relationship Id="rId8" Type="http://schemas.openxmlformats.org/officeDocument/2006/relationships/tags" Target="../tags/tag222.xml"/><Relationship Id="rId51" Type="http://schemas.openxmlformats.org/officeDocument/2006/relationships/tags" Target="../tags/tag265.xml"/><Relationship Id="rId72" Type="http://schemas.openxmlformats.org/officeDocument/2006/relationships/tags" Target="../tags/tag286.xml"/><Relationship Id="rId93" Type="http://schemas.openxmlformats.org/officeDocument/2006/relationships/tags" Target="../tags/tag307.xml"/><Relationship Id="rId98" Type="http://schemas.openxmlformats.org/officeDocument/2006/relationships/tags" Target="../tags/tag312.xml"/><Relationship Id="rId121" Type="http://schemas.openxmlformats.org/officeDocument/2006/relationships/tags" Target="../tags/tag335.xml"/><Relationship Id="rId142" Type="http://schemas.openxmlformats.org/officeDocument/2006/relationships/tags" Target="../tags/tag356.xml"/><Relationship Id="rId163" Type="http://schemas.openxmlformats.org/officeDocument/2006/relationships/tags" Target="../tags/tag377.xml"/><Relationship Id="rId184" Type="http://schemas.openxmlformats.org/officeDocument/2006/relationships/tags" Target="../tags/tag398.xml"/><Relationship Id="rId189" Type="http://schemas.openxmlformats.org/officeDocument/2006/relationships/tags" Target="../tags/tag403.xml"/><Relationship Id="rId219" Type="http://schemas.openxmlformats.org/officeDocument/2006/relationships/tags" Target="../tags/tag433.xml"/><Relationship Id="rId3" Type="http://schemas.openxmlformats.org/officeDocument/2006/relationships/tags" Target="../tags/tag217.xml"/><Relationship Id="rId214" Type="http://schemas.openxmlformats.org/officeDocument/2006/relationships/tags" Target="../tags/tag428.xml"/><Relationship Id="rId230" Type="http://schemas.openxmlformats.org/officeDocument/2006/relationships/tags" Target="../tags/tag444.xml"/><Relationship Id="rId235" Type="http://schemas.openxmlformats.org/officeDocument/2006/relationships/tags" Target="../tags/tag449.xml"/><Relationship Id="rId251" Type="http://schemas.openxmlformats.org/officeDocument/2006/relationships/tags" Target="../tags/tag465.xml"/><Relationship Id="rId256" Type="http://schemas.openxmlformats.org/officeDocument/2006/relationships/tags" Target="../tags/tag470.xml"/><Relationship Id="rId25" Type="http://schemas.openxmlformats.org/officeDocument/2006/relationships/tags" Target="../tags/tag239.xml"/><Relationship Id="rId46" Type="http://schemas.openxmlformats.org/officeDocument/2006/relationships/tags" Target="../tags/tag260.xml"/><Relationship Id="rId67" Type="http://schemas.openxmlformats.org/officeDocument/2006/relationships/tags" Target="../tags/tag281.xml"/><Relationship Id="rId116" Type="http://schemas.openxmlformats.org/officeDocument/2006/relationships/tags" Target="../tags/tag330.xml"/><Relationship Id="rId137" Type="http://schemas.openxmlformats.org/officeDocument/2006/relationships/tags" Target="../tags/tag351.xml"/><Relationship Id="rId158" Type="http://schemas.openxmlformats.org/officeDocument/2006/relationships/tags" Target="../tags/tag372.xml"/><Relationship Id="rId20" Type="http://schemas.openxmlformats.org/officeDocument/2006/relationships/tags" Target="../tags/tag234.xml"/><Relationship Id="rId41" Type="http://schemas.openxmlformats.org/officeDocument/2006/relationships/tags" Target="../tags/tag255.xml"/><Relationship Id="rId62" Type="http://schemas.openxmlformats.org/officeDocument/2006/relationships/tags" Target="../tags/tag276.xml"/><Relationship Id="rId83" Type="http://schemas.openxmlformats.org/officeDocument/2006/relationships/tags" Target="../tags/tag297.xml"/><Relationship Id="rId88" Type="http://schemas.openxmlformats.org/officeDocument/2006/relationships/tags" Target="../tags/tag302.xml"/><Relationship Id="rId111" Type="http://schemas.openxmlformats.org/officeDocument/2006/relationships/tags" Target="../tags/tag325.xml"/><Relationship Id="rId132" Type="http://schemas.openxmlformats.org/officeDocument/2006/relationships/tags" Target="../tags/tag346.xml"/><Relationship Id="rId153" Type="http://schemas.openxmlformats.org/officeDocument/2006/relationships/tags" Target="../tags/tag367.xml"/><Relationship Id="rId174" Type="http://schemas.openxmlformats.org/officeDocument/2006/relationships/tags" Target="../tags/tag388.xml"/><Relationship Id="rId179" Type="http://schemas.openxmlformats.org/officeDocument/2006/relationships/tags" Target="../tags/tag393.xml"/><Relationship Id="rId195" Type="http://schemas.openxmlformats.org/officeDocument/2006/relationships/tags" Target="../tags/tag409.xml"/><Relationship Id="rId209" Type="http://schemas.openxmlformats.org/officeDocument/2006/relationships/tags" Target="../tags/tag423.xml"/><Relationship Id="rId190" Type="http://schemas.openxmlformats.org/officeDocument/2006/relationships/tags" Target="../tags/tag404.xml"/><Relationship Id="rId204" Type="http://schemas.openxmlformats.org/officeDocument/2006/relationships/tags" Target="../tags/tag418.xml"/><Relationship Id="rId220" Type="http://schemas.openxmlformats.org/officeDocument/2006/relationships/tags" Target="../tags/tag434.xml"/><Relationship Id="rId225" Type="http://schemas.openxmlformats.org/officeDocument/2006/relationships/tags" Target="../tags/tag439.xml"/><Relationship Id="rId241" Type="http://schemas.openxmlformats.org/officeDocument/2006/relationships/tags" Target="../tags/tag455.xml"/><Relationship Id="rId246" Type="http://schemas.openxmlformats.org/officeDocument/2006/relationships/tags" Target="../tags/tag460.xml"/><Relationship Id="rId267" Type="http://schemas.openxmlformats.org/officeDocument/2006/relationships/tags" Target="../tags/tag481.xml"/><Relationship Id="rId15" Type="http://schemas.openxmlformats.org/officeDocument/2006/relationships/tags" Target="../tags/tag229.xml"/><Relationship Id="rId36" Type="http://schemas.openxmlformats.org/officeDocument/2006/relationships/tags" Target="../tags/tag250.xml"/><Relationship Id="rId57" Type="http://schemas.openxmlformats.org/officeDocument/2006/relationships/tags" Target="../tags/tag271.xml"/><Relationship Id="rId106" Type="http://schemas.openxmlformats.org/officeDocument/2006/relationships/tags" Target="../tags/tag320.xml"/><Relationship Id="rId127" Type="http://schemas.openxmlformats.org/officeDocument/2006/relationships/tags" Target="../tags/tag341.xml"/><Relationship Id="rId262" Type="http://schemas.openxmlformats.org/officeDocument/2006/relationships/tags" Target="../tags/tag476.xml"/><Relationship Id="rId10" Type="http://schemas.openxmlformats.org/officeDocument/2006/relationships/tags" Target="../tags/tag224.xml"/><Relationship Id="rId31" Type="http://schemas.openxmlformats.org/officeDocument/2006/relationships/tags" Target="../tags/tag245.xml"/><Relationship Id="rId52" Type="http://schemas.openxmlformats.org/officeDocument/2006/relationships/tags" Target="../tags/tag266.xml"/><Relationship Id="rId73" Type="http://schemas.openxmlformats.org/officeDocument/2006/relationships/tags" Target="../tags/tag287.xml"/><Relationship Id="rId78" Type="http://schemas.openxmlformats.org/officeDocument/2006/relationships/tags" Target="../tags/tag292.xml"/><Relationship Id="rId94" Type="http://schemas.openxmlformats.org/officeDocument/2006/relationships/tags" Target="../tags/tag308.xml"/><Relationship Id="rId99" Type="http://schemas.openxmlformats.org/officeDocument/2006/relationships/tags" Target="../tags/tag313.xml"/><Relationship Id="rId101" Type="http://schemas.openxmlformats.org/officeDocument/2006/relationships/tags" Target="../tags/tag315.xml"/><Relationship Id="rId122" Type="http://schemas.openxmlformats.org/officeDocument/2006/relationships/tags" Target="../tags/tag336.xml"/><Relationship Id="rId143" Type="http://schemas.openxmlformats.org/officeDocument/2006/relationships/tags" Target="../tags/tag357.xml"/><Relationship Id="rId148" Type="http://schemas.openxmlformats.org/officeDocument/2006/relationships/tags" Target="../tags/tag362.xml"/><Relationship Id="rId164" Type="http://schemas.openxmlformats.org/officeDocument/2006/relationships/tags" Target="../tags/tag378.xml"/><Relationship Id="rId169" Type="http://schemas.openxmlformats.org/officeDocument/2006/relationships/tags" Target="../tags/tag383.xml"/><Relationship Id="rId185" Type="http://schemas.openxmlformats.org/officeDocument/2006/relationships/tags" Target="../tags/tag399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80" Type="http://schemas.openxmlformats.org/officeDocument/2006/relationships/tags" Target="../tags/tag394.xml"/><Relationship Id="rId210" Type="http://schemas.openxmlformats.org/officeDocument/2006/relationships/tags" Target="../tags/tag424.xml"/><Relationship Id="rId215" Type="http://schemas.openxmlformats.org/officeDocument/2006/relationships/tags" Target="../tags/tag429.xml"/><Relationship Id="rId236" Type="http://schemas.openxmlformats.org/officeDocument/2006/relationships/tags" Target="../tags/tag450.xml"/><Relationship Id="rId257" Type="http://schemas.openxmlformats.org/officeDocument/2006/relationships/tags" Target="../tags/tag471.xml"/><Relationship Id="rId26" Type="http://schemas.openxmlformats.org/officeDocument/2006/relationships/tags" Target="../tags/tag240.xml"/><Relationship Id="rId231" Type="http://schemas.openxmlformats.org/officeDocument/2006/relationships/tags" Target="../tags/tag445.xml"/><Relationship Id="rId252" Type="http://schemas.openxmlformats.org/officeDocument/2006/relationships/tags" Target="../tags/tag466.xml"/><Relationship Id="rId47" Type="http://schemas.openxmlformats.org/officeDocument/2006/relationships/tags" Target="../tags/tag261.xml"/><Relationship Id="rId68" Type="http://schemas.openxmlformats.org/officeDocument/2006/relationships/tags" Target="../tags/tag282.xml"/><Relationship Id="rId89" Type="http://schemas.openxmlformats.org/officeDocument/2006/relationships/tags" Target="../tags/tag303.xml"/><Relationship Id="rId112" Type="http://schemas.openxmlformats.org/officeDocument/2006/relationships/tags" Target="../tags/tag326.xml"/><Relationship Id="rId133" Type="http://schemas.openxmlformats.org/officeDocument/2006/relationships/tags" Target="../tags/tag347.xml"/><Relationship Id="rId154" Type="http://schemas.openxmlformats.org/officeDocument/2006/relationships/tags" Target="../tags/tag368.xml"/><Relationship Id="rId175" Type="http://schemas.openxmlformats.org/officeDocument/2006/relationships/tags" Target="../tags/tag389.xml"/><Relationship Id="rId196" Type="http://schemas.openxmlformats.org/officeDocument/2006/relationships/tags" Target="../tags/tag410.xml"/><Relationship Id="rId200" Type="http://schemas.openxmlformats.org/officeDocument/2006/relationships/tags" Target="../tags/tag414.xml"/><Relationship Id="rId16" Type="http://schemas.openxmlformats.org/officeDocument/2006/relationships/tags" Target="../tags/tag230.xml"/><Relationship Id="rId221" Type="http://schemas.openxmlformats.org/officeDocument/2006/relationships/tags" Target="../tags/tag435.xml"/><Relationship Id="rId242" Type="http://schemas.openxmlformats.org/officeDocument/2006/relationships/tags" Target="../tags/tag456.xml"/><Relationship Id="rId263" Type="http://schemas.openxmlformats.org/officeDocument/2006/relationships/tags" Target="../tags/tag477.xml"/><Relationship Id="rId37" Type="http://schemas.openxmlformats.org/officeDocument/2006/relationships/tags" Target="../tags/tag251.xml"/><Relationship Id="rId58" Type="http://schemas.openxmlformats.org/officeDocument/2006/relationships/tags" Target="../tags/tag272.xml"/><Relationship Id="rId79" Type="http://schemas.openxmlformats.org/officeDocument/2006/relationships/tags" Target="../tags/tag293.xml"/><Relationship Id="rId102" Type="http://schemas.openxmlformats.org/officeDocument/2006/relationships/tags" Target="../tags/tag316.xml"/><Relationship Id="rId123" Type="http://schemas.openxmlformats.org/officeDocument/2006/relationships/tags" Target="../tags/tag337.xml"/><Relationship Id="rId144" Type="http://schemas.openxmlformats.org/officeDocument/2006/relationships/tags" Target="../tags/tag358.xml"/><Relationship Id="rId90" Type="http://schemas.openxmlformats.org/officeDocument/2006/relationships/tags" Target="../tags/tag304.xml"/><Relationship Id="rId165" Type="http://schemas.openxmlformats.org/officeDocument/2006/relationships/tags" Target="../tags/tag379.xml"/><Relationship Id="rId186" Type="http://schemas.openxmlformats.org/officeDocument/2006/relationships/tags" Target="../tags/tag400.xml"/><Relationship Id="rId211" Type="http://schemas.openxmlformats.org/officeDocument/2006/relationships/tags" Target="../tags/tag425.xml"/><Relationship Id="rId232" Type="http://schemas.openxmlformats.org/officeDocument/2006/relationships/tags" Target="../tags/tag446.xml"/><Relationship Id="rId253" Type="http://schemas.openxmlformats.org/officeDocument/2006/relationships/tags" Target="../tags/tag467.xml"/><Relationship Id="rId27" Type="http://schemas.openxmlformats.org/officeDocument/2006/relationships/tags" Target="../tags/tag241.xml"/><Relationship Id="rId48" Type="http://schemas.openxmlformats.org/officeDocument/2006/relationships/tags" Target="../tags/tag262.xml"/><Relationship Id="rId69" Type="http://schemas.openxmlformats.org/officeDocument/2006/relationships/tags" Target="../tags/tag283.xml"/><Relationship Id="rId113" Type="http://schemas.openxmlformats.org/officeDocument/2006/relationships/tags" Target="../tags/tag327.xml"/><Relationship Id="rId134" Type="http://schemas.openxmlformats.org/officeDocument/2006/relationships/tags" Target="../tags/tag348.xml"/><Relationship Id="rId80" Type="http://schemas.openxmlformats.org/officeDocument/2006/relationships/tags" Target="../tags/tag294.xml"/><Relationship Id="rId155" Type="http://schemas.openxmlformats.org/officeDocument/2006/relationships/tags" Target="../tags/tag369.xml"/><Relationship Id="rId176" Type="http://schemas.openxmlformats.org/officeDocument/2006/relationships/tags" Target="../tags/tag390.xml"/><Relationship Id="rId197" Type="http://schemas.openxmlformats.org/officeDocument/2006/relationships/tags" Target="../tags/tag411.xml"/><Relationship Id="rId201" Type="http://schemas.openxmlformats.org/officeDocument/2006/relationships/tags" Target="../tags/tag415.xml"/><Relationship Id="rId222" Type="http://schemas.openxmlformats.org/officeDocument/2006/relationships/tags" Target="../tags/tag436.xml"/><Relationship Id="rId243" Type="http://schemas.openxmlformats.org/officeDocument/2006/relationships/tags" Target="../tags/tag457.xml"/><Relationship Id="rId264" Type="http://schemas.openxmlformats.org/officeDocument/2006/relationships/tags" Target="../tags/tag478.xml"/><Relationship Id="rId17" Type="http://schemas.openxmlformats.org/officeDocument/2006/relationships/tags" Target="../tags/tag231.xml"/><Relationship Id="rId38" Type="http://schemas.openxmlformats.org/officeDocument/2006/relationships/tags" Target="../tags/tag252.xml"/><Relationship Id="rId59" Type="http://schemas.openxmlformats.org/officeDocument/2006/relationships/tags" Target="../tags/tag273.xml"/><Relationship Id="rId103" Type="http://schemas.openxmlformats.org/officeDocument/2006/relationships/tags" Target="../tags/tag317.xml"/><Relationship Id="rId124" Type="http://schemas.openxmlformats.org/officeDocument/2006/relationships/tags" Target="../tags/tag338.xml"/><Relationship Id="rId70" Type="http://schemas.openxmlformats.org/officeDocument/2006/relationships/tags" Target="../tags/tag284.xml"/><Relationship Id="rId91" Type="http://schemas.openxmlformats.org/officeDocument/2006/relationships/tags" Target="../tags/tag305.xml"/><Relationship Id="rId145" Type="http://schemas.openxmlformats.org/officeDocument/2006/relationships/tags" Target="../tags/tag359.xml"/><Relationship Id="rId166" Type="http://schemas.openxmlformats.org/officeDocument/2006/relationships/tags" Target="../tags/tag380.xml"/><Relationship Id="rId187" Type="http://schemas.openxmlformats.org/officeDocument/2006/relationships/tags" Target="../tags/tag401.xml"/><Relationship Id="rId1" Type="http://schemas.openxmlformats.org/officeDocument/2006/relationships/tags" Target="../tags/tag215.xml"/><Relationship Id="rId212" Type="http://schemas.openxmlformats.org/officeDocument/2006/relationships/tags" Target="../tags/tag426.xml"/><Relationship Id="rId233" Type="http://schemas.openxmlformats.org/officeDocument/2006/relationships/tags" Target="../tags/tag447.xml"/><Relationship Id="rId254" Type="http://schemas.openxmlformats.org/officeDocument/2006/relationships/tags" Target="../tags/tag468.xml"/><Relationship Id="rId28" Type="http://schemas.openxmlformats.org/officeDocument/2006/relationships/tags" Target="../tags/tag242.xml"/><Relationship Id="rId49" Type="http://schemas.openxmlformats.org/officeDocument/2006/relationships/tags" Target="../tags/tag263.xml"/><Relationship Id="rId114" Type="http://schemas.openxmlformats.org/officeDocument/2006/relationships/tags" Target="../tags/tag328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510.xml"/><Relationship Id="rId117" Type="http://schemas.openxmlformats.org/officeDocument/2006/relationships/tags" Target="../tags/tag601.xml"/><Relationship Id="rId21" Type="http://schemas.openxmlformats.org/officeDocument/2006/relationships/tags" Target="../tags/tag505.xml"/><Relationship Id="rId42" Type="http://schemas.openxmlformats.org/officeDocument/2006/relationships/tags" Target="../tags/tag526.xml"/><Relationship Id="rId47" Type="http://schemas.openxmlformats.org/officeDocument/2006/relationships/tags" Target="../tags/tag531.xml"/><Relationship Id="rId63" Type="http://schemas.openxmlformats.org/officeDocument/2006/relationships/tags" Target="../tags/tag547.xml"/><Relationship Id="rId68" Type="http://schemas.openxmlformats.org/officeDocument/2006/relationships/tags" Target="../tags/tag552.xml"/><Relationship Id="rId84" Type="http://schemas.openxmlformats.org/officeDocument/2006/relationships/tags" Target="../tags/tag568.xml"/><Relationship Id="rId89" Type="http://schemas.openxmlformats.org/officeDocument/2006/relationships/tags" Target="../tags/tag573.xml"/><Relationship Id="rId112" Type="http://schemas.openxmlformats.org/officeDocument/2006/relationships/tags" Target="../tags/tag596.xml"/><Relationship Id="rId133" Type="http://schemas.openxmlformats.org/officeDocument/2006/relationships/slideLayout" Target="../slideLayouts/slideLayout2.xml"/><Relationship Id="rId16" Type="http://schemas.openxmlformats.org/officeDocument/2006/relationships/tags" Target="../tags/tag500.xml"/><Relationship Id="rId107" Type="http://schemas.openxmlformats.org/officeDocument/2006/relationships/tags" Target="../tags/tag591.xml"/><Relationship Id="rId11" Type="http://schemas.openxmlformats.org/officeDocument/2006/relationships/tags" Target="../tags/tag495.xml"/><Relationship Id="rId32" Type="http://schemas.openxmlformats.org/officeDocument/2006/relationships/tags" Target="../tags/tag516.xml"/><Relationship Id="rId37" Type="http://schemas.openxmlformats.org/officeDocument/2006/relationships/tags" Target="../tags/tag521.xml"/><Relationship Id="rId53" Type="http://schemas.openxmlformats.org/officeDocument/2006/relationships/tags" Target="../tags/tag537.xml"/><Relationship Id="rId58" Type="http://schemas.openxmlformats.org/officeDocument/2006/relationships/tags" Target="../tags/tag542.xml"/><Relationship Id="rId74" Type="http://schemas.openxmlformats.org/officeDocument/2006/relationships/tags" Target="../tags/tag558.xml"/><Relationship Id="rId79" Type="http://schemas.openxmlformats.org/officeDocument/2006/relationships/tags" Target="../tags/tag563.xml"/><Relationship Id="rId102" Type="http://schemas.openxmlformats.org/officeDocument/2006/relationships/tags" Target="../tags/tag586.xml"/><Relationship Id="rId123" Type="http://schemas.openxmlformats.org/officeDocument/2006/relationships/tags" Target="../tags/tag607.xml"/><Relationship Id="rId128" Type="http://schemas.openxmlformats.org/officeDocument/2006/relationships/tags" Target="../tags/tag612.xml"/><Relationship Id="rId5" Type="http://schemas.openxmlformats.org/officeDocument/2006/relationships/tags" Target="../tags/tag489.xml"/><Relationship Id="rId90" Type="http://schemas.openxmlformats.org/officeDocument/2006/relationships/tags" Target="../tags/tag574.xml"/><Relationship Id="rId95" Type="http://schemas.openxmlformats.org/officeDocument/2006/relationships/tags" Target="../tags/tag579.xml"/><Relationship Id="rId14" Type="http://schemas.openxmlformats.org/officeDocument/2006/relationships/tags" Target="../tags/tag498.xml"/><Relationship Id="rId22" Type="http://schemas.openxmlformats.org/officeDocument/2006/relationships/tags" Target="../tags/tag506.xml"/><Relationship Id="rId27" Type="http://schemas.openxmlformats.org/officeDocument/2006/relationships/tags" Target="../tags/tag511.xml"/><Relationship Id="rId30" Type="http://schemas.openxmlformats.org/officeDocument/2006/relationships/tags" Target="../tags/tag514.xml"/><Relationship Id="rId35" Type="http://schemas.openxmlformats.org/officeDocument/2006/relationships/tags" Target="../tags/tag519.xml"/><Relationship Id="rId43" Type="http://schemas.openxmlformats.org/officeDocument/2006/relationships/tags" Target="../tags/tag527.xml"/><Relationship Id="rId48" Type="http://schemas.openxmlformats.org/officeDocument/2006/relationships/tags" Target="../tags/tag532.xml"/><Relationship Id="rId56" Type="http://schemas.openxmlformats.org/officeDocument/2006/relationships/tags" Target="../tags/tag540.xml"/><Relationship Id="rId64" Type="http://schemas.openxmlformats.org/officeDocument/2006/relationships/tags" Target="../tags/tag548.xml"/><Relationship Id="rId69" Type="http://schemas.openxmlformats.org/officeDocument/2006/relationships/tags" Target="../tags/tag553.xml"/><Relationship Id="rId77" Type="http://schemas.openxmlformats.org/officeDocument/2006/relationships/tags" Target="../tags/tag561.xml"/><Relationship Id="rId100" Type="http://schemas.openxmlformats.org/officeDocument/2006/relationships/tags" Target="../tags/tag584.xml"/><Relationship Id="rId105" Type="http://schemas.openxmlformats.org/officeDocument/2006/relationships/tags" Target="../tags/tag589.xml"/><Relationship Id="rId113" Type="http://schemas.openxmlformats.org/officeDocument/2006/relationships/tags" Target="../tags/tag597.xml"/><Relationship Id="rId118" Type="http://schemas.openxmlformats.org/officeDocument/2006/relationships/tags" Target="../tags/tag602.xml"/><Relationship Id="rId126" Type="http://schemas.openxmlformats.org/officeDocument/2006/relationships/tags" Target="../tags/tag610.xml"/><Relationship Id="rId8" Type="http://schemas.openxmlformats.org/officeDocument/2006/relationships/tags" Target="../tags/tag492.xml"/><Relationship Id="rId51" Type="http://schemas.openxmlformats.org/officeDocument/2006/relationships/tags" Target="../tags/tag535.xml"/><Relationship Id="rId72" Type="http://schemas.openxmlformats.org/officeDocument/2006/relationships/tags" Target="../tags/tag556.xml"/><Relationship Id="rId80" Type="http://schemas.openxmlformats.org/officeDocument/2006/relationships/tags" Target="../tags/tag564.xml"/><Relationship Id="rId85" Type="http://schemas.openxmlformats.org/officeDocument/2006/relationships/tags" Target="../tags/tag569.xml"/><Relationship Id="rId93" Type="http://schemas.openxmlformats.org/officeDocument/2006/relationships/tags" Target="../tags/tag577.xml"/><Relationship Id="rId98" Type="http://schemas.openxmlformats.org/officeDocument/2006/relationships/tags" Target="../tags/tag582.xml"/><Relationship Id="rId121" Type="http://schemas.openxmlformats.org/officeDocument/2006/relationships/tags" Target="../tags/tag605.xml"/><Relationship Id="rId3" Type="http://schemas.openxmlformats.org/officeDocument/2006/relationships/tags" Target="../tags/tag487.xml"/><Relationship Id="rId12" Type="http://schemas.openxmlformats.org/officeDocument/2006/relationships/tags" Target="../tags/tag496.xml"/><Relationship Id="rId17" Type="http://schemas.openxmlformats.org/officeDocument/2006/relationships/tags" Target="../tags/tag501.xml"/><Relationship Id="rId25" Type="http://schemas.openxmlformats.org/officeDocument/2006/relationships/tags" Target="../tags/tag509.xml"/><Relationship Id="rId33" Type="http://schemas.openxmlformats.org/officeDocument/2006/relationships/tags" Target="../tags/tag517.xml"/><Relationship Id="rId38" Type="http://schemas.openxmlformats.org/officeDocument/2006/relationships/tags" Target="../tags/tag522.xml"/><Relationship Id="rId46" Type="http://schemas.openxmlformats.org/officeDocument/2006/relationships/tags" Target="../tags/tag530.xml"/><Relationship Id="rId59" Type="http://schemas.openxmlformats.org/officeDocument/2006/relationships/tags" Target="../tags/tag543.xml"/><Relationship Id="rId67" Type="http://schemas.openxmlformats.org/officeDocument/2006/relationships/tags" Target="../tags/tag551.xml"/><Relationship Id="rId103" Type="http://schemas.openxmlformats.org/officeDocument/2006/relationships/tags" Target="../tags/tag587.xml"/><Relationship Id="rId108" Type="http://schemas.openxmlformats.org/officeDocument/2006/relationships/tags" Target="../tags/tag592.xml"/><Relationship Id="rId116" Type="http://schemas.openxmlformats.org/officeDocument/2006/relationships/tags" Target="../tags/tag600.xml"/><Relationship Id="rId124" Type="http://schemas.openxmlformats.org/officeDocument/2006/relationships/tags" Target="../tags/tag608.xml"/><Relationship Id="rId129" Type="http://schemas.openxmlformats.org/officeDocument/2006/relationships/tags" Target="../tags/tag613.xml"/><Relationship Id="rId20" Type="http://schemas.openxmlformats.org/officeDocument/2006/relationships/tags" Target="../tags/tag504.xml"/><Relationship Id="rId41" Type="http://schemas.openxmlformats.org/officeDocument/2006/relationships/tags" Target="../tags/tag525.xml"/><Relationship Id="rId54" Type="http://schemas.openxmlformats.org/officeDocument/2006/relationships/tags" Target="../tags/tag538.xml"/><Relationship Id="rId62" Type="http://schemas.openxmlformats.org/officeDocument/2006/relationships/tags" Target="../tags/tag546.xml"/><Relationship Id="rId70" Type="http://schemas.openxmlformats.org/officeDocument/2006/relationships/tags" Target="../tags/tag554.xml"/><Relationship Id="rId75" Type="http://schemas.openxmlformats.org/officeDocument/2006/relationships/tags" Target="../tags/tag559.xml"/><Relationship Id="rId83" Type="http://schemas.openxmlformats.org/officeDocument/2006/relationships/tags" Target="../tags/tag567.xml"/><Relationship Id="rId88" Type="http://schemas.openxmlformats.org/officeDocument/2006/relationships/tags" Target="../tags/tag572.xml"/><Relationship Id="rId91" Type="http://schemas.openxmlformats.org/officeDocument/2006/relationships/tags" Target="../tags/tag575.xml"/><Relationship Id="rId96" Type="http://schemas.openxmlformats.org/officeDocument/2006/relationships/tags" Target="../tags/tag580.xml"/><Relationship Id="rId111" Type="http://schemas.openxmlformats.org/officeDocument/2006/relationships/tags" Target="../tags/tag595.xml"/><Relationship Id="rId132" Type="http://schemas.openxmlformats.org/officeDocument/2006/relationships/tags" Target="../tags/tag616.xml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5" Type="http://schemas.openxmlformats.org/officeDocument/2006/relationships/tags" Target="../tags/tag499.xml"/><Relationship Id="rId23" Type="http://schemas.openxmlformats.org/officeDocument/2006/relationships/tags" Target="../tags/tag507.xml"/><Relationship Id="rId28" Type="http://schemas.openxmlformats.org/officeDocument/2006/relationships/tags" Target="../tags/tag512.xml"/><Relationship Id="rId36" Type="http://schemas.openxmlformats.org/officeDocument/2006/relationships/tags" Target="../tags/tag520.xml"/><Relationship Id="rId49" Type="http://schemas.openxmlformats.org/officeDocument/2006/relationships/tags" Target="../tags/tag533.xml"/><Relationship Id="rId57" Type="http://schemas.openxmlformats.org/officeDocument/2006/relationships/tags" Target="../tags/tag541.xml"/><Relationship Id="rId106" Type="http://schemas.openxmlformats.org/officeDocument/2006/relationships/tags" Target="../tags/tag590.xml"/><Relationship Id="rId114" Type="http://schemas.openxmlformats.org/officeDocument/2006/relationships/tags" Target="../tags/tag598.xml"/><Relationship Id="rId119" Type="http://schemas.openxmlformats.org/officeDocument/2006/relationships/tags" Target="../tags/tag603.xml"/><Relationship Id="rId127" Type="http://schemas.openxmlformats.org/officeDocument/2006/relationships/tags" Target="../tags/tag611.xml"/><Relationship Id="rId10" Type="http://schemas.openxmlformats.org/officeDocument/2006/relationships/tags" Target="../tags/tag494.xml"/><Relationship Id="rId31" Type="http://schemas.openxmlformats.org/officeDocument/2006/relationships/tags" Target="../tags/tag515.xml"/><Relationship Id="rId44" Type="http://schemas.openxmlformats.org/officeDocument/2006/relationships/tags" Target="../tags/tag528.xml"/><Relationship Id="rId52" Type="http://schemas.openxmlformats.org/officeDocument/2006/relationships/tags" Target="../tags/tag536.xml"/><Relationship Id="rId60" Type="http://schemas.openxmlformats.org/officeDocument/2006/relationships/tags" Target="../tags/tag544.xml"/><Relationship Id="rId65" Type="http://schemas.openxmlformats.org/officeDocument/2006/relationships/tags" Target="../tags/tag549.xml"/><Relationship Id="rId73" Type="http://schemas.openxmlformats.org/officeDocument/2006/relationships/tags" Target="../tags/tag557.xml"/><Relationship Id="rId78" Type="http://schemas.openxmlformats.org/officeDocument/2006/relationships/tags" Target="../tags/tag562.xml"/><Relationship Id="rId81" Type="http://schemas.openxmlformats.org/officeDocument/2006/relationships/tags" Target="../tags/tag565.xml"/><Relationship Id="rId86" Type="http://schemas.openxmlformats.org/officeDocument/2006/relationships/tags" Target="../tags/tag570.xml"/><Relationship Id="rId94" Type="http://schemas.openxmlformats.org/officeDocument/2006/relationships/tags" Target="../tags/tag578.xml"/><Relationship Id="rId99" Type="http://schemas.openxmlformats.org/officeDocument/2006/relationships/tags" Target="../tags/tag583.xml"/><Relationship Id="rId101" Type="http://schemas.openxmlformats.org/officeDocument/2006/relationships/tags" Target="../tags/tag585.xml"/><Relationship Id="rId122" Type="http://schemas.openxmlformats.org/officeDocument/2006/relationships/tags" Target="../tags/tag606.xml"/><Relationship Id="rId130" Type="http://schemas.openxmlformats.org/officeDocument/2006/relationships/tags" Target="../tags/tag614.xml"/><Relationship Id="rId4" Type="http://schemas.openxmlformats.org/officeDocument/2006/relationships/tags" Target="../tags/tag488.xml"/><Relationship Id="rId9" Type="http://schemas.openxmlformats.org/officeDocument/2006/relationships/tags" Target="../tags/tag493.xml"/><Relationship Id="rId13" Type="http://schemas.openxmlformats.org/officeDocument/2006/relationships/tags" Target="../tags/tag497.xml"/><Relationship Id="rId18" Type="http://schemas.openxmlformats.org/officeDocument/2006/relationships/tags" Target="../tags/tag502.xml"/><Relationship Id="rId39" Type="http://schemas.openxmlformats.org/officeDocument/2006/relationships/tags" Target="../tags/tag523.xml"/><Relationship Id="rId109" Type="http://schemas.openxmlformats.org/officeDocument/2006/relationships/tags" Target="../tags/tag593.xml"/><Relationship Id="rId34" Type="http://schemas.openxmlformats.org/officeDocument/2006/relationships/tags" Target="../tags/tag518.xml"/><Relationship Id="rId50" Type="http://schemas.openxmlformats.org/officeDocument/2006/relationships/tags" Target="../tags/tag534.xml"/><Relationship Id="rId55" Type="http://schemas.openxmlformats.org/officeDocument/2006/relationships/tags" Target="../tags/tag539.xml"/><Relationship Id="rId76" Type="http://schemas.openxmlformats.org/officeDocument/2006/relationships/tags" Target="../tags/tag560.xml"/><Relationship Id="rId97" Type="http://schemas.openxmlformats.org/officeDocument/2006/relationships/tags" Target="../tags/tag581.xml"/><Relationship Id="rId104" Type="http://schemas.openxmlformats.org/officeDocument/2006/relationships/tags" Target="../tags/tag588.xml"/><Relationship Id="rId120" Type="http://schemas.openxmlformats.org/officeDocument/2006/relationships/tags" Target="../tags/tag604.xml"/><Relationship Id="rId125" Type="http://schemas.openxmlformats.org/officeDocument/2006/relationships/tags" Target="../tags/tag609.xml"/><Relationship Id="rId7" Type="http://schemas.openxmlformats.org/officeDocument/2006/relationships/tags" Target="../tags/tag491.xml"/><Relationship Id="rId71" Type="http://schemas.openxmlformats.org/officeDocument/2006/relationships/tags" Target="../tags/tag555.xml"/><Relationship Id="rId92" Type="http://schemas.openxmlformats.org/officeDocument/2006/relationships/tags" Target="../tags/tag576.xml"/><Relationship Id="rId2" Type="http://schemas.openxmlformats.org/officeDocument/2006/relationships/tags" Target="../tags/tag486.xml"/><Relationship Id="rId29" Type="http://schemas.openxmlformats.org/officeDocument/2006/relationships/tags" Target="../tags/tag513.xml"/><Relationship Id="rId24" Type="http://schemas.openxmlformats.org/officeDocument/2006/relationships/tags" Target="../tags/tag508.xml"/><Relationship Id="rId40" Type="http://schemas.openxmlformats.org/officeDocument/2006/relationships/tags" Target="../tags/tag524.xml"/><Relationship Id="rId45" Type="http://schemas.openxmlformats.org/officeDocument/2006/relationships/tags" Target="../tags/tag529.xml"/><Relationship Id="rId66" Type="http://schemas.openxmlformats.org/officeDocument/2006/relationships/tags" Target="../tags/tag550.xml"/><Relationship Id="rId87" Type="http://schemas.openxmlformats.org/officeDocument/2006/relationships/tags" Target="../tags/tag571.xml"/><Relationship Id="rId110" Type="http://schemas.openxmlformats.org/officeDocument/2006/relationships/tags" Target="../tags/tag594.xml"/><Relationship Id="rId115" Type="http://schemas.openxmlformats.org/officeDocument/2006/relationships/tags" Target="../tags/tag599.xml"/><Relationship Id="rId131" Type="http://schemas.openxmlformats.org/officeDocument/2006/relationships/tags" Target="../tags/tag615.xml"/><Relationship Id="rId61" Type="http://schemas.openxmlformats.org/officeDocument/2006/relationships/tags" Target="../tags/tag545.xml"/><Relationship Id="rId82" Type="http://schemas.openxmlformats.org/officeDocument/2006/relationships/tags" Target="../tags/tag566.xml"/><Relationship Id="rId19" Type="http://schemas.openxmlformats.org/officeDocument/2006/relationships/tags" Target="../tags/tag503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tags" Target="../tags/tag642.xml"/><Relationship Id="rId117" Type="http://schemas.openxmlformats.org/officeDocument/2006/relationships/tags" Target="../tags/tag733.xml"/><Relationship Id="rId21" Type="http://schemas.openxmlformats.org/officeDocument/2006/relationships/tags" Target="../tags/tag637.xml"/><Relationship Id="rId42" Type="http://schemas.openxmlformats.org/officeDocument/2006/relationships/tags" Target="../tags/tag658.xml"/><Relationship Id="rId47" Type="http://schemas.openxmlformats.org/officeDocument/2006/relationships/tags" Target="../tags/tag663.xml"/><Relationship Id="rId63" Type="http://schemas.openxmlformats.org/officeDocument/2006/relationships/tags" Target="../tags/tag679.xml"/><Relationship Id="rId68" Type="http://schemas.openxmlformats.org/officeDocument/2006/relationships/tags" Target="../tags/tag684.xml"/><Relationship Id="rId84" Type="http://schemas.openxmlformats.org/officeDocument/2006/relationships/tags" Target="../tags/tag700.xml"/><Relationship Id="rId89" Type="http://schemas.openxmlformats.org/officeDocument/2006/relationships/tags" Target="../tags/tag705.xml"/><Relationship Id="rId112" Type="http://schemas.openxmlformats.org/officeDocument/2006/relationships/tags" Target="../tags/tag728.xml"/><Relationship Id="rId133" Type="http://schemas.openxmlformats.org/officeDocument/2006/relationships/tags" Target="../tags/tag749.xml"/><Relationship Id="rId138" Type="http://schemas.openxmlformats.org/officeDocument/2006/relationships/tags" Target="../tags/tag754.xml"/><Relationship Id="rId154" Type="http://schemas.openxmlformats.org/officeDocument/2006/relationships/tags" Target="../tags/tag770.xml"/><Relationship Id="rId159" Type="http://schemas.openxmlformats.org/officeDocument/2006/relationships/tags" Target="../tags/tag775.xml"/><Relationship Id="rId16" Type="http://schemas.openxmlformats.org/officeDocument/2006/relationships/tags" Target="../tags/tag632.xml"/><Relationship Id="rId107" Type="http://schemas.openxmlformats.org/officeDocument/2006/relationships/tags" Target="../tags/tag723.xml"/><Relationship Id="rId11" Type="http://schemas.openxmlformats.org/officeDocument/2006/relationships/tags" Target="../tags/tag627.xml"/><Relationship Id="rId32" Type="http://schemas.openxmlformats.org/officeDocument/2006/relationships/tags" Target="../tags/tag648.xml"/><Relationship Id="rId37" Type="http://schemas.openxmlformats.org/officeDocument/2006/relationships/tags" Target="../tags/tag653.xml"/><Relationship Id="rId53" Type="http://schemas.openxmlformats.org/officeDocument/2006/relationships/tags" Target="../tags/tag669.xml"/><Relationship Id="rId58" Type="http://schemas.openxmlformats.org/officeDocument/2006/relationships/tags" Target="../tags/tag674.xml"/><Relationship Id="rId74" Type="http://schemas.openxmlformats.org/officeDocument/2006/relationships/tags" Target="../tags/tag690.xml"/><Relationship Id="rId79" Type="http://schemas.openxmlformats.org/officeDocument/2006/relationships/tags" Target="../tags/tag695.xml"/><Relationship Id="rId102" Type="http://schemas.openxmlformats.org/officeDocument/2006/relationships/tags" Target="../tags/tag718.xml"/><Relationship Id="rId123" Type="http://schemas.openxmlformats.org/officeDocument/2006/relationships/tags" Target="../tags/tag739.xml"/><Relationship Id="rId128" Type="http://schemas.openxmlformats.org/officeDocument/2006/relationships/tags" Target="../tags/tag744.xml"/><Relationship Id="rId144" Type="http://schemas.openxmlformats.org/officeDocument/2006/relationships/tags" Target="../tags/tag760.xml"/><Relationship Id="rId149" Type="http://schemas.openxmlformats.org/officeDocument/2006/relationships/tags" Target="../tags/tag765.xml"/><Relationship Id="rId5" Type="http://schemas.openxmlformats.org/officeDocument/2006/relationships/tags" Target="../tags/tag621.xml"/><Relationship Id="rId90" Type="http://schemas.openxmlformats.org/officeDocument/2006/relationships/tags" Target="../tags/tag706.xml"/><Relationship Id="rId95" Type="http://schemas.openxmlformats.org/officeDocument/2006/relationships/tags" Target="../tags/tag711.xml"/><Relationship Id="rId160" Type="http://schemas.openxmlformats.org/officeDocument/2006/relationships/tags" Target="../tags/tag776.xml"/><Relationship Id="rId165" Type="http://schemas.openxmlformats.org/officeDocument/2006/relationships/slideLayout" Target="../slideLayouts/slideLayout2.xml"/><Relationship Id="rId22" Type="http://schemas.openxmlformats.org/officeDocument/2006/relationships/tags" Target="../tags/tag638.xml"/><Relationship Id="rId27" Type="http://schemas.openxmlformats.org/officeDocument/2006/relationships/tags" Target="../tags/tag643.xml"/><Relationship Id="rId43" Type="http://schemas.openxmlformats.org/officeDocument/2006/relationships/tags" Target="../tags/tag659.xml"/><Relationship Id="rId48" Type="http://schemas.openxmlformats.org/officeDocument/2006/relationships/tags" Target="../tags/tag664.xml"/><Relationship Id="rId64" Type="http://schemas.openxmlformats.org/officeDocument/2006/relationships/tags" Target="../tags/tag680.xml"/><Relationship Id="rId69" Type="http://schemas.openxmlformats.org/officeDocument/2006/relationships/tags" Target="../tags/tag685.xml"/><Relationship Id="rId113" Type="http://schemas.openxmlformats.org/officeDocument/2006/relationships/tags" Target="../tags/tag729.xml"/><Relationship Id="rId118" Type="http://schemas.openxmlformats.org/officeDocument/2006/relationships/tags" Target="../tags/tag734.xml"/><Relationship Id="rId134" Type="http://schemas.openxmlformats.org/officeDocument/2006/relationships/tags" Target="../tags/tag750.xml"/><Relationship Id="rId139" Type="http://schemas.openxmlformats.org/officeDocument/2006/relationships/tags" Target="../tags/tag755.xml"/><Relationship Id="rId80" Type="http://schemas.openxmlformats.org/officeDocument/2006/relationships/tags" Target="../tags/tag696.xml"/><Relationship Id="rId85" Type="http://schemas.openxmlformats.org/officeDocument/2006/relationships/tags" Target="../tags/tag701.xml"/><Relationship Id="rId150" Type="http://schemas.openxmlformats.org/officeDocument/2006/relationships/tags" Target="../tags/tag766.xml"/><Relationship Id="rId155" Type="http://schemas.openxmlformats.org/officeDocument/2006/relationships/tags" Target="../tags/tag771.xml"/><Relationship Id="rId12" Type="http://schemas.openxmlformats.org/officeDocument/2006/relationships/tags" Target="../tags/tag628.xml"/><Relationship Id="rId17" Type="http://schemas.openxmlformats.org/officeDocument/2006/relationships/tags" Target="../tags/tag633.xml"/><Relationship Id="rId33" Type="http://schemas.openxmlformats.org/officeDocument/2006/relationships/tags" Target="../tags/tag649.xml"/><Relationship Id="rId38" Type="http://schemas.openxmlformats.org/officeDocument/2006/relationships/tags" Target="../tags/tag654.xml"/><Relationship Id="rId59" Type="http://schemas.openxmlformats.org/officeDocument/2006/relationships/tags" Target="../tags/tag675.xml"/><Relationship Id="rId103" Type="http://schemas.openxmlformats.org/officeDocument/2006/relationships/tags" Target="../tags/tag719.xml"/><Relationship Id="rId108" Type="http://schemas.openxmlformats.org/officeDocument/2006/relationships/tags" Target="../tags/tag724.xml"/><Relationship Id="rId124" Type="http://schemas.openxmlformats.org/officeDocument/2006/relationships/tags" Target="../tags/tag740.xml"/><Relationship Id="rId129" Type="http://schemas.openxmlformats.org/officeDocument/2006/relationships/tags" Target="../tags/tag745.xml"/><Relationship Id="rId54" Type="http://schemas.openxmlformats.org/officeDocument/2006/relationships/tags" Target="../tags/tag670.xml"/><Relationship Id="rId70" Type="http://schemas.openxmlformats.org/officeDocument/2006/relationships/tags" Target="../tags/tag686.xml"/><Relationship Id="rId75" Type="http://schemas.openxmlformats.org/officeDocument/2006/relationships/tags" Target="../tags/tag691.xml"/><Relationship Id="rId91" Type="http://schemas.openxmlformats.org/officeDocument/2006/relationships/tags" Target="../tags/tag707.xml"/><Relationship Id="rId96" Type="http://schemas.openxmlformats.org/officeDocument/2006/relationships/tags" Target="../tags/tag712.xml"/><Relationship Id="rId140" Type="http://schemas.openxmlformats.org/officeDocument/2006/relationships/tags" Target="../tags/tag756.xml"/><Relationship Id="rId145" Type="http://schemas.openxmlformats.org/officeDocument/2006/relationships/tags" Target="../tags/tag761.xml"/><Relationship Id="rId161" Type="http://schemas.openxmlformats.org/officeDocument/2006/relationships/tags" Target="../tags/tag777.xml"/><Relationship Id="rId166" Type="http://schemas.openxmlformats.org/officeDocument/2006/relationships/image" Target="../media/image2.png"/><Relationship Id="rId1" Type="http://schemas.openxmlformats.org/officeDocument/2006/relationships/tags" Target="../tags/tag617.xml"/><Relationship Id="rId6" Type="http://schemas.openxmlformats.org/officeDocument/2006/relationships/tags" Target="../tags/tag622.xml"/><Relationship Id="rId15" Type="http://schemas.openxmlformats.org/officeDocument/2006/relationships/tags" Target="../tags/tag631.xml"/><Relationship Id="rId23" Type="http://schemas.openxmlformats.org/officeDocument/2006/relationships/tags" Target="../tags/tag639.xml"/><Relationship Id="rId28" Type="http://schemas.openxmlformats.org/officeDocument/2006/relationships/tags" Target="../tags/tag644.xml"/><Relationship Id="rId36" Type="http://schemas.openxmlformats.org/officeDocument/2006/relationships/tags" Target="../tags/tag652.xml"/><Relationship Id="rId49" Type="http://schemas.openxmlformats.org/officeDocument/2006/relationships/tags" Target="../tags/tag665.xml"/><Relationship Id="rId57" Type="http://schemas.openxmlformats.org/officeDocument/2006/relationships/tags" Target="../tags/tag673.xml"/><Relationship Id="rId106" Type="http://schemas.openxmlformats.org/officeDocument/2006/relationships/tags" Target="../tags/tag722.xml"/><Relationship Id="rId114" Type="http://schemas.openxmlformats.org/officeDocument/2006/relationships/tags" Target="../tags/tag730.xml"/><Relationship Id="rId119" Type="http://schemas.openxmlformats.org/officeDocument/2006/relationships/tags" Target="../tags/tag735.xml"/><Relationship Id="rId127" Type="http://schemas.openxmlformats.org/officeDocument/2006/relationships/tags" Target="../tags/tag743.xml"/><Relationship Id="rId10" Type="http://schemas.openxmlformats.org/officeDocument/2006/relationships/tags" Target="../tags/tag626.xml"/><Relationship Id="rId31" Type="http://schemas.openxmlformats.org/officeDocument/2006/relationships/tags" Target="../tags/tag647.xml"/><Relationship Id="rId44" Type="http://schemas.openxmlformats.org/officeDocument/2006/relationships/tags" Target="../tags/tag660.xml"/><Relationship Id="rId52" Type="http://schemas.openxmlformats.org/officeDocument/2006/relationships/tags" Target="../tags/tag668.xml"/><Relationship Id="rId60" Type="http://schemas.openxmlformats.org/officeDocument/2006/relationships/tags" Target="../tags/tag676.xml"/><Relationship Id="rId65" Type="http://schemas.openxmlformats.org/officeDocument/2006/relationships/tags" Target="../tags/tag681.xml"/><Relationship Id="rId73" Type="http://schemas.openxmlformats.org/officeDocument/2006/relationships/tags" Target="../tags/tag689.xml"/><Relationship Id="rId78" Type="http://schemas.openxmlformats.org/officeDocument/2006/relationships/tags" Target="../tags/tag694.xml"/><Relationship Id="rId81" Type="http://schemas.openxmlformats.org/officeDocument/2006/relationships/tags" Target="../tags/tag697.xml"/><Relationship Id="rId86" Type="http://schemas.openxmlformats.org/officeDocument/2006/relationships/tags" Target="../tags/tag702.xml"/><Relationship Id="rId94" Type="http://schemas.openxmlformats.org/officeDocument/2006/relationships/tags" Target="../tags/tag710.xml"/><Relationship Id="rId99" Type="http://schemas.openxmlformats.org/officeDocument/2006/relationships/tags" Target="../tags/tag715.xml"/><Relationship Id="rId101" Type="http://schemas.openxmlformats.org/officeDocument/2006/relationships/tags" Target="../tags/tag717.xml"/><Relationship Id="rId122" Type="http://schemas.openxmlformats.org/officeDocument/2006/relationships/tags" Target="../tags/tag738.xml"/><Relationship Id="rId130" Type="http://schemas.openxmlformats.org/officeDocument/2006/relationships/tags" Target="../tags/tag746.xml"/><Relationship Id="rId135" Type="http://schemas.openxmlformats.org/officeDocument/2006/relationships/tags" Target="../tags/tag751.xml"/><Relationship Id="rId143" Type="http://schemas.openxmlformats.org/officeDocument/2006/relationships/tags" Target="../tags/tag759.xml"/><Relationship Id="rId148" Type="http://schemas.openxmlformats.org/officeDocument/2006/relationships/tags" Target="../tags/tag764.xml"/><Relationship Id="rId151" Type="http://schemas.openxmlformats.org/officeDocument/2006/relationships/tags" Target="../tags/tag767.xml"/><Relationship Id="rId156" Type="http://schemas.openxmlformats.org/officeDocument/2006/relationships/tags" Target="../tags/tag772.xml"/><Relationship Id="rId164" Type="http://schemas.openxmlformats.org/officeDocument/2006/relationships/tags" Target="../tags/tag780.xml"/><Relationship Id="rId4" Type="http://schemas.openxmlformats.org/officeDocument/2006/relationships/tags" Target="../tags/tag620.xml"/><Relationship Id="rId9" Type="http://schemas.openxmlformats.org/officeDocument/2006/relationships/tags" Target="../tags/tag625.xml"/><Relationship Id="rId13" Type="http://schemas.openxmlformats.org/officeDocument/2006/relationships/tags" Target="../tags/tag629.xml"/><Relationship Id="rId18" Type="http://schemas.openxmlformats.org/officeDocument/2006/relationships/tags" Target="../tags/tag634.xml"/><Relationship Id="rId39" Type="http://schemas.openxmlformats.org/officeDocument/2006/relationships/tags" Target="../tags/tag655.xml"/><Relationship Id="rId109" Type="http://schemas.openxmlformats.org/officeDocument/2006/relationships/tags" Target="../tags/tag725.xml"/><Relationship Id="rId34" Type="http://schemas.openxmlformats.org/officeDocument/2006/relationships/tags" Target="../tags/tag650.xml"/><Relationship Id="rId50" Type="http://schemas.openxmlformats.org/officeDocument/2006/relationships/tags" Target="../tags/tag666.xml"/><Relationship Id="rId55" Type="http://schemas.openxmlformats.org/officeDocument/2006/relationships/tags" Target="../tags/tag671.xml"/><Relationship Id="rId76" Type="http://schemas.openxmlformats.org/officeDocument/2006/relationships/tags" Target="../tags/tag692.xml"/><Relationship Id="rId97" Type="http://schemas.openxmlformats.org/officeDocument/2006/relationships/tags" Target="../tags/tag713.xml"/><Relationship Id="rId104" Type="http://schemas.openxmlformats.org/officeDocument/2006/relationships/tags" Target="../tags/tag720.xml"/><Relationship Id="rId120" Type="http://schemas.openxmlformats.org/officeDocument/2006/relationships/tags" Target="../tags/tag736.xml"/><Relationship Id="rId125" Type="http://schemas.openxmlformats.org/officeDocument/2006/relationships/tags" Target="../tags/tag741.xml"/><Relationship Id="rId141" Type="http://schemas.openxmlformats.org/officeDocument/2006/relationships/tags" Target="../tags/tag757.xml"/><Relationship Id="rId146" Type="http://schemas.openxmlformats.org/officeDocument/2006/relationships/tags" Target="../tags/tag762.xml"/><Relationship Id="rId7" Type="http://schemas.openxmlformats.org/officeDocument/2006/relationships/tags" Target="../tags/tag623.xml"/><Relationship Id="rId71" Type="http://schemas.openxmlformats.org/officeDocument/2006/relationships/tags" Target="../tags/tag687.xml"/><Relationship Id="rId92" Type="http://schemas.openxmlformats.org/officeDocument/2006/relationships/tags" Target="../tags/tag708.xml"/><Relationship Id="rId162" Type="http://schemas.openxmlformats.org/officeDocument/2006/relationships/tags" Target="../tags/tag778.xml"/><Relationship Id="rId2" Type="http://schemas.openxmlformats.org/officeDocument/2006/relationships/tags" Target="../tags/tag618.xml"/><Relationship Id="rId29" Type="http://schemas.openxmlformats.org/officeDocument/2006/relationships/tags" Target="../tags/tag645.xml"/><Relationship Id="rId24" Type="http://schemas.openxmlformats.org/officeDocument/2006/relationships/tags" Target="../tags/tag640.xml"/><Relationship Id="rId40" Type="http://schemas.openxmlformats.org/officeDocument/2006/relationships/tags" Target="../tags/tag656.xml"/><Relationship Id="rId45" Type="http://schemas.openxmlformats.org/officeDocument/2006/relationships/tags" Target="../tags/tag661.xml"/><Relationship Id="rId66" Type="http://schemas.openxmlformats.org/officeDocument/2006/relationships/tags" Target="../tags/tag682.xml"/><Relationship Id="rId87" Type="http://schemas.openxmlformats.org/officeDocument/2006/relationships/tags" Target="../tags/tag703.xml"/><Relationship Id="rId110" Type="http://schemas.openxmlformats.org/officeDocument/2006/relationships/tags" Target="../tags/tag726.xml"/><Relationship Id="rId115" Type="http://schemas.openxmlformats.org/officeDocument/2006/relationships/tags" Target="../tags/tag731.xml"/><Relationship Id="rId131" Type="http://schemas.openxmlformats.org/officeDocument/2006/relationships/tags" Target="../tags/tag747.xml"/><Relationship Id="rId136" Type="http://schemas.openxmlformats.org/officeDocument/2006/relationships/tags" Target="../tags/tag752.xml"/><Relationship Id="rId157" Type="http://schemas.openxmlformats.org/officeDocument/2006/relationships/tags" Target="../tags/tag773.xml"/><Relationship Id="rId61" Type="http://schemas.openxmlformats.org/officeDocument/2006/relationships/tags" Target="../tags/tag677.xml"/><Relationship Id="rId82" Type="http://schemas.openxmlformats.org/officeDocument/2006/relationships/tags" Target="../tags/tag698.xml"/><Relationship Id="rId152" Type="http://schemas.openxmlformats.org/officeDocument/2006/relationships/tags" Target="../tags/tag768.xml"/><Relationship Id="rId19" Type="http://schemas.openxmlformats.org/officeDocument/2006/relationships/tags" Target="../tags/tag635.xml"/><Relationship Id="rId14" Type="http://schemas.openxmlformats.org/officeDocument/2006/relationships/tags" Target="../tags/tag630.xml"/><Relationship Id="rId30" Type="http://schemas.openxmlformats.org/officeDocument/2006/relationships/tags" Target="../tags/tag646.xml"/><Relationship Id="rId35" Type="http://schemas.openxmlformats.org/officeDocument/2006/relationships/tags" Target="../tags/tag651.xml"/><Relationship Id="rId56" Type="http://schemas.openxmlformats.org/officeDocument/2006/relationships/tags" Target="../tags/tag672.xml"/><Relationship Id="rId77" Type="http://schemas.openxmlformats.org/officeDocument/2006/relationships/tags" Target="../tags/tag693.xml"/><Relationship Id="rId100" Type="http://schemas.openxmlformats.org/officeDocument/2006/relationships/tags" Target="../tags/tag716.xml"/><Relationship Id="rId105" Type="http://schemas.openxmlformats.org/officeDocument/2006/relationships/tags" Target="../tags/tag721.xml"/><Relationship Id="rId126" Type="http://schemas.openxmlformats.org/officeDocument/2006/relationships/tags" Target="../tags/tag742.xml"/><Relationship Id="rId147" Type="http://schemas.openxmlformats.org/officeDocument/2006/relationships/tags" Target="../tags/tag763.xml"/><Relationship Id="rId8" Type="http://schemas.openxmlformats.org/officeDocument/2006/relationships/tags" Target="../tags/tag624.xml"/><Relationship Id="rId51" Type="http://schemas.openxmlformats.org/officeDocument/2006/relationships/tags" Target="../tags/tag667.xml"/><Relationship Id="rId72" Type="http://schemas.openxmlformats.org/officeDocument/2006/relationships/tags" Target="../tags/tag688.xml"/><Relationship Id="rId93" Type="http://schemas.openxmlformats.org/officeDocument/2006/relationships/tags" Target="../tags/tag709.xml"/><Relationship Id="rId98" Type="http://schemas.openxmlformats.org/officeDocument/2006/relationships/tags" Target="../tags/tag714.xml"/><Relationship Id="rId121" Type="http://schemas.openxmlformats.org/officeDocument/2006/relationships/tags" Target="../tags/tag737.xml"/><Relationship Id="rId142" Type="http://schemas.openxmlformats.org/officeDocument/2006/relationships/tags" Target="../tags/tag758.xml"/><Relationship Id="rId163" Type="http://schemas.openxmlformats.org/officeDocument/2006/relationships/tags" Target="../tags/tag779.xml"/><Relationship Id="rId3" Type="http://schemas.openxmlformats.org/officeDocument/2006/relationships/tags" Target="../tags/tag619.xml"/><Relationship Id="rId25" Type="http://schemas.openxmlformats.org/officeDocument/2006/relationships/tags" Target="../tags/tag641.xml"/><Relationship Id="rId46" Type="http://schemas.openxmlformats.org/officeDocument/2006/relationships/tags" Target="../tags/tag662.xml"/><Relationship Id="rId67" Type="http://schemas.openxmlformats.org/officeDocument/2006/relationships/tags" Target="../tags/tag683.xml"/><Relationship Id="rId116" Type="http://schemas.openxmlformats.org/officeDocument/2006/relationships/tags" Target="../tags/tag732.xml"/><Relationship Id="rId137" Type="http://schemas.openxmlformats.org/officeDocument/2006/relationships/tags" Target="../tags/tag753.xml"/><Relationship Id="rId158" Type="http://schemas.openxmlformats.org/officeDocument/2006/relationships/tags" Target="../tags/tag774.xml"/><Relationship Id="rId20" Type="http://schemas.openxmlformats.org/officeDocument/2006/relationships/tags" Target="../tags/tag636.xml"/><Relationship Id="rId41" Type="http://schemas.openxmlformats.org/officeDocument/2006/relationships/tags" Target="../tags/tag657.xml"/><Relationship Id="rId62" Type="http://schemas.openxmlformats.org/officeDocument/2006/relationships/tags" Target="../tags/tag678.xml"/><Relationship Id="rId83" Type="http://schemas.openxmlformats.org/officeDocument/2006/relationships/tags" Target="../tags/tag699.xml"/><Relationship Id="rId88" Type="http://schemas.openxmlformats.org/officeDocument/2006/relationships/tags" Target="../tags/tag704.xml"/><Relationship Id="rId111" Type="http://schemas.openxmlformats.org/officeDocument/2006/relationships/tags" Target="../tags/tag727.xml"/><Relationship Id="rId132" Type="http://schemas.openxmlformats.org/officeDocument/2006/relationships/tags" Target="../tags/tag748.xml"/><Relationship Id="rId153" Type="http://schemas.openxmlformats.org/officeDocument/2006/relationships/tags" Target="../tags/tag769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806.xml"/><Relationship Id="rId117" Type="http://schemas.openxmlformats.org/officeDocument/2006/relationships/tags" Target="../tags/tag897.xml"/><Relationship Id="rId21" Type="http://schemas.openxmlformats.org/officeDocument/2006/relationships/tags" Target="../tags/tag801.xml"/><Relationship Id="rId42" Type="http://schemas.openxmlformats.org/officeDocument/2006/relationships/tags" Target="../tags/tag822.xml"/><Relationship Id="rId47" Type="http://schemas.openxmlformats.org/officeDocument/2006/relationships/tags" Target="../tags/tag827.xml"/><Relationship Id="rId63" Type="http://schemas.openxmlformats.org/officeDocument/2006/relationships/tags" Target="../tags/tag843.xml"/><Relationship Id="rId68" Type="http://schemas.openxmlformats.org/officeDocument/2006/relationships/tags" Target="../tags/tag848.xml"/><Relationship Id="rId84" Type="http://schemas.openxmlformats.org/officeDocument/2006/relationships/tags" Target="../tags/tag864.xml"/><Relationship Id="rId89" Type="http://schemas.openxmlformats.org/officeDocument/2006/relationships/tags" Target="../tags/tag869.xml"/><Relationship Id="rId112" Type="http://schemas.openxmlformats.org/officeDocument/2006/relationships/tags" Target="../tags/tag892.xml"/><Relationship Id="rId133" Type="http://schemas.openxmlformats.org/officeDocument/2006/relationships/tags" Target="../tags/tag913.xml"/><Relationship Id="rId138" Type="http://schemas.openxmlformats.org/officeDocument/2006/relationships/tags" Target="../tags/tag918.xml"/><Relationship Id="rId16" Type="http://schemas.openxmlformats.org/officeDocument/2006/relationships/tags" Target="../tags/tag796.xml"/><Relationship Id="rId107" Type="http://schemas.openxmlformats.org/officeDocument/2006/relationships/tags" Target="../tags/tag887.xml"/><Relationship Id="rId11" Type="http://schemas.openxmlformats.org/officeDocument/2006/relationships/tags" Target="../tags/tag791.xml"/><Relationship Id="rId32" Type="http://schemas.openxmlformats.org/officeDocument/2006/relationships/tags" Target="../tags/tag812.xml"/><Relationship Id="rId37" Type="http://schemas.openxmlformats.org/officeDocument/2006/relationships/tags" Target="../tags/tag817.xml"/><Relationship Id="rId53" Type="http://schemas.openxmlformats.org/officeDocument/2006/relationships/tags" Target="../tags/tag833.xml"/><Relationship Id="rId58" Type="http://schemas.openxmlformats.org/officeDocument/2006/relationships/tags" Target="../tags/tag838.xml"/><Relationship Id="rId74" Type="http://schemas.openxmlformats.org/officeDocument/2006/relationships/tags" Target="../tags/tag854.xml"/><Relationship Id="rId79" Type="http://schemas.openxmlformats.org/officeDocument/2006/relationships/tags" Target="../tags/tag859.xml"/><Relationship Id="rId102" Type="http://schemas.openxmlformats.org/officeDocument/2006/relationships/tags" Target="../tags/tag882.xml"/><Relationship Id="rId123" Type="http://schemas.openxmlformats.org/officeDocument/2006/relationships/tags" Target="../tags/tag903.xml"/><Relationship Id="rId128" Type="http://schemas.openxmlformats.org/officeDocument/2006/relationships/tags" Target="../tags/tag908.xml"/><Relationship Id="rId144" Type="http://schemas.openxmlformats.org/officeDocument/2006/relationships/tags" Target="../tags/tag924.xml"/><Relationship Id="rId149" Type="http://schemas.openxmlformats.org/officeDocument/2006/relationships/tags" Target="../tags/tag929.xml"/><Relationship Id="rId5" Type="http://schemas.openxmlformats.org/officeDocument/2006/relationships/tags" Target="../tags/tag785.xml"/><Relationship Id="rId90" Type="http://schemas.openxmlformats.org/officeDocument/2006/relationships/tags" Target="../tags/tag870.xml"/><Relationship Id="rId95" Type="http://schemas.openxmlformats.org/officeDocument/2006/relationships/tags" Target="../tags/tag875.xml"/><Relationship Id="rId22" Type="http://schemas.openxmlformats.org/officeDocument/2006/relationships/tags" Target="../tags/tag802.xml"/><Relationship Id="rId27" Type="http://schemas.openxmlformats.org/officeDocument/2006/relationships/tags" Target="../tags/tag807.xml"/><Relationship Id="rId43" Type="http://schemas.openxmlformats.org/officeDocument/2006/relationships/tags" Target="../tags/tag823.xml"/><Relationship Id="rId48" Type="http://schemas.openxmlformats.org/officeDocument/2006/relationships/tags" Target="../tags/tag828.xml"/><Relationship Id="rId64" Type="http://schemas.openxmlformats.org/officeDocument/2006/relationships/tags" Target="../tags/tag844.xml"/><Relationship Id="rId69" Type="http://schemas.openxmlformats.org/officeDocument/2006/relationships/tags" Target="../tags/tag849.xml"/><Relationship Id="rId113" Type="http://schemas.openxmlformats.org/officeDocument/2006/relationships/tags" Target="../tags/tag893.xml"/><Relationship Id="rId118" Type="http://schemas.openxmlformats.org/officeDocument/2006/relationships/tags" Target="../tags/tag898.xml"/><Relationship Id="rId134" Type="http://schemas.openxmlformats.org/officeDocument/2006/relationships/tags" Target="../tags/tag914.xml"/><Relationship Id="rId139" Type="http://schemas.openxmlformats.org/officeDocument/2006/relationships/tags" Target="../tags/tag919.xml"/><Relationship Id="rId80" Type="http://schemas.openxmlformats.org/officeDocument/2006/relationships/tags" Target="../tags/tag860.xml"/><Relationship Id="rId85" Type="http://schemas.openxmlformats.org/officeDocument/2006/relationships/tags" Target="../tags/tag865.xml"/><Relationship Id="rId150" Type="http://schemas.openxmlformats.org/officeDocument/2006/relationships/tags" Target="../tags/tag930.xml"/><Relationship Id="rId12" Type="http://schemas.openxmlformats.org/officeDocument/2006/relationships/tags" Target="../tags/tag792.xml"/><Relationship Id="rId17" Type="http://schemas.openxmlformats.org/officeDocument/2006/relationships/tags" Target="../tags/tag797.xml"/><Relationship Id="rId25" Type="http://schemas.openxmlformats.org/officeDocument/2006/relationships/tags" Target="../tags/tag805.xml"/><Relationship Id="rId33" Type="http://schemas.openxmlformats.org/officeDocument/2006/relationships/tags" Target="../tags/tag813.xml"/><Relationship Id="rId38" Type="http://schemas.openxmlformats.org/officeDocument/2006/relationships/tags" Target="../tags/tag818.xml"/><Relationship Id="rId46" Type="http://schemas.openxmlformats.org/officeDocument/2006/relationships/tags" Target="../tags/tag826.xml"/><Relationship Id="rId59" Type="http://schemas.openxmlformats.org/officeDocument/2006/relationships/tags" Target="../tags/tag839.xml"/><Relationship Id="rId67" Type="http://schemas.openxmlformats.org/officeDocument/2006/relationships/tags" Target="../tags/tag847.xml"/><Relationship Id="rId103" Type="http://schemas.openxmlformats.org/officeDocument/2006/relationships/tags" Target="../tags/tag883.xml"/><Relationship Id="rId108" Type="http://schemas.openxmlformats.org/officeDocument/2006/relationships/tags" Target="../tags/tag888.xml"/><Relationship Id="rId116" Type="http://schemas.openxmlformats.org/officeDocument/2006/relationships/tags" Target="../tags/tag896.xml"/><Relationship Id="rId124" Type="http://schemas.openxmlformats.org/officeDocument/2006/relationships/tags" Target="../tags/tag904.xml"/><Relationship Id="rId129" Type="http://schemas.openxmlformats.org/officeDocument/2006/relationships/tags" Target="../tags/tag909.xml"/><Relationship Id="rId137" Type="http://schemas.openxmlformats.org/officeDocument/2006/relationships/tags" Target="../tags/tag917.xml"/><Relationship Id="rId20" Type="http://schemas.openxmlformats.org/officeDocument/2006/relationships/tags" Target="../tags/tag800.xml"/><Relationship Id="rId41" Type="http://schemas.openxmlformats.org/officeDocument/2006/relationships/tags" Target="../tags/tag821.xml"/><Relationship Id="rId54" Type="http://schemas.openxmlformats.org/officeDocument/2006/relationships/tags" Target="../tags/tag834.xml"/><Relationship Id="rId62" Type="http://schemas.openxmlformats.org/officeDocument/2006/relationships/tags" Target="../tags/tag842.xml"/><Relationship Id="rId70" Type="http://schemas.openxmlformats.org/officeDocument/2006/relationships/tags" Target="../tags/tag850.xml"/><Relationship Id="rId75" Type="http://schemas.openxmlformats.org/officeDocument/2006/relationships/tags" Target="../tags/tag855.xml"/><Relationship Id="rId83" Type="http://schemas.openxmlformats.org/officeDocument/2006/relationships/tags" Target="../tags/tag863.xml"/><Relationship Id="rId88" Type="http://schemas.openxmlformats.org/officeDocument/2006/relationships/tags" Target="../tags/tag868.xml"/><Relationship Id="rId91" Type="http://schemas.openxmlformats.org/officeDocument/2006/relationships/tags" Target="../tags/tag871.xml"/><Relationship Id="rId96" Type="http://schemas.openxmlformats.org/officeDocument/2006/relationships/tags" Target="../tags/tag876.xml"/><Relationship Id="rId111" Type="http://schemas.openxmlformats.org/officeDocument/2006/relationships/tags" Target="../tags/tag891.xml"/><Relationship Id="rId132" Type="http://schemas.openxmlformats.org/officeDocument/2006/relationships/tags" Target="../tags/tag912.xml"/><Relationship Id="rId140" Type="http://schemas.openxmlformats.org/officeDocument/2006/relationships/tags" Target="../tags/tag920.xml"/><Relationship Id="rId145" Type="http://schemas.openxmlformats.org/officeDocument/2006/relationships/tags" Target="../tags/tag925.xml"/><Relationship Id="rId1" Type="http://schemas.openxmlformats.org/officeDocument/2006/relationships/tags" Target="../tags/tag781.xml"/><Relationship Id="rId6" Type="http://schemas.openxmlformats.org/officeDocument/2006/relationships/tags" Target="../tags/tag786.xml"/><Relationship Id="rId15" Type="http://schemas.openxmlformats.org/officeDocument/2006/relationships/tags" Target="../tags/tag795.xml"/><Relationship Id="rId23" Type="http://schemas.openxmlformats.org/officeDocument/2006/relationships/tags" Target="../tags/tag803.xml"/><Relationship Id="rId28" Type="http://schemas.openxmlformats.org/officeDocument/2006/relationships/tags" Target="../tags/tag808.xml"/><Relationship Id="rId36" Type="http://schemas.openxmlformats.org/officeDocument/2006/relationships/tags" Target="../tags/tag816.xml"/><Relationship Id="rId49" Type="http://schemas.openxmlformats.org/officeDocument/2006/relationships/tags" Target="../tags/tag829.xml"/><Relationship Id="rId57" Type="http://schemas.openxmlformats.org/officeDocument/2006/relationships/tags" Target="../tags/tag837.xml"/><Relationship Id="rId106" Type="http://schemas.openxmlformats.org/officeDocument/2006/relationships/tags" Target="../tags/tag886.xml"/><Relationship Id="rId114" Type="http://schemas.openxmlformats.org/officeDocument/2006/relationships/tags" Target="../tags/tag894.xml"/><Relationship Id="rId119" Type="http://schemas.openxmlformats.org/officeDocument/2006/relationships/tags" Target="../tags/tag899.xml"/><Relationship Id="rId127" Type="http://schemas.openxmlformats.org/officeDocument/2006/relationships/tags" Target="../tags/tag907.xml"/><Relationship Id="rId10" Type="http://schemas.openxmlformats.org/officeDocument/2006/relationships/tags" Target="../tags/tag790.xml"/><Relationship Id="rId31" Type="http://schemas.openxmlformats.org/officeDocument/2006/relationships/tags" Target="../tags/tag811.xml"/><Relationship Id="rId44" Type="http://schemas.openxmlformats.org/officeDocument/2006/relationships/tags" Target="../tags/tag824.xml"/><Relationship Id="rId52" Type="http://schemas.openxmlformats.org/officeDocument/2006/relationships/tags" Target="../tags/tag832.xml"/><Relationship Id="rId60" Type="http://schemas.openxmlformats.org/officeDocument/2006/relationships/tags" Target="../tags/tag840.xml"/><Relationship Id="rId65" Type="http://schemas.openxmlformats.org/officeDocument/2006/relationships/tags" Target="../tags/tag845.xml"/><Relationship Id="rId73" Type="http://schemas.openxmlformats.org/officeDocument/2006/relationships/tags" Target="../tags/tag853.xml"/><Relationship Id="rId78" Type="http://schemas.openxmlformats.org/officeDocument/2006/relationships/tags" Target="../tags/tag858.xml"/><Relationship Id="rId81" Type="http://schemas.openxmlformats.org/officeDocument/2006/relationships/tags" Target="../tags/tag861.xml"/><Relationship Id="rId86" Type="http://schemas.openxmlformats.org/officeDocument/2006/relationships/tags" Target="../tags/tag866.xml"/><Relationship Id="rId94" Type="http://schemas.openxmlformats.org/officeDocument/2006/relationships/tags" Target="../tags/tag874.xml"/><Relationship Id="rId99" Type="http://schemas.openxmlformats.org/officeDocument/2006/relationships/tags" Target="../tags/tag879.xml"/><Relationship Id="rId101" Type="http://schemas.openxmlformats.org/officeDocument/2006/relationships/tags" Target="../tags/tag881.xml"/><Relationship Id="rId122" Type="http://schemas.openxmlformats.org/officeDocument/2006/relationships/tags" Target="../tags/tag902.xml"/><Relationship Id="rId130" Type="http://schemas.openxmlformats.org/officeDocument/2006/relationships/tags" Target="../tags/tag910.xml"/><Relationship Id="rId135" Type="http://schemas.openxmlformats.org/officeDocument/2006/relationships/tags" Target="../tags/tag915.xml"/><Relationship Id="rId143" Type="http://schemas.openxmlformats.org/officeDocument/2006/relationships/tags" Target="../tags/tag923.xml"/><Relationship Id="rId148" Type="http://schemas.openxmlformats.org/officeDocument/2006/relationships/tags" Target="../tags/tag928.xml"/><Relationship Id="rId151" Type="http://schemas.openxmlformats.org/officeDocument/2006/relationships/tags" Target="../tags/tag931.xml"/><Relationship Id="rId4" Type="http://schemas.openxmlformats.org/officeDocument/2006/relationships/tags" Target="../tags/tag784.xml"/><Relationship Id="rId9" Type="http://schemas.openxmlformats.org/officeDocument/2006/relationships/tags" Target="../tags/tag789.xml"/><Relationship Id="rId13" Type="http://schemas.openxmlformats.org/officeDocument/2006/relationships/tags" Target="../tags/tag793.xml"/><Relationship Id="rId18" Type="http://schemas.openxmlformats.org/officeDocument/2006/relationships/tags" Target="../tags/tag798.xml"/><Relationship Id="rId39" Type="http://schemas.openxmlformats.org/officeDocument/2006/relationships/tags" Target="../tags/tag819.xml"/><Relationship Id="rId109" Type="http://schemas.openxmlformats.org/officeDocument/2006/relationships/tags" Target="../tags/tag889.xml"/><Relationship Id="rId34" Type="http://schemas.openxmlformats.org/officeDocument/2006/relationships/tags" Target="../tags/tag814.xml"/><Relationship Id="rId50" Type="http://schemas.openxmlformats.org/officeDocument/2006/relationships/tags" Target="../tags/tag830.xml"/><Relationship Id="rId55" Type="http://schemas.openxmlformats.org/officeDocument/2006/relationships/tags" Target="../tags/tag835.xml"/><Relationship Id="rId76" Type="http://schemas.openxmlformats.org/officeDocument/2006/relationships/tags" Target="../tags/tag856.xml"/><Relationship Id="rId97" Type="http://schemas.openxmlformats.org/officeDocument/2006/relationships/tags" Target="../tags/tag877.xml"/><Relationship Id="rId104" Type="http://schemas.openxmlformats.org/officeDocument/2006/relationships/tags" Target="../tags/tag884.xml"/><Relationship Id="rId120" Type="http://schemas.openxmlformats.org/officeDocument/2006/relationships/tags" Target="../tags/tag900.xml"/><Relationship Id="rId125" Type="http://schemas.openxmlformats.org/officeDocument/2006/relationships/tags" Target="../tags/tag905.xml"/><Relationship Id="rId141" Type="http://schemas.openxmlformats.org/officeDocument/2006/relationships/tags" Target="../tags/tag921.xml"/><Relationship Id="rId146" Type="http://schemas.openxmlformats.org/officeDocument/2006/relationships/tags" Target="../tags/tag926.xml"/><Relationship Id="rId7" Type="http://schemas.openxmlformats.org/officeDocument/2006/relationships/tags" Target="../tags/tag787.xml"/><Relationship Id="rId71" Type="http://schemas.openxmlformats.org/officeDocument/2006/relationships/tags" Target="../tags/tag851.xml"/><Relationship Id="rId92" Type="http://schemas.openxmlformats.org/officeDocument/2006/relationships/tags" Target="../tags/tag872.xml"/><Relationship Id="rId2" Type="http://schemas.openxmlformats.org/officeDocument/2006/relationships/tags" Target="../tags/tag782.xml"/><Relationship Id="rId29" Type="http://schemas.openxmlformats.org/officeDocument/2006/relationships/tags" Target="../tags/tag809.xml"/><Relationship Id="rId24" Type="http://schemas.openxmlformats.org/officeDocument/2006/relationships/tags" Target="../tags/tag804.xml"/><Relationship Id="rId40" Type="http://schemas.openxmlformats.org/officeDocument/2006/relationships/tags" Target="../tags/tag820.xml"/><Relationship Id="rId45" Type="http://schemas.openxmlformats.org/officeDocument/2006/relationships/tags" Target="../tags/tag825.xml"/><Relationship Id="rId66" Type="http://schemas.openxmlformats.org/officeDocument/2006/relationships/tags" Target="../tags/tag846.xml"/><Relationship Id="rId87" Type="http://schemas.openxmlformats.org/officeDocument/2006/relationships/tags" Target="../tags/tag867.xml"/><Relationship Id="rId110" Type="http://schemas.openxmlformats.org/officeDocument/2006/relationships/tags" Target="../tags/tag890.xml"/><Relationship Id="rId115" Type="http://schemas.openxmlformats.org/officeDocument/2006/relationships/tags" Target="../tags/tag895.xml"/><Relationship Id="rId131" Type="http://schemas.openxmlformats.org/officeDocument/2006/relationships/tags" Target="../tags/tag911.xml"/><Relationship Id="rId136" Type="http://schemas.openxmlformats.org/officeDocument/2006/relationships/tags" Target="../tags/tag916.xml"/><Relationship Id="rId61" Type="http://schemas.openxmlformats.org/officeDocument/2006/relationships/tags" Target="../tags/tag841.xml"/><Relationship Id="rId82" Type="http://schemas.openxmlformats.org/officeDocument/2006/relationships/tags" Target="../tags/tag862.xml"/><Relationship Id="rId152" Type="http://schemas.openxmlformats.org/officeDocument/2006/relationships/slideLayout" Target="../slideLayouts/slideLayout2.xml"/><Relationship Id="rId19" Type="http://schemas.openxmlformats.org/officeDocument/2006/relationships/tags" Target="../tags/tag799.xml"/><Relationship Id="rId14" Type="http://schemas.openxmlformats.org/officeDocument/2006/relationships/tags" Target="../tags/tag794.xml"/><Relationship Id="rId30" Type="http://schemas.openxmlformats.org/officeDocument/2006/relationships/tags" Target="../tags/tag810.xml"/><Relationship Id="rId35" Type="http://schemas.openxmlformats.org/officeDocument/2006/relationships/tags" Target="../tags/tag815.xml"/><Relationship Id="rId56" Type="http://schemas.openxmlformats.org/officeDocument/2006/relationships/tags" Target="../tags/tag836.xml"/><Relationship Id="rId77" Type="http://schemas.openxmlformats.org/officeDocument/2006/relationships/tags" Target="../tags/tag857.xml"/><Relationship Id="rId100" Type="http://schemas.openxmlformats.org/officeDocument/2006/relationships/tags" Target="../tags/tag880.xml"/><Relationship Id="rId105" Type="http://schemas.openxmlformats.org/officeDocument/2006/relationships/tags" Target="../tags/tag885.xml"/><Relationship Id="rId126" Type="http://schemas.openxmlformats.org/officeDocument/2006/relationships/tags" Target="../tags/tag906.xml"/><Relationship Id="rId147" Type="http://schemas.openxmlformats.org/officeDocument/2006/relationships/tags" Target="../tags/tag927.xml"/><Relationship Id="rId8" Type="http://schemas.openxmlformats.org/officeDocument/2006/relationships/tags" Target="../tags/tag788.xml"/><Relationship Id="rId51" Type="http://schemas.openxmlformats.org/officeDocument/2006/relationships/tags" Target="../tags/tag831.xml"/><Relationship Id="rId72" Type="http://schemas.openxmlformats.org/officeDocument/2006/relationships/tags" Target="../tags/tag852.xml"/><Relationship Id="rId93" Type="http://schemas.openxmlformats.org/officeDocument/2006/relationships/tags" Target="../tags/tag873.xml"/><Relationship Id="rId98" Type="http://schemas.openxmlformats.org/officeDocument/2006/relationships/tags" Target="../tags/tag878.xml"/><Relationship Id="rId121" Type="http://schemas.openxmlformats.org/officeDocument/2006/relationships/tags" Target="../tags/tag901.xml"/><Relationship Id="rId142" Type="http://schemas.openxmlformats.org/officeDocument/2006/relationships/tags" Target="../tags/tag922.xml"/><Relationship Id="rId3" Type="http://schemas.openxmlformats.org/officeDocument/2006/relationships/tags" Target="../tags/tag783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957.xml"/><Relationship Id="rId117" Type="http://schemas.openxmlformats.org/officeDocument/2006/relationships/tags" Target="../tags/tag1048.xml"/><Relationship Id="rId21" Type="http://schemas.openxmlformats.org/officeDocument/2006/relationships/tags" Target="../tags/tag952.xml"/><Relationship Id="rId42" Type="http://schemas.openxmlformats.org/officeDocument/2006/relationships/tags" Target="../tags/tag973.xml"/><Relationship Id="rId47" Type="http://schemas.openxmlformats.org/officeDocument/2006/relationships/tags" Target="../tags/tag978.xml"/><Relationship Id="rId63" Type="http://schemas.openxmlformats.org/officeDocument/2006/relationships/tags" Target="../tags/tag994.xml"/><Relationship Id="rId68" Type="http://schemas.openxmlformats.org/officeDocument/2006/relationships/tags" Target="../tags/tag999.xml"/><Relationship Id="rId84" Type="http://schemas.openxmlformats.org/officeDocument/2006/relationships/tags" Target="../tags/tag1015.xml"/><Relationship Id="rId89" Type="http://schemas.openxmlformats.org/officeDocument/2006/relationships/tags" Target="../tags/tag1020.xml"/><Relationship Id="rId112" Type="http://schemas.openxmlformats.org/officeDocument/2006/relationships/tags" Target="../tags/tag1043.xml"/><Relationship Id="rId133" Type="http://schemas.openxmlformats.org/officeDocument/2006/relationships/tags" Target="../tags/tag1064.xml"/><Relationship Id="rId16" Type="http://schemas.openxmlformats.org/officeDocument/2006/relationships/tags" Target="../tags/tag947.xml"/><Relationship Id="rId107" Type="http://schemas.openxmlformats.org/officeDocument/2006/relationships/tags" Target="../tags/tag1038.xml"/><Relationship Id="rId11" Type="http://schemas.openxmlformats.org/officeDocument/2006/relationships/tags" Target="../tags/tag942.xml"/><Relationship Id="rId32" Type="http://schemas.openxmlformats.org/officeDocument/2006/relationships/tags" Target="../tags/tag963.xml"/><Relationship Id="rId37" Type="http://schemas.openxmlformats.org/officeDocument/2006/relationships/tags" Target="../tags/tag968.xml"/><Relationship Id="rId53" Type="http://schemas.openxmlformats.org/officeDocument/2006/relationships/tags" Target="../tags/tag984.xml"/><Relationship Id="rId58" Type="http://schemas.openxmlformats.org/officeDocument/2006/relationships/tags" Target="../tags/tag989.xml"/><Relationship Id="rId74" Type="http://schemas.openxmlformats.org/officeDocument/2006/relationships/tags" Target="../tags/tag1005.xml"/><Relationship Id="rId79" Type="http://schemas.openxmlformats.org/officeDocument/2006/relationships/tags" Target="../tags/tag1010.xml"/><Relationship Id="rId102" Type="http://schemas.openxmlformats.org/officeDocument/2006/relationships/tags" Target="../tags/tag1033.xml"/><Relationship Id="rId123" Type="http://schemas.openxmlformats.org/officeDocument/2006/relationships/tags" Target="../tags/tag1054.xml"/><Relationship Id="rId128" Type="http://schemas.openxmlformats.org/officeDocument/2006/relationships/tags" Target="../tags/tag1059.xml"/><Relationship Id="rId5" Type="http://schemas.openxmlformats.org/officeDocument/2006/relationships/tags" Target="../tags/tag936.xml"/><Relationship Id="rId90" Type="http://schemas.openxmlformats.org/officeDocument/2006/relationships/tags" Target="../tags/tag1021.xml"/><Relationship Id="rId95" Type="http://schemas.openxmlformats.org/officeDocument/2006/relationships/tags" Target="../tags/tag1026.xml"/><Relationship Id="rId14" Type="http://schemas.openxmlformats.org/officeDocument/2006/relationships/tags" Target="../tags/tag945.xml"/><Relationship Id="rId22" Type="http://schemas.openxmlformats.org/officeDocument/2006/relationships/tags" Target="../tags/tag953.xml"/><Relationship Id="rId27" Type="http://schemas.openxmlformats.org/officeDocument/2006/relationships/tags" Target="../tags/tag958.xml"/><Relationship Id="rId30" Type="http://schemas.openxmlformats.org/officeDocument/2006/relationships/tags" Target="../tags/tag961.xml"/><Relationship Id="rId35" Type="http://schemas.openxmlformats.org/officeDocument/2006/relationships/tags" Target="../tags/tag966.xml"/><Relationship Id="rId43" Type="http://schemas.openxmlformats.org/officeDocument/2006/relationships/tags" Target="../tags/tag974.xml"/><Relationship Id="rId48" Type="http://schemas.openxmlformats.org/officeDocument/2006/relationships/tags" Target="../tags/tag979.xml"/><Relationship Id="rId56" Type="http://schemas.openxmlformats.org/officeDocument/2006/relationships/tags" Target="../tags/tag987.xml"/><Relationship Id="rId64" Type="http://schemas.openxmlformats.org/officeDocument/2006/relationships/tags" Target="../tags/tag995.xml"/><Relationship Id="rId69" Type="http://schemas.openxmlformats.org/officeDocument/2006/relationships/tags" Target="../tags/tag1000.xml"/><Relationship Id="rId77" Type="http://schemas.openxmlformats.org/officeDocument/2006/relationships/tags" Target="../tags/tag1008.xml"/><Relationship Id="rId100" Type="http://schemas.openxmlformats.org/officeDocument/2006/relationships/tags" Target="../tags/tag1031.xml"/><Relationship Id="rId105" Type="http://schemas.openxmlformats.org/officeDocument/2006/relationships/tags" Target="../tags/tag1036.xml"/><Relationship Id="rId113" Type="http://schemas.openxmlformats.org/officeDocument/2006/relationships/tags" Target="../tags/tag1044.xml"/><Relationship Id="rId118" Type="http://schemas.openxmlformats.org/officeDocument/2006/relationships/tags" Target="../tags/tag1049.xml"/><Relationship Id="rId126" Type="http://schemas.openxmlformats.org/officeDocument/2006/relationships/tags" Target="../tags/tag1057.xml"/><Relationship Id="rId134" Type="http://schemas.openxmlformats.org/officeDocument/2006/relationships/tags" Target="../tags/tag1065.xml"/><Relationship Id="rId8" Type="http://schemas.openxmlformats.org/officeDocument/2006/relationships/tags" Target="../tags/tag939.xml"/><Relationship Id="rId51" Type="http://schemas.openxmlformats.org/officeDocument/2006/relationships/tags" Target="../tags/tag982.xml"/><Relationship Id="rId72" Type="http://schemas.openxmlformats.org/officeDocument/2006/relationships/tags" Target="../tags/tag1003.xml"/><Relationship Id="rId80" Type="http://schemas.openxmlformats.org/officeDocument/2006/relationships/tags" Target="../tags/tag1011.xml"/><Relationship Id="rId85" Type="http://schemas.openxmlformats.org/officeDocument/2006/relationships/tags" Target="../tags/tag1016.xml"/><Relationship Id="rId93" Type="http://schemas.openxmlformats.org/officeDocument/2006/relationships/tags" Target="../tags/tag1024.xml"/><Relationship Id="rId98" Type="http://schemas.openxmlformats.org/officeDocument/2006/relationships/tags" Target="../tags/tag1029.xml"/><Relationship Id="rId121" Type="http://schemas.openxmlformats.org/officeDocument/2006/relationships/tags" Target="../tags/tag1052.xml"/><Relationship Id="rId3" Type="http://schemas.openxmlformats.org/officeDocument/2006/relationships/tags" Target="../tags/tag934.xml"/><Relationship Id="rId12" Type="http://schemas.openxmlformats.org/officeDocument/2006/relationships/tags" Target="../tags/tag943.xml"/><Relationship Id="rId17" Type="http://schemas.openxmlformats.org/officeDocument/2006/relationships/tags" Target="../tags/tag948.xml"/><Relationship Id="rId25" Type="http://schemas.openxmlformats.org/officeDocument/2006/relationships/tags" Target="../tags/tag956.xml"/><Relationship Id="rId33" Type="http://schemas.openxmlformats.org/officeDocument/2006/relationships/tags" Target="../tags/tag964.xml"/><Relationship Id="rId38" Type="http://schemas.openxmlformats.org/officeDocument/2006/relationships/tags" Target="../tags/tag969.xml"/><Relationship Id="rId46" Type="http://schemas.openxmlformats.org/officeDocument/2006/relationships/tags" Target="../tags/tag977.xml"/><Relationship Id="rId59" Type="http://schemas.openxmlformats.org/officeDocument/2006/relationships/tags" Target="../tags/tag990.xml"/><Relationship Id="rId67" Type="http://schemas.openxmlformats.org/officeDocument/2006/relationships/tags" Target="../tags/tag998.xml"/><Relationship Id="rId103" Type="http://schemas.openxmlformats.org/officeDocument/2006/relationships/tags" Target="../tags/tag1034.xml"/><Relationship Id="rId108" Type="http://schemas.openxmlformats.org/officeDocument/2006/relationships/tags" Target="../tags/tag1039.xml"/><Relationship Id="rId116" Type="http://schemas.openxmlformats.org/officeDocument/2006/relationships/tags" Target="../tags/tag1047.xml"/><Relationship Id="rId124" Type="http://schemas.openxmlformats.org/officeDocument/2006/relationships/tags" Target="../tags/tag1055.xml"/><Relationship Id="rId129" Type="http://schemas.openxmlformats.org/officeDocument/2006/relationships/tags" Target="../tags/tag1060.xml"/><Relationship Id="rId20" Type="http://schemas.openxmlformats.org/officeDocument/2006/relationships/tags" Target="../tags/tag951.xml"/><Relationship Id="rId41" Type="http://schemas.openxmlformats.org/officeDocument/2006/relationships/tags" Target="../tags/tag972.xml"/><Relationship Id="rId54" Type="http://schemas.openxmlformats.org/officeDocument/2006/relationships/tags" Target="../tags/tag985.xml"/><Relationship Id="rId62" Type="http://schemas.openxmlformats.org/officeDocument/2006/relationships/tags" Target="../tags/tag993.xml"/><Relationship Id="rId70" Type="http://schemas.openxmlformats.org/officeDocument/2006/relationships/tags" Target="../tags/tag1001.xml"/><Relationship Id="rId75" Type="http://schemas.openxmlformats.org/officeDocument/2006/relationships/tags" Target="../tags/tag1006.xml"/><Relationship Id="rId83" Type="http://schemas.openxmlformats.org/officeDocument/2006/relationships/tags" Target="../tags/tag1014.xml"/><Relationship Id="rId88" Type="http://schemas.openxmlformats.org/officeDocument/2006/relationships/tags" Target="../tags/tag1019.xml"/><Relationship Id="rId91" Type="http://schemas.openxmlformats.org/officeDocument/2006/relationships/tags" Target="../tags/tag1022.xml"/><Relationship Id="rId96" Type="http://schemas.openxmlformats.org/officeDocument/2006/relationships/tags" Target="../tags/tag1027.xml"/><Relationship Id="rId111" Type="http://schemas.openxmlformats.org/officeDocument/2006/relationships/tags" Target="../tags/tag1042.xml"/><Relationship Id="rId132" Type="http://schemas.openxmlformats.org/officeDocument/2006/relationships/tags" Target="../tags/tag1063.xml"/><Relationship Id="rId1" Type="http://schemas.openxmlformats.org/officeDocument/2006/relationships/tags" Target="../tags/tag932.xml"/><Relationship Id="rId6" Type="http://schemas.openxmlformats.org/officeDocument/2006/relationships/tags" Target="../tags/tag937.xml"/><Relationship Id="rId15" Type="http://schemas.openxmlformats.org/officeDocument/2006/relationships/tags" Target="../tags/tag946.xml"/><Relationship Id="rId23" Type="http://schemas.openxmlformats.org/officeDocument/2006/relationships/tags" Target="../tags/tag954.xml"/><Relationship Id="rId28" Type="http://schemas.openxmlformats.org/officeDocument/2006/relationships/tags" Target="../tags/tag959.xml"/><Relationship Id="rId36" Type="http://schemas.openxmlformats.org/officeDocument/2006/relationships/tags" Target="../tags/tag967.xml"/><Relationship Id="rId49" Type="http://schemas.openxmlformats.org/officeDocument/2006/relationships/tags" Target="../tags/tag980.xml"/><Relationship Id="rId57" Type="http://schemas.openxmlformats.org/officeDocument/2006/relationships/tags" Target="../tags/tag988.xml"/><Relationship Id="rId106" Type="http://schemas.openxmlformats.org/officeDocument/2006/relationships/tags" Target="../tags/tag1037.xml"/><Relationship Id="rId114" Type="http://schemas.openxmlformats.org/officeDocument/2006/relationships/tags" Target="../tags/tag1045.xml"/><Relationship Id="rId119" Type="http://schemas.openxmlformats.org/officeDocument/2006/relationships/tags" Target="../tags/tag1050.xml"/><Relationship Id="rId127" Type="http://schemas.openxmlformats.org/officeDocument/2006/relationships/tags" Target="../tags/tag1058.xml"/><Relationship Id="rId10" Type="http://schemas.openxmlformats.org/officeDocument/2006/relationships/tags" Target="../tags/tag941.xml"/><Relationship Id="rId31" Type="http://schemas.openxmlformats.org/officeDocument/2006/relationships/tags" Target="../tags/tag962.xml"/><Relationship Id="rId44" Type="http://schemas.openxmlformats.org/officeDocument/2006/relationships/tags" Target="../tags/tag975.xml"/><Relationship Id="rId52" Type="http://schemas.openxmlformats.org/officeDocument/2006/relationships/tags" Target="../tags/tag983.xml"/><Relationship Id="rId60" Type="http://schemas.openxmlformats.org/officeDocument/2006/relationships/tags" Target="../tags/tag991.xml"/><Relationship Id="rId65" Type="http://schemas.openxmlformats.org/officeDocument/2006/relationships/tags" Target="../tags/tag996.xml"/><Relationship Id="rId73" Type="http://schemas.openxmlformats.org/officeDocument/2006/relationships/tags" Target="../tags/tag1004.xml"/><Relationship Id="rId78" Type="http://schemas.openxmlformats.org/officeDocument/2006/relationships/tags" Target="../tags/tag1009.xml"/><Relationship Id="rId81" Type="http://schemas.openxmlformats.org/officeDocument/2006/relationships/tags" Target="../tags/tag1012.xml"/><Relationship Id="rId86" Type="http://schemas.openxmlformats.org/officeDocument/2006/relationships/tags" Target="../tags/tag1017.xml"/><Relationship Id="rId94" Type="http://schemas.openxmlformats.org/officeDocument/2006/relationships/tags" Target="../tags/tag1025.xml"/><Relationship Id="rId99" Type="http://schemas.openxmlformats.org/officeDocument/2006/relationships/tags" Target="../tags/tag1030.xml"/><Relationship Id="rId101" Type="http://schemas.openxmlformats.org/officeDocument/2006/relationships/tags" Target="../tags/tag1032.xml"/><Relationship Id="rId122" Type="http://schemas.openxmlformats.org/officeDocument/2006/relationships/tags" Target="../tags/tag1053.xml"/><Relationship Id="rId130" Type="http://schemas.openxmlformats.org/officeDocument/2006/relationships/tags" Target="../tags/tag1061.xml"/><Relationship Id="rId135" Type="http://schemas.openxmlformats.org/officeDocument/2006/relationships/tags" Target="../tags/tag1066.xml"/><Relationship Id="rId4" Type="http://schemas.openxmlformats.org/officeDocument/2006/relationships/tags" Target="../tags/tag935.xml"/><Relationship Id="rId9" Type="http://schemas.openxmlformats.org/officeDocument/2006/relationships/tags" Target="../tags/tag940.xml"/><Relationship Id="rId13" Type="http://schemas.openxmlformats.org/officeDocument/2006/relationships/tags" Target="../tags/tag944.xml"/><Relationship Id="rId18" Type="http://schemas.openxmlformats.org/officeDocument/2006/relationships/tags" Target="../tags/tag949.xml"/><Relationship Id="rId39" Type="http://schemas.openxmlformats.org/officeDocument/2006/relationships/tags" Target="../tags/tag970.xml"/><Relationship Id="rId109" Type="http://schemas.openxmlformats.org/officeDocument/2006/relationships/tags" Target="../tags/tag1040.xml"/><Relationship Id="rId34" Type="http://schemas.openxmlformats.org/officeDocument/2006/relationships/tags" Target="../tags/tag965.xml"/><Relationship Id="rId50" Type="http://schemas.openxmlformats.org/officeDocument/2006/relationships/tags" Target="../tags/tag981.xml"/><Relationship Id="rId55" Type="http://schemas.openxmlformats.org/officeDocument/2006/relationships/tags" Target="../tags/tag986.xml"/><Relationship Id="rId76" Type="http://schemas.openxmlformats.org/officeDocument/2006/relationships/tags" Target="../tags/tag1007.xml"/><Relationship Id="rId97" Type="http://schemas.openxmlformats.org/officeDocument/2006/relationships/tags" Target="../tags/tag1028.xml"/><Relationship Id="rId104" Type="http://schemas.openxmlformats.org/officeDocument/2006/relationships/tags" Target="../tags/tag1035.xml"/><Relationship Id="rId120" Type="http://schemas.openxmlformats.org/officeDocument/2006/relationships/tags" Target="../tags/tag1051.xml"/><Relationship Id="rId125" Type="http://schemas.openxmlformats.org/officeDocument/2006/relationships/tags" Target="../tags/tag1056.xml"/><Relationship Id="rId7" Type="http://schemas.openxmlformats.org/officeDocument/2006/relationships/tags" Target="../tags/tag938.xml"/><Relationship Id="rId71" Type="http://schemas.openxmlformats.org/officeDocument/2006/relationships/tags" Target="../tags/tag1002.xml"/><Relationship Id="rId92" Type="http://schemas.openxmlformats.org/officeDocument/2006/relationships/tags" Target="../tags/tag1023.xml"/><Relationship Id="rId2" Type="http://schemas.openxmlformats.org/officeDocument/2006/relationships/tags" Target="../tags/tag933.xml"/><Relationship Id="rId29" Type="http://schemas.openxmlformats.org/officeDocument/2006/relationships/tags" Target="../tags/tag960.xml"/><Relationship Id="rId24" Type="http://schemas.openxmlformats.org/officeDocument/2006/relationships/tags" Target="../tags/tag955.xml"/><Relationship Id="rId40" Type="http://schemas.openxmlformats.org/officeDocument/2006/relationships/tags" Target="../tags/tag971.xml"/><Relationship Id="rId45" Type="http://schemas.openxmlformats.org/officeDocument/2006/relationships/tags" Target="../tags/tag976.xml"/><Relationship Id="rId66" Type="http://schemas.openxmlformats.org/officeDocument/2006/relationships/tags" Target="../tags/tag997.xml"/><Relationship Id="rId87" Type="http://schemas.openxmlformats.org/officeDocument/2006/relationships/tags" Target="../tags/tag1018.xml"/><Relationship Id="rId110" Type="http://schemas.openxmlformats.org/officeDocument/2006/relationships/tags" Target="../tags/tag1041.xml"/><Relationship Id="rId115" Type="http://schemas.openxmlformats.org/officeDocument/2006/relationships/tags" Target="../tags/tag1046.xml"/><Relationship Id="rId131" Type="http://schemas.openxmlformats.org/officeDocument/2006/relationships/tags" Target="../tags/tag1062.xml"/><Relationship Id="rId136" Type="http://schemas.openxmlformats.org/officeDocument/2006/relationships/slideLayout" Target="../slideLayouts/slideLayout2.xml"/><Relationship Id="rId61" Type="http://schemas.openxmlformats.org/officeDocument/2006/relationships/tags" Target="../tags/tag992.xml"/><Relationship Id="rId82" Type="http://schemas.openxmlformats.org/officeDocument/2006/relationships/tags" Target="../tags/tag1013.xml"/><Relationship Id="rId19" Type="http://schemas.openxmlformats.org/officeDocument/2006/relationships/tags" Target="../tags/tag9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FYS2130</a:t>
            </a:r>
            <a:br>
              <a:rPr lang="en-US" dirty="0" smtClean="0"/>
            </a:br>
            <a:r>
              <a:rPr lang="en-US" dirty="0" err="1" smtClean="0"/>
              <a:t>Svingninger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Lasse Clausen</a:t>
            </a:r>
          </a:p>
          <a:p>
            <a:r>
              <a:rPr lang="en-US" dirty="0" smtClean="0"/>
              <a:t>25.01.2018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Q faktor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0" y="1084557"/>
            <a:ext cx="4518072" cy="3542769"/>
          </a:xfrm>
          <a:prstGeom prst="rect">
            <a:avLst/>
          </a:prstGeom>
        </p:spPr>
      </p:pic>
      <p:grpSp>
        <p:nvGrpSpPr>
          <p:cNvPr id="9" name="SMARTInkShape-Group2"/>
          <p:cNvGrpSpPr/>
          <p:nvPr/>
        </p:nvGrpSpPr>
        <p:grpSpPr>
          <a:xfrm>
            <a:off x="1437792" y="3811929"/>
            <a:ext cx="135322" cy="784519"/>
            <a:chOff x="1437792" y="3811929"/>
            <a:chExt cx="135322" cy="784519"/>
          </a:xfrm>
        </p:grpSpPr>
        <p:sp>
          <p:nvSpPr>
            <p:cNvPr id="4" name="SMARTInkShape-1"/>
            <p:cNvSpPr/>
            <p:nvPr>
              <p:custDataLst>
                <p:tags r:id="rId210"/>
              </p:custDataLst>
            </p:nvPr>
          </p:nvSpPr>
          <p:spPr>
            <a:xfrm>
              <a:off x="1500191" y="3811929"/>
              <a:ext cx="72923" cy="61194"/>
            </a:xfrm>
            <a:custGeom>
              <a:avLst/>
              <a:gdLst/>
              <a:ahLst/>
              <a:cxnLst/>
              <a:rect l="0" t="0" r="0" b="0"/>
              <a:pathLst>
                <a:path w="72923" h="61194">
                  <a:moveTo>
                    <a:pt x="42859" y="29821"/>
                  </a:moveTo>
                  <a:lnTo>
                    <a:pt x="42859" y="29821"/>
                  </a:lnTo>
                  <a:lnTo>
                    <a:pt x="42859" y="18265"/>
                  </a:lnTo>
                  <a:lnTo>
                    <a:pt x="42154" y="17884"/>
                  </a:lnTo>
                  <a:lnTo>
                    <a:pt x="34021" y="17221"/>
                  </a:lnTo>
                  <a:lnTo>
                    <a:pt x="12822" y="25968"/>
                  </a:lnTo>
                  <a:lnTo>
                    <a:pt x="6461" y="31871"/>
                  </a:lnTo>
                  <a:lnTo>
                    <a:pt x="1988" y="38493"/>
                  </a:lnTo>
                  <a:lnTo>
                    <a:pt x="0" y="43788"/>
                  </a:lnTo>
                  <a:lnTo>
                    <a:pt x="175" y="46188"/>
                  </a:lnTo>
                  <a:lnTo>
                    <a:pt x="2251" y="50736"/>
                  </a:lnTo>
                  <a:lnTo>
                    <a:pt x="7387" y="57263"/>
                  </a:lnTo>
                  <a:lnTo>
                    <a:pt x="13218" y="59656"/>
                  </a:lnTo>
                  <a:lnTo>
                    <a:pt x="28459" y="61193"/>
                  </a:lnTo>
                  <a:lnTo>
                    <a:pt x="40866" y="58088"/>
                  </a:lnTo>
                  <a:lnTo>
                    <a:pt x="53479" y="52699"/>
                  </a:lnTo>
                  <a:lnTo>
                    <a:pt x="58162" y="48691"/>
                  </a:lnTo>
                  <a:lnTo>
                    <a:pt x="59411" y="46634"/>
                  </a:lnTo>
                  <a:lnTo>
                    <a:pt x="59538" y="43852"/>
                  </a:lnTo>
                  <a:lnTo>
                    <a:pt x="57798" y="36998"/>
                  </a:lnTo>
                  <a:lnTo>
                    <a:pt x="52791" y="31129"/>
                  </a:lnTo>
                  <a:lnTo>
                    <a:pt x="45862" y="26875"/>
                  </a:lnTo>
                  <a:lnTo>
                    <a:pt x="29916" y="24143"/>
                  </a:lnTo>
                  <a:lnTo>
                    <a:pt x="19920" y="23604"/>
                  </a:lnTo>
                  <a:lnTo>
                    <a:pt x="19100" y="24265"/>
                  </a:lnTo>
                  <a:lnTo>
                    <a:pt x="18188" y="26881"/>
                  </a:lnTo>
                  <a:lnTo>
                    <a:pt x="17675" y="32321"/>
                  </a:lnTo>
                  <a:lnTo>
                    <a:pt x="21318" y="38223"/>
                  </a:lnTo>
                  <a:lnTo>
                    <a:pt x="27641" y="44844"/>
                  </a:lnTo>
                  <a:lnTo>
                    <a:pt x="35155" y="50138"/>
                  </a:lnTo>
                  <a:lnTo>
                    <a:pt x="47318" y="53715"/>
                  </a:lnTo>
                  <a:lnTo>
                    <a:pt x="53778" y="52670"/>
                  </a:lnTo>
                  <a:lnTo>
                    <a:pt x="61381" y="48115"/>
                  </a:lnTo>
                  <a:lnTo>
                    <a:pt x="63674" y="46250"/>
                  </a:lnTo>
                  <a:lnTo>
                    <a:pt x="70271" y="33513"/>
                  </a:lnTo>
                  <a:lnTo>
                    <a:pt x="70800" y="22290"/>
                  </a:lnTo>
                  <a:lnTo>
                    <a:pt x="68761" y="4580"/>
                  </a:lnTo>
                  <a:lnTo>
                    <a:pt x="66477" y="2410"/>
                  </a:lnTo>
                  <a:lnTo>
                    <a:pt x="58295" y="0"/>
                  </a:lnTo>
                  <a:lnTo>
                    <a:pt x="49484" y="810"/>
                  </a:lnTo>
                  <a:lnTo>
                    <a:pt x="45159" y="2013"/>
                  </a:lnTo>
                  <a:lnTo>
                    <a:pt x="36591" y="8995"/>
                  </a:lnTo>
                  <a:lnTo>
                    <a:pt x="22963" y="23983"/>
                  </a:lnTo>
                  <a:lnTo>
                    <a:pt x="21834" y="27340"/>
                  </a:lnTo>
                  <a:lnTo>
                    <a:pt x="22461" y="34833"/>
                  </a:lnTo>
                  <a:lnTo>
                    <a:pt x="30151" y="46985"/>
                  </a:lnTo>
                  <a:lnTo>
                    <a:pt x="39328" y="51560"/>
                  </a:lnTo>
                  <a:lnTo>
                    <a:pt x="68915" y="55006"/>
                  </a:lnTo>
                  <a:lnTo>
                    <a:pt x="70813" y="53667"/>
                  </a:lnTo>
                  <a:lnTo>
                    <a:pt x="72922" y="48415"/>
                  </a:lnTo>
                  <a:lnTo>
                    <a:pt x="72779" y="45745"/>
                  </a:lnTo>
                  <a:lnTo>
                    <a:pt x="70738" y="40896"/>
                  </a:lnTo>
                  <a:lnTo>
                    <a:pt x="65623" y="34200"/>
                  </a:lnTo>
                  <a:lnTo>
                    <a:pt x="56267" y="27747"/>
                  </a:lnTo>
                  <a:lnTo>
                    <a:pt x="44559" y="24738"/>
                  </a:lnTo>
                  <a:lnTo>
                    <a:pt x="38205" y="25915"/>
                  </a:lnTo>
                  <a:lnTo>
                    <a:pt x="35523" y="27217"/>
                  </a:lnTo>
                  <a:lnTo>
                    <a:pt x="33735" y="28791"/>
                  </a:lnTo>
                  <a:lnTo>
                    <a:pt x="31748" y="32421"/>
                  </a:lnTo>
                  <a:lnTo>
                    <a:pt x="32747" y="38267"/>
                  </a:lnTo>
                  <a:lnTo>
                    <a:pt x="37276" y="47611"/>
                  </a:lnTo>
                  <a:lnTo>
                    <a:pt x="41083" y="51838"/>
                  </a:lnTo>
                  <a:lnTo>
                    <a:pt x="48000" y="54776"/>
                  </a:lnTo>
                  <a:lnTo>
                    <a:pt x="48403" y="54218"/>
                  </a:lnTo>
                  <a:lnTo>
                    <a:pt x="49209" y="48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2"/>
            <p:cNvSpPr/>
            <p:nvPr>
              <p:custDataLst>
                <p:tags r:id="rId211"/>
              </p:custDataLst>
            </p:nvPr>
          </p:nvSpPr>
          <p:spPr>
            <a:xfrm>
              <a:off x="1530350" y="3822961"/>
              <a:ext cx="19051" cy="186175"/>
            </a:xfrm>
            <a:custGeom>
              <a:avLst/>
              <a:gdLst/>
              <a:ahLst/>
              <a:cxnLst/>
              <a:rect l="0" t="0" r="0" b="0"/>
              <a:pathLst>
                <a:path w="19051" h="186175">
                  <a:moveTo>
                    <a:pt x="12700" y="6089"/>
                  </a:moveTo>
                  <a:lnTo>
                    <a:pt x="12700" y="6089"/>
                  </a:lnTo>
                  <a:lnTo>
                    <a:pt x="12700" y="0"/>
                  </a:lnTo>
                  <a:lnTo>
                    <a:pt x="10819" y="29512"/>
                  </a:lnTo>
                  <a:lnTo>
                    <a:pt x="7233" y="56498"/>
                  </a:lnTo>
                  <a:lnTo>
                    <a:pt x="6525" y="87281"/>
                  </a:lnTo>
                  <a:lnTo>
                    <a:pt x="8266" y="118657"/>
                  </a:lnTo>
                  <a:lnTo>
                    <a:pt x="14192" y="149548"/>
                  </a:lnTo>
                  <a:lnTo>
                    <a:pt x="17611" y="157721"/>
                  </a:lnTo>
                  <a:lnTo>
                    <a:pt x="19050" y="164839"/>
                  </a:lnTo>
                  <a:lnTo>
                    <a:pt x="19050" y="161468"/>
                  </a:lnTo>
                  <a:lnTo>
                    <a:pt x="13289" y="137001"/>
                  </a:lnTo>
                  <a:lnTo>
                    <a:pt x="12735" y="105788"/>
                  </a:lnTo>
                  <a:lnTo>
                    <a:pt x="12707" y="78542"/>
                  </a:lnTo>
                  <a:lnTo>
                    <a:pt x="12701" y="47395"/>
                  </a:lnTo>
                  <a:lnTo>
                    <a:pt x="11995" y="32360"/>
                  </a:lnTo>
                  <a:lnTo>
                    <a:pt x="10819" y="29953"/>
                  </a:lnTo>
                  <a:lnTo>
                    <a:pt x="9329" y="28349"/>
                  </a:lnTo>
                  <a:lnTo>
                    <a:pt x="7674" y="24684"/>
                  </a:lnTo>
                  <a:lnTo>
                    <a:pt x="6612" y="19953"/>
                  </a:lnTo>
                  <a:lnTo>
                    <a:pt x="6466" y="21188"/>
                  </a:lnTo>
                  <a:lnTo>
                    <a:pt x="4479" y="49277"/>
                  </a:lnTo>
                  <a:lnTo>
                    <a:pt x="1327" y="77447"/>
                  </a:lnTo>
                  <a:lnTo>
                    <a:pt x="393" y="108135"/>
                  </a:lnTo>
                  <a:lnTo>
                    <a:pt x="116" y="135808"/>
                  </a:lnTo>
                  <a:lnTo>
                    <a:pt x="3394" y="164122"/>
                  </a:lnTo>
                  <a:lnTo>
                    <a:pt x="6091" y="185199"/>
                  </a:lnTo>
                  <a:lnTo>
                    <a:pt x="5472" y="186174"/>
                  </a:lnTo>
                  <a:lnTo>
                    <a:pt x="4353" y="186118"/>
                  </a:lnTo>
                  <a:lnTo>
                    <a:pt x="2902" y="185375"/>
                  </a:lnTo>
                  <a:lnTo>
                    <a:pt x="1935" y="183468"/>
                  </a:lnTo>
                  <a:lnTo>
                    <a:pt x="0" y="1711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3"/>
            <p:cNvSpPr/>
            <p:nvPr>
              <p:custDataLst>
                <p:tags r:id="rId212"/>
              </p:custDataLst>
            </p:nvPr>
          </p:nvSpPr>
          <p:spPr>
            <a:xfrm>
              <a:off x="1536700" y="3965680"/>
              <a:ext cx="6090" cy="230852"/>
            </a:xfrm>
            <a:custGeom>
              <a:avLst/>
              <a:gdLst/>
              <a:ahLst/>
              <a:cxnLst/>
              <a:rect l="0" t="0" r="0" b="0"/>
              <a:pathLst>
                <a:path w="6090" h="230852">
                  <a:moveTo>
                    <a:pt x="0" y="9420"/>
                  </a:moveTo>
                  <a:lnTo>
                    <a:pt x="0" y="9420"/>
                  </a:lnTo>
                  <a:lnTo>
                    <a:pt x="3371" y="6049"/>
                  </a:lnTo>
                  <a:lnTo>
                    <a:pt x="5026" y="2512"/>
                  </a:lnTo>
                  <a:lnTo>
                    <a:pt x="5467" y="582"/>
                  </a:lnTo>
                  <a:lnTo>
                    <a:pt x="5762" y="0"/>
                  </a:lnTo>
                  <a:lnTo>
                    <a:pt x="5958" y="317"/>
                  </a:lnTo>
                  <a:lnTo>
                    <a:pt x="6089" y="1235"/>
                  </a:lnTo>
                  <a:lnTo>
                    <a:pt x="1290" y="22287"/>
                  </a:lnTo>
                  <a:lnTo>
                    <a:pt x="382" y="49451"/>
                  </a:lnTo>
                  <a:lnTo>
                    <a:pt x="170" y="70250"/>
                  </a:lnTo>
                  <a:lnTo>
                    <a:pt x="76" y="93606"/>
                  </a:lnTo>
                  <a:lnTo>
                    <a:pt x="34" y="116215"/>
                  </a:lnTo>
                  <a:lnTo>
                    <a:pt x="15" y="138024"/>
                  </a:lnTo>
                  <a:lnTo>
                    <a:pt x="5" y="169429"/>
                  </a:lnTo>
                  <a:lnTo>
                    <a:pt x="1" y="195511"/>
                  </a:lnTo>
                  <a:lnTo>
                    <a:pt x="0" y="225453"/>
                  </a:lnTo>
                  <a:lnTo>
                    <a:pt x="0" y="230851"/>
                  </a:lnTo>
                  <a:lnTo>
                    <a:pt x="0" y="225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4"/>
            <p:cNvSpPr/>
            <p:nvPr>
              <p:custDataLst>
                <p:tags r:id="rId213"/>
              </p:custDataLst>
            </p:nvPr>
          </p:nvSpPr>
          <p:spPr>
            <a:xfrm>
              <a:off x="1469835" y="4369683"/>
              <a:ext cx="101479" cy="226765"/>
            </a:xfrm>
            <a:custGeom>
              <a:avLst/>
              <a:gdLst/>
              <a:ahLst/>
              <a:cxnLst/>
              <a:rect l="0" t="0" r="0" b="0"/>
              <a:pathLst>
                <a:path w="101479" h="226765">
                  <a:moveTo>
                    <a:pt x="35115" y="5467"/>
                  </a:moveTo>
                  <a:lnTo>
                    <a:pt x="35115" y="5467"/>
                  </a:lnTo>
                  <a:lnTo>
                    <a:pt x="29648" y="0"/>
                  </a:lnTo>
                  <a:lnTo>
                    <a:pt x="25472" y="23613"/>
                  </a:lnTo>
                  <a:lnTo>
                    <a:pt x="16579" y="53412"/>
                  </a:lnTo>
                  <a:lnTo>
                    <a:pt x="10884" y="78752"/>
                  </a:lnTo>
                  <a:lnTo>
                    <a:pt x="6707" y="105771"/>
                  </a:lnTo>
                  <a:lnTo>
                    <a:pt x="4850" y="131891"/>
                  </a:lnTo>
                  <a:lnTo>
                    <a:pt x="2144" y="157611"/>
                  </a:lnTo>
                  <a:lnTo>
                    <a:pt x="0" y="181036"/>
                  </a:lnTo>
                  <a:lnTo>
                    <a:pt x="4373" y="211440"/>
                  </a:lnTo>
                  <a:lnTo>
                    <a:pt x="6154" y="216866"/>
                  </a:lnTo>
                  <a:lnTo>
                    <a:pt x="10163" y="220483"/>
                  </a:lnTo>
                  <a:lnTo>
                    <a:pt x="22144" y="224502"/>
                  </a:lnTo>
                  <a:lnTo>
                    <a:pt x="41385" y="226764"/>
                  </a:lnTo>
                  <a:lnTo>
                    <a:pt x="71213" y="218095"/>
                  </a:lnTo>
                  <a:lnTo>
                    <a:pt x="98707" y="209281"/>
                  </a:lnTo>
                  <a:lnTo>
                    <a:pt x="100793" y="209076"/>
                  </a:lnTo>
                  <a:lnTo>
                    <a:pt x="101478" y="208234"/>
                  </a:lnTo>
                  <a:lnTo>
                    <a:pt x="101229" y="206967"/>
                  </a:lnTo>
                  <a:lnTo>
                    <a:pt x="99777" y="203678"/>
                  </a:lnTo>
                  <a:lnTo>
                    <a:pt x="98615" y="195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5"/>
            <p:cNvSpPr/>
            <p:nvPr>
              <p:custDataLst>
                <p:tags r:id="rId214"/>
              </p:custDataLst>
            </p:nvPr>
          </p:nvSpPr>
          <p:spPr>
            <a:xfrm>
              <a:off x="1437792" y="4477633"/>
              <a:ext cx="130659" cy="10477"/>
            </a:xfrm>
            <a:custGeom>
              <a:avLst/>
              <a:gdLst/>
              <a:ahLst/>
              <a:cxnLst/>
              <a:rect l="0" t="0" r="0" b="0"/>
              <a:pathLst>
                <a:path w="130659" h="10477">
                  <a:moveTo>
                    <a:pt x="3658" y="5467"/>
                  </a:moveTo>
                  <a:lnTo>
                    <a:pt x="3658" y="5467"/>
                  </a:lnTo>
                  <a:lnTo>
                    <a:pt x="287" y="2096"/>
                  </a:lnTo>
                  <a:lnTo>
                    <a:pt x="0" y="1103"/>
                  </a:lnTo>
                  <a:lnTo>
                    <a:pt x="514" y="441"/>
                  </a:lnTo>
                  <a:lnTo>
                    <a:pt x="1562" y="0"/>
                  </a:lnTo>
                  <a:lnTo>
                    <a:pt x="30973" y="5636"/>
                  </a:lnTo>
                  <a:lnTo>
                    <a:pt x="54242" y="9672"/>
                  </a:lnTo>
                  <a:lnTo>
                    <a:pt x="82459" y="10476"/>
                  </a:lnTo>
                  <a:lnTo>
                    <a:pt x="113873" y="6665"/>
                  </a:lnTo>
                  <a:lnTo>
                    <a:pt x="13065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3"/>
          <p:cNvGrpSpPr/>
          <p:nvPr/>
        </p:nvGrpSpPr>
        <p:grpSpPr>
          <a:xfrm>
            <a:off x="908050" y="3822700"/>
            <a:ext cx="628651" cy="25401"/>
            <a:chOff x="908050" y="3822700"/>
            <a:chExt cx="628651" cy="25401"/>
          </a:xfrm>
        </p:grpSpPr>
        <p:sp>
          <p:nvSpPr>
            <p:cNvPr id="10" name="SMARTInkShape-6"/>
            <p:cNvSpPr/>
            <p:nvPr>
              <p:custDataLst>
                <p:tags r:id="rId205"/>
              </p:custDataLst>
            </p:nvPr>
          </p:nvSpPr>
          <p:spPr>
            <a:xfrm>
              <a:off x="908050" y="38227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7173" y="4364"/>
                  </a:lnTo>
                  <a:lnTo>
                    <a:pt x="23949" y="6088"/>
                  </a:lnTo>
                  <a:lnTo>
                    <a:pt x="46419" y="8197"/>
                  </a:lnTo>
                  <a:lnTo>
                    <a:pt x="76806" y="12436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7"/>
            <p:cNvSpPr/>
            <p:nvPr>
              <p:custDataLst>
                <p:tags r:id="rId206"/>
              </p:custDataLst>
            </p:nvPr>
          </p:nvSpPr>
          <p:spPr>
            <a:xfrm>
              <a:off x="1104900" y="38354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29067" y="6467"/>
                  </a:lnTo>
                  <a:lnTo>
                    <a:pt x="37988" y="11260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8"/>
            <p:cNvSpPr/>
            <p:nvPr>
              <p:custDataLst>
                <p:tags r:id="rId207"/>
              </p:custDataLst>
            </p:nvPr>
          </p:nvSpPr>
          <p:spPr>
            <a:xfrm>
              <a:off x="1231900" y="38354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8375" y="705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9"/>
            <p:cNvSpPr/>
            <p:nvPr>
              <p:custDataLst>
                <p:tags r:id="rId208"/>
              </p:custDataLst>
            </p:nvPr>
          </p:nvSpPr>
          <p:spPr>
            <a:xfrm>
              <a:off x="1371600" y="3829050"/>
              <a:ext cx="50801" cy="3372"/>
            </a:xfrm>
            <a:custGeom>
              <a:avLst/>
              <a:gdLst/>
              <a:ahLst/>
              <a:cxnLst/>
              <a:rect l="0" t="0" r="0" b="0"/>
              <a:pathLst>
                <a:path w="50801" h="3372">
                  <a:moveTo>
                    <a:pt x="0" y="0"/>
                  </a:moveTo>
                  <a:lnTo>
                    <a:pt x="0" y="0"/>
                  </a:lnTo>
                  <a:lnTo>
                    <a:pt x="20394" y="0"/>
                  </a:lnTo>
                  <a:lnTo>
                    <a:pt x="25057" y="1881"/>
                  </a:lnTo>
                  <a:lnTo>
                    <a:pt x="27288" y="3371"/>
                  </a:lnTo>
                  <a:lnTo>
                    <a:pt x="35411" y="314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0"/>
            <p:cNvSpPr/>
            <p:nvPr>
              <p:custDataLst>
                <p:tags r:id="rId209"/>
              </p:custDataLst>
            </p:nvPr>
          </p:nvSpPr>
          <p:spPr>
            <a:xfrm>
              <a:off x="1485900" y="38227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9650" y="705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SMARTInkShape-Group4"/>
          <p:cNvGrpSpPr/>
          <p:nvPr/>
        </p:nvGrpSpPr>
        <p:grpSpPr>
          <a:xfrm>
            <a:off x="1233862" y="4699000"/>
            <a:ext cx="457803" cy="501651"/>
            <a:chOff x="1233862" y="4699000"/>
            <a:chExt cx="457803" cy="501651"/>
          </a:xfrm>
        </p:grpSpPr>
        <p:sp>
          <p:nvSpPr>
            <p:cNvPr id="16" name="SMARTInkShape-11"/>
            <p:cNvSpPr/>
            <p:nvPr>
              <p:custDataLst>
                <p:tags r:id="rId197"/>
              </p:custDataLst>
            </p:nvPr>
          </p:nvSpPr>
          <p:spPr>
            <a:xfrm>
              <a:off x="1410072" y="4699000"/>
              <a:ext cx="63129" cy="220311"/>
            </a:xfrm>
            <a:custGeom>
              <a:avLst/>
              <a:gdLst/>
              <a:ahLst/>
              <a:cxnLst/>
              <a:rect l="0" t="0" r="0" b="0"/>
              <a:pathLst>
                <a:path w="63129" h="220311">
                  <a:moveTo>
                    <a:pt x="63128" y="0"/>
                  </a:moveTo>
                  <a:lnTo>
                    <a:pt x="63128" y="0"/>
                  </a:lnTo>
                  <a:lnTo>
                    <a:pt x="58059" y="5775"/>
                  </a:lnTo>
                  <a:lnTo>
                    <a:pt x="44830" y="30507"/>
                  </a:lnTo>
                  <a:lnTo>
                    <a:pt x="36462" y="57174"/>
                  </a:lnTo>
                  <a:lnTo>
                    <a:pt x="29513" y="87418"/>
                  </a:lnTo>
                  <a:lnTo>
                    <a:pt x="25140" y="110113"/>
                  </a:lnTo>
                  <a:lnTo>
                    <a:pt x="20845" y="132900"/>
                  </a:lnTo>
                  <a:lnTo>
                    <a:pt x="14459" y="162301"/>
                  </a:lnTo>
                  <a:lnTo>
                    <a:pt x="8099" y="190925"/>
                  </a:lnTo>
                  <a:lnTo>
                    <a:pt x="0" y="220310"/>
                  </a:lnTo>
                  <a:lnTo>
                    <a:pt x="582" y="220251"/>
                  </a:lnTo>
                  <a:lnTo>
                    <a:pt x="597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2"/>
            <p:cNvSpPr/>
            <p:nvPr>
              <p:custDataLst>
                <p:tags r:id="rId198"/>
              </p:custDataLst>
            </p:nvPr>
          </p:nvSpPr>
          <p:spPr>
            <a:xfrm>
              <a:off x="1233862" y="5003800"/>
              <a:ext cx="156789" cy="158751"/>
            </a:xfrm>
            <a:custGeom>
              <a:avLst/>
              <a:gdLst/>
              <a:ahLst/>
              <a:cxnLst/>
              <a:rect l="0" t="0" r="0" b="0"/>
              <a:pathLst>
                <a:path w="156789" h="158751">
                  <a:moveTo>
                    <a:pt x="74238" y="0"/>
                  </a:moveTo>
                  <a:lnTo>
                    <a:pt x="74238" y="0"/>
                  </a:lnTo>
                  <a:lnTo>
                    <a:pt x="68463" y="7186"/>
                  </a:lnTo>
                  <a:lnTo>
                    <a:pt x="54465" y="33587"/>
                  </a:lnTo>
                  <a:lnTo>
                    <a:pt x="40392" y="59576"/>
                  </a:lnTo>
                  <a:lnTo>
                    <a:pt x="22817" y="87737"/>
                  </a:lnTo>
                  <a:lnTo>
                    <a:pt x="4657" y="119166"/>
                  </a:lnTo>
                  <a:lnTo>
                    <a:pt x="0" y="135889"/>
                  </a:lnTo>
                  <a:lnTo>
                    <a:pt x="51" y="139276"/>
                  </a:lnTo>
                  <a:lnTo>
                    <a:pt x="791" y="141534"/>
                  </a:lnTo>
                  <a:lnTo>
                    <a:pt x="1990" y="143039"/>
                  </a:lnTo>
                  <a:lnTo>
                    <a:pt x="10420" y="148529"/>
                  </a:lnTo>
                  <a:lnTo>
                    <a:pt x="36755" y="151635"/>
                  </a:lnTo>
                  <a:lnTo>
                    <a:pt x="65797" y="151468"/>
                  </a:lnTo>
                  <a:lnTo>
                    <a:pt x="88831" y="148928"/>
                  </a:lnTo>
                  <a:lnTo>
                    <a:pt x="118857" y="146903"/>
                  </a:lnTo>
                  <a:lnTo>
                    <a:pt x="138886" y="149673"/>
                  </a:lnTo>
                  <a:lnTo>
                    <a:pt x="145304" y="153070"/>
                  </a:lnTo>
                  <a:lnTo>
                    <a:pt x="147015" y="154963"/>
                  </a:lnTo>
                  <a:lnTo>
                    <a:pt x="150798" y="157067"/>
                  </a:lnTo>
                  <a:lnTo>
                    <a:pt x="156788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3"/>
            <p:cNvSpPr/>
            <p:nvPr>
              <p:custDataLst>
                <p:tags r:id="rId199"/>
              </p:custDataLst>
            </p:nvPr>
          </p:nvSpPr>
          <p:spPr>
            <a:xfrm>
              <a:off x="1270000" y="5067300"/>
              <a:ext cx="114301" cy="9957"/>
            </a:xfrm>
            <a:custGeom>
              <a:avLst/>
              <a:gdLst/>
              <a:ahLst/>
              <a:cxnLst/>
              <a:rect l="0" t="0" r="0" b="0"/>
              <a:pathLst>
                <a:path w="114301" h="9957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9493" y="5026"/>
                  </a:lnTo>
                  <a:lnTo>
                    <a:pt x="60075" y="6088"/>
                  </a:lnTo>
                  <a:lnTo>
                    <a:pt x="87518" y="9956"/>
                  </a:lnTo>
                  <a:lnTo>
                    <a:pt x="108352" y="6964"/>
                  </a:lnTo>
                  <a:lnTo>
                    <a:pt x="110335" y="6054"/>
                  </a:lnTo>
                  <a:lnTo>
                    <a:pt x="111656" y="474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4"/>
            <p:cNvSpPr/>
            <p:nvPr>
              <p:custDataLst>
                <p:tags r:id="rId200"/>
              </p:custDataLst>
            </p:nvPr>
          </p:nvSpPr>
          <p:spPr>
            <a:xfrm>
              <a:off x="1260279" y="4991100"/>
              <a:ext cx="174822" cy="19051"/>
            </a:xfrm>
            <a:custGeom>
              <a:avLst/>
              <a:gdLst/>
              <a:ahLst/>
              <a:cxnLst/>
              <a:rect l="0" t="0" r="0" b="0"/>
              <a:pathLst>
                <a:path w="174822" h="19051">
                  <a:moveTo>
                    <a:pt x="3371" y="19050"/>
                  </a:moveTo>
                  <a:lnTo>
                    <a:pt x="3371" y="19050"/>
                  </a:lnTo>
                  <a:lnTo>
                    <a:pt x="0" y="19050"/>
                  </a:lnTo>
                  <a:lnTo>
                    <a:pt x="418" y="18344"/>
                  </a:lnTo>
                  <a:lnTo>
                    <a:pt x="4646" y="15679"/>
                  </a:lnTo>
                  <a:lnTo>
                    <a:pt x="26044" y="13288"/>
                  </a:lnTo>
                  <a:lnTo>
                    <a:pt x="56420" y="12168"/>
                  </a:lnTo>
                  <a:lnTo>
                    <a:pt x="88077" y="8387"/>
                  </a:lnTo>
                  <a:lnTo>
                    <a:pt x="119094" y="6954"/>
                  </a:lnTo>
                  <a:lnTo>
                    <a:pt x="145061" y="6529"/>
                  </a:lnTo>
                  <a:lnTo>
                    <a:pt x="165110" y="6373"/>
                  </a:lnTo>
                  <a:lnTo>
                    <a:pt x="168859" y="4479"/>
                  </a:lnTo>
                  <a:lnTo>
                    <a:pt x="1748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5"/>
            <p:cNvSpPr/>
            <p:nvPr>
              <p:custDataLst>
                <p:tags r:id="rId201"/>
              </p:custDataLst>
            </p:nvPr>
          </p:nvSpPr>
          <p:spPr>
            <a:xfrm>
              <a:off x="1454691" y="4960494"/>
              <a:ext cx="94710" cy="219244"/>
            </a:xfrm>
            <a:custGeom>
              <a:avLst/>
              <a:gdLst/>
              <a:ahLst/>
              <a:cxnLst/>
              <a:rect l="0" t="0" r="0" b="0"/>
              <a:pathLst>
                <a:path w="94710" h="219244">
                  <a:moveTo>
                    <a:pt x="94709" y="11556"/>
                  </a:moveTo>
                  <a:lnTo>
                    <a:pt x="94709" y="11556"/>
                  </a:lnTo>
                  <a:lnTo>
                    <a:pt x="94709" y="8185"/>
                  </a:lnTo>
                  <a:lnTo>
                    <a:pt x="92828" y="4648"/>
                  </a:lnTo>
                  <a:lnTo>
                    <a:pt x="91338" y="2718"/>
                  </a:lnTo>
                  <a:lnTo>
                    <a:pt x="87802" y="572"/>
                  </a:lnTo>
                  <a:lnTo>
                    <a:pt x="85871" y="0"/>
                  </a:lnTo>
                  <a:lnTo>
                    <a:pt x="79962" y="5009"/>
                  </a:lnTo>
                  <a:lnTo>
                    <a:pt x="57929" y="28842"/>
                  </a:lnTo>
                  <a:lnTo>
                    <a:pt x="34579" y="59246"/>
                  </a:lnTo>
                  <a:lnTo>
                    <a:pt x="21888" y="80965"/>
                  </a:lnTo>
                  <a:lnTo>
                    <a:pt x="12250" y="103082"/>
                  </a:lnTo>
                  <a:lnTo>
                    <a:pt x="5614" y="127023"/>
                  </a:lnTo>
                  <a:lnTo>
                    <a:pt x="1283" y="157560"/>
                  </a:lnTo>
                  <a:lnTo>
                    <a:pt x="0" y="184481"/>
                  </a:lnTo>
                  <a:lnTo>
                    <a:pt x="2990" y="203591"/>
                  </a:lnTo>
                  <a:lnTo>
                    <a:pt x="8319" y="211675"/>
                  </a:lnTo>
                  <a:lnTo>
                    <a:pt x="14686" y="216914"/>
                  </a:lnTo>
                  <a:lnTo>
                    <a:pt x="19867" y="219243"/>
                  </a:lnTo>
                  <a:lnTo>
                    <a:pt x="22942" y="218453"/>
                  </a:lnTo>
                  <a:lnTo>
                    <a:pt x="37559" y="208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6"/>
            <p:cNvSpPr/>
            <p:nvPr>
              <p:custDataLst>
                <p:tags r:id="rId202"/>
              </p:custDataLst>
            </p:nvPr>
          </p:nvSpPr>
          <p:spPr>
            <a:xfrm>
              <a:off x="1559177" y="4965700"/>
              <a:ext cx="60074" cy="186502"/>
            </a:xfrm>
            <a:custGeom>
              <a:avLst/>
              <a:gdLst/>
              <a:ahLst/>
              <a:cxnLst/>
              <a:rect l="0" t="0" r="0" b="0"/>
              <a:pathLst>
                <a:path w="60074" h="186502">
                  <a:moveTo>
                    <a:pt x="53723" y="0"/>
                  </a:moveTo>
                  <a:lnTo>
                    <a:pt x="53723" y="0"/>
                  </a:lnTo>
                  <a:lnTo>
                    <a:pt x="53723" y="3370"/>
                  </a:lnTo>
                  <a:lnTo>
                    <a:pt x="47243" y="18018"/>
                  </a:lnTo>
                  <a:lnTo>
                    <a:pt x="33459" y="43046"/>
                  </a:lnTo>
                  <a:lnTo>
                    <a:pt x="19418" y="73510"/>
                  </a:lnTo>
                  <a:lnTo>
                    <a:pt x="8138" y="96877"/>
                  </a:lnTo>
                  <a:lnTo>
                    <a:pt x="0" y="127090"/>
                  </a:lnTo>
                  <a:lnTo>
                    <a:pt x="1614" y="156807"/>
                  </a:lnTo>
                  <a:lnTo>
                    <a:pt x="2341" y="167529"/>
                  </a:lnTo>
                  <a:lnTo>
                    <a:pt x="3946" y="171659"/>
                  </a:lnTo>
                  <a:lnTo>
                    <a:pt x="9493" y="178128"/>
                  </a:lnTo>
                  <a:lnTo>
                    <a:pt x="20549" y="185736"/>
                  </a:lnTo>
                  <a:lnTo>
                    <a:pt x="30512" y="186501"/>
                  </a:lnTo>
                  <a:lnTo>
                    <a:pt x="6007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7"/>
            <p:cNvSpPr/>
            <p:nvPr>
              <p:custDataLst>
                <p:tags r:id="rId203"/>
              </p:custDataLst>
            </p:nvPr>
          </p:nvSpPr>
          <p:spPr>
            <a:xfrm>
              <a:off x="1533042" y="5060950"/>
              <a:ext cx="79859" cy="12701"/>
            </a:xfrm>
            <a:custGeom>
              <a:avLst/>
              <a:gdLst/>
              <a:ahLst/>
              <a:cxnLst/>
              <a:rect l="0" t="0" r="0" b="0"/>
              <a:pathLst>
                <a:path w="79859" h="127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9725" y="705"/>
                  </a:lnTo>
                  <a:lnTo>
                    <a:pt x="36207" y="8838"/>
                  </a:lnTo>
                  <a:lnTo>
                    <a:pt x="64740" y="12360"/>
                  </a:lnTo>
                  <a:lnTo>
                    <a:pt x="798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8"/>
            <p:cNvSpPr/>
            <p:nvPr>
              <p:custDataLst>
                <p:tags r:id="rId204"/>
              </p:custDataLst>
            </p:nvPr>
          </p:nvSpPr>
          <p:spPr>
            <a:xfrm>
              <a:off x="1644650" y="4936642"/>
              <a:ext cx="47015" cy="264009"/>
            </a:xfrm>
            <a:custGeom>
              <a:avLst/>
              <a:gdLst/>
              <a:ahLst/>
              <a:cxnLst/>
              <a:rect l="0" t="0" r="0" b="0"/>
              <a:pathLst>
                <a:path w="47015" h="264009">
                  <a:moveTo>
                    <a:pt x="12700" y="3658"/>
                  </a:moveTo>
                  <a:lnTo>
                    <a:pt x="12700" y="3658"/>
                  </a:lnTo>
                  <a:lnTo>
                    <a:pt x="16071" y="287"/>
                  </a:lnTo>
                  <a:lnTo>
                    <a:pt x="17064" y="0"/>
                  </a:lnTo>
                  <a:lnTo>
                    <a:pt x="17726" y="514"/>
                  </a:lnTo>
                  <a:lnTo>
                    <a:pt x="30867" y="27867"/>
                  </a:lnTo>
                  <a:lnTo>
                    <a:pt x="37839" y="57868"/>
                  </a:lnTo>
                  <a:lnTo>
                    <a:pt x="42217" y="81374"/>
                  </a:lnTo>
                  <a:lnTo>
                    <a:pt x="46515" y="105932"/>
                  </a:lnTo>
                  <a:lnTo>
                    <a:pt x="47014" y="132838"/>
                  </a:lnTo>
                  <a:lnTo>
                    <a:pt x="43473" y="161260"/>
                  </a:lnTo>
                  <a:lnTo>
                    <a:pt x="34844" y="190356"/>
                  </a:lnTo>
                  <a:lnTo>
                    <a:pt x="25834" y="214105"/>
                  </a:lnTo>
                  <a:lnTo>
                    <a:pt x="8552" y="245606"/>
                  </a:lnTo>
                  <a:lnTo>
                    <a:pt x="0" y="264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5"/>
          <p:cNvGrpSpPr/>
          <p:nvPr/>
        </p:nvGrpSpPr>
        <p:grpSpPr>
          <a:xfrm>
            <a:off x="1809750" y="4865244"/>
            <a:ext cx="1081109" cy="320875"/>
            <a:chOff x="1809750" y="4865244"/>
            <a:chExt cx="1081109" cy="320875"/>
          </a:xfrm>
        </p:grpSpPr>
        <p:sp>
          <p:nvSpPr>
            <p:cNvPr id="25" name="SMARTInkShape-19"/>
            <p:cNvSpPr/>
            <p:nvPr>
              <p:custDataLst>
                <p:tags r:id="rId184"/>
              </p:custDataLst>
            </p:nvPr>
          </p:nvSpPr>
          <p:spPr>
            <a:xfrm>
              <a:off x="1809750" y="5041900"/>
              <a:ext cx="101601" cy="11741"/>
            </a:xfrm>
            <a:custGeom>
              <a:avLst/>
              <a:gdLst/>
              <a:ahLst/>
              <a:cxnLst/>
              <a:rect l="0" t="0" r="0" b="0"/>
              <a:pathLst>
                <a:path w="101601" h="1174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7" y="6467"/>
                  </a:lnTo>
                  <a:lnTo>
                    <a:pt x="63653" y="11740"/>
                  </a:lnTo>
                  <a:lnTo>
                    <a:pt x="92775" y="7148"/>
                  </a:lnTo>
                  <a:lnTo>
                    <a:pt x="95717" y="6177"/>
                  </a:lnTo>
                  <a:lnTo>
                    <a:pt x="97678" y="482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20"/>
            <p:cNvSpPr/>
            <p:nvPr>
              <p:custDataLst>
                <p:tags r:id="rId185"/>
              </p:custDataLst>
            </p:nvPr>
          </p:nvSpPr>
          <p:spPr>
            <a:xfrm>
              <a:off x="1809750" y="50609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40481" y="6467"/>
                  </a:lnTo>
                  <a:lnTo>
                    <a:pt x="71339" y="12060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21"/>
            <p:cNvSpPr/>
            <p:nvPr>
              <p:custDataLst>
                <p:tags r:id="rId186"/>
              </p:custDataLst>
            </p:nvPr>
          </p:nvSpPr>
          <p:spPr>
            <a:xfrm>
              <a:off x="2082800" y="4905480"/>
              <a:ext cx="25401" cy="136421"/>
            </a:xfrm>
            <a:custGeom>
              <a:avLst/>
              <a:gdLst/>
              <a:ahLst/>
              <a:cxnLst/>
              <a:rect l="0" t="0" r="0" b="0"/>
              <a:pathLst>
                <a:path w="25401" h="136421">
                  <a:moveTo>
                    <a:pt x="25400" y="9420"/>
                  </a:moveTo>
                  <a:lnTo>
                    <a:pt x="25400" y="9420"/>
                  </a:lnTo>
                  <a:lnTo>
                    <a:pt x="22029" y="6049"/>
                  </a:lnTo>
                  <a:lnTo>
                    <a:pt x="20374" y="2512"/>
                  </a:lnTo>
                  <a:lnTo>
                    <a:pt x="19933" y="582"/>
                  </a:lnTo>
                  <a:lnTo>
                    <a:pt x="19639" y="0"/>
                  </a:lnTo>
                  <a:lnTo>
                    <a:pt x="19442" y="317"/>
                  </a:lnTo>
                  <a:lnTo>
                    <a:pt x="14032" y="23691"/>
                  </a:lnTo>
                  <a:lnTo>
                    <a:pt x="8234" y="51356"/>
                  </a:lnTo>
                  <a:lnTo>
                    <a:pt x="2753" y="80485"/>
                  </a:lnTo>
                  <a:lnTo>
                    <a:pt x="544" y="108124"/>
                  </a:lnTo>
                  <a:lnTo>
                    <a:pt x="0" y="136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22"/>
            <p:cNvSpPr/>
            <p:nvPr>
              <p:custDataLst>
                <p:tags r:id="rId187"/>
              </p:custDataLst>
            </p:nvPr>
          </p:nvSpPr>
          <p:spPr>
            <a:xfrm>
              <a:off x="2044700" y="50292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7612" y="0"/>
                  </a:lnTo>
                  <a:lnTo>
                    <a:pt x="56736" y="705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3"/>
            <p:cNvSpPr/>
            <p:nvPr>
              <p:custDataLst>
                <p:tags r:id="rId188"/>
              </p:custDataLst>
            </p:nvPr>
          </p:nvSpPr>
          <p:spPr>
            <a:xfrm>
              <a:off x="2028366" y="5067300"/>
              <a:ext cx="111585" cy="118819"/>
            </a:xfrm>
            <a:custGeom>
              <a:avLst/>
              <a:gdLst/>
              <a:ahLst/>
              <a:cxnLst/>
              <a:rect l="0" t="0" r="0" b="0"/>
              <a:pathLst>
                <a:path w="111585" h="118819">
                  <a:moveTo>
                    <a:pt x="29034" y="0"/>
                  </a:moveTo>
                  <a:lnTo>
                    <a:pt x="29034" y="0"/>
                  </a:lnTo>
                  <a:lnTo>
                    <a:pt x="56170" y="0"/>
                  </a:lnTo>
                  <a:lnTo>
                    <a:pt x="73999" y="0"/>
                  </a:lnTo>
                  <a:lnTo>
                    <a:pt x="78766" y="1411"/>
                  </a:lnTo>
                  <a:lnTo>
                    <a:pt x="85944" y="6742"/>
                  </a:lnTo>
                  <a:lnTo>
                    <a:pt x="86730" y="10139"/>
                  </a:lnTo>
                  <a:lnTo>
                    <a:pt x="85842" y="13815"/>
                  </a:lnTo>
                  <a:lnTo>
                    <a:pt x="70908" y="36595"/>
                  </a:lnTo>
                  <a:lnTo>
                    <a:pt x="46929" y="60075"/>
                  </a:lnTo>
                  <a:lnTo>
                    <a:pt x="18066" y="88223"/>
                  </a:lnTo>
                  <a:lnTo>
                    <a:pt x="299" y="110448"/>
                  </a:lnTo>
                  <a:lnTo>
                    <a:pt x="0" y="112437"/>
                  </a:lnTo>
                  <a:lnTo>
                    <a:pt x="506" y="114469"/>
                  </a:lnTo>
                  <a:lnTo>
                    <a:pt x="1548" y="116529"/>
                  </a:lnTo>
                  <a:lnTo>
                    <a:pt x="10233" y="118818"/>
                  </a:lnTo>
                  <a:lnTo>
                    <a:pt x="32871" y="118226"/>
                  </a:lnTo>
                  <a:lnTo>
                    <a:pt x="60039" y="115463"/>
                  </a:lnTo>
                  <a:lnTo>
                    <a:pt x="87762" y="114529"/>
                  </a:lnTo>
                  <a:lnTo>
                    <a:pt x="11158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24"/>
            <p:cNvSpPr/>
            <p:nvPr>
              <p:custDataLst>
                <p:tags r:id="rId189"/>
              </p:custDataLst>
            </p:nvPr>
          </p:nvSpPr>
          <p:spPr>
            <a:xfrm>
              <a:off x="2235492" y="4921250"/>
              <a:ext cx="94959" cy="215901"/>
            </a:xfrm>
            <a:custGeom>
              <a:avLst/>
              <a:gdLst/>
              <a:ahLst/>
              <a:cxnLst/>
              <a:rect l="0" t="0" r="0" b="0"/>
              <a:pathLst>
                <a:path w="94959" h="215901">
                  <a:moveTo>
                    <a:pt x="50508" y="0"/>
                  </a:moveTo>
                  <a:lnTo>
                    <a:pt x="50508" y="0"/>
                  </a:lnTo>
                  <a:lnTo>
                    <a:pt x="38299" y="27789"/>
                  </a:lnTo>
                  <a:lnTo>
                    <a:pt x="32617" y="48334"/>
                  </a:lnTo>
                  <a:lnTo>
                    <a:pt x="27740" y="71576"/>
                  </a:lnTo>
                  <a:lnTo>
                    <a:pt x="23221" y="96017"/>
                  </a:lnTo>
                  <a:lnTo>
                    <a:pt x="20741" y="119110"/>
                  </a:lnTo>
                  <a:lnTo>
                    <a:pt x="17464" y="148181"/>
                  </a:lnTo>
                  <a:lnTo>
                    <a:pt x="7826" y="179459"/>
                  </a:lnTo>
                  <a:lnTo>
                    <a:pt x="7237" y="181023"/>
                  </a:lnTo>
                  <a:lnTo>
                    <a:pt x="6138" y="181359"/>
                  </a:lnTo>
                  <a:lnTo>
                    <a:pt x="4700" y="180878"/>
                  </a:lnTo>
                  <a:lnTo>
                    <a:pt x="3036" y="179852"/>
                  </a:lnTo>
                  <a:lnTo>
                    <a:pt x="1927" y="177757"/>
                  </a:lnTo>
                  <a:lnTo>
                    <a:pt x="146" y="162374"/>
                  </a:lnTo>
                  <a:lnTo>
                    <a:pt x="0" y="156932"/>
                  </a:lnTo>
                  <a:lnTo>
                    <a:pt x="3601" y="145242"/>
                  </a:lnTo>
                  <a:lnTo>
                    <a:pt x="17410" y="117119"/>
                  </a:lnTo>
                  <a:lnTo>
                    <a:pt x="41749" y="90162"/>
                  </a:lnTo>
                  <a:lnTo>
                    <a:pt x="53479" y="76495"/>
                  </a:lnTo>
                  <a:lnTo>
                    <a:pt x="61471" y="72803"/>
                  </a:lnTo>
                  <a:lnTo>
                    <a:pt x="64167" y="73230"/>
                  </a:lnTo>
                  <a:lnTo>
                    <a:pt x="65964" y="74925"/>
                  </a:lnTo>
                  <a:lnTo>
                    <a:pt x="67162" y="77467"/>
                  </a:lnTo>
                  <a:lnTo>
                    <a:pt x="64730" y="87817"/>
                  </a:lnTo>
                  <a:lnTo>
                    <a:pt x="51665" y="111392"/>
                  </a:lnTo>
                  <a:lnTo>
                    <a:pt x="29919" y="138838"/>
                  </a:lnTo>
                  <a:lnTo>
                    <a:pt x="7400" y="166655"/>
                  </a:lnTo>
                  <a:lnTo>
                    <a:pt x="1228" y="179257"/>
                  </a:lnTo>
                  <a:lnTo>
                    <a:pt x="721" y="179477"/>
                  </a:lnTo>
                  <a:lnTo>
                    <a:pt x="383" y="178918"/>
                  </a:lnTo>
                  <a:lnTo>
                    <a:pt x="17370" y="149250"/>
                  </a:lnTo>
                  <a:lnTo>
                    <a:pt x="18538" y="148183"/>
                  </a:lnTo>
                  <a:lnTo>
                    <a:pt x="21718" y="146998"/>
                  </a:lnTo>
                  <a:lnTo>
                    <a:pt x="23553" y="148093"/>
                  </a:lnTo>
                  <a:lnTo>
                    <a:pt x="47893" y="173699"/>
                  </a:lnTo>
                  <a:lnTo>
                    <a:pt x="54990" y="184444"/>
                  </a:lnTo>
                  <a:lnTo>
                    <a:pt x="86431" y="208886"/>
                  </a:lnTo>
                  <a:lnTo>
                    <a:pt x="9495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25"/>
            <p:cNvSpPr/>
            <p:nvPr>
              <p:custDataLst>
                <p:tags r:id="rId190"/>
              </p:custDataLst>
            </p:nvPr>
          </p:nvSpPr>
          <p:spPr>
            <a:xfrm>
              <a:off x="2438400" y="5000141"/>
              <a:ext cx="114301" cy="121082"/>
            </a:xfrm>
            <a:custGeom>
              <a:avLst/>
              <a:gdLst/>
              <a:ahLst/>
              <a:cxnLst/>
              <a:rect l="0" t="0" r="0" b="0"/>
              <a:pathLst>
                <a:path w="114301" h="121082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13151"/>
                  </a:lnTo>
                  <a:lnTo>
                    <a:pt x="13815" y="44054"/>
                  </a:lnTo>
                  <a:lnTo>
                    <a:pt x="25730" y="67839"/>
                  </a:lnTo>
                  <a:lnTo>
                    <a:pt x="35425" y="82983"/>
                  </a:lnTo>
                  <a:lnTo>
                    <a:pt x="62762" y="104204"/>
                  </a:lnTo>
                  <a:lnTo>
                    <a:pt x="75167" y="111845"/>
                  </a:lnTo>
                  <a:lnTo>
                    <a:pt x="102735" y="121081"/>
                  </a:lnTo>
                  <a:lnTo>
                    <a:pt x="108689" y="119817"/>
                  </a:lnTo>
                  <a:lnTo>
                    <a:pt x="110560" y="117081"/>
                  </a:lnTo>
                  <a:lnTo>
                    <a:pt x="114300" y="98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26"/>
            <p:cNvSpPr/>
            <p:nvPr>
              <p:custDataLst>
                <p:tags r:id="rId191"/>
              </p:custDataLst>
            </p:nvPr>
          </p:nvSpPr>
          <p:spPr>
            <a:xfrm>
              <a:off x="2419350" y="5029200"/>
              <a:ext cx="101601" cy="76201"/>
            </a:xfrm>
            <a:custGeom>
              <a:avLst/>
              <a:gdLst/>
              <a:ahLst/>
              <a:cxnLst/>
              <a:rect l="0" t="0" r="0" b="0"/>
              <a:pathLst>
                <a:path w="101601" h="76201">
                  <a:moveTo>
                    <a:pt x="0" y="76200"/>
                  </a:moveTo>
                  <a:lnTo>
                    <a:pt x="0" y="76200"/>
                  </a:lnTo>
                  <a:lnTo>
                    <a:pt x="30507" y="49064"/>
                  </a:lnTo>
                  <a:lnTo>
                    <a:pt x="60563" y="30127"/>
                  </a:lnTo>
                  <a:lnTo>
                    <a:pt x="89867" y="934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27"/>
            <p:cNvSpPr/>
            <p:nvPr>
              <p:custDataLst>
                <p:tags r:id="rId192"/>
              </p:custDataLst>
            </p:nvPr>
          </p:nvSpPr>
          <p:spPr>
            <a:xfrm>
              <a:off x="2573014" y="4921250"/>
              <a:ext cx="62237" cy="203201"/>
            </a:xfrm>
            <a:custGeom>
              <a:avLst/>
              <a:gdLst/>
              <a:ahLst/>
              <a:cxnLst/>
              <a:rect l="0" t="0" r="0" b="0"/>
              <a:pathLst>
                <a:path w="62237" h="203201">
                  <a:moveTo>
                    <a:pt x="62236" y="0"/>
                  </a:moveTo>
                  <a:lnTo>
                    <a:pt x="62236" y="0"/>
                  </a:lnTo>
                  <a:lnTo>
                    <a:pt x="51391" y="6481"/>
                  </a:lnTo>
                  <a:lnTo>
                    <a:pt x="35504" y="22382"/>
                  </a:lnTo>
                  <a:lnTo>
                    <a:pt x="18097" y="49513"/>
                  </a:lnTo>
                  <a:lnTo>
                    <a:pt x="8282" y="72100"/>
                  </a:lnTo>
                  <a:lnTo>
                    <a:pt x="2979" y="94369"/>
                  </a:lnTo>
                  <a:lnTo>
                    <a:pt x="622" y="116025"/>
                  </a:lnTo>
                  <a:lnTo>
                    <a:pt x="0" y="147344"/>
                  </a:lnTo>
                  <a:lnTo>
                    <a:pt x="3266" y="173401"/>
                  </a:lnTo>
                  <a:lnTo>
                    <a:pt x="4846" y="196855"/>
                  </a:lnTo>
                  <a:lnTo>
                    <a:pt x="5632" y="198969"/>
                  </a:lnTo>
                  <a:lnTo>
                    <a:pt x="6861" y="200380"/>
                  </a:lnTo>
                  <a:lnTo>
                    <a:pt x="11436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8"/>
            <p:cNvSpPr/>
            <p:nvPr>
              <p:custDataLst>
                <p:tags r:id="rId193"/>
              </p:custDataLst>
            </p:nvPr>
          </p:nvSpPr>
          <p:spPr>
            <a:xfrm>
              <a:off x="2664505" y="4953000"/>
              <a:ext cx="46946" cy="151491"/>
            </a:xfrm>
            <a:custGeom>
              <a:avLst/>
              <a:gdLst/>
              <a:ahLst/>
              <a:cxnLst/>
              <a:rect l="0" t="0" r="0" b="0"/>
              <a:pathLst>
                <a:path w="46946" h="151491">
                  <a:moveTo>
                    <a:pt x="34245" y="0"/>
                  </a:moveTo>
                  <a:lnTo>
                    <a:pt x="34245" y="0"/>
                  </a:lnTo>
                  <a:lnTo>
                    <a:pt x="32364" y="12552"/>
                  </a:lnTo>
                  <a:lnTo>
                    <a:pt x="23575" y="35469"/>
                  </a:lnTo>
                  <a:lnTo>
                    <a:pt x="11328" y="62720"/>
                  </a:lnTo>
                  <a:lnTo>
                    <a:pt x="3231" y="90550"/>
                  </a:lnTo>
                  <a:lnTo>
                    <a:pt x="0" y="109389"/>
                  </a:lnTo>
                  <a:lnTo>
                    <a:pt x="2148" y="131189"/>
                  </a:lnTo>
                  <a:lnTo>
                    <a:pt x="5398" y="142032"/>
                  </a:lnTo>
                  <a:lnTo>
                    <a:pt x="8664" y="145488"/>
                  </a:lnTo>
                  <a:lnTo>
                    <a:pt x="17937" y="149328"/>
                  </a:lnTo>
                  <a:lnTo>
                    <a:pt x="31687" y="151490"/>
                  </a:lnTo>
                  <a:lnTo>
                    <a:pt x="35362" y="150382"/>
                  </a:lnTo>
                  <a:lnTo>
                    <a:pt x="46945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9"/>
            <p:cNvSpPr/>
            <p:nvPr>
              <p:custDataLst>
                <p:tags r:id="rId194"/>
              </p:custDataLst>
            </p:nvPr>
          </p:nvSpPr>
          <p:spPr>
            <a:xfrm>
              <a:off x="2628900" y="5025541"/>
              <a:ext cx="95251" cy="8679"/>
            </a:xfrm>
            <a:custGeom>
              <a:avLst/>
              <a:gdLst/>
              <a:ahLst/>
              <a:cxnLst/>
              <a:rect l="0" t="0" r="0" b="0"/>
              <a:pathLst>
                <a:path w="95251" h="8679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5" y="0"/>
                  </a:lnTo>
                  <a:lnTo>
                    <a:pt x="6481" y="2261"/>
                  </a:lnTo>
                  <a:lnTo>
                    <a:pt x="32603" y="6846"/>
                  </a:lnTo>
                  <a:lnTo>
                    <a:pt x="60977" y="8678"/>
                  </a:lnTo>
                  <a:lnTo>
                    <a:pt x="952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30"/>
            <p:cNvSpPr/>
            <p:nvPr>
              <p:custDataLst>
                <p:tags r:id="rId195"/>
              </p:custDataLst>
            </p:nvPr>
          </p:nvSpPr>
          <p:spPr>
            <a:xfrm>
              <a:off x="2730500" y="4914900"/>
              <a:ext cx="37674" cy="228601"/>
            </a:xfrm>
            <a:custGeom>
              <a:avLst/>
              <a:gdLst/>
              <a:ahLst/>
              <a:cxnLst/>
              <a:rect l="0" t="0" r="0" b="0"/>
              <a:pathLst>
                <a:path w="37674" h="228601">
                  <a:moveTo>
                    <a:pt x="25400" y="0"/>
                  </a:moveTo>
                  <a:lnTo>
                    <a:pt x="25400" y="0"/>
                  </a:lnTo>
                  <a:lnTo>
                    <a:pt x="28771" y="0"/>
                  </a:lnTo>
                  <a:lnTo>
                    <a:pt x="29764" y="705"/>
                  </a:lnTo>
                  <a:lnTo>
                    <a:pt x="30426" y="1881"/>
                  </a:lnTo>
                  <a:lnTo>
                    <a:pt x="35940" y="31814"/>
                  </a:lnTo>
                  <a:lnTo>
                    <a:pt x="37140" y="53651"/>
                  </a:lnTo>
                  <a:lnTo>
                    <a:pt x="37673" y="77467"/>
                  </a:lnTo>
                  <a:lnTo>
                    <a:pt x="37205" y="102163"/>
                  </a:lnTo>
                  <a:lnTo>
                    <a:pt x="34645" y="127250"/>
                  </a:lnTo>
                  <a:lnTo>
                    <a:pt x="29274" y="152511"/>
                  </a:lnTo>
                  <a:lnTo>
                    <a:pt x="22183" y="176438"/>
                  </a:lnTo>
                  <a:lnTo>
                    <a:pt x="10963" y="203658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31"/>
            <p:cNvSpPr/>
            <p:nvPr>
              <p:custDataLst>
                <p:tags r:id="rId196"/>
              </p:custDataLst>
            </p:nvPr>
          </p:nvSpPr>
          <p:spPr>
            <a:xfrm>
              <a:off x="2806700" y="4865244"/>
              <a:ext cx="84159" cy="68707"/>
            </a:xfrm>
            <a:custGeom>
              <a:avLst/>
              <a:gdLst/>
              <a:ahLst/>
              <a:cxnLst/>
              <a:rect l="0" t="0" r="0" b="0"/>
              <a:pathLst>
                <a:path w="84159" h="68707">
                  <a:moveTo>
                    <a:pt x="0" y="11556"/>
                  </a:moveTo>
                  <a:lnTo>
                    <a:pt x="0" y="11556"/>
                  </a:lnTo>
                  <a:lnTo>
                    <a:pt x="3371" y="8185"/>
                  </a:lnTo>
                  <a:lnTo>
                    <a:pt x="15580" y="2718"/>
                  </a:lnTo>
                  <a:lnTo>
                    <a:pt x="29233" y="0"/>
                  </a:lnTo>
                  <a:lnTo>
                    <a:pt x="37922" y="1246"/>
                  </a:lnTo>
                  <a:lnTo>
                    <a:pt x="48256" y="4423"/>
                  </a:lnTo>
                  <a:lnTo>
                    <a:pt x="48399" y="6095"/>
                  </a:lnTo>
                  <a:lnTo>
                    <a:pt x="46675" y="11716"/>
                  </a:lnTo>
                  <a:lnTo>
                    <a:pt x="38367" y="22813"/>
                  </a:lnTo>
                  <a:lnTo>
                    <a:pt x="17544" y="36487"/>
                  </a:lnTo>
                  <a:lnTo>
                    <a:pt x="14853" y="40981"/>
                  </a:lnTo>
                  <a:lnTo>
                    <a:pt x="12983" y="48374"/>
                  </a:lnTo>
                  <a:lnTo>
                    <a:pt x="16155" y="52647"/>
                  </a:lnTo>
                  <a:lnTo>
                    <a:pt x="21527" y="54513"/>
                  </a:lnTo>
                  <a:lnTo>
                    <a:pt x="49693" y="57756"/>
                  </a:lnTo>
                  <a:lnTo>
                    <a:pt x="65054" y="60993"/>
                  </a:lnTo>
                  <a:lnTo>
                    <a:pt x="75480" y="62456"/>
                  </a:lnTo>
                  <a:lnTo>
                    <a:pt x="82465" y="65457"/>
                  </a:lnTo>
                  <a:lnTo>
                    <a:pt x="83904" y="66540"/>
                  </a:lnTo>
                  <a:lnTo>
                    <a:pt x="84158" y="67262"/>
                  </a:lnTo>
                  <a:lnTo>
                    <a:pt x="82550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SMARTInkShape-Group6"/>
          <p:cNvGrpSpPr/>
          <p:nvPr/>
        </p:nvGrpSpPr>
        <p:grpSpPr>
          <a:xfrm>
            <a:off x="2955442" y="5029200"/>
            <a:ext cx="92559" cy="38101"/>
            <a:chOff x="2955442" y="5029200"/>
            <a:chExt cx="92559" cy="38101"/>
          </a:xfrm>
        </p:grpSpPr>
        <p:sp>
          <p:nvSpPr>
            <p:cNvPr id="39" name="SMARTInkShape-32"/>
            <p:cNvSpPr/>
            <p:nvPr>
              <p:custDataLst>
                <p:tags r:id="rId182"/>
              </p:custDataLst>
            </p:nvPr>
          </p:nvSpPr>
          <p:spPr>
            <a:xfrm>
              <a:off x="2955442" y="5029200"/>
              <a:ext cx="92559" cy="6351"/>
            </a:xfrm>
            <a:custGeom>
              <a:avLst/>
              <a:gdLst/>
              <a:ahLst/>
              <a:cxnLst/>
              <a:rect l="0" t="0" r="0" b="0"/>
              <a:pathLst>
                <a:path w="9255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3037" y="0"/>
                  </a:lnTo>
                  <a:lnTo>
                    <a:pt x="30118" y="5467"/>
                  </a:lnTo>
                  <a:lnTo>
                    <a:pt x="60948" y="6234"/>
                  </a:lnTo>
                  <a:lnTo>
                    <a:pt x="925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3"/>
            <p:cNvSpPr/>
            <p:nvPr>
              <p:custDataLst>
                <p:tags r:id="rId183"/>
              </p:custDataLst>
            </p:nvPr>
          </p:nvSpPr>
          <p:spPr>
            <a:xfrm>
              <a:off x="2965450" y="50546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2209" y="8838"/>
                  </a:lnTo>
                  <a:lnTo>
                    <a:pt x="27136" y="11556"/>
                  </a:lnTo>
                  <a:lnTo>
                    <a:pt x="54801" y="12474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SMARTInkShape-Group7"/>
          <p:cNvGrpSpPr/>
          <p:nvPr/>
        </p:nvGrpSpPr>
        <p:grpSpPr>
          <a:xfrm>
            <a:off x="3187700" y="4635839"/>
            <a:ext cx="1276351" cy="517497"/>
            <a:chOff x="3187700" y="4635839"/>
            <a:chExt cx="1276351" cy="517497"/>
          </a:xfrm>
        </p:grpSpPr>
        <p:sp>
          <p:nvSpPr>
            <p:cNvPr id="42" name="SMARTInkShape-34"/>
            <p:cNvSpPr/>
            <p:nvPr>
              <p:custDataLst>
                <p:tags r:id="rId168"/>
              </p:custDataLst>
            </p:nvPr>
          </p:nvSpPr>
          <p:spPr>
            <a:xfrm>
              <a:off x="3187700" y="4872205"/>
              <a:ext cx="75436" cy="136022"/>
            </a:xfrm>
            <a:custGeom>
              <a:avLst/>
              <a:gdLst/>
              <a:ahLst/>
              <a:cxnLst/>
              <a:rect l="0" t="0" r="0" b="0"/>
              <a:pathLst>
                <a:path w="75436" h="136022">
                  <a:moveTo>
                    <a:pt x="0" y="99845"/>
                  </a:moveTo>
                  <a:lnTo>
                    <a:pt x="0" y="99845"/>
                  </a:lnTo>
                  <a:lnTo>
                    <a:pt x="23765" y="72709"/>
                  </a:lnTo>
                  <a:lnTo>
                    <a:pt x="44676" y="44338"/>
                  </a:lnTo>
                  <a:lnTo>
                    <a:pt x="67484" y="14532"/>
                  </a:lnTo>
                  <a:lnTo>
                    <a:pt x="75435" y="0"/>
                  </a:lnTo>
                  <a:lnTo>
                    <a:pt x="60960" y="26491"/>
                  </a:lnTo>
                  <a:lnTo>
                    <a:pt x="54124" y="51848"/>
                  </a:lnTo>
                  <a:lnTo>
                    <a:pt x="51457" y="80094"/>
                  </a:lnTo>
                  <a:lnTo>
                    <a:pt x="50887" y="108089"/>
                  </a:lnTo>
                  <a:lnTo>
                    <a:pt x="50803" y="136021"/>
                  </a:lnTo>
                  <a:lnTo>
                    <a:pt x="51508" y="135957"/>
                  </a:lnTo>
                  <a:lnTo>
                    <a:pt x="57150" y="1315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5"/>
            <p:cNvSpPr/>
            <p:nvPr>
              <p:custDataLst>
                <p:tags r:id="rId169"/>
              </p:custDataLst>
            </p:nvPr>
          </p:nvSpPr>
          <p:spPr>
            <a:xfrm>
              <a:off x="3194050" y="50038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6732" y="5644"/>
                  </a:lnTo>
                  <a:lnTo>
                    <a:pt x="52944" y="1324"/>
                  </a:lnTo>
                  <a:lnTo>
                    <a:pt x="81719" y="26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36"/>
            <p:cNvSpPr/>
            <p:nvPr>
              <p:custDataLst>
                <p:tags r:id="rId170"/>
              </p:custDataLst>
            </p:nvPr>
          </p:nvSpPr>
          <p:spPr>
            <a:xfrm>
              <a:off x="3190137" y="5054600"/>
              <a:ext cx="92814" cy="98736"/>
            </a:xfrm>
            <a:custGeom>
              <a:avLst/>
              <a:gdLst/>
              <a:ahLst/>
              <a:cxnLst/>
              <a:rect l="0" t="0" r="0" b="0"/>
              <a:pathLst>
                <a:path w="92814" h="98736">
                  <a:moveTo>
                    <a:pt x="16613" y="0"/>
                  </a:moveTo>
                  <a:lnTo>
                    <a:pt x="16613" y="0"/>
                  </a:lnTo>
                  <a:lnTo>
                    <a:pt x="43749" y="0"/>
                  </a:lnTo>
                  <a:lnTo>
                    <a:pt x="61981" y="705"/>
                  </a:lnTo>
                  <a:lnTo>
                    <a:pt x="68056" y="3371"/>
                  </a:lnTo>
                  <a:lnTo>
                    <a:pt x="69253" y="5775"/>
                  </a:lnTo>
                  <a:lnTo>
                    <a:pt x="68701" y="12209"/>
                  </a:lnTo>
                  <a:lnTo>
                    <a:pt x="64424" y="27136"/>
                  </a:lnTo>
                  <a:lnTo>
                    <a:pt x="56912" y="36990"/>
                  </a:lnTo>
                  <a:lnTo>
                    <a:pt x="29472" y="59120"/>
                  </a:lnTo>
                  <a:lnTo>
                    <a:pt x="161" y="86385"/>
                  </a:lnTo>
                  <a:lnTo>
                    <a:pt x="0" y="87929"/>
                  </a:lnTo>
                  <a:lnTo>
                    <a:pt x="1704" y="91525"/>
                  </a:lnTo>
                  <a:lnTo>
                    <a:pt x="4557" y="92061"/>
                  </a:lnTo>
                  <a:lnTo>
                    <a:pt x="33605" y="89456"/>
                  </a:lnTo>
                  <a:lnTo>
                    <a:pt x="65260" y="88973"/>
                  </a:lnTo>
                  <a:lnTo>
                    <a:pt x="74218" y="89638"/>
                  </a:lnTo>
                  <a:lnTo>
                    <a:pt x="88082" y="94371"/>
                  </a:lnTo>
                  <a:lnTo>
                    <a:pt x="89659" y="95370"/>
                  </a:lnTo>
                  <a:lnTo>
                    <a:pt x="90710" y="96741"/>
                  </a:lnTo>
                  <a:lnTo>
                    <a:pt x="91411" y="98361"/>
                  </a:lnTo>
                  <a:lnTo>
                    <a:pt x="91879" y="98735"/>
                  </a:lnTo>
                  <a:lnTo>
                    <a:pt x="92190" y="98278"/>
                  </a:lnTo>
                  <a:lnTo>
                    <a:pt x="92813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7"/>
            <p:cNvSpPr/>
            <p:nvPr>
              <p:custDataLst>
                <p:tags r:id="rId171"/>
              </p:custDataLst>
            </p:nvPr>
          </p:nvSpPr>
          <p:spPr>
            <a:xfrm>
              <a:off x="3361457" y="4851400"/>
              <a:ext cx="80244" cy="234951"/>
            </a:xfrm>
            <a:custGeom>
              <a:avLst/>
              <a:gdLst/>
              <a:ahLst/>
              <a:cxnLst/>
              <a:rect l="0" t="0" r="0" b="0"/>
              <a:pathLst>
                <a:path w="80244" h="234951">
                  <a:moveTo>
                    <a:pt x="67543" y="0"/>
                  </a:moveTo>
                  <a:lnTo>
                    <a:pt x="67543" y="0"/>
                  </a:lnTo>
                  <a:lnTo>
                    <a:pt x="55334" y="27789"/>
                  </a:lnTo>
                  <a:lnTo>
                    <a:pt x="47771" y="48334"/>
                  </a:lnTo>
                  <a:lnTo>
                    <a:pt x="39705" y="71576"/>
                  </a:lnTo>
                  <a:lnTo>
                    <a:pt x="31417" y="96017"/>
                  </a:lnTo>
                  <a:lnTo>
                    <a:pt x="24911" y="119109"/>
                  </a:lnTo>
                  <a:lnTo>
                    <a:pt x="17282" y="150062"/>
                  </a:lnTo>
                  <a:lnTo>
                    <a:pt x="11754" y="179063"/>
                  </a:lnTo>
                  <a:lnTo>
                    <a:pt x="9116" y="187298"/>
                  </a:lnTo>
                  <a:lnTo>
                    <a:pt x="7003" y="191899"/>
                  </a:lnTo>
                  <a:lnTo>
                    <a:pt x="7428" y="192138"/>
                  </a:lnTo>
                  <a:lnTo>
                    <a:pt x="8416" y="191592"/>
                  </a:lnTo>
                  <a:lnTo>
                    <a:pt x="20847" y="165368"/>
                  </a:lnTo>
                  <a:lnTo>
                    <a:pt x="37009" y="137819"/>
                  </a:lnTo>
                  <a:lnTo>
                    <a:pt x="63861" y="106487"/>
                  </a:lnTo>
                  <a:lnTo>
                    <a:pt x="68964" y="103772"/>
                  </a:lnTo>
                  <a:lnTo>
                    <a:pt x="70607" y="103753"/>
                  </a:lnTo>
                  <a:lnTo>
                    <a:pt x="71702" y="104446"/>
                  </a:lnTo>
                  <a:lnTo>
                    <a:pt x="72433" y="105614"/>
                  </a:lnTo>
                  <a:lnTo>
                    <a:pt x="73460" y="117370"/>
                  </a:lnTo>
                  <a:lnTo>
                    <a:pt x="63652" y="137631"/>
                  </a:lnTo>
                  <a:lnTo>
                    <a:pt x="36305" y="164691"/>
                  </a:lnTo>
                  <a:lnTo>
                    <a:pt x="5478" y="190054"/>
                  </a:lnTo>
                  <a:lnTo>
                    <a:pt x="2883" y="191614"/>
                  </a:lnTo>
                  <a:lnTo>
                    <a:pt x="1153" y="191948"/>
                  </a:lnTo>
                  <a:lnTo>
                    <a:pt x="0" y="191465"/>
                  </a:lnTo>
                  <a:lnTo>
                    <a:pt x="642" y="189733"/>
                  </a:lnTo>
                  <a:lnTo>
                    <a:pt x="12201" y="176279"/>
                  </a:lnTo>
                  <a:lnTo>
                    <a:pt x="16606" y="173596"/>
                  </a:lnTo>
                  <a:lnTo>
                    <a:pt x="18768" y="172881"/>
                  </a:lnTo>
                  <a:lnTo>
                    <a:pt x="24934" y="173967"/>
                  </a:lnTo>
                  <a:lnTo>
                    <a:pt x="28554" y="175245"/>
                  </a:lnTo>
                  <a:lnTo>
                    <a:pt x="34457" y="180427"/>
                  </a:lnTo>
                  <a:lnTo>
                    <a:pt x="53380" y="211769"/>
                  </a:lnTo>
                  <a:lnTo>
                    <a:pt x="68770" y="229476"/>
                  </a:lnTo>
                  <a:lnTo>
                    <a:pt x="73498" y="232517"/>
                  </a:lnTo>
                  <a:lnTo>
                    <a:pt x="80243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8"/>
            <p:cNvSpPr/>
            <p:nvPr>
              <p:custDataLst>
                <p:tags r:id="rId172"/>
              </p:custDataLst>
            </p:nvPr>
          </p:nvSpPr>
          <p:spPr>
            <a:xfrm>
              <a:off x="3568700" y="4965700"/>
              <a:ext cx="113173" cy="97580"/>
            </a:xfrm>
            <a:custGeom>
              <a:avLst/>
              <a:gdLst/>
              <a:ahLst/>
              <a:cxnLst/>
              <a:rect l="0" t="0" r="0" b="0"/>
              <a:pathLst>
                <a:path w="113173" h="97580">
                  <a:moveTo>
                    <a:pt x="0" y="0"/>
                  </a:moveTo>
                  <a:lnTo>
                    <a:pt x="0" y="0"/>
                  </a:lnTo>
                  <a:lnTo>
                    <a:pt x="5467" y="0"/>
                  </a:lnTo>
                  <a:lnTo>
                    <a:pt x="15023" y="27630"/>
                  </a:lnTo>
                  <a:lnTo>
                    <a:pt x="26088" y="51460"/>
                  </a:lnTo>
                  <a:lnTo>
                    <a:pt x="42470" y="78055"/>
                  </a:lnTo>
                  <a:lnTo>
                    <a:pt x="54623" y="85961"/>
                  </a:lnTo>
                  <a:lnTo>
                    <a:pt x="82051" y="96786"/>
                  </a:lnTo>
                  <a:lnTo>
                    <a:pt x="95028" y="97579"/>
                  </a:lnTo>
                  <a:lnTo>
                    <a:pt x="110493" y="95710"/>
                  </a:lnTo>
                  <a:lnTo>
                    <a:pt x="111762" y="94851"/>
                  </a:lnTo>
                  <a:lnTo>
                    <a:pt x="112608" y="93573"/>
                  </a:lnTo>
                  <a:lnTo>
                    <a:pt x="113172" y="92015"/>
                  </a:lnTo>
                  <a:lnTo>
                    <a:pt x="111918" y="86521"/>
                  </a:lnTo>
                  <a:lnTo>
                    <a:pt x="1079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9"/>
            <p:cNvSpPr/>
            <p:nvPr>
              <p:custDataLst>
                <p:tags r:id="rId173"/>
              </p:custDataLst>
            </p:nvPr>
          </p:nvSpPr>
          <p:spPr>
            <a:xfrm>
              <a:off x="3562350" y="4963193"/>
              <a:ext cx="120651" cy="97758"/>
            </a:xfrm>
            <a:custGeom>
              <a:avLst/>
              <a:gdLst/>
              <a:ahLst/>
              <a:cxnLst/>
              <a:rect l="0" t="0" r="0" b="0"/>
              <a:pathLst>
                <a:path w="120651" h="97758">
                  <a:moveTo>
                    <a:pt x="0" y="97757"/>
                  </a:moveTo>
                  <a:lnTo>
                    <a:pt x="0" y="97757"/>
                  </a:lnTo>
                  <a:lnTo>
                    <a:pt x="31706" y="72958"/>
                  </a:lnTo>
                  <a:lnTo>
                    <a:pt x="57141" y="52171"/>
                  </a:lnTo>
                  <a:lnTo>
                    <a:pt x="82548" y="28388"/>
                  </a:lnTo>
                  <a:lnTo>
                    <a:pt x="114169" y="5688"/>
                  </a:lnTo>
                  <a:lnTo>
                    <a:pt x="118730" y="0"/>
                  </a:lnTo>
                  <a:lnTo>
                    <a:pt x="119370" y="130"/>
                  </a:lnTo>
                  <a:lnTo>
                    <a:pt x="120650" y="25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40"/>
            <p:cNvSpPr/>
            <p:nvPr>
              <p:custDataLst>
                <p:tags r:id="rId174"/>
              </p:custDataLst>
            </p:nvPr>
          </p:nvSpPr>
          <p:spPr>
            <a:xfrm>
              <a:off x="3802004" y="4955157"/>
              <a:ext cx="128647" cy="111551"/>
            </a:xfrm>
            <a:custGeom>
              <a:avLst/>
              <a:gdLst/>
              <a:ahLst/>
              <a:cxnLst/>
              <a:rect l="0" t="0" r="0" b="0"/>
              <a:pathLst>
                <a:path w="128647" h="111551">
                  <a:moveTo>
                    <a:pt x="7996" y="35943"/>
                  </a:moveTo>
                  <a:lnTo>
                    <a:pt x="7996" y="35943"/>
                  </a:lnTo>
                  <a:lnTo>
                    <a:pt x="18135" y="40307"/>
                  </a:lnTo>
                  <a:lnTo>
                    <a:pt x="41220" y="42031"/>
                  </a:lnTo>
                  <a:lnTo>
                    <a:pt x="55862" y="38844"/>
                  </a:lnTo>
                  <a:lnTo>
                    <a:pt x="62901" y="33470"/>
                  </a:lnTo>
                  <a:lnTo>
                    <a:pt x="73169" y="21892"/>
                  </a:lnTo>
                  <a:lnTo>
                    <a:pt x="74023" y="19520"/>
                  </a:lnTo>
                  <a:lnTo>
                    <a:pt x="73886" y="17233"/>
                  </a:lnTo>
                  <a:lnTo>
                    <a:pt x="73089" y="15003"/>
                  </a:lnTo>
                  <a:lnTo>
                    <a:pt x="65226" y="5122"/>
                  </a:lnTo>
                  <a:lnTo>
                    <a:pt x="57891" y="1078"/>
                  </a:lnTo>
                  <a:lnTo>
                    <a:pt x="53959" y="0"/>
                  </a:lnTo>
                  <a:lnTo>
                    <a:pt x="43947" y="2564"/>
                  </a:lnTo>
                  <a:lnTo>
                    <a:pt x="20271" y="15709"/>
                  </a:lnTo>
                  <a:lnTo>
                    <a:pt x="11570" y="27420"/>
                  </a:lnTo>
                  <a:lnTo>
                    <a:pt x="235" y="54564"/>
                  </a:lnTo>
                  <a:lnTo>
                    <a:pt x="0" y="61057"/>
                  </a:lnTo>
                  <a:lnTo>
                    <a:pt x="7880" y="86686"/>
                  </a:lnTo>
                  <a:lnTo>
                    <a:pt x="10035" y="93055"/>
                  </a:lnTo>
                  <a:lnTo>
                    <a:pt x="14294" y="98007"/>
                  </a:lnTo>
                  <a:lnTo>
                    <a:pt x="26553" y="105390"/>
                  </a:lnTo>
                  <a:lnTo>
                    <a:pt x="52692" y="110142"/>
                  </a:lnTo>
                  <a:lnTo>
                    <a:pt x="79408" y="111550"/>
                  </a:lnTo>
                  <a:lnTo>
                    <a:pt x="107945" y="106956"/>
                  </a:lnTo>
                  <a:lnTo>
                    <a:pt x="121885" y="101277"/>
                  </a:lnTo>
                  <a:lnTo>
                    <a:pt x="128646" y="930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41"/>
            <p:cNvSpPr/>
            <p:nvPr>
              <p:custDataLst>
                <p:tags r:id="rId175"/>
              </p:custDataLst>
            </p:nvPr>
          </p:nvSpPr>
          <p:spPr>
            <a:xfrm>
              <a:off x="3879850" y="4839583"/>
              <a:ext cx="82551" cy="11719"/>
            </a:xfrm>
            <a:custGeom>
              <a:avLst/>
              <a:gdLst/>
              <a:ahLst/>
              <a:cxnLst/>
              <a:rect l="0" t="0" r="0" b="0"/>
              <a:pathLst>
                <a:path w="82551" h="11719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8789" y="441"/>
                  </a:lnTo>
                  <a:lnTo>
                    <a:pt x="12209" y="0"/>
                  </a:lnTo>
                  <a:lnTo>
                    <a:pt x="23765" y="2749"/>
                  </a:lnTo>
                  <a:lnTo>
                    <a:pt x="44514" y="10135"/>
                  </a:lnTo>
                  <a:lnTo>
                    <a:pt x="70716" y="11718"/>
                  </a:lnTo>
                  <a:lnTo>
                    <a:pt x="75644" y="9892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42"/>
            <p:cNvSpPr/>
            <p:nvPr>
              <p:custDataLst>
                <p:tags r:id="rId176"/>
              </p:custDataLst>
            </p:nvPr>
          </p:nvSpPr>
          <p:spPr>
            <a:xfrm>
              <a:off x="3995760" y="4781550"/>
              <a:ext cx="85843" cy="155997"/>
            </a:xfrm>
            <a:custGeom>
              <a:avLst/>
              <a:gdLst/>
              <a:ahLst/>
              <a:cxnLst/>
              <a:rect l="0" t="0" r="0" b="0"/>
              <a:pathLst>
                <a:path w="85843" h="155997">
                  <a:moveTo>
                    <a:pt x="17440" y="0"/>
                  </a:moveTo>
                  <a:lnTo>
                    <a:pt x="17440" y="0"/>
                  </a:lnTo>
                  <a:lnTo>
                    <a:pt x="29649" y="24419"/>
                  </a:lnTo>
                  <a:lnTo>
                    <a:pt x="37834" y="50901"/>
                  </a:lnTo>
                  <a:lnTo>
                    <a:pt x="44727" y="77719"/>
                  </a:lnTo>
                  <a:lnTo>
                    <a:pt x="44497" y="106911"/>
                  </a:lnTo>
                  <a:lnTo>
                    <a:pt x="36589" y="131161"/>
                  </a:lnTo>
                  <a:lnTo>
                    <a:pt x="25309" y="148380"/>
                  </a:lnTo>
                  <a:lnTo>
                    <a:pt x="17175" y="154141"/>
                  </a:lnTo>
                  <a:lnTo>
                    <a:pt x="13029" y="155677"/>
                  </a:lnTo>
                  <a:lnTo>
                    <a:pt x="9561" y="155996"/>
                  </a:lnTo>
                  <a:lnTo>
                    <a:pt x="3825" y="154468"/>
                  </a:lnTo>
                  <a:lnTo>
                    <a:pt x="2013" y="150957"/>
                  </a:lnTo>
                  <a:lnTo>
                    <a:pt x="0" y="139529"/>
                  </a:lnTo>
                  <a:lnTo>
                    <a:pt x="5609" y="117229"/>
                  </a:lnTo>
                  <a:lnTo>
                    <a:pt x="16208" y="99489"/>
                  </a:lnTo>
                  <a:lnTo>
                    <a:pt x="46268" y="72153"/>
                  </a:lnTo>
                  <a:lnTo>
                    <a:pt x="74499" y="41115"/>
                  </a:lnTo>
                  <a:lnTo>
                    <a:pt x="85118" y="26076"/>
                  </a:lnTo>
                  <a:lnTo>
                    <a:pt x="85842" y="23734"/>
                  </a:lnTo>
                  <a:lnTo>
                    <a:pt x="85619" y="22172"/>
                  </a:lnTo>
                  <a:lnTo>
                    <a:pt x="84765" y="21132"/>
                  </a:lnTo>
                  <a:lnTo>
                    <a:pt x="83490" y="20438"/>
                  </a:lnTo>
                  <a:lnTo>
                    <a:pt x="82640" y="20681"/>
                  </a:lnTo>
                  <a:lnTo>
                    <a:pt x="82073" y="21548"/>
                  </a:lnTo>
                  <a:lnTo>
                    <a:pt x="8094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3"/>
            <p:cNvSpPr/>
            <p:nvPr>
              <p:custDataLst>
                <p:tags r:id="rId177"/>
              </p:custDataLst>
            </p:nvPr>
          </p:nvSpPr>
          <p:spPr>
            <a:xfrm>
              <a:off x="4154245" y="4724400"/>
              <a:ext cx="49456" cy="139213"/>
            </a:xfrm>
            <a:custGeom>
              <a:avLst/>
              <a:gdLst/>
              <a:ahLst/>
              <a:cxnLst/>
              <a:rect l="0" t="0" r="0" b="0"/>
              <a:pathLst>
                <a:path w="49456" h="139213">
                  <a:moveTo>
                    <a:pt x="36755" y="0"/>
                  </a:moveTo>
                  <a:lnTo>
                    <a:pt x="36755" y="0"/>
                  </a:lnTo>
                  <a:lnTo>
                    <a:pt x="19079" y="29886"/>
                  </a:lnTo>
                  <a:lnTo>
                    <a:pt x="10273" y="53618"/>
                  </a:lnTo>
                  <a:lnTo>
                    <a:pt x="3195" y="78525"/>
                  </a:lnTo>
                  <a:lnTo>
                    <a:pt x="0" y="97036"/>
                  </a:lnTo>
                  <a:lnTo>
                    <a:pt x="3016" y="106862"/>
                  </a:lnTo>
                  <a:lnTo>
                    <a:pt x="16032" y="128268"/>
                  </a:lnTo>
                  <a:lnTo>
                    <a:pt x="26225" y="135999"/>
                  </a:lnTo>
                  <a:lnTo>
                    <a:pt x="31605" y="138055"/>
                  </a:lnTo>
                  <a:lnTo>
                    <a:pt x="41971" y="139212"/>
                  </a:lnTo>
                  <a:lnTo>
                    <a:pt x="44465" y="138669"/>
                  </a:lnTo>
                  <a:lnTo>
                    <a:pt x="46129" y="137602"/>
                  </a:lnTo>
                  <a:lnTo>
                    <a:pt x="47237" y="136184"/>
                  </a:lnTo>
                  <a:lnTo>
                    <a:pt x="4945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44"/>
            <p:cNvSpPr/>
            <p:nvPr>
              <p:custDataLst>
                <p:tags r:id="rId178"/>
              </p:custDataLst>
            </p:nvPr>
          </p:nvSpPr>
          <p:spPr>
            <a:xfrm>
              <a:off x="4133850" y="47815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47973" y="1881"/>
                  </a:lnTo>
                  <a:lnTo>
                    <a:pt x="71594" y="5762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45"/>
            <p:cNvSpPr/>
            <p:nvPr>
              <p:custDataLst>
                <p:tags r:id="rId179"/>
              </p:custDataLst>
            </p:nvPr>
          </p:nvSpPr>
          <p:spPr>
            <a:xfrm>
              <a:off x="3516157" y="4787900"/>
              <a:ext cx="96994" cy="323851"/>
            </a:xfrm>
            <a:custGeom>
              <a:avLst/>
              <a:gdLst/>
              <a:ahLst/>
              <a:cxnLst/>
              <a:rect l="0" t="0" r="0" b="0"/>
              <a:pathLst>
                <a:path w="96994" h="323851">
                  <a:moveTo>
                    <a:pt x="96993" y="0"/>
                  </a:moveTo>
                  <a:lnTo>
                    <a:pt x="96993" y="0"/>
                  </a:lnTo>
                  <a:lnTo>
                    <a:pt x="90512" y="705"/>
                  </a:lnTo>
                  <a:lnTo>
                    <a:pt x="81413" y="3371"/>
                  </a:lnTo>
                  <a:lnTo>
                    <a:pt x="64390" y="15580"/>
                  </a:lnTo>
                  <a:lnTo>
                    <a:pt x="45940" y="39346"/>
                  </a:lnTo>
                  <a:lnTo>
                    <a:pt x="33381" y="60526"/>
                  </a:lnTo>
                  <a:lnTo>
                    <a:pt x="21449" y="84756"/>
                  </a:lnTo>
                  <a:lnTo>
                    <a:pt x="11442" y="111988"/>
                  </a:lnTo>
                  <a:lnTo>
                    <a:pt x="4172" y="138672"/>
                  </a:lnTo>
                  <a:lnTo>
                    <a:pt x="0" y="165349"/>
                  </a:lnTo>
                  <a:lnTo>
                    <a:pt x="498" y="193667"/>
                  </a:lnTo>
                  <a:lnTo>
                    <a:pt x="3071" y="218954"/>
                  </a:lnTo>
                  <a:lnTo>
                    <a:pt x="6567" y="241952"/>
                  </a:lnTo>
                  <a:lnTo>
                    <a:pt x="13207" y="273321"/>
                  </a:lnTo>
                  <a:lnTo>
                    <a:pt x="25854" y="301717"/>
                  </a:lnTo>
                  <a:lnTo>
                    <a:pt x="30803" y="310485"/>
                  </a:lnTo>
                  <a:lnTo>
                    <a:pt x="46193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46"/>
            <p:cNvSpPr/>
            <p:nvPr>
              <p:custDataLst>
                <p:tags r:id="rId180"/>
              </p:custDataLst>
            </p:nvPr>
          </p:nvSpPr>
          <p:spPr>
            <a:xfrm>
              <a:off x="4235450" y="4705350"/>
              <a:ext cx="90455" cy="419101"/>
            </a:xfrm>
            <a:custGeom>
              <a:avLst/>
              <a:gdLst/>
              <a:ahLst/>
              <a:cxnLst/>
              <a:rect l="0" t="0" r="0" b="0"/>
              <a:pathLst>
                <a:path w="90455" h="419101">
                  <a:moveTo>
                    <a:pt x="25400" y="0"/>
                  </a:moveTo>
                  <a:lnTo>
                    <a:pt x="25400" y="0"/>
                  </a:lnTo>
                  <a:lnTo>
                    <a:pt x="35513" y="10113"/>
                  </a:lnTo>
                  <a:lnTo>
                    <a:pt x="45173" y="36628"/>
                  </a:lnTo>
                  <a:lnTo>
                    <a:pt x="53943" y="61199"/>
                  </a:lnTo>
                  <a:lnTo>
                    <a:pt x="64897" y="89288"/>
                  </a:lnTo>
                  <a:lnTo>
                    <a:pt x="76821" y="120587"/>
                  </a:lnTo>
                  <a:lnTo>
                    <a:pt x="81553" y="136836"/>
                  </a:lnTo>
                  <a:lnTo>
                    <a:pt x="85413" y="153313"/>
                  </a:lnTo>
                  <a:lnTo>
                    <a:pt x="88692" y="169942"/>
                  </a:lnTo>
                  <a:lnTo>
                    <a:pt x="90172" y="187378"/>
                  </a:lnTo>
                  <a:lnTo>
                    <a:pt x="90454" y="205352"/>
                  </a:lnTo>
                  <a:lnTo>
                    <a:pt x="89936" y="223685"/>
                  </a:lnTo>
                  <a:lnTo>
                    <a:pt x="88180" y="242256"/>
                  </a:lnTo>
                  <a:lnTo>
                    <a:pt x="85597" y="260988"/>
                  </a:lnTo>
                  <a:lnTo>
                    <a:pt x="82465" y="279825"/>
                  </a:lnTo>
                  <a:lnTo>
                    <a:pt x="78260" y="296617"/>
                  </a:lnTo>
                  <a:lnTo>
                    <a:pt x="67943" y="326563"/>
                  </a:lnTo>
                  <a:lnTo>
                    <a:pt x="54421" y="352102"/>
                  </a:lnTo>
                  <a:lnTo>
                    <a:pt x="40415" y="374506"/>
                  </a:lnTo>
                  <a:lnTo>
                    <a:pt x="24596" y="401575"/>
                  </a:lnTo>
                  <a:lnTo>
                    <a:pt x="15401" y="413898"/>
                  </a:lnTo>
                  <a:lnTo>
                    <a:pt x="11678" y="417043"/>
                  </a:lnTo>
                  <a:lnTo>
                    <a:pt x="8491" y="418434"/>
                  </a:lnTo>
                  <a:lnTo>
                    <a:pt x="0" y="419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47"/>
            <p:cNvSpPr/>
            <p:nvPr>
              <p:custDataLst>
                <p:tags r:id="rId181"/>
              </p:custDataLst>
            </p:nvPr>
          </p:nvSpPr>
          <p:spPr>
            <a:xfrm>
              <a:off x="4387850" y="4635839"/>
              <a:ext cx="76201" cy="101262"/>
            </a:xfrm>
            <a:custGeom>
              <a:avLst/>
              <a:gdLst/>
              <a:ahLst/>
              <a:cxnLst/>
              <a:rect l="0" t="0" r="0" b="0"/>
              <a:pathLst>
                <a:path w="76201" h="101262">
                  <a:moveTo>
                    <a:pt x="0" y="12361"/>
                  </a:moveTo>
                  <a:lnTo>
                    <a:pt x="0" y="12361"/>
                  </a:lnTo>
                  <a:lnTo>
                    <a:pt x="8838" y="3523"/>
                  </a:lnTo>
                  <a:lnTo>
                    <a:pt x="14746" y="1377"/>
                  </a:lnTo>
                  <a:lnTo>
                    <a:pt x="26666" y="0"/>
                  </a:lnTo>
                  <a:lnTo>
                    <a:pt x="29066" y="1298"/>
                  </a:lnTo>
                  <a:lnTo>
                    <a:pt x="33615" y="6503"/>
                  </a:lnTo>
                  <a:lnTo>
                    <a:pt x="36107" y="13521"/>
                  </a:lnTo>
                  <a:lnTo>
                    <a:pt x="36771" y="17367"/>
                  </a:lnTo>
                  <a:lnTo>
                    <a:pt x="35628" y="25404"/>
                  </a:lnTo>
                  <a:lnTo>
                    <a:pt x="32062" y="33680"/>
                  </a:lnTo>
                  <a:lnTo>
                    <a:pt x="5335" y="64029"/>
                  </a:lnTo>
                  <a:lnTo>
                    <a:pt x="2371" y="68956"/>
                  </a:lnTo>
                  <a:lnTo>
                    <a:pt x="469" y="77868"/>
                  </a:lnTo>
                  <a:lnTo>
                    <a:pt x="1018" y="79316"/>
                  </a:lnTo>
                  <a:lnTo>
                    <a:pt x="2090" y="80281"/>
                  </a:lnTo>
                  <a:lnTo>
                    <a:pt x="16633" y="86321"/>
                  </a:lnTo>
                  <a:lnTo>
                    <a:pt x="46076" y="92728"/>
                  </a:lnTo>
                  <a:lnTo>
                    <a:pt x="66854" y="95425"/>
                  </a:lnTo>
                  <a:lnTo>
                    <a:pt x="76200" y="1012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7" name="SMARTInkShape-48"/>
          <p:cNvSpPr/>
          <p:nvPr>
            <p:custDataLst>
              <p:tags r:id="rId1"/>
            </p:custDataLst>
          </p:nvPr>
        </p:nvSpPr>
        <p:spPr>
          <a:xfrm>
            <a:off x="3715060" y="5075013"/>
            <a:ext cx="55405" cy="73215"/>
          </a:xfrm>
          <a:custGeom>
            <a:avLst/>
            <a:gdLst/>
            <a:ahLst/>
            <a:cxnLst/>
            <a:rect l="0" t="0" r="0" b="0"/>
            <a:pathLst>
              <a:path w="55405" h="73215">
                <a:moveTo>
                  <a:pt x="25090" y="11337"/>
                </a:moveTo>
                <a:lnTo>
                  <a:pt x="25090" y="11337"/>
                </a:lnTo>
                <a:lnTo>
                  <a:pt x="25090" y="5248"/>
                </a:lnTo>
                <a:lnTo>
                  <a:pt x="21719" y="5064"/>
                </a:lnTo>
                <a:lnTo>
                  <a:pt x="20726" y="5744"/>
                </a:lnTo>
                <a:lnTo>
                  <a:pt x="20064" y="6902"/>
                </a:lnTo>
                <a:lnTo>
                  <a:pt x="19623" y="8381"/>
                </a:lnTo>
                <a:lnTo>
                  <a:pt x="15369" y="11904"/>
                </a:lnTo>
                <a:lnTo>
                  <a:pt x="12260" y="13832"/>
                </a:lnTo>
                <a:lnTo>
                  <a:pt x="10186" y="16528"/>
                </a:lnTo>
                <a:lnTo>
                  <a:pt x="1257" y="43266"/>
                </a:lnTo>
                <a:lnTo>
                  <a:pt x="0" y="60056"/>
                </a:lnTo>
                <a:lnTo>
                  <a:pt x="1308" y="63572"/>
                </a:lnTo>
                <a:lnTo>
                  <a:pt x="6524" y="69360"/>
                </a:lnTo>
                <a:lnTo>
                  <a:pt x="13546" y="72402"/>
                </a:lnTo>
                <a:lnTo>
                  <a:pt x="17394" y="73214"/>
                </a:lnTo>
                <a:lnTo>
                  <a:pt x="32922" y="70985"/>
                </a:lnTo>
                <a:lnTo>
                  <a:pt x="44187" y="65856"/>
                </a:lnTo>
                <a:lnTo>
                  <a:pt x="51993" y="56497"/>
                </a:lnTo>
                <a:lnTo>
                  <a:pt x="54686" y="48811"/>
                </a:lnTo>
                <a:lnTo>
                  <a:pt x="55404" y="44787"/>
                </a:lnTo>
                <a:lnTo>
                  <a:pt x="54320" y="36552"/>
                </a:lnTo>
                <a:lnTo>
                  <a:pt x="50781" y="28188"/>
                </a:lnTo>
                <a:lnTo>
                  <a:pt x="40856" y="16251"/>
                </a:lnTo>
                <a:lnTo>
                  <a:pt x="21590" y="1704"/>
                </a:lnTo>
                <a:lnTo>
                  <a:pt x="16949" y="0"/>
                </a:lnTo>
                <a:lnTo>
                  <a:pt x="14724" y="252"/>
                </a:lnTo>
                <a:lnTo>
                  <a:pt x="6040" y="498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0" name="SMARTInkShape-Group9"/>
          <p:cNvGrpSpPr/>
          <p:nvPr/>
        </p:nvGrpSpPr>
        <p:grpSpPr>
          <a:xfrm>
            <a:off x="933450" y="1270000"/>
            <a:ext cx="285751" cy="323851"/>
            <a:chOff x="933450" y="1270000"/>
            <a:chExt cx="285751" cy="323851"/>
          </a:xfrm>
        </p:grpSpPr>
        <p:sp>
          <p:nvSpPr>
            <p:cNvPr id="58" name="SMARTInkShape-49"/>
            <p:cNvSpPr/>
            <p:nvPr>
              <p:custDataLst>
                <p:tags r:id="rId166"/>
              </p:custDataLst>
            </p:nvPr>
          </p:nvSpPr>
          <p:spPr>
            <a:xfrm>
              <a:off x="933450" y="1270000"/>
              <a:ext cx="127001" cy="139701"/>
            </a:xfrm>
            <a:custGeom>
              <a:avLst/>
              <a:gdLst/>
              <a:ahLst/>
              <a:cxnLst/>
              <a:rect l="0" t="0" r="0" b="0"/>
              <a:pathLst>
                <a:path w="127001" h="139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3763"/>
                  </a:lnTo>
                  <a:lnTo>
                    <a:pt x="27941" y="33225"/>
                  </a:lnTo>
                  <a:lnTo>
                    <a:pt x="55603" y="63694"/>
                  </a:lnTo>
                  <a:lnTo>
                    <a:pt x="83183" y="94570"/>
                  </a:lnTo>
                  <a:lnTo>
                    <a:pt x="114931" y="126180"/>
                  </a:lnTo>
                  <a:lnTo>
                    <a:pt x="12700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50"/>
            <p:cNvSpPr/>
            <p:nvPr>
              <p:custDataLst>
                <p:tags r:id="rId167"/>
              </p:custDataLst>
            </p:nvPr>
          </p:nvSpPr>
          <p:spPr>
            <a:xfrm>
              <a:off x="1143000" y="1524000"/>
              <a:ext cx="76201" cy="69851"/>
            </a:xfrm>
            <a:custGeom>
              <a:avLst/>
              <a:gdLst/>
              <a:ahLst/>
              <a:cxnLst/>
              <a:rect l="0" t="0" r="0" b="0"/>
              <a:pathLst>
                <a:path w="76201" h="6985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8789" y="11933"/>
                  </a:lnTo>
                  <a:lnTo>
                    <a:pt x="40312" y="40434"/>
                  </a:lnTo>
                  <a:lnTo>
                    <a:pt x="64830" y="62955"/>
                  </a:lnTo>
                  <a:lnTo>
                    <a:pt x="762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10"/>
          <p:cNvGrpSpPr/>
          <p:nvPr/>
        </p:nvGrpSpPr>
        <p:grpSpPr>
          <a:xfrm>
            <a:off x="1314450" y="1746250"/>
            <a:ext cx="1568451" cy="1117601"/>
            <a:chOff x="1314450" y="1746250"/>
            <a:chExt cx="1568451" cy="1117601"/>
          </a:xfrm>
        </p:grpSpPr>
        <p:sp>
          <p:nvSpPr>
            <p:cNvPr id="61" name="SMARTInkShape-51"/>
            <p:cNvSpPr/>
            <p:nvPr>
              <p:custDataLst>
                <p:tags r:id="rId157"/>
              </p:custDataLst>
            </p:nvPr>
          </p:nvSpPr>
          <p:spPr>
            <a:xfrm>
              <a:off x="1314450" y="1746250"/>
              <a:ext cx="63501" cy="82551"/>
            </a:xfrm>
            <a:custGeom>
              <a:avLst/>
              <a:gdLst/>
              <a:ahLst/>
              <a:cxnLst/>
              <a:rect l="0" t="0" r="0" b="0"/>
              <a:pathLst>
                <a:path w="63501" h="825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4" y="10670"/>
                  </a:lnTo>
                  <a:lnTo>
                    <a:pt x="20704" y="24798"/>
                  </a:lnTo>
                  <a:lnTo>
                    <a:pt x="42714" y="55773"/>
                  </a:lnTo>
                  <a:lnTo>
                    <a:pt x="635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2"/>
            <p:cNvSpPr/>
            <p:nvPr>
              <p:custDataLst>
                <p:tags r:id="rId158"/>
              </p:custDataLst>
            </p:nvPr>
          </p:nvSpPr>
          <p:spPr>
            <a:xfrm>
              <a:off x="1460500" y="1955800"/>
              <a:ext cx="57151" cy="57151"/>
            </a:xfrm>
            <a:custGeom>
              <a:avLst/>
              <a:gdLst/>
              <a:ahLst/>
              <a:cxnLst/>
              <a:rect l="0" t="0" r="0" b="0"/>
              <a:pathLst>
                <a:path w="57151" h="57151">
                  <a:moveTo>
                    <a:pt x="0" y="0"/>
                  </a:moveTo>
                  <a:lnTo>
                    <a:pt x="0" y="0"/>
                  </a:lnTo>
                  <a:lnTo>
                    <a:pt x="17298" y="26718"/>
                  </a:lnTo>
                  <a:lnTo>
                    <a:pt x="48780" y="51920"/>
                  </a:lnTo>
                  <a:lnTo>
                    <a:pt x="571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3"/>
            <p:cNvSpPr/>
            <p:nvPr>
              <p:custDataLst>
                <p:tags r:id="rId159"/>
              </p:custDataLst>
            </p:nvPr>
          </p:nvSpPr>
          <p:spPr>
            <a:xfrm>
              <a:off x="1638300" y="2159000"/>
              <a:ext cx="50801" cy="38101"/>
            </a:xfrm>
            <a:custGeom>
              <a:avLst/>
              <a:gdLst/>
              <a:ahLst/>
              <a:cxnLst/>
              <a:rect l="0" t="0" r="0" b="0"/>
              <a:pathLst>
                <a:path w="50801" h="38101">
                  <a:moveTo>
                    <a:pt x="0" y="0"/>
                  </a:moveTo>
                  <a:lnTo>
                    <a:pt x="0" y="0"/>
                  </a:lnTo>
                  <a:lnTo>
                    <a:pt x="17677" y="8838"/>
                  </a:lnTo>
                  <a:lnTo>
                    <a:pt x="23849" y="14747"/>
                  </a:lnTo>
                  <a:lnTo>
                    <a:pt x="29650" y="21371"/>
                  </a:lnTo>
                  <a:lnTo>
                    <a:pt x="508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54"/>
            <p:cNvSpPr/>
            <p:nvPr>
              <p:custDataLst>
                <p:tags r:id="rId160"/>
              </p:custDataLst>
            </p:nvPr>
          </p:nvSpPr>
          <p:spPr>
            <a:xfrm>
              <a:off x="1809750" y="2324100"/>
              <a:ext cx="57151" cy="31751"/>
            </a:xfrm>
            <a:custGeom>
              <a:avLst/>
              <a:gdLst/>
              <a:ahLst/>
              <a:cxnLst/>
              <a:rect l="0" t="0" r="0" b="0"/>
              <a:pathLst>
                <a:path w="57151" h="31751">
                  <a:moveTo>
                    <a:pt x="0" y="0"/>
                  </a:moveTo>
                  <a:lnTo>
                    <a:pt x="0" y="0"/>
                  </a:lnTo>
                  <a:lnTo>
                    <a:pt x="29854" y="14927"/>
                  </a:lnTo>
                  <a:lnTo>
                    <a:pt x="571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55"/>
            <p:cNvSpPr/>
            <p:nvPr>
              <p:custDataLst>
                <p:tags r:id="rId161"/>
              </p:custDataLst>
            </p:nvPr>
          </p:nvSpPr>
          <p:spPr>
            <a:xfrm>
              <a:off x="1911350" y="2419350"/>
              <a:ext cx="107951" cy="76201"/>
            </a:xfrm>
            <a:custGeom>
              <a:avLst/>
              <a:gdLst/>
              <a:ahLst/>
              <a:cxnLst/>
              <a:rect l="0" t="0" r="0" b="0"/>
              <a:pathLst>
                <a:path w="107951" h="76201">
                  <a:moveTo>
                    <a:pt x="0" y="0"/>
                  </a:moveTo>
                  <a:lnTo>
                    <a:pt x="0" y="0"/>
                  </a:lnTo>
                  <a:lnTo>
                    <a:pt x="29854" y="29853"/>
                  </a:lnTo>
                  <a:lnTo>
                    <a:pt x="57736" y="50829"/>
                  </a:lnTo>
                  <a:lnTo>
                    <a:pt x="84613" y="66901"/>
                  </a:lnTo>
                  <a:lnTo>
                    <a:pt x="1079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6"/>
            <p:cNvSpPr/>
            <p:nvPr>
              <p:custDataLst>
                <p:tags r:id="rId162"/>
              </p:custDataLst>
            </p:nvPr>
          </p:nvSpPr>
          <p:spPr>
            <a:xfrm>
              <a:off x="2057400" y="2514600"/>
              <a:ext cx="120651" cy="69851"/>
            </a:xfrm>
            <a:custGeom>
              <a:avLst/>
              <a:gdLst/>
              <a:ahLst/>
              <a:cxnLst/>
              <a:rect l="0" t="0" r="0" b="0"/>
              <a:pathLst>
                <a:path w="120651" h="69851">
                  <a:moveTo>
                    <a:pt x="0" y="0"/>
                  </a:moveTo>
                  <a:lnTo>
                    <a:pt x="0" y="0"/>
                  </a:lnTo>
                  <a:lnTo>
                    <a:pt x="28562" y="21654"/>
                  </a:lnTo>
                  <a:lnTo>
                    <a:pt x="59891" y="41593"/>
                  </a:lnTo>
                  <a:lnTo>
                    <a:pt x="84852" y="54814"/>
                  </a:lnTo>
                  <a:lnTo>
                    <a:pt x="1206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7"/>
            <p:cNvSpPr/>
            <p:nvPr>
              <p:custDataLst>
                <p:tags r:id="rId163"/>
              </p:custDataLst>
            </p:nvPr>
          </p:nvSpPr>
          <p:spPr>
            <a:xfrm>
              <a:off x="2324100" y="2654300"/>
              <a:ext cx="107951" cy="50801"/>
            </a:xfrm>
            <a:custGeom>
              <a:avLst/>
              <a:gdLst/>
              <a:ahLst/>
              <a:cxnLst/>
              <a:rect l="0" t="0" r="0" b="0"/>
              <a:pathLst>
                <a:path w="107951" h="508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10671" y="11933"/>
                  </a:lnTo>
                  <a:lnTo>
                    <a:pt x="39375" y="23182"/>
                  </a:lnTo>
                  <a:lnTo>
                    <a:pt x="68638" y="33612"/>
                  </a:lnTo>
                  <a:lnTo>
                    <a:pt x="86660" y="41239"/>
                  </a:lnTo>
                  <a:lnTo>
                    <a:pt x="95665" y="43728"/>
                  </a:lnTo>
                  <a:lnTo>
                    <a:pt x="1079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58"/>
            <p:cNvSpPr/>
            <p:nvPr>
              <p:custDataLst>
                <p:tags r:id="rId164"/>
              </p:custDataLst>
            </p:nvPr>
          </p:nvSpPr>
          <p:spPr>
            <a:xfrm>
              <a:off x="2571750" y="27749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5321" y="9460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9"/>
            <p:cNvSpPr/>
            <p:nvPr>
              <p:custDataLst>
                <p:tags r:id="rId165"/>
              </p:custDataLst>
            </p:nvPr>
          </p:nvSpPr>
          <p:spPr>
            <a:xfrm>
              <a:off x="2762250" y="2825750"/>
              <a:ext cx="120651" cy="38101"/>
            </a:xfrm>
            <a:custGeom>
              <a:avLst/>
              <a:gdLst/>
              <a:ahLst/>
              <a:cxnLst/>
              <a:rect l="0" t="0" r="0" b="0"/>
              <a:pathLst>
                <a:path w="120651" h="38101">
                  <a:moveTo>
                    <a:pt x="0" y="0"/>
                  </a:moveTo>
                  <a:lnTo>
                    <a:pt x="0" y="0"/>
                  </a:lnTo>
                  <a:lnTo>
                    <a:pt x="29886" y="17676"/>
                  </a:lnTo>
                  <a:lnTo>
                    <a:pt x="61146" y="28238"/>
                  </a:lnTo>
                  <a:lnTo>
                    <a:pt x="88435" y="31056"/>
                  </a:lnTo>
                  <a:lnTo>
                    <a:pt x="105931" y="33426"/>
                  </a:lnTo>
                  <a:lnTo>
                    <a:pt x="12065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1" name="SMARTInkShape-60"/>
          <p:cNvSpPr/>
          <p:nvPr>
            <p:custDataLst>
              <p:tags r:id="rId2"/>
            </p:custDataLst>
          </p:nvPr>
        </p:nvSpPr>
        <p:spPr>
          <a:xfrm>
            <a:off x="3073400" y="2908300"/>
            <a:ext cx="101601" cy="11557"/>
          </a:xfrm>
          <a:custGeom>
            <a:avLst/>
            <a:gdLst/>
            <a:ahLst/>
            <a:cxnLst/>
            <a:rect l="0" t="0" r="0" b="0"/>
            <a:pathLst>
              <a:path w="101601" h="11557">
                <a:moveTo>
                  <a:pt x="0" y="0"/>
                </a:moveTo>
                <a:lnTo>
                  <a:pt x="0" y="0"/>
                </a:lnTo>
                <a:lnTo>
                  <a:pt x="20723" y="1881"/>
                </a:lnTo>
                <a:lnTo>
                  <a:pt x="48151" y="8838"/>
                </a:lnTo>
                <a:lnTo>
                  <a:pt x="69065" y="11556"/>
                </a:lnTo>
                <a:lnTo>
                  <a:pt x="10160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6" name="SMARTInkShape-Group12"/>
          <p:cNvGrpSpPr/>
          <p:nvPr/>
        </p:nvGrpSpPr>
        <p:grpSpPr>
          <a:xfrm>
            <a:off x="3378200" y="2908300"/>
            <a:ext cx="704851" cy="44451"/>
            <a:chOff x="3378200" y="2908300"/>
            <a:chExt cx="704851" cy="44451"/>
          </a:xfrm>
        </p:grpSpPr>
        <p:sp>
          <p:nvSpPr>
            <p:cNvPr id="72" name="SMARTInkShape-61"/>
            <p:cNvSpPr/>
            <p:nvPr>
              <p:custDataLst>
                <p:tags r:id="rId153"/>
              </p:custDataLst>
            </p:nvPr>
          </p:nvSpPr>
          <p:spPr>
            <a:xfrm>
              <a:off x="3378200" y="2927350"/>
              <a:ext cx="120651" cy="1"/>
            </a:xfrm>
            <a:custGeom>
              <a:avLst/>
              <a:gdLst/>
              <a:ahLst/>
              <a:cxnLst/>
              <a:rect l="0" t="0" r="0" b="0"/>
              <a:pathLst>
                <a:path w="120651" h="1">
                  <a:moveTo>
                    <a:pt x="0" y="0"/>
                  </a:moveTo>
                  <a:lnTo>
                    <a:pt x="0" y="0"/>
                  </a:lnTo>
                  <a:lnTo>
                    <a:pt x="27630" y="0"/>
                  </a:lnTo>
                  <a:lnTo>
                    <a:pt x="51461" y="0"/>
                  </a:lnTo>
                  <a:lnTo>
                    <a:pt x="81426" y="0"/>
                  </a:lnTo>
                  <a:lnTo>
                    <a:pt x="109975" y="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62"/>
            <p:cNvSpPr/>
            <p:nvPr>
              <p:custDataLst>
                <p:tags r:id="rId154"/>
              </p:custDataLst>
            </p:nvPr>
          </p:nvSpPr>
          <p:spPr>
            <a:xfrm>
              <a:off x="3568700" y="29083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6732" y="706"/>
                  </a:lnTo>
                  <a:lnTo>
                    <a:pt x="57326" y="5467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63"/>
            <p:cNvSpPr/>
            <p:nvPr>
              <p:custDataLst>
                <p:tags r:id="rId155"/>
              </p:custDataLst>
            </p:nvPr>
          </p:nvSpPr>
          <p:spPr>
            <a:xfrm>
              <a:off x="3797300" y="29210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26515" y="8838"/>
                  </a:lnTo>
                  <a:lnTo>
                    <a:pt x="56090" y="11937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64"/>
            <p:cNvSpPr/>
            <p:nvPr>
              <p:custDataLst>
                <p:tags r:id="rId156"/>
              </p:custDataLst>
            </p:nvPr>
          </p:nvSpPr>
          <p:spPr>
            <a:xfrm>
              <a:off x="4006850" y="29527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7297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" name="SMARTInkShape-65"/>
          <p:cNvSpPr/>
          <p:nvPr>
            <p:custDataLst>
              <p:tags r:id="rId3"/>
            </p:custDataLst>
          </p:nvPr>
        </p:nvSpPr>
        <p:spPr>
          <a:xfrm>
            <a:off x="4394200" y="2946400"/>
            <a:ext cx="82551" cy="6351"/>
          </a:xfrm>
          <a:custGeom>
            <a:avLst/>
            <a:gdLst/>
            <a:ahLst/>
            <a:cxnLst/>
            <a:rect l="0" t="0" r="0" b="0"/>
            <a:pathLst>
              <a:path w="82551" h="6351">
                <a:moveTo>
                  <a:pt x="0" y="0"/>
                </a:moveTo>
                <a:lnTo>
                  <a:pt x="0" y="0"/>
                </a:lnTo>
                <a:lnTo>
                  <a:pt x="25748" y="1881"/>
                </a:lnTo>
                <a:lnTo>
                  <a:pt x="38255" y="3658"/>
                </a:lnTo>
                <a:lnTo>
                  <a:pt x="63530" y="2813"/>
                </a:lnTo>
                <a:lnTo>
                  <a:pt x="825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4" name="SMARTInkShape-Group14"/>
          <p:cNvGrpSpPr/>
          <p:nvPr/>
        </p:nvGrpSpPr>
        <p:grpSpPr>
          <a:xfrm>
            <a:off x="1779229" y="1145692"/>
            <a:ext cx="786172" cy="1102209"/>
            <a:chOff x="1779229" y="1145692"/>
            <a:chExt cx="786172" cy="1102209"/>
          </a:xfrm>
        </p:grpSpPr>
        <p:sp>
          <p:nvSpPr>
            <p:cNvPr id="78" name="SMARTInkShape-66"/>
            <p:cNvSpPr/>
            <p:nvPr>
              <p:custDataLst>
                <p:tags r:id="rId147"/>
              </p:custDataLst>
            </p:nvPr>
          </p:nvSpPr>
          <p:spPr>
            <a:xfrm>
              <a:off x="1779229" y="1628150"/>
              <a:ext cx="200305" cy="619751"/>
            </a:xfrm>
            <a:custGeom>
              <a:avLst/>
              <a:gdLst/>
              <a:ahLst/>
              <a:cxnLst/>
              <a:rect l="0" t="0" r="0" b="0"/>
              <a:pathLst>
                <a:path w="200305" h="619751">
                  <a:moveTo>
                    <a:pt x="176571" y="29200"/>
                  </a:moveTo>
                  <a:lnTo>
                    <a:pt x="176571" y="29200"/>
                  </a:lnTo>
                  <a:lnTo>
                    <a:pt x="200304" y="0"/>
                  </a:lnTo>
                  <a:lnTo>
                    <a:pt x="198106" y="8318"/>
                  </a:lnTo>
                  <a:lnTo>
                    <a:pt x="182874" y="34302"/>
                  </a:lnTo>
                  <a:lnTo>
                    <a:pt x="164555" y="58749"/>
                  </a:lnTo>
                  <a:lnTo>
                    <a:pt x="143009" y="87488"/>
                  </a:lnTo>
                  <a:lnTo>
                    <a:pt x="132324" y="104042"/>
                  </a:lnTo>
                  <a:lnTo>
                    <a:pt x="121673" y="121428"/>
                  </a:lnTo>
                  <a:lnTo>
                    <a:pt x="111045" y="137958"/>
                  </a:lnTo>
                  <a:lnTo>
                    <a:pt x="89828" y="169494"/>
                  </a:lnTo>
                  <a:lnTo>
                    <a:pt x="76165" y="196210"/>
                  </a:lnTo>
                  <a:lnTo>
                    <a:pt x="69152" y="219138"/>
                  </a:lnTo>
                  <a:lnTo>
                    <a:pt x="68387" y="238735"/>
                  </a:lnTo>
                  <a:lnTo>
                    <a:pt x="69876" y="245090"/>
                  </a:lnTo>
                  <a:lnTo>
                    <a:pt x="72280" y="249327"/>
                  </a:lnTo>
                  <a:lnTo>
                    <a:pt x="75293" y="252151"/>
                  </a:lnTo>
                  <a:lnTo>
                    <a:pt x="79419" y="253329"/>
                  </a:lnTo>
                  <a:lnTo>
                    <a:pt x="89648" y="252755"/>
                  </a:lnTo>
                  <a:lnTo>
                    <a:pt x="117826" y="237205"/>
                  </a:lnTo>
                  <a:lnTo>
                    <a:pt x="147590" y="218913"/>
                  </a:lnTo>
                  <a:lnTo>
                    <a:pt x="157949" y="214998"/>
                  </a:lnTo>
                  <a:lnTo>
                    <a:pt x="159923" y="216566"/>
                  </a:lnTo>
                  <a:lnTo>
                    <a:pt x="162117" y="223951"/>
                  </a:lnTo>
                  <a:lnTo>
                    <a:pt x="153238" y="250123"/>
                  </a:lnTo>
                  <a:lnTo>
                    <a:pt x="139155" y="278377"/>
                  </a:lnTo>
                  <a:lnTo>
                    <a:pt x="130460" y="294801"/>
                  </a:lnTo>
                  <a:lnTo>
                    <a:pt x="120430" y="314923"/>
                  </a:lnTo>
                  <a:lnTo>
                    <a:pt x="109511" y="337510"/>
                  </a:lnTo>
                  <a:lnTo>
                    <a:pt x="97998" y="361740"/>
                  </a:lnTo>
                  <a:lnTo>
                    <a:pt x="85383" y="386360"/>
                  </a:lnTo>
                  <a:lnTo>
                    <a:pt x="72034" y="411240"/>
                  </a:lnTo>
                  <a:lnTo>
                    <a:pt x="58197" y="436293"/>
                  </a:lnTo>
                  <a:lnTo>
                    <a:pt x="46149" y="459345"/>
                  </a:lnTo>
                  <a:lnTo>
                    <a:pt x="35295" y="481064"/>
                  </a:lnTo>
                  <a:lnTo>
                    <a:pt x="25237" y="501892"/>
                  </a:lnTo>
                  <a:lnTo>
                    <a:pt x="17826" y="520717"/>
                  </a:lnTo>
                  <a:lnTo>
                    <a:pt x="12180" y="538206"/>
                  </a:lnTo>
                  <a:lnTo>
                    <a:pt x="4731" y="567986"/>
                  </a:lnTo>
                  <a:lnTo>
                    <a:pt x="537" y="595946"/>
                  </a:lnTo>
                  <a:lnTo>
                    <a:pt x="0" y="612070"/>
                  </a:lnTo>
                  <a:lnTo>
                    <a:pt x="1001" y="614630"/>
                  </a:lnTo>
                  <a:lnTo>
                    <a:pt x="5121" y="619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67"/>
            <p:cNvSpPr/>
            <p:nvPr>
              <p:custDataLst>
                <p:tags r:id="rId148"/>
              </p:custDataLst>
            </p:nvPr>
          </p:nvSpPr>
          <p:spPr>
            <a:xfrm>
              <a:off x="2092856" y="1459669"/>
              <a:ext cx="148695" cy="157515"/>
            </a:xfrm>
            <a:custGeom>
              <a:avLst/>
              <a:gdLst/>
              <a:ahLst/>
              <a:cxnLst/>
              <a:rect l="0" t="0" r="0" b="0"/>
              <a:pathLst>
                <a:path w="148695" h="157515">
                  <a:moveTo>
                    <a:pt x="28044" y="19881"/>
                  </a:moveTo>
                  <a:lnTo>
                    <a:pt x="28044" y="19881"/>
                  </a:lnTo>
                  <a:lnTo>
                    <a:pt x="24673" y="23252"/>
                  </a:lnTo>
                  <a:lnTo>
                    <a:pt x="24386" y="24951"/>
                  </a:lnTo>
                  <a:lnTo>
                    <a:pt x="24900" y="26788"/>
                  </a:lnTo>
                  <a:lnTo>
                    <a:pt x="30875" y="34628"/>
                  </a:lnTo>
                  <a:lnTo>
                    <a:pt x="34165" y="38179"/>
                  </a:lnTo>
                  <a:lnTo>
                    <a:pt x="52279" y="46548"/>
                  </a:lnTo>
                  <a:lnTo>
                    <a:pt x="72149" y="50125"/>
                  </a:lnTo>
                  <a:lnTo>
                    <a:pt x="91442" y="47814"/>
                  </a:lnTo>
                  <a:lnTo>
                    <a:pt x="102317" y="40762"/>
                  </a:lnTo>
                  <a:lnTo>
                    <a:pt x="110443" y="31278"/>
                  </a:lnTo>
                  <a:lnTo>
                    <a:pt x="114055" y="22359"/>
                  </a:lnTo>
                  <a:lnTo>
                    <a:pt x="113607" y="18006"/>
                  </a:lnTo>
                  <a:lnTo>
                    <a:pt x="109346" y="9405"/>
                  </a:lnTo>
                  <a:lnTo>
                    <a:pt x="100867" y="2760"/>
                  </a:lnTo>
                  <a:lnTo>
                    <a:pt x="95643" y="0"/>
                  </a:lnTo>
                  <a:lnTo>
                    <a:pt x="78549" y="2579"/>
                  </a:lnTo>
                  <a:lnTo>
                    <a:pt x="57546" y="12191"/>
                  </a:lnTo>
                  <a:lnTo>
                    <a:pt x="27300" y="38142"/>
                  </a:lnTo>
                  <a:lnTo>
                    <a:pt x="11485" y="60452"/>
                  </a:lnTo>
                  <a:lnTo>
                    <a:pt x="3046" y="82598"/>
                  </a:lnTo>
                  <a:lnTo>
                    <a:pt x="0" y="102789"/>
                  </a:lnTo>
                  <a:lnTo>
                    <a:pt x="999" y="118818"/>
                  </a:lnTo>
                  <a:lnTo>
                    <a:pt x="9439" y="132997"/>
                  </a:lnTo>
                  <a:lnTo>
                    <a:pt x="22597" y="144944"/>
                  </a:lnTo>
                  <a:lnTo>
                    <a:pt x="37853" y="152605"/>
                  </a:lnTo>
                  <a:lnTo>
                    <a:pt x="69050" y="157514"/>
                  </a:lnTo>
                  <a:lnTo>
                    <a:pt x="98363" y="152227"/>
                  </a:lnTo>
                  <a:lnTo>
                    <a:pt x="124923" y="145094"/>
                  </a:lnTo>
                  <a:lnTo>
                    <a:pt x="136483" y="136915"/>
                  </a:lnTo>
                  <a:lnTo>
                    <a:pt x="143267" y="126929"/>
                  </a:lnTo>
                  <a:lnTo>
                    <a:pt x="148694" y="1087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68"/>
            <p:cNvSpPr/>
            <p:nvPr>
              <p:custDataLst>
                <p:tags r:id="rId149"/>
              </p:custDataLst>
            </p:nvPr>
          </p:nvSpPr>
          <p:spPr>
            <a:xfrm>
              <a:off x="2223383" y="1301750"/>
              <a:ext cx="81668" cy="19051"/>
            </a:xfrm>
            <a:custGeom>
              <a:avLst/>
              <a:gdLst/>
              <a:ahLst/>
              <a:cxnLst/>
              <a:rect l="0" t="0" r="0" b="0"/>
              <a:pathLst>
                <a:path w="81668" h="190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0242" y="8838"/>
                  </a:lnTo>
                  <a:lnTo>
                    <a:pt x="47635" y="16301"/>
                  </a:lnTo>
                  <a:lnTo>
                    <a:pt x="78987" y="18943"/>
                  </a:lnTo>
                  <a:lnTo>
                    <a:pt x="8166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69"/>
            <p:cNvSpPr/>
            <p:nvPr>
              <p:custDataLst>
                <p:tags r:id="rId150"/>
              </p:custDataLst>
            </p:nvPr>
          </p:nvSpPr>
          <p:spPr>
            <a:xfrm>
              <a:off x="2329163" y="1228242"/>
              <a:ext cx="102888" cy="198327"/>
            </a:xfrm>
            <a:custGeom>
              <a:avLst/>
              <a:gdLst/>
              <a:ahLst/>
              <a:cxnLst/>
              <a:rect l="0" t="0" r="0" b="0"/>
              <a:pathLst>
                <a:path w="102888" h="198327">
                  <a:moveTo>
                    <a:pt x="39387" y="3658"/>
                  </a:moveTo>
                  <a:lnTo>
                    <a:pt x="39387" y="3658"/>
                  </a:lnTo>
                  <a:lnTo>
                    <a:pt x="46129" y="287"/>
                  </a:lnTo>
                  <a:lnTo>
                    <a:pt x="48821" y="0"/>
                  </a:lnTo>
                  <a:lnTo>
                    <a:pt x="53693" y="1562"/>
                  </a:lnTo>
                  <a:lnTo>
                    <a:pt x="58210" y="10252"/>
                  </a:lnTo>
                  <a:lnTo>
                    <a:pt x="61864" y="24228"/>
                  </a:lnTo>
                  <a:lnTo>
                    <a:pt x="62510" y="54046"/>
                  </a:lnTo>
                  <a:lnTo>
                    <a:pt x="57660" y="82262"/>
                  </a:lnTo>
                  <a:lnTo>
                    <a:pt x="54564" y="109854"/>
                  </a:lnTo>
                  <a:lnTo>
                    <a:pt x="52483" y="134817"/>
                  </a:lnTo>
                  <a:lnTo>
                    <a:pt x="46638" y="164032"/>
                  </a:lnTo>
                  <a:lnTo>
                    <a:pt x="40023" y="179358"/>
                  </a:lnTo>
                  <a:lnTo>
                    <a:pt x="30497" y="189462"/>
                  </a:lnTo>
                  <a:lnTo>
                    <a:pt x="19914" y="195598"/>
                  </a:lnTo>
                  <a:lnTo>
                    <a:pt x="10506" y="198326"/>
                  </a:lnTo>
                  <a:lnTo>
                    <a:pt x="6728" y="196231"/>
                  </a:lnTo>
                  <a:lnTo>
                    <a:pt x="648" y="186377"/>
                  </a:lnTo>
                  <a:lnTo>
                    <a:pt x="0" y="158221"/>
                  </a:lnTo>
                  <a:lnTo>
                    <a:pt x="4277" y="129809"/>
                  </a:lnTo>
                  <a:lnTo>
                    <a:pt x="11788" y="114053"/>
                  </a:lnTo>
                  <a:lnTo>
                    <a:pt x="27115" y="86691"/>
                  </a:lnTo>
                  <a:lnTo>
                    <a:pt x="51440" y="60903"/>
                  </a:lnTo>
                  <a:lnTo>
                    <a:pt x="75478" y="35427"/>
                  </a:lnTo>
                  <a:lnTo>
                    <a:pt x="96021" y="10600"/>
                  </a:lnTo>
                  <a:lnTo>
                    <a:pt x="102887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70"/>
            <p:cNvSpPr/>
            <p:nvPr>
              <p:custDataLst>
                <p:tags r:id="rId151"/>
              </p:custDataLst>
            </p:nvPr>
          </p:nvSpPr>
          <p:spPr>
            <a:xfrm>
              <a:off x="2482083" y="1145692"/>
              <a:ext cx="64268" cy="193232"/>
            </a:xfrm>
            <a:custGeom>
              <a:avLst/>
              <a:gdLst/>
              <a:ahLst/>
              <a:cxnLst/>
              <a:rect l="0" t="0" r="0" b="0"/>
              <a:pathLst>
                <a:path w="64268" h="193232">
                  <a:moveTo>
                    <a:pt x="57917" y="3658"/>
                  </a:moveTo>
                  <a:lnTo>
                    <a:pt x="57917" y="3658"/>
                  </a:lnTo>
                  <a:lnTo>
                    <a:pt x="61575" y="0"/>
                  </a:lnTo>
                  <a:lnTo>
                    <a:pt x="47486" y="19864"/>
                  </a:lnTo>
                  <a:lnTo>
                    <a:pt x="30603" y="46873"/>
                  </a:lnTo>
                  <a:lnTo>
                    <a:pt x="15909" y="69431"/>
                  </a:lnTo>
                  <a:lnTo>
                    <a:pt x="5616" y="93568"/>
                  </a:lnTo>
                  <a:lnTo>
                    <a:pt x="100" y="117702"/>
                  </a:lnTo>
                  <a:lnTo>
                    <a:pt x="0" y="140187"/>
                  </a:lnTo>
                  <a:lnTo>
                    <a:pt x="7282" y="165937"/>
                  </a:lnTo>
                  <a:lnTo>
                    <a:pt x="18376" y="183601"/>
                  </a:lnTo>
                  <a:lnTo>
                    <a:pt x="26467" y="189466"/>
                  </a:lnTo>
                  <a:lnTo>
                    <a:pt x="39789" y="193231"/>
                  </a:lnTo>
                  <a:lnTo>
                    <a:pt x="43009" y="191423"/>
                  </a:lnTo>
                  <a:lnTo>
                    <a:pt x="50351" y="183770"/>
                  </a:lnTo>
                  <a:lnTo>
                    <a:pt x="64267" y="149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71"/>
            <p:cNvSpPr/>
            <p:nvPr>
              <p:custDataLst>
                <p:tags r:id="rId152"/>
              </p:custDataLst>
            </p:nvPr>
          </p:nvSpPr>
          <p:spPr>
            <a:xfrm>
              <a:off x="2467669" y="1219200"/>
              <a:ext cx="97732" cy="12701"/>
            </a:xfrm>
            <a:custGeom>
              <a:avLst/>
              <a:gdLst/>
              <a:ahLst/>
              <a:cxnLst/>
              <a:rect l="0" t="0" r="0" b="0"/>
              <a:pathLst>
                <a:path w="97732" h="12701">
                  <a:moveTo>
                    <a:pt x="15181" y="0"/>
                  </a:moveTo>
                  <a:lnTo>
                    <a:pt x="15181" y="0"/>
                  </a:lnTo>
                  <a:lnTo>
                    <a:pt x="875" y="0"/>
                  </a:lnTo>
                  <a:lnTo>
                    <a:pt x="0" y="705"/>
                  </a:lnTo>
                  <a:lnTo>
                    <a:pt x="121" y="1881"/>
                  </a:lnTo>
                  <a:lnTo>
                    <a:pt x="908" y="3371"/>
                  </a:lnTo>
                  <a:lnTo>
                    <a:pt x="15499" y="5467"/>
                  </a:lnTo>
                  <a:lnTo>
                    <a:pt x="45713" y="6176"/>
                  </a:lnTo>
                  <a:lnTo>
                    <a:pt x="75096" y="6316"/>
                  </a:lnTo>
                  <a:lnTo>
                    <a:pt x="84849" y="7040"/>
                  </a:lnTo>
                  <a:lnTo>
                    <a:pt x="9773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5" name="SMARTInkShape-72"/>
          <p:cNvSpPr/>
          <p:nvPr>
            <p:custDataLst>
              <p:tags r:id="rId4"/>
            </p:custDataLst>
          </p:nvPr>
        </p:nvSpPr>
        <p:spPr>
          <a:xfrm>
            <a:off x="3111500" y="5187950"/>
            <a:ext cx="1140297" cy="57151"/>
          </a:xfrm>
          <a:custGeom>
            <a:avLst/>
            <a:gdLst/>
            <a:ahLst/>
            <a:cxnLst/>
            <a:rect l="0" t="0" r="0" b="0"/>
            <a:pathLst>
              <a:path w="1140297" h="57151">
                <a:moveTo>
                  <a:pt x="0" y="57150"/>
                </a:moveTo>
                <a:lnTo>
                  <a:pt x="0" y="57150"/>
                </a:lnTo>
                <a:lnTo>
                  <a:pt x="0" y="53779"/>
                </a:lnTo>
                <a:lnTo>
                  <a:pt x="1411" y="52786"/>
                </a:lnTo>
                <a:lnTo>
                  <a:pt x="13815" y="51192"/>
                </a:lnTo>
                <a:lnTo>
                  <a:pt x="27612" y="49034"/>
                </a:lnTo>
                <a:lnTo>
                  <a:pt x="54608" y="45355"/>
                </a:lnTo>
                <a:lnTo>
                  <a:pt x="78818" y="41347"/>
                </a:lnTo>
                <a:lnTo>
                  <a:pt x="99236" y="37662"/>
                </a:lnTo>
                <a:lnTo>
                  <a:pt x="122422" y="34377"/>
                </a:lnTo>
                <a:lnTo>
                  <a:pt x="146838" y="32917"/>
                </a:lnTo>
                <a:lnTo>
                  <a:pt x="171800" y="32269"/>
                </a:lnTo>
                <a:lnTo>
                  <a:pt x="199828" y="32686"/>
                </a:lnTo>
                <a:lnTo>
                  <a:pt x="217180" y="33786"/>
                </a:lnTo>
                <a:lnTo>
                  <a:pt x="235803" y="35223"/>
                </a:lnTo>
                <a:lnTo>
                  <a:pt x="252452" y="36182"/>
                </a:lnTo>
                <a:lnTo>
                  <a:pt x="282240" y="37247"/>
                </a:lnTo>
                <a:lnTo>
                  <a:pt x="309590" y="37721"/>
                </a:lnTo>
                <a:lnTo>
                  <a:pt x="335856" y="37226"/>
                </a:lnTo>
                <a:lnTo>
                  <a:pt x="361642" y="34654"/>
                </a:lnTo>
                <a:lnTo>
                  <a:pt x="389095" y="33041"/>
                </a:lnTo>
                <a:lnTo>
                  <a:pt x="417759" y="31618"/>
                </a:lnTo>
                <a:lnTo>
                  <a:pt x="446961" y="28634"/>
                </a:lnTo>
                <a:lnTo>
                  <a:pt x="476403" y="26837"/>
                </a:lnTo>
                <a:lnTo>
                  <a:pt x="506657" y="25333"/>
                </a:lnTo>
                <a:lnTo>
                  <a:pt x="522627" y="23944"/>
                </a:lnTo>
                <a:lnTo>
                  <a:pt x="538918" y="22313"/>
                </a:lnTo>
                <a:lnTo>
                  <a:pt x="555423" y="20520"/>
                </a:lnTo>
                <a:lnTo>
                  <a:pt x="572071" y="18618"/>
                </a:lnTo>
                <a:lnTo>
                  <a:pt x="588814" y="16645"/>
                </a:lnTo>
                <a:lnTo>
                  <a:pt x="605620" y="14625"/>
                </a:lnTo>
                <a:lnTo>
                  <a:pt x="622469" y="12572"/>
                </a:lnTo>
                <a:lnTo>
                  <a:pt x="639346" y="10498"/>
                </a:lnTo>
                <a:lnTo>
                  <a:pt x="655536" y="9115"/>
                </a:lnTo>
                <a:lnTo>
                  <a:pt x="686696" y="7579"/>
                </a:lnTo>
                <a:lnTo>
                  <a:pt x="715126" y="6896"/>
                </a:lnTo>
                <a:lnTo>
                  <a:pt x="741873" y="6593"/>
                </a:lnTo>
                <a:lnTo>
                  <a:pt x="767871" y="6458"/>
                </a:lnTo>
                <a:lnTo>
                  <a:pt x="795419" y="6397"/>
                </a:lnTo>
                <a:lnTo>
                  <a:pt x="823420" y="6371"/>
                </a:lnTo>
                <a:lnTo>
                  <a:pt x="849975" y="6359"/>
                </a:lnTo>
                <a:lnTo>
                  <a:pt x="874008" y="6354"/>
                </a:lnTo>
                <a:lnTo>
                  <a:pt x="897153" y="6352"/>
                </a:lnTo>
                <a:lnTo>
                  <a:pt x="921552" y="6351"/>
                </a:lnTo>
                <a:lnTo>
                  <a:pt x="946507" y="6350"/>
                </a:lnTo>
                <a:lnTo>
                  <a:pt x="971003" y="6350"/>
                </a:lnTo>
                <a:lnTo>
                  <a:pt x="993649" y="6350"/>
                </a:lnTo>
                <a:lnTo>
                  <a:pt x="1022862" y="6350"/>
                </a:lnTo>
                <a:lnTo>
                  <a:pt x="1052947" y="1986"/>
                </a:lnTo>
                <a:lnTo>
                  <a:pt x="1082665" y="174"/>
                </a:lnTo>
                <a:lnTo>
                  <a:pt x="1114220" y="1"/>
                </a:lnTo>
                <a:lnTo>
                  <a:pt x="1140296" y="0"/>
                </a:lnTo>
                <a:lnTo>
                  <a:pt x="11366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2" name="SMARTInkShape-Group16"/>
          <p:cNvGrpSpPr/>
          <p:nvPr/>
        </p:nvGrpSpPr>
        <p:grpSpPr>
          <a:xfrm>
            <a:off x="2778873" y="3169460"/>
            <a:ext cx="84215" cy="938991"/>
            <a:chOff x="2778873" y="3169460"/>
            <a:chExt cx="84215" cy="938991"/>
          </a:xfrm>
        </p:grpSpPr>
        <p:sp>
          <p:nvSpPr>
            <p:cNvPr id="86" name="SMARTInkShape-73"/>
            <p:cNvSpPr/>
            <p:nvPr>
              <p:custDataLst>
                <p:tags r:id="rId141"/>
              </p:custDataLst>
            </p:nvPr>
          </p:nvSpPr>
          <p:spPr>
            <a:xfrm>
              <a:off x="2778873" y="3169460"/>
              <a:ext cx="84215" cy="92993"/>
            </a:xfrm>
            <a:custGeom>
              <a:avLst/>
              <a:gdLst/>
              <a:ahLst/>
              <a:cxnLst/>
              <a:rect l="0" t="0" r="0" b="0"/>
              <a:pathLst>
                <a:path w="84215" h="92993">
                  <a:moveTo>
                    <a:pt x="53227" y="49990"/>
                  </a:moveTo>
                  <a:lnTo>
                    <a:pt x="53227" y="49990"/>
                  </a:lnTo>
                  <a:lnTo>
                    <a:pt x="53227" y="38434"/>
                  </a:lnTo>
                  <a:lnTo>
                    <a:pt x="52522" y="38053"/>
                  </a:lnTo>
                  <a:lnTo>
                    <a:pt x="31973" y="37293"/>
                  </a:lnTo>
                  <a:lnTo>
                    <a:pt x="27788" y="39173"/>
                  </a:lnTo>
                  <a:lnTo>
                    <a:pt x="19353" y="46128"/>
                  </a:lnTo>
                  <a:lnTo>
                    <a:pt x="17005" y="50155"/>
                  </a:lnTo>
                  <a:lnTo>
                    <a:pt x="15498" y="55118"/>
                  </a:lnTo>
                  <a:lnTo>
                    <a:pt x="17173" y="57678"/>
                  </a:lnTo>
                  <a:lnTo>
                    <a:pt x="23998" y="65071"/>
                  </a:lnTo>
                  <a:lnTo>
                    <a:pt x="28006" y="67276"/>
                  </a:lnTo>
                  <a:lnTo>
                    <a:pt x="36112" y="68517"/>
                  </a:lnTo>
                  <a:lnTo>
                    <a:pt x="48121" y="68937"/>
                  </a:lnTo>
                  <a:lnTo>
                    <a:pt x="52840" y="67113"/>
                  </a:lnTo>
                  <a:lnTo>
                    <a:pt x="55085" y="65638"/>
                  </a:lnTo>
                  <a:lnTo>
                    <a:pt x="56583" y="63244"/>
                  </a:lnTo>
                  <a:lnTo>
                    <a:pt x="58690" y="53133"/>
                  </a:lnTo>
                  <a:lnTo>
                    <a:pt x="58608" y="40495"/>
                  </a:lnTo>
                  <a:lnTo>
                    <a:pt x="54075" y="18218"/>
                  </a:lnTo>
                  <a:lnTo>
                    <a:pt x="52381" y="15403"/>
                  </a:lnTo>
                  <a:lnTo>
                    <a:pt x="46736" y="10394"/>
                  </a:lnTo>
                  <a:lnTo>
                    <a:pt x="41405" y="7697"/>
                  </a:lnTo>
                  <a:lnTo>
                    <a:pt x="32234" y="5966"/>
                  </a:lnTo>
                  <a:lnTo>
                    <a:pt x="27904" y="7611"/>
                  </a:lnTo>
                  <a:lnTo>
                    <a:pt x="19376" y="14416"/>
                  </a:lnTo>
                  <a:lnTo>
                    <a:pt x="18665" y="17102"/>
                  </a:lnTo>
                  <a:lnTo>
                    <a:pt x="21843" y="35314"/>
                  </a:lnTo>
                  <a:lnTo>
                    <a:pt x="24697" y="42527"/>
                  </a:lnTo>
                  <a:lnTo>
                    <a:pt x="27151" y="45014"/>
                  </a:lnTo>
                  <a:lnTo>
                    <a:pt x="46528" y="54725"/>
                  </a:lnTo>
                  <a:lnTo>
                    <a:pt x="48761" y="55263"/>
                  </a:lnTo>
                  <a:lnTo>
                    <a:pt x="50250" y="54916"/>
                  </a:lnTo>
                  <a:lnTo>
                    <a:pt x="51242" y="53980"/>
                  </a:lnTo>
                  <a:lnTo>
                    <a:pt x="53050" y="51058"/>
                  </a:lnTo>
                  <a:lnTo>
                    <a:pt x="56206" y="47407"/>
                  </a:lnTo>
                  <a:lnTo>
                    <a:pt x="58079" y="41551"/>
                  </a:lnTo>
                  <a:lnTo>
                    <a:pt x="58206" y="33539"/>
                  </a:lnTo>
                  <a:lnTo>
                    <a:pt x="50651" y="8417"/>
                  </a:lnTo>
                  <a:lnTo>
                    <a:pt x="47982" y="5341"/>
                  </a:lnTo>
                  <a:lnTo>
                    <a:pt x="41253" y="1924"/>
                  </a:lnTo>
                  <a:lnTo>
                    <a:pt x="29532" y="0"/>
                  </a:lnTo>
                  <a:lnTo>
                    <a:pt x="17121" y="2801"/>
                  </a:lnTo>
                  <a:lnTo>
                    <a:pt x="10604" y="8086"/>
                  </a:lnTo>
                  <a:lnTo>
                    <a:pt x="5356" y="15844"/>
                  </a:lnTo>
                  <a:lnTo>
                    <a:pt x="671" y="26347"/>
                  </a:lnTo>
                  <a:lnTo>
                    <a:pt x="0" y="36190"/>
                  </a:lnTo>
                  <a:lnTo>
                    <a:pt x="809" y="40790"/>
                  </a:lnTo>
                  <a:lnTo>
                    <a:pt x="5471" y="49664"/>
                  </a:lnTo>
                  <a:lnTo>
                    <a:pt x="12247" y="57606"/>
                  </a:lnTo>
                  <a:lnTo>
                    <a:pt x="19962" y="63488"/>
                  </a:lnTo>
                  <a:lnTo>
                    <a:pt x="28094" y="66572"/>
                  </a:lnTo>
                  <a:lnTo>
                    <a:pt x="44813" y="68552"/>
                  </a:lnTo>
                  <a:lnTo>
                    <a:pt x="57476" y="65525"/>
                  </a:lnTo>
                  <a:lnTo>
                    <a:pt x="66794" y="60159"/>
                  </a:lnTo>
                  <a:lnTo>
                    <a:pt x="69840" y="52393"/>
                  </a:lnTo>
                  <a:lnTo>
                    <a:pt x="71796" y="33531"/>
                  </a:lnTo>
                  <a:lnTo>
                    <a:pt x="68300" y="22919"/>
                  </a:lnTo>
                  <a:lnTo>
                    <a:pt x="62748" y="13264"/>
                  </a:lnTo>
                  <a:lnTo>
                    <a:pt x="57929" y="8973"/>
                  </a:lnTo>
                  <a:lnTo>
                    <a:pt x="51554" y="7066"/>
                  </a:lnTo>
                  <a:lnTo>
                    <a:pt x="47878" y="6557"/>
                  </a:lnTo>
                  <a:lnTo>
                    <a:pt x="40031" y="9755"/>
                  </a:lnTo>
                  <a:lnTo>
                    <a:pt x="32546" y="15880"/>
                  </a:lnTo>
                  <a:lnTo>
                    <a:pt x="24365" y="27967"/>
                  </a:lnTo>
                  <a:lnTo>
                    <a:pt x="19703" y="38791"/>
                  </a:lnTo>
                  <a:lnTo>
                    <a:pt x="19042" y="48776"/>
                  </a:lnTo>
                  <a:lnTo>
                    <a:pt x="24367" y="70054"/>
                  </a:lnTo>
                  <a:lnTo>
                    <a:pt x="30052" y="78428"/>
                  </a:lnTo>
                  <a:lnTo>
                    <a:pt x="37988" y="84501"/>
                  </a:lnTo>
                  <a:lnTo>
                    <a:pt x="53651" y="91181"/>
                  </a:lnTo>
                  <a:lnTo>
                    <a:pt x="63058" y="92992"/>
                  </a:lnTo>
                  <a:lnTo>
                    <a:pt x="67542" y="92063"/>
                  </a:lnTo>
                  <a:lnTo>
                    <a:pt x="76287" y="87269"/>
                  </a:lnTo>
                  <a:lnTo>
                    <a:pt x="79184" y="84015"/>
                  </a:lnTo>
                  <a:lnTo>
                    <a:pt x="82402" y="76636"/>
                  </a:lnTo>
                  <a:lnTo>
                    <a:pt x="84214" y="61178"/>
                  </a:lnTo>
                  <a:lnTo>
                    <a:pt x="79757" y="37697"/>
                  </a:lnTo>
                  <a:lnTo>
                    <a:pt x="76072" y="27828"/>
                  </a:lnTo>
                  <a:lnTo>
                    <a:pt x="70201" y="20620"/>
                  </a:lnTo>
                  <a:lnTo>
                    <a:pt x="66660" y="17710"/>
                  </a:lnTo>
                  <a:lnTo>
                    <a:pt x="62888" y="16475"/>
                  </a:lnTo>
                  <a:lnTo>
                    <a:pt x="54933" y="16985"/>
                  </a:lnTo>
                  <a:lnTo>
                    <a:pt x="42522" y="21239"/>
                  </a:lnTo>
                  <a:lnTo>
                    <a:pt x="29907" y="30339"/>
                  </a:lnTo>
                  <a:lnTo>
                    <a:pt x="25224" y="39845"/>
                  </a:lnTo>
                  <a:lnTo>
                    <a:pt x="22217" y="59824"/>
                  </a:lnTo>
                  <a:lnTo>
                    <a:pt x="23382" y="63601"/>
                  </a:lnTo>
                  <a:lnTo>
                    <a:pt x="28439" y="69680"/>
                  </a:lnTo>
                  <a:lnTo>
                    <a:pt x="37271" y="72852"/>
                  </a:lnTo>
                  <a:lnTo>
                    <a:pt x="48252" y="73557"/>
                  </a:lnTo>
                  <a:lnTo>
                    <a:pt x="64924" y="69986"/>
                  </a:lnTo>
                  <a:lnTo>
                    <a:pt x="72066" y="66403"/>
                  </a:lnTo>
                  <a:lnTo>
                    <a:pt x="75711" y="62459"/>
                  </a:lnTo>
                  <a:lnTo>
                    <a:pt x="77331" y="58354"/>
                  </a:lnTo>
                  <a:lnTo>
                    <a:pt x="78051" y="54178"/>
                  </a:lnTo>
                  <a:lnTo>
                    <a:pt x="76832" y="52076"/>
                  </a:lnTo>
                  <a:lnTo>
                    <a:pt x="65927" y="436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74"/>
            <p:cNvSpPr/>
            <p:nvPr>
              <p:custDataLst>
                <p:tags r:id="rId142"/>
              </p:custDataLst>
            </p:nvPr>
          </p:nvSpPr>
          <p:spPr>
            <a:xfrm>
              <a:off x="2813050" y="3238500"/>
              <a:ext cx="12440" cy="114301"/>
            </a:xfrm>
            <a:custGeom>
              <a:avLst/>
              <a:gdLst/>
              <a:ahLst/>
              <a:cxnLst/>
              <a:rect l="0" t="0" r="0" b="0"/>
              <a:pathLst>
                <a:path w="12440" h="114301">
                  <a:moveTo>
                    <a:pt x="6350" y="0"/>
                  </a:moveTo>
                  <a:lnTo>
                    <a:pt x="6350" y="0"/>
                  </a:lnTo>
                  <a:lnTo>
                    <a:pt x="9721" y="3371"/>
                  </a:lnTo>
                  <a:lnTo>
                    <a:pt x="11376" y="8789"/>
                  </a:lnTo>
                  <a:lnTo>
                    <a:pt x="12439" y="27136"/>
                  </a:lnTo>
                  <a:lnTo>
                    <a:pt x="7210" y="58185"/>
                  </a:lnTo>
                  <a:lnTo>
                    <a:pt x="1437" y="87154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75"/>
            <p:cNvSpPr/>
            <p:nvPr>
              <p:custDataLst>
                <p:tags r:id="rId143"/>
              </p:custDataLst>
            </p:nvPr>
          </p:nvSpPr>
          <p:spPr>
            <a:xfrm>
              <a:off x="2813050" y="3511550"/>
              <a:ext cx="12701" cy="82551"/>
            </a:xfrm>
            <a:custGeom>
              <a:avLst/>
              <a:gdLst/>
              <a:ahLst/>
              <a:cxnLst/>
              <a:rect l="0" t="0" r="0" b="0"/>
              <a:pathLst>
                <a:path w="12701" h="82551">
                  <a:moveTo>
                    <a:pt x="12700" y="0"/>
                  </a:moveTo>
                  <a:lnTo>
                    <a:pt x="12700" y="0"/>
                  </a:lnTo>
                  <a:lnTo>
                    <a:pt x="7674" y="20722"/>
                  </a:lnTo>
                  <a:lnTo>
                    <a:pt x="2160" y="50315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76"/>
            <p:cNvSpPr/>
            <p:nvPr>
              <p:custDataLst>
                <p:tags r:id="rId144"/>
              </p:custDataLst>
            </p:nvPr>
          </p:nvSpPr>
          <p:spPr>
            <a:xfrm>
              <a:off x="2813050" y="368300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0" y="0"/>
                  </a:moveTo>
                  <a:lnTo>
                    <a:pt x="0" y="0"/>
                  </a:lnTo>
                  <a:lnTo>
                    <a:pt x="706" y="15901"/>
                  </a:lnTo>
                  <a:lnTo>
                    <a:pt x="3371" y="23765"/>
                  </a:lnTo>
                  <a:lnTo>
                    <a:pt x="3144" y="33846"/>
                  </a:lnTo>
                  <a:lnTo>
                    <a:pt x="621" y="57564"/>
                  </a:lnTo>
                  <a:lnTo>
                    <a:pt x="63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77"/>
            <p:cNvSpPr/>
            <p:nvPr>
              <p:custDataLst>
                <p:tags r:id="rId145"/>
              </p:custDataLst>
            </p:nvPr>
          </p:nvSpPr>
          <p:spPr>
            <a:xfrm>
              <a:off x="2809392" y="3822700"/>
              <a:ext cx="10009" cy="95251"/>
            </a:xfrm>
            <a:custGeom>
              <a:avLst/>
              <a:gdLst/>
              <a:ahLst/>
              <a:cxnLst/>
              <a:rect l="0" t="0" r="0" b="0"/>
              <a:pathLst>
                <a:path w="10009" h="95251">
                  <a:moveTo>
                    <a:pt x="3658" y="0"/>
                  </a:moveTo>
                  <a:lnTo>
                    <a:pt x="3658" y="0"/>
                  </a:lnTo>
                  <a:lnTo>
                    <a:pt x="287" y="6742"/>
                  </a:lnTo>
                  <a:lnTo>
                    <a:pt x="0" y="9434"/>
                  </a:lnTo>
                  <a:lnTo>
                    <a:pt x="3382" y="39147"/>
                  </a:lnTo>
                  <a:lnTo>
                    <a:pt x="7986" y="69988"/>
                  </a:lnTo>
                  <a:lnTo>
                    <a:pt x="1000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78"/>
            <p:cNvSpPr/>
            <p:nvPr>
              <p:custDataLst>
                <p:tags r:id="rId146"/>
              </p:custDataLst>
            </p:nvPr>
          </p:nvSpPr>
          <p:spPr>
            <a:xfrm>
              <a:off x="2806767" y="3937000"/>
              <a:ext cx="18984" cy="171451"/>
            </a:xfrm>
            <a:custGeom>
              <a:avLst/>
              <a:gdLst/>
              <a:ahLst/>
              <a:cxnLst/>
              <a:rect l="0" t="0" r="0" b="0"/>
              <a:pathLst>
                <a:path w="18984" h="171451">
                  <a:moveTo>
                    <a:pt x="18983" y="0"/>
                  </a:moveTo>
                  <a:lnTo>
                    <a:pt x="18983" y="0"/>
                  </a:lnTo>
                  <a:lnTo>
                    <a:pt x="15612" y="0"/>
                  </a:lnTo>
                  <a:lnTo>
                    <a:pt x="14619" y="1411"/>
                  </a:lnTo>
                  <a:lnTo>
                    <a:pt x="13025" y="13815"/>
                  </a:lnTo>
                  <a:lnTo>
                    <a:pt x="10868" y="27611"/>
                  </a:lnTo>
                  <a:lnTo>
                    <a:pt x="2523" y="58146"/>
                  </a:lnTo>
                  <a:lnTo>
                    <a:pt x="701" y="82061"/>
                  </a:lnTo>
                  <a:lnTo>
                    <a:pt x="161" y="111176"/>
                  </a:lnTo>
                  <a:lnTo>
                    <a:pt x="0" y="140029"/>
                  </a:lnTo>
                  <a:lnTo>
                    <a:pt x="659" y="157750"/>
                  </a:lnTo>
                  <a:lnTo>
                    <a:pt x="628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9" name="SMARTInkShape-Group17"/>
          <p:cNvGrpSpPr/>
          <p:nvPr/>
        </p:nvGrpSpPr>
        <p:grpSpPr>
          <a:xfrm>
            <a:off x="2610112" y="4146550"/>
            <a:ext cx="399234" cy="190420"/>
            <a:chOff x="2610112" y="4146550"/>
            <a:chExt cx="399234" cy="190420"/>
          </a:xfrm>
        </p:grpSpPr>
        <p:sp>
          <p:nvSpPr>
            <p:cNvPr id="93" name="SMARTInkShape-79"/>
            <p:cNvSpPr/>
            <p:nvPr>
              <p:custDataLst>
                <p:tags r:id="rId135"/>
              </p:custDataLst>
            </p:nvPr>
          </p:nvSpPr>
          <p:spPr>
            <a:xfrm>
              <a:off x="2623281" y="4178300"/>
              <a:ext cx="81820" cy="158670"/>
            </a:xfrm>
            <a:custGeom>
              <a:avLst/>
              <a:gdLst/>
              <a:ahLst/>
              <a:cxnLst/>
              <a:rect l="0" t="0" r="0" b="0"/>
              <a:pathLst>
                <a:path w="81820" h="158670">
                  <a:moveTo>
                    <a:pt x="50069" y="0"/>
                  </a:moveTo>
                  <a:lnTo>
                    <a:pt x="50069" y="0"/>
                  </a:lnTo>
                  <a:lnTo>
                    <a:pt x="44602" y="0"/>
                  </a:lnTo>
                  <a:lnTo>
                    <a:pt x="44307" y="705"/>
                  </a:lnTo>
                  <a:lnTo>
                    <a:pt x="40371" y="27136"/>
                  </a:lnTo>
                  <a:lnTo>
                    <a:pt x="31517" y="51706"/>
                  </a:lnTo>
                  <a:lnTo>
                    <a:pt x="19956" y="81329"/>
                  </a:lnTo>
                  <a:lnTo>
                    <a:pt x="7594" y="109077"/>
                  </a:lnTo>
                  <a:lnTo>
                    <a:pt x="365" y="136573"/>
                  </a:lnTo>
                  <a:lnTo>
                    <a:pt x="0" y="139732"/>
                  </a:lnTo>
                  <a:lnTo>
                    <a:pt x="1168" y="142544"/>
                  </a:lnTo>
                  <a:lnTo>
                    <a:pt x="6227" y="147549"/>
                  </a:lnTo>
                  <a:lnTo>
                    <a:pt x="15062" y="150244"/>
                  </a:lnTo>
                  <a:lnTo>
                    <a:pt x="43421" y="152822"/>
                  </a:lnTo>
                  <a:lnTo>
                    <a:pt x="73446" y="158341"/>
                  </a:lnTo>
                  <a:lnTo>
                    <a:pt x="80165" y="158669"/>
                  </a:lnTo>
                  <a:lnTo>
                    <a:pt x="80716" y="157990"/>
                  </a:lnTo>
                  <a:lnTo>
                    <a:pt x="81819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80"/>
            <p:cNvSpPr/>
            <p:nvPr>
              <p:custDataLst>
                <p:tags r:id="rId136"/>
              </p:custDataLst>
            </p:nvPr>
          </p:nvSpPr>
          <p:spPr>
            <a:xfrm>
              <a:off x="2610112" y="4241800"/>
              <a:ext cx="101339" cy="25401"/>
            </a:xfrm>
            <a:custGeom>
              <a:avLst/>
              <a:gdLst/>
              <a:ahLst/>
              <a:cxnLst/>
              <a:rect l="0" t="0" r="0" b="0"/>
              <a:pathLst>
                <a:path w="101339" h="25401">
                  <a:moveTo>
                    <a:pt x="6088" y="25400"/>
                  </a:moveTo>
                  <a:lnTo>
                    <a:pt x="6088" y="25400"/>
                  </a:lnTo>
                  <a:lnTo>
                    <a:pt x="0" y="19311"/>
                  </a:lnTo>
                  <a:lnTo>
                    <a:pt x="28310" y="14034"/>
                  </a:lnTo>
                  <a:lnTo>
                    <a:pt x="56261" y="12964"/>
                  </a:lnTo>
                  <a:lnTo>
                    <a:pt x="80753" y="12047"/>
                  </a:lnTo>
                  <a:lnTo>
                    <a:pt x="88191" y="9352"/>
                  </a:lnTo>
                  <a:lnTo>
                    <a:pt x="1013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81"/>
            <p:cNvSpPr/>
            <p:nvPr>
              <p:custDataLst>
                <p:tags r:id="rId137"/>
              </p:custDataLst>
            </p:nvPr>
          </p:nvSpPr>
          <p:spPr>
            <a:xfrm>
              <a:off x="2749550" y="42418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7838" y="0"/>
                  </a:lnTo>
                  <a:lnTo>
                    <a:pt x="52239" y="705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82"/>
            <p:cNvSpPr/>
            <p:nvPr>
              <p:custDataLst>
                <p:tags r:id="rId138"/>
              </p:custDataLst>
            </p:nvPr>
          </p:nvSpPr>
          <p:spPr>
            <a:xfrm>
              <a:off x="2794000" y="4203700"/>
              <a:ext cx="6351" cy="88901"/>
            </a:xfrm>
            <a:custGeom>
              <a:avLst/>
              <a:gdLst/>
              <a:ahLst/>
              <a:cxnLst/>
              <a:rect l="0" t="0" r="0" b="0"/>
              <a:pathLst>
                <a:path w="6351" h="88901">
                  <a:moveTo>
                    <a:pt x="6350" y="0"/>
                  </a:moveTo>
                  <a:lnTo>
                    <a:pt x="6350" y="0"/>
                  </a:lnTo>
                  <a:lnTo>
                    <a:pt x="6350" y="29232"/>
                  </a:lnTo>
                  <a:lnTo>
                    <a:pt x="2692" y="50851"/>
                  </a:lnTo>
                  <a:lnTo>
                    <a:pt x="6166" y="77864"/>
                  </a:lnTo>
                  <a:lnTo>
                    <a:pt x="4387" y="82349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83"/>
            <p:cNvSpPr/>
            <p:nvPr>
              <p:custDataLst>
                <p:tags r:id="rId139"/>
              </p:custDataLst>
            </p:nvPr>
          </p:nvSpPr>
          <p:spPr>
            <a:xfrm>
              <a:off x="2908300" y="4165600"/>
              <a:ext cx="6351" cy="158751"/>
            </a:xfrm>
            <a:custGeom>
              <a:avLst/>
              <a:gdLst/>
              <a:ahLst/>
              <a:cxnLst/>
              <a:rect l="0" t="0" r="0" b="0"/>
              <a:pathLst>
                <a:path w="6351" h="158751">
                  <a:moveTo>
                    <a:pt x="6350" y="0"/>
                  </a:moveTo>
                  <a:lnTo>
                    <a:pt x="6350" y="0"/>
                  </a:lnTo>
                  <a:lnTo>
                    <a:pt x="5645" y="28143"/>
                  </a:lnTo>
                  <a:lnTo>
                    <a:pt x="1986" y="55689"/>
                  </a:lnTo>
                  <a:lnTo>
                    <a:pt x="883" y="78373"/>
                  </a:lnTo>
                  <a:lnTo>
                    <a:pt x="262" y="108202"/>
                  </a:lnTo>
                  <a:lnTo>
                    <a:pt x="52" y="134131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84"/>
            <p:cNvSpPr/>
            <p:nvPr>
              <p:custDataLst>
                <p:tags r:id="rId140"/>
              </p:custDataLst>
            </p:nvPr>
          </p:nvSpPr>
          <p:spPr>
            <a:xfrm>
              <a:off x="2852033" y="4146550"/>
              <a:ext cx="157313" cy="11377"/>
            </a:xfrm>
            <a:custGeom>
              <a:avLst/>
              <a:gdLst/>
              <a:ahLst/>
              <a:cxnLst/>
              <a:rect l="0" t="0" r="0" b="0"/>
              <a:pathLst>
                <a:path w="157313" h="11377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27713" y="8231"/>
                  </a:lnTo>
                  <a:lnTo>
                    <a:pt x="52746" y="11376"/>
                  </a:lnTo>
                  <a:lnTo>
                    <a:pt x="82505" y="10426"/>
                  </a:lnTo>
                  <a:lnTo>
                    <a:pt x="111784" y="7558"/>
                  </a:lnTo>
                  <a:lnTo>
                    <a:pt x="134570" y="4826"/>
                  </a:lnTo>
                  <a:lnTo>
                    <a:pt x="157312" y="84"/>
                  </a:lnTo>
                  <a:lnTo>
                    <a:pt x="1515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SMARTInkShape-Group18"/>
          <p:cNvGrpSpPr/>
          <p:nvPr/>
        </p:nvGrpSpPr>
        <p:grpSpPr>
          <a:xfrm>
            <a:off x="1202691" y="5359400"/>
            <a:ext cx="442729" cy="311151"/>
            <a:chOff x="1202691" y="5359400"/>
            <a:chExt cx="442729" cy="311151"/>
          </a:xfrm>
        </p:grpSpPr>
        <p:sp>
          <p:nvSpPr>
            <p:cNvPr id="100" name="SMARTInkShape-85"/>
            <p:cNvSpPr/>
            <p:nvPr>
              <p:custDataLst>
                <p:tags r:id="rId128"/>
              </p:custDataLst>
            </p:nvPr>
          </p:nvSpPr>
          <p:spPr>
            <a:xfrm>
              <a:off x="1202691" y="5473700"/>
              <a:ext cx="154560" cy="196851"/>
            </a:xfrm>
            <a:custGeom>
              <a:avLst/>
              <a:gdLst/>
              <a:ahLst/>
              <a:cxnLst/>
              <a:rect l="0" t="0" r="0" b="0"/>
              <a:pathLst>
                <a:path w="154560" h="196851">
                  <a:moveTo>
                    <a:pt x="60959" y="0"/>
                  </a:moveTo>
                  <a:lnTo>
                    <a:pt x="60959" y="0"/>
                  </a:lnTo>
                  <a:lnTo>
                    <a:pt x="57588" y="0"/>
                  </a:lnTo>
                  <a:lnTo>
                    <a:pt x="56595" y="1411"/>
                  </a:lnTo>
                  <a:lnTo>
                    <a:pt x="48129" y="27789"/>
                  </a:lnTo>
                  <a:lnTo>
                    <a:pt x="40910" y="48334"/>
                  </a:lnTo>
                  <a:lnTo>
                    <a:pt x="32293" y="72988"/>
                  </a:lnTo>
                  <a:lnTo>
                    <a:pt x="21407" y="102759"/>
                  </a:lnTo>
                  <a:lnTo>
                    <a:pt x="11395" y="129161"/>
                  </a:lnTo>
                  <a:lnTo>
                    <a:pt x="1588" y="160096"/>
                  </a:lnTo>
                  <a:lnTo>
                    <a:pt x="0" y="174870"/>
                  </a:lnTo>
                  <a:lnTo>
                    <a:pt x="1646" y="186141"/>
                  </a:lnTo>
                  <a:lnTo>
                    <a:pt x="5895" y="189005"/>
                  </a:lnTo>
                  <a:lnTo>
                    <a:pt x="20023" y="190306"/>
                  </a:lnTo>
                  <a:lnTo>
                    <a:pt x="41825" y="188532"/>
                  </a:lnTo>
                  <a:lnTo>
                    <a:pt x="67271" y="185392"/>
                  </a:lnTo>
                  <a:lnTo>
                    <a:pt x="92692" y="181644"/>
                  </a:lnTo>
                  <a:lnTo>
                    <a:pt x="124062" y="178939"/>
                  </a:lnTo>
                  <a:lnTo>
                    <a:pt x="136748" y="180187"/>
                  </a:lnTo>
                  <a:lnTo>
                    <a:pt x="147856" y="184858"/>
                  </a:lnTo>
                  <a:lnTo>
                    <a:pt x="152496" y="188697"/>
                  </a:lnTo>
                  <a:lnTo>
                    <a:pt x="154559" y="192756"/>
                  </a:lnTo>
                  <a:lnTo>
                    <a:pt x="154403" y="194121"/>
                  </a:lnTo>
                  <a:lnTo>
                    <a:pt x="153594" y="195031"/>
                  </a:lnTo>
                  <a:lnTo>
                    <a:pt x="149859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86"/>
            <p:cNvSpPr/>
            <p:nvPr>
              <p:custDataLst>
                <p:tags r:id="rId129"/>
              </p:custDataLst>
            </p:nvPr>
          </p:nvSpPr>
          <p:spPr>
            <a:xfrm>
              <a:off x="1238250" y="5556250"/>
              <a:ext cx="120651" cy="9483"/>
            </a:xfrm>
            <a:custGeom>
              <a:avLst/>
              <a:gdLst/>
              <a:ahLst/>
              <a:cxnLst/>
              <a:rect l="0" t="0" r="0" b="0"/>
              <a:pathLst>
                <a:path w="120651" h="9483">
                  <a:moveTo>
                    <a:pt x="0" y="6350"/>
                  </a:moveTo>
                  <a:lnTo>
                    <a:pt x="0" y="6350"/>
                  </a:lnTo>
                  <a:lnTo>
                    <a:pt x="0" y="882"/>
                  </a:lnTo>
                  <a:lnTo>
                    <a:pt x="29886" y="5545"/>
                  </a:lnTo>
                  <a:lnTo>
                    <a:pt x="53619" y="9482"/>
                  </a:lnTo>
                  <a:lnTo>
                    <a:pt x="78525" y="8375"/>
                  </a:lnTo>
                  <a:lnTo>
                    <a:pt x="110007" y="1591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87"/>
            <p:cNvSpPr/>
            <p:nvPr>
              <p:custDataLst>
                <p:tags r:id="rId130"/>
              </p:custDataLst>
            </p:nvPr>
          </p:nvSpPr>
          <p:spPr>
            <a:xfrm>
              <a:off x="1234592" y="5454650"/>
              <a:ext cx="156059" cy="19051"/>
            </a:xfrm>
            <a:custGeom>
              <a:avLst/>
              <a:gdLst/>
              <a:ahLst/>
              <a:cxnLst/>
              <a:rect l="0" t="0" r="0" b="0"/>
              <a:pathLst>
                <a:path w="156059" h="19051">
                  <a:moveTo>
                    <a:pt x="3658" y="19050"/>
                  </a:moveTo>
                  <a:lnTo>
                    <a:pt x="3658" y="19050"/>
                  </a:lnTo>
                  <a:lnTo>
                    <a:pt x="0" y="19050"/>
                  </a:lnTo>
                  <a:lnTo>
                    <a:pt x="10252" y="17168"/>
                  </a:lnTo>
                  <a:lnTo>
                    <a:pt x="34775" y="12143"/>
                  </a:lnTo>
                  <a:lnTo>
                    <a:pt x="56999" y="8924"/>
                  </a:lnTo>
                  <a:lnTo>
                    <a:pt x="80987" y="7494"/>
                  </a:lnTo>
                  <a:lnTo>
                    <a:pt x="111551" y="6689"/>
                  </a:lnTo>
                  <a:lnTo>
                    <a:pt x="141957" y="1369"/>
                  </a:lnTo>
                  <a:lnTo>
                    <a:pt x="1560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88"/>
            <p:cNvSpPr/>
            <p:nvPr>
              <p:custDataLst>
                <p:tags r:id="rId131"/>
              </p:custDataLst>
            </p:nvPr>
          </p:nvSpPr>
          <p:spPr>
            <a:xfrm>
              <a:off x="1382270" y="5391150"/>
              <a:ext cx="103631" cy="266701"/>
            </a:xfrm>
            <a:custGeom>
              <a:avLst/>
              <a:gdLst/>
              <a:ahLst/>
              <a:cxnLst/>
              <a:rect l="0" t="0" r="0" b="0"/>
              <a:pathLst>
                <a:path w="103631" h="266701">
                  <a:moveTo>
                    <a:pt x="103630" y="0"/>
                  </a:moveTo>
                  <a:lnTo>
                    <a:pt x="103630" y="0"/>
                  </a:lnTo>
                  <a:lnTo>
                    <a:pt x="96888" y="3371"/>
                  </a:lnTo>
                  <a:lnTo>
                    <a:pt x="71123" y="32520"/>
                  </a:lnTo>
                  <a:lnTo>
                    <a:pt x="52729" y="57022"/>
                  </a:lnTo>
                  <a:lnTo>
                    <a:pt x="34676" y="86256"/>
                  </a:lnTo>
                  <a:lnTo>
                    <a:pt x="25911" y="101954"/>
                  </a:lnTo>
                  <a:lnTo>
                    <a:pt x="18656" y="118064"/>
                  </a:lnTo>
                  <a:lnTo>
                    <a:pt x="12408" y="134448"/>
                  </a:lnTo>
                  <a:lnTo>
                    <a:pt x="6832" y="151015"/>
                  </a:lnTo>
                  <a:lnTo>
                    <a:pt x="637" y="182594"/>
                  </a:lnTo>
                  <a:lnTo>
                    <a:pt x="0" y="210975"/>
                  </a:lnTo>
                  <a:lnTo>
                    <a:pt x="6772" y="232996"/>
                  </a:lnTo>
                  <a:lnTo>
                    <a:pt x="16838" y="248428"/>
                  </a:lnTo>
                  <a:lnTo>
                    <a:pt x="27661" y="258579"/>
                  </a:lnTo>
                  <a:lnTo>
                    <a:pt x="4648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89"/>
            <p:cNvSpPr/>
            <p:nvPr>
              <p:custDataLst>
                <p:tags r:id="rId132"/>
              </p:custDataLst>
            </p:nvPr>
          </p:nvSpPr>
          <p:spPr>
            <a:xfrm>
              <a:off x="1483231" y="5410200"/>
              <a:ext cx="66170" cy="233884"/>
            </a:xfrm>
            <a:custGeom>
              <a:avLst/>
              <a:gdLst/>
              <a:ahLst/>
              <a:cxnLst/>
              <a:rect l="0" t="0" r="0" b="0"/>
              <a:pathLst>
                <a:path w="66170" h="233884">
                  <a:moveTo>
                    <a:pt x="53469" y="0"/>
                  </a:moveTo>
                  <a:lnTo>
                    <a:pt x="53469" y="0"/>
                  </a:lnTo>
                  <a:lnTo>
                    <a:pt x="56840" y="10113"/>
                  </a:lnTo>
                  <a:lnTo>
                    <a:pt x="55565" y="36628"/>
                  </a:lnTo>
                  <a:lnTo>
                    <a:pt x="48756" y="61199"/>
                  </a:lnTo>
                  <a:lnTo>
                    <a:pt x="38675" y="89288"/>
                  </a:lnTo>
                  <a:lnTo>
                    <a:pt x="27138" y="120587"/>
                  </a:lnTo>
                  <a:lnTo>
                    <a:pt x="14955" y="151431"/>
                  </a:lnTo>
                  <a:lnTo>
                    <a:pt x="4602" y="179486"/>
                  </a:lnTo>
                  <a:lnTo>
                    <a:pt x="0" y="201362"/>
                  </a:lnTo>
                  <a:lnTo>
                    <a:pt x="1718" y="216729"/>
                  </a:lnTo>
                  <a:lnTo>
                    <a:pt x="4152" y="222803"/>
                  </a:lnTo>
                  <a:lnTo>
                    <a:pt x="7891" y="226852"/>
                  </a:lnTo>
                  <a:lnTo>
                    <a:pt x="17690" y="231350"/>
                  </a:lnTo>
                  <a:lnTo>
                    <a:pt x="35107" y="233883"/>
                  </a:lnTo>
                  <a:lnTo>
                    <a:pt x="47425" y="230713"/>
                  </a:lnTo>
                  <a:lnTo>
                    <a:pt x="66169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90"/>
            <p:cNvSpPr/>
            <p:nvPr>
              <p:custDataLst>
                <p:tags r:id="rId133"/>
              </p:custDataLst>
            </p:nvPr>
          </p:nvSpPr>
          <p:spPr>
            <a:xfrm>
              <a:off x="1466850" y="5524500"/>
              <a:ext cx="95251" cy="23707"/>
            </a:xfrm>
            <a:custGeom>
              <a:avLst/>
              <a:gdLst/>
              <a:ahLst/>
              <a:cxnLst/>
              <a:rect l="0" t="0" r="0" b="0"/>
              <a:pathLst>
                <a:path w="95251" h="23707">
                  <a:moveTo>
                    <a:pt x="0" y="0"/>
                  </a:moveTo>
                  <a:lnTo>
                    <a:pt x="0" y="0"/>
                  </a:lnTo>
                  <a:lnTo>
                    <a:pt x="15580" y="12209"/>
                  </a:lnTo>
                  <a:lnTo>
                    <a:pt x="43033" y="22063"/>
                  </a:lnTo>
                  <a:lnTo>
                    <a:pt x="63786" y="23706"/>
                  </a:lnTo>
                  <a:lnTo>
                    <a:pt x="95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91"/>
            <p:cNvSpPr/>
            <p:nvPr>
              <p:custDataLst>
                <p:tags r:id="rId134"/>
              </p:custDataLst>
            </p:nvPr>
          </p:nvSpPr>
          <p:spPr>
            <a:xfrm>
              <a:off x="1600200" y="5359400"/>
              <a:ext cx="45220" cy="292101"/>
            </a:xfrm>
            <a:custGeom>
              <a:avLst/>
              <a:gdLst/>
              <a:ahLst/>
              <a:cxnLst/>
              <a:rect l="0" t="0" r="0" b="0"/>
              <a:pathLst>
                <a:path w="45220" h="292101">
                  <a:moveTo>
                    <a:pt x="6350" y="0"/>
                  </a:moveTo>
                  <a:lnTo>
                    <a:pt x="6350" y="0"/>
                  </a:lnTo>
                  <a:lnTo>
                    <a:pt x="18559" y="15580"/>
                  </a:lnTo>
                  <a:lnTo>
                    <a:pt x="26122" y="36088"/>
                  </a:lnTo>
                  <a:lnTo>
                    <a:pt x="34188" y="64017"/>
                  </a:lnTo>
                  <a:lnTo>
                    <a:pt x="42476" y="95245"/>
                  </a:lnTo>
                  <a:lnTo>
                    <a:pt x="44545" y="112179"/>
                  </a:lnTo>
                  <a:lnTo>
                    <a:pt x="45219" y="129820"/>
                  </a:lnTo>
                  <a:lnTo>
                    <a:pt x="44963" y="147930"/>
                  </a:lnTo>
                  <a:lnTo>
                    <a:pt x="42675" y="166353"/>
                  </a:lnTo>
                  <a:lnTo>
                    <a:pt x="39033" y="184986"/>
                  </a:lnTo>
                  <a:lnTo>
                    <a:pt x="34489" y="203757"/>
                  </a:lnTo>
                  <a:lnTo>
                    <a:pt x="25677" y="234021"/>
                  </a:lnTo>
                  <a:lnTo>
                    <a:pt x="17056" y="257821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" name="SMARTInkShape-Group19"/>
          <p:cNvGrpSpPr/>
          <p:nvPr/>
        </p:nvGrpSpPr>
        <p:grpSpPr>
          <a:xfrm>
            <a:off x="1797050" y="5467350"/>
            <a:ext cx="88901" cy="63501"/>
            <a:chOff x="1797050" y="5467350"/>
            <a:chExt cx="88901" cy="63501"/>
          </a:xfrm>
        </p:grpSpPr>
        <p:sp>
          <p:nvSpPr>
            <p:cNvPr id="108" name="SMARTInkShape-92"/>
            <p:cNvSpPr/>
            <p:nvPr>
              <p:custDataLst>
                <p:tags r:id="rId126"/>
              </p:custDataLst>
            </p:nvPr>
          </p:nvSpPr>
          <p:spPr>
            <a:xfrm>
              <a:off x="1809750" y="54673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29886" y="8838"/>
                  </a:lnTo>
                  <a:lnTo>
                    <a:pt x="61373" y="17218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93"/>
            <p:cNvSpPr/>
            <p:nvPr>
              <p:custDataLst>
                <p:tags r:id="rId127"/>
              </p:custDataLst>
            </p:nvPr>
          </p:nvSpPr>
          <p:spPr>
            <a:xfrm>
              <a:off x="1797050" y="5505450"/>
              <a:ext cx="88901" cy="25401"/>
            </a:xfrm>
            <a:custGeom>
              <a:avLst/>
              <a:gdLst/>
              <a:ahLst/>
              <a:cxnLst/>
              <a:rect l="0" t="0" r="0" b="0"/>
              <a:pathLst>
                <a:path w="88901" h="254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4" y="6907"/>
                  </a:lnTo>
                  <a:lnTo>
                    <a:pt x="29886" y="14926"/>
                  </a:lnTo>
                  <a:lnTo>
                    <a:pt x="61146" y="18941"/>
                  </a:lnTo>
                  <a:lnTo>
                    <a:pt x="889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20"/>
          <p:cNvGrpSpPr/>
          <p:nvPr/>
        </p:nvGrpSpPr>
        <p:grpSpPr>
          <a:xfrm>
            <a:off x="2938230" y="5120388"/>
            <a:ext cx="1824271" cy="505713"/>
            <a:chOff x="2938230" y="5120388"/>
            <a:chExt cx="1824271" cy="505713"/>
          </a:xfrm>
        </p:grpSpPr>
        <p:sp>
          <p:nvSpPr>
            <p:cNvPr id="111" name="SMARTInkShape-94"/>
            <p:cNvSpPr/>
            <p:nvPr>
              <p:custDataLst>
                <p:tags r:id="rId103"/>
              </p:custDataLst>
            </p:nvPr>
          </p:nvSpPr>
          <p:spPr>
            <a:xfrm>
              <a:off x="2949092" y="5441950"/>
              <a:ext cx="67159" cy="31751"/>
            </a:xfrm>
            <a:custGeom>
              <a:avLst/>
              <a:gdLst/>
              <a:ahLst/>
              <a:cxnLst/>
              <a:rect l="0" t="0" r="0" b="0"/>
              <a:pathLst>
                <a:path w="67159" h="317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2" y="3370"/>
                  </a:lnTo>
                  <a:lnTo>
                    <a:pt x="9779" y="12209"/>
                  </a:lnTo>
                  <a:lnTo>
                    <a:pt x="38924" y="27287"/>
                  </a:lnTo>
                  <a:lnTo>
                    <a:pt x="67158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95"/>
            <p:cNvSpPr/>
            <p:nvPr>
              <p:custDataLst>
                <p:tags r:id="rId104"/>
              </p:custDataLst>
            </p:nvPr>
          </p:nvSpPr>
          <p:spPr>
            <a:xfrm>
              <a:off x="2938230" y="5486400"/>
              <a:ext cx="78021" cy="22054"/>
            </a:xfrm>
            <a:custGeom>
              <a:avLst/>
              <a:gdLst/>
              <a:ahLst/>
              <a:cxnLst/>
              <a:rect l="0" t="0" r="0" b="0"/>
              <a:pathLst>
                <a:path w="78021" h="22054">
                  <a:moveTo>
                    <a:pt x="8170" y="0"/>
                  </a:moveTo>
                  <a:lnTo>
                    <a:pt x="8170" y="0"/>
                  </a:lnTo>
                  <a:lnTo>
                    <a:pt x="1428" y="3371"/>
                  </a:lnTo>
                  <a:lnTo>
                    <a:pt x="148" y="5069"/>
                  </a:lnTo>
                  <a:lnTo>
                    <a:pt x="0" y="6907"/>
                  </a:lnTo>
                  <a:lnTo>
                    <a:pt x="606" y="8838"/>
                  </a:lnTo>
                  <a:lnTo>
                    <a:pt x="2422" y="10126"/>
                  </a:lnTo>
                  <a:lnTo>
                    <a:pt x="32845" y="17543"/>
                  </a:lnTo>
                  <a:lnTo>
                    <a:pt x="52405" y="22053"/>
                  </a:lnTo>
                  <a:lnTo>
                    <a:pt x="7802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96"/>
            <p:cNvSpPr/>
            <p:nvPr>
              <p:custDataLst>
                <p:tags r:id="rId105"/>
              </p:custDataLst>
            </p:nvPr>
          </p:nvSpPr>
          <p:spPr>
            <a:xfrm>
              <a:off x="3169648" y="5378450"/>
              <a:ext cx="24403" cy="114301"/>
            </a:xfrm>
            <a:custGeom>
              <a:avLst/>
              <a:gdLst/>
              <a:ahLst/>
              <a:cxnLst/>
              <a:rect l="0" t="0" r="0" b="0"/>
              <a:pathLst>
                <a:path w="24403" h="114301">
                  <a:moveTo>
                    <a:pt x="24402" y="0"/>
                  </a:moveTo>
                  <a:lnTo>
                    <a:pt x="24402" y="0"/>
                  </a:lnTo>
                  <a:lnTo>
                    <a:pt x="12193" y="15580"/>
                  </a:lnTo>
                  <a:lnTo>
                    <a:pt x="4008" y="39346"/>
                  </a:lnTo>
                  <a:lnTo>
                    <a:pt x="485" y="65358"/>
                  </a:lnTo>
                  <a:lnTo>
                    <a:pt x="0" y="92952"/>
                  </a:lnTo>
                  <a:lnTo>
                    <a:pt x="5352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97"/>
            <p:cNvSpPr/>
            <p:nvPr>
              <p:custDataLst>
                <p:tags r:id="rId106"/>
              </p:custDataLst>
            </p:nvPr>
          </p:nvSpPr>
          <p:spPr>
            <a:xfrm>
              <a:off x="3130550" y="54673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4520" y="392"/>
                  </a:lnTo>
                  <a:lnTo>
                    <a:pt x="59852" y="115"/>
                  </a:lnTo>
                  <a:lnTo>
                    <a:pt x="85938" y="3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98"/>
            <p:cNvSpPr/>
            <p:nvPr>
              <p:custDataLst>
                <p:tags r:id="rId107"/>
              </p:custDataLst>
            </p:nvPr>
          </p:nvSpPr>
          <p:spPr>
            <a:xfrm>
              <a:off x="3115792" y="5506333"/>
              <a:ext cx="103659" cy="119768"/>
            </a:xfrm>
            <a:custGeom>
              <a:avLst/>
              <a:gdLst/>
              <a:ahLst/>
              <a:cxnLst/>
              <a:rect l="0" t="0" r="0" b="0"/>
              <a:pathLst>
                <a:path w="103659" h="119768">
                  <a:moveTo>
                    <a:pt x="21108" y="5467"/>
                  </a:moveTo>
                  <a:lnTo>
                    <a:pt x="21108" y="5467"/>
                  </a:lnTo>
                  <a:lnTo>
                    <a:pt x="27850" y="2096"/>
                  </a:lnTo>
                  <a:lnTo>
                    <a:pt x="42156" y="0"/>
                  </a:lnTo>
                  <a:lnTo>
                    <a:pt x="65247" y="4361"/>
                  </a:lnTo>
                  <a:lnTo>
                    <a:pt x="75062" y="8033"/>
                  </a:lnTo>
                  <a:lnTo>
                    <a:pt x="82247" y="13898"/>
                  </a:lnTo>
                  <a:lnTo>
                    <a:pt x="85151" y="17438"/>
                  </a:lnTo>
                  <a:lnTo>
                    <a:pt x="84970" y="21914"/>
                  </a:lnTo>
                  <a:lnTo>
                    <a:pt x="79124" y="32532"/>
                  </a:lnTo>
                  <a:lnTo>
                    <a:pt x="52350" y="57301"/>
                  </a:lnTo>
                  <a:lnTo>
                    <a:pt x="25347" y="79073"/>
                  </a:lnTo>
                  <a:lnTo>
                    <a:pt x="2190" y="97905"/>
                  </a:lnTo>
                  <a:lnTo>
                    <a:pt x="29" y="100959"/>
                  </a:lnTo>
                  <a:lnTo>
                    <a:pt x="0" y="102995"/>
                  </a:lnTo>
                  <a:lnTo>
                    <a:pt x="1391" y="104352"/>
                  </a:lnTo>
                  <a:lnTo>
                    <a:pt x="28468" y="111074"/>
                  </a:lnTo>
                  <a:lnTo>
                    <a:pt x="55117" y="112722"/>
                  </a:lnTo>
                  <a:lnTo>
                    <a:pt x="81918" y="115161"/>
                  </a:lnTo>
                  <a:lnTo>
                    <a:pt x="103658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99"/>
            <p:cNvSpPr/>
            <p:nvPr>
              <p:custDataLst>
                <p:tags r:id="rId108"/>
              </p:custDataLst>
            </p:nvPr>
          </p:nvSpPr>
          <p:spPr>
            <a:xfrm>
              <a:off x="3337133" y="5336979"/>
              <a:ext cx="104568" cy="238322"/>
            </a:xfrm>
            <a:custGeom>
              <a:avLst/>
              <a:gdLst/>
              <a:ahLst/>
              <a:cxnLst/>
              <a:rect l="0" t="0" r="0" b="0"/>
              <a:pathLst>
                <a:path w="104568" h="238322">
                  <a:moveTo>
                    <a:pt x="66467" y="3371"/>
                  </a:moveTo>
                  <a:lnTo>
                    <a:pt x="66467" y="3371"/>
                  </a:lnTo>
                  <a:lnTo>
                    <a:pt x="66467" y="0"/>
                  </a:lnTo>
                  <a:lnTo>
                    <a:pt x="63096" y="28443"/>
                  </a:lnTo>
                  <a:lnTo>
                    <a:pt x="55796" y="52379"/>
                  </a:lnTo>
                  <a:lnTo>
                    <a:pt x="45497" y="79480"/>
                  </a:lnTo>
                  <a:lnTo>
                    <a:pt x="33864" y="107988"/>
                  </a:lnTo>
                  <a:lnTo>
                    <a:pt x="23519" y="135239"/>
                  </a:lnTo>
                  <a:lnTo>
                    <a:pt x="14924" y="159346"/>
                  </a:lnTo>
                  <a:lnTo>
                    <a:pt x="5538" y="188305"/>
                  </a:lnTo>
                  <a:lnTo>
                    <a:pt x="4110" y="194219"/>
                  </a:lnTo>
                  <a:lnTo>
                    <a:pt x="3729" y="194809"/>
                  </a:lnTo>
                  <a:lnTo>
                    <a:pt x="3475" y="194496"/>
                  </a:lnTo>
                  <a:lnTo>
                    <a:pt x="24059" y="164040"/>
                  </a:lnTo>
                  <a:lnTo>
                    <a:pt x="38301" y="136897"/>
                  </a:lnTo>
                  <a:lnTo>
                    <a:pt x="51458" y="116625"/>
                  </a:lnTo>
                  <a:lnTo>
                    <a:pt x="58150" y="110151"/>
                  </a:lnTo>
                  <a:lnTo>
                    <a:pt x="60922" y="108424"/>
                  </a:lnTo>
                  <a:lnTo>
                    <a:pt x="63476" y="108684"/>
                  </a:lnTo>
                  <a:lnTo>
                    <a:pt x="65884" y="110269"/>
                  </a:lnTo>
                  <a:lnTo>
                    <a:pt x="68195" y="112736"/>
                  </a:lnTo>
                  <a:lnTo>
                    <a:pt x="69030" y="116497"/>
                  </a:lnTo>
                  <a:lnTo>
                    <a:pt x="68077" y="126322"/>
                  </a:lnTo>
                  <a:lnTo>
                    <a:pt x="53460" y="147123"/>
                  </a:lnTo>
                  <a:lnTo>
                    <a:pt x="23942" y="173661"/>
                  </a:lnTo>
                  <a:lnTo>
                    <a:pt x="634" y="190931"/>
                  </a:lnTo>
                  <a:lnTo>
                    <a:pt x="0" y="191205"/>
                  </a:lnTo>
                  <a:lnTo>
                    <a:pt x="1178" y="189629"/>
                  </a:lnTo>
                  <a:lnTo>
                    <a:pt x="12047" y="179209"/>
                  </a:lnTo>
                  <a:lnTo>
                    <a:pt x="17115" y="176771"/>
                  </a:lnTo>
                  <a:lnTo>
                    <a:pt x="27307" y="175398"/>
                  </a:lnTo>
                  <a:lnTo>
                    <a:pt x="30482" y="176617"/>
                  </a:lnTo>
                  <a:lnTo>
                    <a:pt x="59226" y="202456"/>
                  </a:lnTo>
                  <a:lnTo>
                    <a:pt x="72553" y="216170"/>
                  </a:lnTo>
                  <a:lnTo>
                    <a:pt x="80461" y="222832"/>
                  </a:lnTo>
                  <a:lnTo>
                    <a:pt x="88880" y="233104"/>
                  </a:lnTo>
                  <a:lnTo>
                    <a:pt x="93597" y="236003"/>
                  </a:lnTo>
                  <a:lnTo>
                    <a:pt x="104567" y="238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00"/>
            <p:cNvSpPr/>
            <p:nvPr>
              <p:custDataLst>
                <p:tags r:id="rId109"/>
              </p:custDataLst>
            </p:nvPr>
          </p:nvSpPr>
          <p:spPr>
            <a:xfrm>
              <a:off x="3506573" y="5321300"/>
              <a:ext cx="81178" cy="266701"/>
            </a:xfrm>
            <a:custGeom>
              <a:avLst/>
              <a:gdLst/>
              <a:ahLst/>
              <a:cxnLst/>
              <a:rect l="0" t="0" r="0" b="0"/>
              <a:pathLst>
                <a:path w="81178" h="266701">
                  <a:moveTo>
                    <a:pt x="81177" y="0"/>
                  </a:moveTo>
                  <a:lnTo>
                    <a:pt x="81177" y="0"/>
                  </a:lnTo>
                  <a:lnTo>
                    <a:pt x="74435" y="3371"/>
                  </a:lnTo>
                  <a:lnTo>
                    <a:pt x="53740" y="28156"/>
                  </a:lnTo>
                  <a:lnTo>
                    <a:pt x="39114" y="51555"/>
                  </a:lnTo>
                  <a:lnTo>
                    <a:pt x="25088" y="80298"/>
                  </a:lnTo>
                  <a:lnTo>
                    <a:pt x="13209" y="111888"/>
                  </a:lnTo>
                  <a:lnTo>
                    <a:pt x="9054" y="128215"/>
                  </a:lnTo>
                  <a:lnTo>
                    <a:pt x="5579" y="144742"/>
                  </a:lnTo>
                  <a:lnTo>
                    <a:pt x="1717" y="174396"/>
                  </a:lnTo>
                  <a:lnTo>
                    <a:pt x="0" y="200276"/>
                  </a:lnTo>
                  <a:lnTo>
                    <a:pt x="445" y="230007"/>
                  </a:lnTo>
                  <a:lnTo>
                    <a:pt x="8760" y="257492"/>
                  </a:lnTo>
                  <a:lnTo>
                    <a:pt x="9615" y="262678"/>
                  </a:lnTo>
                  <a:lnTo>
                    <a:pt x="10891" y="265430"/>
                  </a:lnTo>
                  <a:lnTo>
                    <a:pt x="12448" y="266558"/>
                  </a:lnTo>
                  <a:lnTo>
                    <a:pt x="17677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01"/>
            <p:cNvSpPr/>
            <p:nvPr>
              <p:custDataLst>
                <p:tags r:id="rId110"/>
              </p:custDataLst>
            </p:nvPr>
          </p:nvSpPr>
          <p:spPr>
            <a:xfrm>
              <a:off x="3619500" y="5461000"/>
              <a:ext cx="76201" cy="94654"/>
            </a:xfrm>
            <a:custGeom>
              <a:avLst/>
              <a:gdLst/>
              <a:ahLst/>
              <a:cxnLst/>
              <a:rect l="0" t="0" r="0" b="0"/>
              <a:pathLst>
                <a:path w="76201" h="94654">
                  <a:moveTo>
                    <a:pt x="0" y="0"/>
                  </a:moveTo>
                  <a:lnTo>
                    <a:pt x="0" y="0"/>
                  </a:lnTo>
                  <a:lnTo>
                    <a:pt x="0" y="15580"/>
                  </a:lnTo>
                  <a:lnTo>
                    <a:pt x="10139" y="43033"/>
                  </a:lnTo>
                  <a:lnTo>
                    <a:pt x="27611" y="69570"/>
                  </a:lnTo>
                  <a:lnTo>
                    <a:pt x="47866" y="88453"/>
                  </a:lnTo>
                  <a:lnTo>
                    <a:pt x="56786" y="92229"/>
                  </a:lnTo>
                  <a:lnTo>
                    <a:pt x="70641" y="94653"/>
                  </a:lnTo>
                  <a:lnTo>
                    <a:pt x="72494" y="94146"/>
                  </a:lnTo>
                  <a:lnTo>
                    <a:pt x="73729" y="93104"/>
                  </a:lnTo>
                  <a:lnTo>
                    <a:pt x="762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102"/>
            <p:cNvSpPr/>
            <p:nvPr>
              <p:custDataLst>
                <p:tags r:id="rId111"/>
              </p:custDataLst>
            </p:nvPr>
          </p:nvSpPr>
          <p:spPr>
            <a:xfrm>
              <a:off x="3601333" y="5461000"/>
              <a:ext cx="88018" cy="63501"/>
            </a:xfrm>
            <a:custGeom>
              <a:avLst/>
              <a:gdLst/>
              <a:ahLst/>
              <a:cxnLst/>
              <a:rect l="0" t="0" r="0" b="0"/>
              <a:pathLst>
                <a:path w="88018" h="63501">
                  <a:moveTo>
                    <a:pt x="5467" y="63500"/>
                  </a:moveTo>
                  <a:lnTo>
                    <a:pt x="5467" y="63500"/>
                  </a:lnTo>
                  <a:lnTo>
                    <a:pt x="0" y="63500"/>
                  </a:lnTo>
                  <a:lnTo>
                    <a:pt x="2750" y="60129"/>
                  </a:lnTo>
                  <a:lnTo>
                    <a:pt x="27713" y="43728"/>
                  </a:lnTo>
                  <a:lnTo>
                    <a:pt x="55644" y="24003"/>
                  </a:lnTo>
                  <a:lnTo>
                    <a:pt x="880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03"/>
            <p:cNvSpPr/>
            <p:nvPr>
              <p:custDataLst>
                <p:tags r:id="rId112"/>
              </p:custDataLst>
            </p:nvPr>
          </p:nvSpPr>
          <p:spPr>
            <a:xfrm>
              <a:off x="3743980" y="5518150"/>
              <a:ext cx="33621" cy="65006"/>
            </a:xfrm>
            <a:custGeom>
              <a:avLst/>
              <a:gdLst/>
              <a:ahLst/>
              <a:cxnLst/>
              <a:rect l="0" t="0" r="0" b="0"/>
              <a:pathLst>
                <a:path w="33621" h="65006">
                  <a:moveTo>
                    <a:pt x="21570" y="0"/>
                  </a:moveTo>
                  <a:lnTo>
                    <a:pt x="21570" y="0"/>
                  </a:lnTo>
                  <a:lnTo>
                    <a:pt x="14828" y="3370"/>
                  </a:lnTo>
                  <a:lnTo>
                    <a:pt x="9637" y="10670"/>
                  </a:lnTo>
                  <a:lnTo>
                    <a:pt x="555" y="32603"/>
                  </a:lnTo>
                  <a:lnTo>
                    <a:pt x="0" y="44829"/>
                  </a:lnTo>
                  <a:lnTo>
                    <a:pt x="840" y="51053"/>
                  </a:lnTo>
                  <a:lnTo>
                    <a:pt x="5536" y="59850"/>
                  </a:lnTo>
                  <a:lnTo>
                    <a:pt x="8765" y="63183"/>
                  </a:lnTo>
                  <a:lnTo>
                    <a:pt x="11622" y="64700"/>
                  </a:lnTo>
                  <a:lnTo>
                    <a:pt x="14232" y="65005"/>
                  </a:lnTo>
                  <a:lnTo>
                    <a:pt x="26863" y="60427"/>
                  </a:lnTo>
                  <a:lnTo>
                    <a:pt x="29332" y="57217"/>
                  </a:lnTo>
                  <a:lnTo>
                    <a:pt x="32807" y="43294"/>
                  </a:lnTo>
                  <a:lnTo>
                    <a:pt x="33620" y="34294"/>
                  </a:lnTo>
                  <a:lnTo>
                    <a:pt x="30218" y="23708"/>
                  </a:lnTo>
                  <a:lnTo>
                    <a:pt x="24002" y="13359"/>
                  </a:lnTo>
                  <a:lnTo>
                    <a:pt x="88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04"/>
            <p:cNvSpPr/>
            <p:nvPr>
              <p:custDataLst>
                <p:tags r:id="rId113"/>
              </p:custDataLst>
            </p:nvPr>
          </p:nvSpPr>
          <p:spPr>
            <a:xfrm>
              <a:off x="3868033" y="5429645"/>
              <a:ext cx="126118" cy="118330"/>
            </a:xfrm>
            <a:custGeom>
              <a:avLst/>
              <a:gdLst/>
              <a:ahLst/>
              <a:cxnLst/>
              <a:rect l="0" t="0" r="0" b="0"/>
              <a:pathLst>
                <a:path w="126118" h="118330">
                  <a:moveTo>
                    <a:pt x="5467" y="31355"/>
                  </a:moveTo>
                  <a:lnTo>
                    <a:pt x="5467" y="31355"/>
                  </a:lnTo>
                  <a:lnTo>
                    <a:pt x="2096" y="31355"/>
                  </a:lnTo>
                  <a:lnTo>
                    <a:pt x="1103" y="32060"/>
                  </a:lnTo>
                  <a:lnTo>
                    <a:pt x="441" y="33236"/>
                  </a:lnTo>
                  <a:lnTo>
                    <a:pt x="0" y="34725"/>
                  </a:lnTo>
                  <a:lnTo>
                    <a:pt x="411" y="35718"/>
                  </a:lnTo>
                  <a:lnTo>
                    <a:pt x="1391" y="36381"/>
                  </a:lnTo>
                  <a:lnTo>
                    <a:pt x="28372" y="43095"/>
                  </a:lnTo>
                  <a:lnTo>
                    <a:pt x="38930" y="39865"/>
                  </a:lnTo>
                  <a:lnTo>
                    <a:pt x="67782" y="26700"/>
                  </a:lnTo>
                  <a:lnTo>
                    <a:pt x="75026" y="19643"/>
                  </a:lnTo>
                  <a:lnTo>
                    <a:pt x="78715" y="13685"/>
                  </a:lnTo>
                  <a:lnTo>
                    <a:pt x="79699" y="11108"/>
                  </a:lnTo>
                  <a:lnTo>
                    <a:pt x="78944" y="8685"/>
                  </a:lnTo>
                  <a:lnTo>
                    <a:pt x="74342" y="4111"/>
                  </a:lnTo>
                  <a:lnTo>
                    <a:pt x="65711" y="1607"/>
                  </a:lnTo>
                  <a:lnTo>
                    <a:pt x="46295" y="0"/>
                  </a:lnTo>
                  <a:lnTo>
                    <a:pt x="35607" y="5425"/>
                  </a:lnTo>
                  <a:lnTo>
                    <a:pt x="19572" y="20379"/>
                  </a:lnTo>
                  <a:lnTo>
                    <a:pt x="11030" y="32827"/>
                  </a:lnTo>
                  <a:lnTo>
                    <a:pt x="2960" y="54996"/>
                  </a:lnTo>
                  <a:lnTo>
                    <a:pt x="825" y="68673"/>
                  </a:lnTo>
                  <a:lnTo>
                    <a:pt x="3639" y="79926"/>
                  </a:lnTo>
                  <a:lnTo>
                    <a:pt x="15039" y="96076"/>
                  </a:lnTo>
                  <a:lnTo>
                    <a:pt x="25949" y="106686"/>
                  </a:lnTo>
                  <a:lnTo>
                    <a:pt x="37853" y="113754"/>
                  </a:lnTo>
                  <a:lnTo>
                    <a:pt x="59826" y="118329"/>
                  </a:lnTo>
                  <a:lnTo>
                    <a:pt x="84211" y="116313"/>
                  </a:lnTo>
                  <a:lnTo>
                    <a:pt x="105939" y="111248"/>
                  </a:lnTo>
                  <a:lnTo>
                    <a:pt x="115503" y="105433"/>
                  </a:lnTo>
                  <a:lnTo>
                    <a:pt x="126117" y="948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05"/>
            <p:cNvSpPr/>
            <p:nvPr>
              <p:custDataLst>
                <p:tags r:id="rId114"/>
              </p:custDataLst>
            </p:nvPr>
          </p:nvSpPr>
          <p:spPr>
            <a:xfrm>
              <a:off x="3987800" y="5309482"/>
              <a:ext cx="63501" cy="5469"/>
            </a:xfrm>
            <a:custGeom>
              <a:avLst/>
              <a:gdLst/>
              <a:ahLst/>
              <a:cxnLst/>
              <a:rect l="0" t="0" r="0" b="0"/>
              <a:pathLst>
                <a:path w="63501" h="5469">
                  <a:moveTo>
                    <a:pt x="0" y="5468"/>
                  </a:moveTo>
                  <a:lnTo>
                    <a:pt x="0" y="5468"/>
                  </a:lnTo>
                  <a:lnTo>
                    <a:pt x="3371" y="2097"/>
                  </a:lnTo>
                  <a:lnTo>
                    <a:pt x="6907" y="442"/>
                  </a:lnTo>
                  <a:lnTo>
                    <a:pt x="8838" y="0"/>
                  </a:lnTo>
                  <a:lnTo>
                    <a:pt x="38279" y="5110"/>
                  </a:lnTo>
                  <a:lnTo>
                    <a:pt x="63500" y="5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06"/>
            <p:cNvSpPr/>
            <p:nvPr>
              <p:custDataLst>
                <p:tags r:id="rId115"/>
              </p:custDataLst>
            </p:nvPr>
          </p:nvSpPr>
          <p:spPr>
            <a:xfrm>
              <a:off x="4077974" y="5276850"/>
              <a:ext cx="52697" cy="122194"/>
            </a:xfrm>
            <a:custGeom>
              <a:avLst/>
              <a:gdLst/>
              <a:ahLst/>
              <a:cxnLst/>
              <a:rect l="0" t="0" r="0" b="0"/>
              <a:pathLst>
                <a:path w="52697" h="122194">
                  <a:moveTo>
                    <a:pt x="17776" y="0"/>
                  </a:moveTo>
                  <a:lnTo>
                    <a:pt x="17776" y="0"/>
                  </a:lnTo>
                  <a:lnTo>
                    <a:pt x="21147" y="6742"/>
                  </a:lnTo>
                  <a:lnTo>
                    <a:pt x="24243" y="31801"/>
                  </a:lnTo>
                  <a:lnTo>
                    <a:pt x="29021" y="55676"/>
                  </a:lnTo>
                  <a:lnTo>
                    <a:pt x="35075" y="85264"/>
                  </a:lnTo>
                  <a:lnTo>
                    <a:pt x="35342" y="96456"/>
                  </a:lnTo>
                  <a:lnTo>
                    <a:pt x="33109" y="108486"/>
                  </a:lnTo>
                  <a:lnTo>
                    <a:pt x="27883" y="117125"/>
                  </a:lnTo>
                  <a:lnTo>
                    <a:pt x="24514" y="120417"/>
                  </a:lnTo>
                  <a:lnTo>
                    <a:pt x="21563" y="121905"/>
                  </a:lnTo>
                  <a:lnTo>
                    <a:pt x="18889" y="122193"/>
                  </a:lnTo>
                  <a:lnTo>
                    <a:pt x="14037" y="120630"/>
                  </a:lnTo>
                  <a:lnTo>
                    <a:pt x="9529" y="117584"/>
                  </a:lnTo>
                  <a:lnTo>
                    <a:pt x="3025" y="101789"/>
                  </a:lnTo>
                  <a:lnTo>
                    <a:pt x="0" y="82606"/>
                  </a:lnTo>
                  <a:lnTo>
                    <a:pt x="2474" y="66888"/>
                  </a:lnTo>
                  <a:lnTo>
                    <a:pt x="10337" y="48934"/>
                  </a:lnTo>
                  <a:lnTo>
                    <a:pt x="37010" y="19065"/>
                  </a:lnTo>
                  <a:lnTo>
                    <a:pt x="43964" y="11295"/>
                  </a:lnTo>
                  <a:lnTo>
                    <a:pt x="48583" y="3660"/>
                  </a:lnTo>
                  <a:lnTo>
                    <a:pt x="52696" y="1084"/>
                  </a:lnTo>
                  <a:lnTo>
                    <a:pt x="52345" y="723"/>
                  </a:lnTo>
                  <a:lnTo>
                    <a:pt x="495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107"/>
            <p:cNvSpPr/>
            <p:nvPr>
              <p:custDataLst>
                <p:tags r:id="rId116"/>
              </p:custDataLst>
            </p:nvPr>
          </p:nvSpPr>
          <p:spPr>
            <a:xfrm>
              <a:off x="4225683" y="5238750"/>
              <a:ext cx="54218" cy="118962"/>
            </a:xfrm>
            <a:custGeom>
              <a:avLst/>
              <a:gdLst/>
              <a:ahLst/>
              <a:cxnLst/>
              <a:rect l="0" t="0" r="0" b="0"/>
              <a:pathLst>
                <a:path w="54218" h="118962">
                  <a:moveTo>
                    <a:pt x="22467" y="0"/>
                  </a:moveTo>
                  <a:lnTo>
                    <a:pt x="22467" y="0"/>
                  </a:lnTo>
                  <a:lnTo>
                    <a:pt x="19096" y="0"/>
                  </a:lnTo>
                  <a:lnTo>
                    <a:pt x="15560" y="3763"/>
                  </a:lnTo>
                  <a:lnTo>
                    <a:pt x="11636" y="11550"/>
                  </a:lnTo>
                  <a:lnTo>
                    <a:pt x="5249" y="39545"/>
                  </a:lnTo>
                  <a:lnTo>
                    <a:pt x="2079" y="63928"/>
                  </a:lnTo>
                  <a:lnTo>
                    <a:pt x="0" y="79213"/>
                  </a:lnTo>
                  <a:lnTo>
                    <a:pt x="1428" y="90709"/>
                  </a:lnTo>
                  <a:lnTo>
                    <a:pt x="6296" y="100523"/>
                  </a:lnTo>
                  <a:lnTo>
                    <a:pt x="13163" y="108883"/>
                  </a:lnTo>
                  <a:lnTo>
                    <a:pt x="20919" y="114950"/>
                  </a:lnTo>
                  <a:lnTo>
                    <a:pt x="29070" y="118116"/>
                  </a:lnTo>
                  <a:lnTo>
                    <a:pt x="33219" y="118961"/>
                  </a:lnTo>
                  <a:lnTo>
                    <a:pt x="39711" y="118018"/>
                  </a:lnTo>
                  <a:lnTo>
                    <a:pt x="42429" y="116778"/>
                  </a:lnTo>
                  <a:lnTo>
                    <a:pt x="47332" y="111639"/>
                  </a:lnTo>
                  <a:lnTo>
                    <a:pt x="5421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08"/>
            <p:cNvSpPr/>
            <p:nvPr>
              <p:custDataLst>
                <p:tags r:id="rId117"/>
              </p:custDataLst>
            </p:nvPr>
          </p:nvSpPr>
          <p:spPr>
            <a:xfrm>
              <a:off x="4204583" y="5283461"/>
              <a:ext cx="68968" cy="6090"/>
            </a:xfrm>
            <a:custGeom>
              <a:avLst/>
              <a:gdLst/>
              <a:ahLst/>
              <a:cxnLst/>
              <a:rect l="0" t="0" r="0" b="0"/>
              <a:pathLst>
                <a:path w="68968" h="6090">
                  <a:moveTo>
                    <a:pt x="5467" y="6089"/>
                  </a:moveTo>
                  <a:lnTo>
                    <a:pt x="5467" y="6089"/>
                  </a:lnTo>
                  <a:lnTo>
                    <a:pt x="0" y="622"/>
                  </a:lnTo>
                  <a:lnTo>
                    <a:pt x="411" y="327"/>
                  </a:lnTo>
                  <a:lnTo>
                    <a:pt x="2749" y="0"/>
                  </a:lnTo>
                  <a:lnTo>
                    <a:pt x="32040" y="5515"/>
                  </a:lnTo>
                  <a:lnTo>
                    <a:pt x="62589" y="6038"/>
                  </a:lnTo>
                  <a:lnTo>
                    <a:pt x="68967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09"/>
            <p:cNvSpPr/>
            <p:nvPr>
              <p:custDataLst>
                <p:tags r:id="rId118"/>
              </p:custDataLst>
            </p:nvPr>
          </p:nvSpPr>
          <p:spPr>
            <a:xfrm>
              <a:off x="4324350" y="52768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6040" y="5957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10"/>
            <p:cNvSpPr/>
            <p:nvPr>
              <p:custDataLst>
                <p:tags r:id="rId119"/>
              </p:custDataLst>
            </p:nvPr>
          </p:nvSpPr>
          <p:spPr>
            <a:xfrm>
              <a:off x="4343400" y="525145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6350" y="3370"/>
                  </a:lnTo>
                  <a:lnTo>
                    <a:pt x="883" y="27136"/>
                  </a:lnTo>
                  <a:lnTo>
                    <a:pt x="78" y="54814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11"/>
            <p:cNvSpPr/>
            <p:nvPr>
              <p:custDataLst>
                <p:tags r:id="rId120"/>
              </p:custDataLst>
            </p:nvPr>
          </p:nvSpPr>
          <p:spPr>
            <a:xfrm>
              <a:off x="4425950" y="5238750"/>
              <a:ext cx="1" cy="91391"/>
            </a:xfrm>
            <a:custGeom>
              <a:avLst/>
              <a:gdLst/>
              <a:ahLst/>
              <a:cxnLst/>
              <a:rect l="0" t="0" r="0" b="0"/>
              <a:pathLst>
                <a:path w="1" h="91391">
                  <a:moveTo>
                    <a:pt x="0" y="0"/>
                  </a:moveTo>
                  <a:lnTo>
                    <a:pt x="0" y="0"/>
                  </a:lnTo>
                  <a:lnTo>
                    <a:pt x="0" y="28562"/>
                  </a:lnTo>
                  <a:lnTo>
                    <a:pt x="0" y="56520"/>
                  </a:lnTo>
                  <a:lnTo>
                    <a:pt x="0" y="88153"/>
                  </a:lnTo>
                  <a:lnTo>
                    <a:pt x="0" y="91390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12"/>
            <p:cNvSpPr/>
            <p:nvPr>
              <p:custDataLst>
                <p:tags r:id="rId121"/>
              </p:custDataLst>
            </p:nvPr>
          </p:nvSpPr>
          <p:spPr>
            <a:xfrm>
              <a:off x="4394200" y="5226933"/>
              <a:ext cx="96623" cy="23459"/>
            </a:xfrm>
            <a:custGeom>
              <a:avLst/>
              <a:gdLst/>
              <a:ahLst/>
              <a:cxnLst/>
              <a:rect l="0" t="0" r="0" b="0"/>
              <a:pathLst>
                <a:path w="96623" h="23459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12830" y="2749"/>
                  </a:lnTo>
                  <a:lnTo>
                    <a:pt x="28666" y="13658"/>
                  </a:lnTo>
                  <a:lnTo>
                    <a:pt x="53327" y="19158"/>
                  </a:lnTo>
                  <a:lnTo>
                    <a:pt x="81795" y="23458"/>
                  </a:lnTo>
                  <a:lnTo>
                    <a:pt x="91152" y="22164"/>
                  </a:lnTo>
                  <a:lnTo>
                    <a:pt x="96251" y="19944"/>
                  </a:lnTo>
                  <a:lnTo>
                    <a:pt x="96622" y="19351"/>
                  </a:lnTo>
                  <a:lnTo>
                    <a:pt x="9525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13"/>
            <p:cNvSpPr/>
            <p:nvPr>
              <p:custDataLst>
                <p:tags r:id="rId122"/>
              </p:custDataLst>
            </p:nvPr>
          </p:nvSpPr>
          <p:spPr>
            <a:xfrm>
              <a:off x="4164437" y="5226050"/>
              <a:ext cx="64664" cy="139701"/>
            </a:xfrm>
            <a:custGeom>
              <a:avLst/>
              <a:gdLst/>
              <a:ahLst/>
              <a:cxnLst/>
              <a:rect l="0" t="0" r="0" b="0"/>
              <a:pathLst>
                <a:path w="64664" h="139701">
                  <a:moveTo>
                    <a:pt x="64663" y="0"/>
                  </a:moveTo>
                  <a:lnTo>
                    <a:pt x="64663" y="0"/>
                  </a:lnTo>
                  <a:lnTo>
                    <a:pt x="38915" y="15696"/>
                  </a:lnTo>
                  <a:lnTo>
                    <a:pt x="13794" y="38691"/>
                  </a:lnTo>
                  <a:lnTo>
                    <a:pt x="4895" y="54826"/>
                  </a:lnTo>
                  <a:lnTo>
                    <a:pt x="0" y="72344"/>
                  </a:lnTo>
                  <a:lnTo>
                    <a:pt x="175" y="87187"/>
                  </a:lnTo>
                  <a:lnTo>
                    <a:pt x="6368" y="100838"/>
                  </a:lnTo>
                  <a:lnTo>
                    <a:pt x="31482" y="131133"/>
                  </a:lnTo>
                  <a:lnTo>
                    <a:pt x="39263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114"/>
            <p:cNvSpPr/>
            <p:nvPr>
              <p:custDataLst>
                <p:tags r:id="rId123"/>
              </p:custDataLst>
            </p:nvPr>
          </p:nvSpPr>
          <p:spPr>
            <a:xfrm>
              <a:off x="4476750" y="5232400"/>
              <a:ext cx="41930" cy="127001"/>
            </a:xfrm>
            <a:custGeom>
              <a:avLst/>
              <a:gdLst/>
              <a:ahLst/>
              <a:cxnLst/>
              <a:rect l="0" t="0" r="0" b="0"/>
              <a:pathLst>
                <a:path w="41930" h="127001">
                  <a:moveTo>
                    <a:pt x="0" y="0"/>
                  </a:moveTo>
                  <a:lnTo>
                    <a:pt x="0" y="0"/>
                  </a:lnTo>
                  <a:lnTo>
                    <a:pt x="23144" y="26515"/>
                  </a:lnTo>
                  <a:lnTo>
                    <a:pt x="35942" y="44780"/>
                  </a:lnTo>
                  <a:lnTo>
                    <a:pt x="40669" y="59178"/>
                  </a:lnTo>
                  <a:lnTo>
                    <a:pt x="41929" y="66969"/>
                  </a:lnTo>
                  <a:lnTo>
                    <a:pt x="39567" y="83151"/>
                  </a:lnTo>
                  <a:lnTo>
                    <a:pt x="30303" y="104365"/>
                  </a:lnTo>
                  <a:lnTo>
                    <a:pt x="127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115"/>
            <p:cNvSpPr/>
            <p:nvPr>
              <p:custDataLst>
                <p:tags r:id="rId124"/>
              </p:custDataLst>
            </p:nvPr>
          </p:nvSpPr>
          <p:spPr>
            <a:xfrm>
              <a:off x="4552950" y="5213350"/>
              <a:ext cx="82873" cy="391761"/>
            </a:xfrm>
            <a:custGeom>
              <a:avLst/>
              <a:gdLst/>
              <a:ahLst/>
              <a:cxnLst/>
              <a:rect l="0" t="0" r="0" b="0"/>
              <a:pathLst>
                <a:path w="82873" h="391761">
                  <a:moveTo>
                    <a:pt x="19050" y="0"/>
                  </a:moveTo>
                  <a:lnTo>
                    <a:pt x="19050" y="0"/>
                  </a:lnTo>
                  <a:lnTo>
                    <a:pt x="29189" y="11550"/>
                  </a:lnTo>
                  <a:lnTo>
                    <a:pt x="44780" y="41427"/>
                  </a:lnTo>
                  <a:lnTo>
                    <a:pt x="53769" y="63567"/>
                  </a:lnTo>
                  <a:lnTo>
                    <a:pt x="64820" y="94574"/>
                  </a:lnTo>
                  <a:lnTo>
                    <a:pt x="70024" y="112438"/>
                  </a:lnTo>
                  <a:lnTo>
                    <a:pt x="74906" y="131404"/>
                  </a:lnTo>
                  <a:lnTo>
                    <a:pt x="79570" y="151102"/>
                  </a:lnTo>
                  <a:lnTo>
                    <a:pt x="81975" y="171290"/>
                  </a:lnTo>
                  <a:lnTo>
                    <a:pt x="82872" y="191805"/>
                  </a:lnTo>
                  <a:lnTo>
                    <a:pt x="82764" y="212536"/>
                  </a:lnTo>
                  <a:lnTo>
                    <a:pt x="80576" y="233413"/>
                  </a:lnTo>
                  <a:lnTo>
                    <a:pt x="77001" y="254387"/>
                  </a:lnTo>
                  <a:lnTo>
                    <a:pt x="72501" y="275424"/>
                  </a:lnTo>
                  <a:lnTo>
                    <a:pt x="66678" y="294388"/>
                  </a:lnTo>
                  <a:lnTo>
                    <a:pt x="59974" y="311970"/>
                  </a:lnTo>
                  <a:lnTo>
                    <a:pt x="45705" y="343264"/>
                  </a:lnTo>
                  <a:lnTo>
                    <a:pt x="32308" y="368932"/>
                  </a:lnTo>
                  <a:lnTo>
                    <a:pt x="16237" y="389732"/>
                  </a:lnTo>
                  <a:lnTo>
                    <a:pt x="12236" y="391760"/>
                  </a:lnTo>
                  <a:lnTo>
                    <a:pt x="8863" y="391702"/>
                  </a:lnTo>
                  <a:lnTo>
                    <a:pt x="0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16"/>
            <p:cNvSpPr/>
            <p:nvPr>
              <p:custDataLst>
                <p:tags r:id="rId125"/>
              </p:custDataLst>
            </p:nvPr>
          </p:nvSpPr>
          <p:spPr>
            <a:xfrm>
              <a:off x="4670234" y="5120388"/>
              <a:ext cx="92267" cy="99313"/>
            </a:xfrm>
            <a:custGeom>
              <a:avLst/>
              <a:gdLst/>
              <a:ahLst/>
              <a:cxnLst/>
              <a:rect l="0" t="0" r="0" b="0"/>
              <a:pathLst>
                <a:path w="92267" h="99313">
                  <a:moveTo>
                    <a:pt x="9716" y="23112"/>
                  </a:moveTo>
                  <a:lnTo>
                    <a:pt x="9716" y="23112"/>
                  </a:lnTo>
                  <a:lnTo>
                    <a:pt x="30673" y="2861"/>
                  </a:lnTo>
                  <a:lnTo>
                    <a:pt x="36199" y="0"/>
                  </a:lnTo>
                  <a:lnTo>
                    <a:pt x="42888" y="610"/>
                  </a:lnTo>
                  <a:lnTo>
                    <a:pt x="46647" y="1761"/>
                  </a:lnTo>
                  <a:lnTo>
                    <a:pt x="49154" y="4645"/>
                  </a:lnTo>
                  <a:lnTo>
                    <a:pt x="51938" y="13493"/>
                  </a:lnTo>
                  <a:lnTo>
                    <a:pt x="51294" y="22600"/>
                  </a:lnTo>
                  <a:lnTo>
                    <a:pt x="47951" y="32057"/>
                  </a:lnTo>
                  <a:lnTo>
                    <a:pt x="36724" y="49281"/>
                  </a:lnTo>
                  <a:lnTo>
                    <a:pt x="7088" y="76992"/>
                  </a:lnTo>
                  <a:lnTo>
                    <a:pt x="0" y="83762"/>
                  </a:lnTo>
                  <a:lnTo>
                    <a:pt x="417" y="85417"/>
                  </a:lnTo>
                  <a:lnTo>
                    <a:pt x="4642" y="89138"/>
                  </a:lnTo>
                  <a:lnTo>
                    <a:pt x="14987" y="89381"/>
                  </a:lnTo>
                  <a:lnTo>
                    <a:pt x="28287" y="88548"/>
                  </a:lnTo>
                  <a:lnTo>
                    <a:pt x="57082" y="92242"/>
                  </a:lnTo>
                  <a:lnTo>
                    <a:pt x="87626" y="99032"/>
                  </a:lnTo>
                  <a:lnTo>
                    <a:pt x="92266" y="99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SMARTInkShape-Group21"/>
          <p:cNvGrpSpPr/>
          <p:nvPr/>
        </p:nvGrpSpPr>
        <p:grpSpPr>
          <a:xfrm>
            <a:off x="5129855" y="1465244"/>
            <a:ext cx="451796" cy="325457"/>
            <a:chOff x="5129855" y="1465244"/>
            <a:chExt cx="451796" cy="325457"/>
          </a:xfrm>
        </p:grpSpPr>
        <p:sp>
          <p:nvSpPr>
            <p:cNvPr id="135" name="SMARTInkShape-117"/>
            <p:cNvSpPr/>
            <p:nvPr>
              <p:custDataLst>
                <p:tags r:id="rId99"/>
              </p:custDataLst>
            </p:nvPr>
          </p:nvSpPr>
          <p:spPr>
            <a:xfrm>
              <a:off x="5129855" y="1465244"/>
              <a:ext cx="205254" cy="311721"/>
            </a:xfrm>
            <a:custGeom>
              <a:avLst/>
              <a:gdLst/>
              <a:ahLst/>
              <a:cxnLst/>
              <a:rect l="0" t="0" r="0" b="0"/>
              <a:pathLst>
                <a:path w="205254" h="311721">
                  <a:moveTo>
                    <a:pt x="159695" y="14306"/>
                  </a:moveTo>
                  <a:lnTo>
                    <a:pt x="159695" y="14306"/>
                  </a:lnTo>
                  <a:lnTo>
                    <a:pt x="143780" y="4872"/>
                  </a:lnTo>
                  <a:lnTo>
                    <a:pt x="129809" y="0"/>
                  </a:lnTo>
                  <a:lnTo>
                    <a:pt x="106077" y="33"/>
                  </a:lnTo>
                  <a:lnTo>
                    <a:pt x="77800" y="7882"/>
                  </a:lnTo>
                  <a:lnTo>
                    <a:pt x="50450" y="22515"/>
                  </a:lnTo>
                  <a:lnTo>
                    <a:pt x="27843" y="46999"/>
                  </a:lnTo>
                  <a:lnTo>
                    <a:pt x="16193" y="70229"/>
                  </a:lnTo>
                  <a:lnTo>
                    <a:pt x="7016" y="99133"/>
                  </a:lnTo>
                  <a:lnTo>
                    <a:pt x="3581" y="116718"/>
                  </a:lnTo>
                  <a:lnTo>
                    <a:pt x="586" y="135498"/>
                  </a:lnTo>
                  <a:lnTo>
                    <a:pt x="0" y="155073"/>
                  </a:lnTo>
                  <a:lnTo>
                    <a:pt x="1021" y="175178"/>
                  </a:lnTo>
                  <a:lnTo>
                    <a:pt x="3112" y="195638"/>
                  </a:lnTo>
                  <a:lnTo>
                    <a:pt x="5212" y="214216"/>
                  </a:lnTo>
                  <a:lnTo>
                    <a:pt x="7317" y="231540"/>
                  </a:lnTo>
                  <a:lnTo>
                    <a:pt x="9427" y="248029"/>
                  </a:lnTo>
                  <a:lnTo>
                    <a:pt x="23059" y="273875"/>
                  </a:lnTo>
                  <a:lnTo>
                    <a:pt x="42523" y="293359"/>
                  </a:lnTo>
                  <a:lnTo>
                    <a:pt x="62934" y="306722"/>
                  </a:lnTo>
                  <a:lnTo>
                    <a:pt x="83765" y="311720"/>
                  </a:lnTo>
                  <a:lnTo>
                    <a:pt x="105487" y="310179"/>
                  </a:lnTo>
                  <a:lnTo>
                    <a:pt x="129253" y="302438"/>
                  </a:lnTo>
                  <a:lnTo>
                    <a:pt x="152045" y="286298"/>
                  </a:lnTo>
                  <a:lnTo>
                    <a:pt x="172523" y="264308"/>
                  </a:lnTo>
                  <a:lnTo>
                    <a:pt x="188680" y="238072"/>
                  </a:lnTo>
                  <a:lnTo>
                    <a:pt x="194540" y="222750"/>
                  </a:lnTo>
                  <a:lnTo>
                    <a:pt x="199153" y="206185"/>
                  </a:lnTo>
                  <a:lnTo>
                    <a:pt x="202933" y="188792"/>
                  </a:lnTo>
                  <a:lnTo>
                    <a:pt x="204748" y="171552"/>
                  </a:lnTo>
                  <a:lnTo>
                    <a:pt x="205253" y="154415"/>
                  </a:lnTo>
                  <a:lnTo>
                    <a:pt x="204883" y="137345"/>
                  </a:lnTo>
                  <a:lnTo>
                    <a:pt x="198828" y="107090"/>
                  </a:lnTo>
                  <a:lnTo>
                    <a:pt x="194251" y="93095"/>
                  </a:lnTo>
                  <a:lnTo>
                    <a:pt x="179757" y="73783"/>
                  </a:lnTo>
                  <a:lnTo>
                    <a:pt x="170953" y="66657"/>
                  </a:lnTo>
                  <a:lnTo>
                    <a:pt x="148000" y="60621"/>
                  </a:lnTo>
                  <a:lnTo>
                    <a:pt x="124158" y="60290"/>
                  </a:lnTo>
                  <a:lnTo>
                    <a:pt x="89845" y="65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18"/>
            <p:cNvSpPr/>
            <p:nvPr>
              <p:custDataLst>
                <p:tags r:id="rId100"/>
              </p:custDataLst>
            </p:nvPr>
          </p:nvSpPr>
          <p:spPr>
            <a:xfrm>
              <a:off x="5245100" y="1619250"/>
              <a:ext cx="120651" cy="171451"/>
            </a:xfrm>
            <a:custGeom>
              <a:avLst/>
              <a:gdLst/>
              <a:ahLst/>
              <a:cxnLst/>
              <a:rect l="0" t="0" r="0" b="0"/>
              <a:pathLst>
                <a:path w="120651" h="17145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17676" y="15580"/>
                  </a:lnTo>
                  <a:lnTo>
                    <a:pt x="33224" y="46087"/>
                  </a:lnTo>
                  <a:lnTo>
                    <a:pt x="45105" y="72459"/>
                  </a:lnTo>
                  <a:lnTo>
                    <a:pt x="58147" y="98526"/>
                  </a:lnTo>
                  <a:lnTo>
                    <a:pt x="79945" y="128363"/>
                  </a:lnTo>
                  <a:lnTo>
                    <a:pt x="100667" y="154002"/>
                  </a:lnTo>
                  <a:lnTo>
                    <a:pt x="108241" y="160873"/>
                  </a:lnTo>
                  <a:lnTo>
                    <a:pt x="113210" y="168003"/>
                  </a:lnTo>
                  <a:lnTo>
                    <a:pt x="12065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19"/>
            <p:cNvSpPr/>
            <p:nvPr>
              <p:custDataLst>
                <p:tags r:id="rId101"/>
              </p:custDataLst>
            </p:nvPr>
          </p:nvSpPr>
          <p:spPr>
            <a:xfrm>
              <a:off x="5492750" y="1556633"/>
              <a:ext cx="82551" cy="24518"/>
            </a:xfrm>
            <a:custGeom>
              <a:avLst/>
              <a:gdLst/>
              <a:ahLst/>
              <a:cxnLst/>
              <a:rect l="0" t="0" r="0" b="0"/>
              <a:pathLst>
                <a:path w="82551" h="245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31706" y="6141"/>
                  </a:lnTo>
                  <a:lnTo>
                    <a:pt x="62789" y="16139"/>
                  </a:lnTo>
                  <a:lnTo>
                    <a:pt x="82550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20"/>
            <p:cNvSpPr/>
            <p:nvPr>
              <p:custDataLst>
                <p:tags r:id="rId102"/>
              </p:custDataLst>
            </p:nvPr>
          </p:nvSpPr>
          <p:spPr>
            <a:xfrm>
              <a:off x="5508142" y="1606550"/>
              <a:ext cx="73509" cy="6351"/>
            </a:xfrm>
            <a:custGeom>
              <a:avLst/>
              <a:gdLst/>
              <a:ahLst/>
              <a:cxnLst/>
              <a:rect l="0" t="0" r="0" b="0"/>
              <a:pathLst>
                <a:path w="7350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1" y="0"/>
                  </a:lnTo>
                  <a:lnTo>
                    <a:pt x="29989" y="5467"/>
                  </a:lnTo>
                  <a:lnTo>
                    <a:pt x="59049" y="6234"/>
                  </a:lnTo>
                  <a:lnTo>
                    <a:pt x="735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" name="SMARTInkShape-Group23"/>
          <p:cNvGrpSpPr/>
          <p:nvPr/>
        </p:nvGrpSpPr>
        <p:grpSpPr>
          <a:xfrm>
            <a:off x="5700668" y="1438709"/>
            <a:ext cx="427083" cy="255438"/>
            <a:chOff x="5700668" y="1438709"/>
            <a:chExt cx="427083" cy="255438"/>
          </a:xfrm>
        </p:grpSpPr>
        <p:sp>
          <p:nvSpPr>
            <p:cNvPr id="140" name="SMARTInkShape-121"/>
            <p:cNvSpPr/>
            <p:nvPr>
              <p:custDataLst>
                <p:tags r:id="rId95"/>
              </p:custDataLst>
            </p:nvPr>
          </p:nvSpPr>
          <p:spPr>
            <a:xfrm>
              <a:off x="5700668" y="1438709"/>
              <a:ext cx="185087" cy="255438"/>
            </a:xfrm>
            <a:custGeom>
              <a:avLst/>
              <a:gdLst/>
              <a:ahLst/>
              <a:cxnLst/>
              <a:rect l="0" t="0" r="0" b="0"/>
              <a:pathLst>
                <a:path w="185087" h="255438">
                  <a:moveTo>
                    <a:pt x="71482" y="34491"/>
                  </a:moveTo>
                  <a:lnTo>
                    <a:pt x="71482" y="34491"/>
                  </a:lnTo>
                  <a:lnTo>
                    <a:pt x="74853" y="24378"/>
                  </a:lnTo>
                  <a:lnTo>
                    <a:pt x="82153" y="17531"/>
                  </a:lnTo>
                  <a:lnTo>
                    <a:pt x="110856" y="5133"/>
                  </a:lnTo>
                  <a:lnTo>
                    <a:pt x="133164" y="0"/>
                  </a:lnTo>
                  <a:lnTo>
                    <a:pt x="146874" y="1053"/>
                  </a:lnTo>
                  <a:lnTo>
                    <a:pt x="156259" y="5754"/>
                  </a:lnTo>
                  <a:lnTo>
                    <a:pt x="159750" y="8983"/>
                  </a:lnTo>
                  <a:lnTo>
                    <a:pt x="161372" y="13958"/>
                  </a:lnTo>
                  <a:lnTo>
                    <a:pt x="161292" y="27011"/>
                  </a:lnTo>
                  <a:lnTo>
                    <a:pt x="149497" y="47865"/>
                  </a:lnTo>
                  <a:lnTo>
                    <a:pt x="128733" y="74302"/>
                  </a:lnTo>
                  <a:lnTo>
                    <a:pt x="100690" y="104866"/>
                  </a:lnTo>
                  <a:lnTo>
                    <a:pt x="85310" y="121624"/>
                  </a:lnTo>
                  <a:lnTo>
                    <a:pt x="69411" y="139147"/>
                  </a:lnTo>
                  <a:lnTo>
                    <a:pt x="53168" y="157178"/>
                  </a:lnTo>
                  <a:lnTo>
                    <a:pt x="27594" y="188502"/>
                  </a:lnTo>
                  <a:lnTo>
                    <a:pt x="9643" y="213713"/>
                  </a:lnTo>
                  <a:lnTo>
                    <a:pt x="1665" y="229621"/>
                  </a:lnTo>
                  <a:lnTo>
                    <a:pt x="0" y="241395"/>
                  </a:lnTo>
                  <a:lnTo>
                    <a:pt x="544" y="246510"/>
                  </a:lnTo>
                  <a:lnTo>
                    <a:pt x="4434" y="249920"/>
                  </a:lnTo>
                  <a:lnTo>
                    <a:pt x="18165" y="253710"/>
                  </a:lnTo>
                  <a:lnTo>
                    <a:pt x="39789" y="255394"/>
                  </a:lnTo>
                  <a:lnTo>
                    <a:pt x="65863" y="255437"/>
                  </a:lnTo>
                  <a:lnTo>
                    <a:pt x="93914" y="253104"/>
                  </a:lnTo>
                  <a:lnTo>
                    <a:pt x="120963" y="249715"/>
                  </a:lnTo>
                  <a:lnTo>
                    <a:pt x="144979" y="246563"/>
                  </a:lnTo>
                  <a:lnTo>
                    <a:pt x="173880" y="244539"/>
                  </a:lnTo>
                  <a:lnTo>
                    <a:pt x="177848" y="244373"/>
                  </a:lnTo>
                  <a:lnTo>
                    <a:pt x="180492" y="244968"/>
                  </a:lnTo>
                  <a:lnTo>
                    <a:pt x="182255" y="246070"/>
                  </a:lnTo>
                  <a:lnTo>
                    <a:pt x="185086" y="249538"/>
                  </a:lnTo>
                  <a:lnTo>
                    <a:pt x="184612" y="249822"/>
                  </a:lnTo>
                  <a:lnTo>
                    <a:pt x="179432" y="2503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22"/>
            <p:cNvSpPr/>
            <p:nvPr>
              <p:custDataLst>
                <p:tags r:id="rId96"/>
              </p:custDataLst>
            </p:nvPr>
          </p:nvSpPr>
          <p:spPr>
            <a:xfrm>
              <a:off x="5950064" y="1562100"/>
              <a:ext cx="25287" cy="118803"/>
            </a:xfrm>
            <a:custGeom>
              <a:avLst/>
              <a:gdLst/>
              <a:ahLst/>
              <a:cxnLst/>
              <a:rect l="0" t="0" r="0" b="0"/>
              <a:pathLst>
                <a:path w="25287" h="118803">
                  <a:moveTo>
                    <a:pt x="25286" y="0"/>
                  </a:moveTo>
                  <a:lnTo>
                    <a:pt x="25286" y="0"/>
                  </a:lnTo>
                  <a:lnTo>
                    <a:pt x="23875" y="16620"/>
                  </a:lnTo>
                  <a:lnTo>
                    <a:pt x="15852" y="41927"/>
                  </a:lnTo>
                  <a:lnTo>
                    <a:pt x="8693" y="67613"/>
                  </a:lnTo>
                  <a:lnTo>
                    <a:pt x="1834" y="97813"/>
                  </a:lnTo>
                  <a:lnTo>
                    <a:pt x="0" y="118802"/>
                  </a:lnTo>
                  <a:lnTo>
                    <a:pt x="623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23"/>
            <p:cNvSpPr/>
            <p:nvPr>
              <p:custDataLst>
                <p:tags r:id="rId97"/>
              </p:custDataLst>
            </p:nvPr>
          </p:nvSpPr>
          <p:spPr>
            <a:xfrm>
              <a:off x="6012530" y="1552092"/>
              <a:ext cx="83471" cy="134260"/>
            </a:xfrm>
            <a:custGeom>
              <a:avLst/>
              <a:gdLst/>
              <a:ahLst/>
              <a:cxnLst/>
              <a:rect l="0" t="0" r="0" b="0"/>
              <a:pathLst>
                <a:path w="83471" h="134260">
                  <a:moveTo>
                    <a:pt x="26320" y="3658"/>
                  </a:moveTo>
                  <a:lnTo>
                    <a:pt x="26320" y="3658"/>
                  </a:lnTo>
                  <a:lnTo>
                    <a:pt x="26320" y="0"/>
                  </a:lnTo>
                  <a:lnTo>
                    <a:pt x="24438" y="10252"/>
                  </a:lnTo>
                  <a:lnTo>
                    <a:pt x="14110" y="38827"/>
                  </a:lnTo>
                  <a:lnTo>
                    <a:pt x="2555" y="66682"/>
                  </a:lnTo>
                  <a:lnTo>
                    <a:pt x="0" y="85056"/>
                  </a:lnTo>
                  <a:lnTo>
                    <a:pt x="1922" y="101218"/>
                  </a:lnTo>
                  <a:lnTo>
                    <a:pt x="7480" y="113105"/>
                  </a:lnTo>
                  <a:lnTo>
                    <a:pt x="21914" y="127730"/>
                  </a:lnTo>
                  <a:lnTo>
                    <a:pt x="33534" y="132885"/>
                  </a:lnTo>
                  <a:lnTo>
                    <a:pt x="39596" y="134259"/>
                  </a:lnTo>
                  <a:lnTo>
                    <a:pt x="53857" y="132023"/>
                  </a:lnTo>
                  <a:lnTo>
                    <a:pt x="61612" y="129451"/>
                  </a:lnTo>
                  <a:lnTo>
                    <a:pt x="72109" y="120949"/>
                  </a:lnTo>
                  <a:lnTo>
                    <a:pt x="83470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24"/>
            <p:cNvSpPr/>
            <p:nvPr>
              <p:custDataLst>
                <p:tags r:id="rId98"/>
              </p:custDataLst>
            </p:nvPr>
          </p:nvSpPr>
          <p:spPr>
            <a:xfrm>
              <a:off x="5908192" y="1543050"/>
              <a:ext cx="219559" cy="6273"/>
            </a:xfrm>
            <a:custGeom>
              <a:avLst/>
              <a:gdLst/>
              <a:ahLst/>
              <a:cxnLst/>
              <a:rect l="0" t="0" r="0" b="0"/>
              <a:pathLst>
                <a:path w="219559" h="6273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1" y="3371"/>
                  </a:lnTo>
                  <a:lnTo>
                    <a:pt x="23263" y="5467"/>
                  </a:lnTo>
                  <a:lnTo>
                    <a:pt x="50471" y="5958"/>
                  </a:lnTo>
                  <a:lnTo>
                    <a:pt x="66617" y="6088"/>
                  </a:lnTo>
                  <a:lnTo>
                    <a:pt x="83025" y="6176"/>
                  </a:lnTo>
                  <a:lnTo>
                    <a:pt x="99608" y="6234"/>
                  </a:lnTo>
                  <a:lnTo>
                    <a:pt x="116308" y="6272"/>
                  </a:lnTo>
                  <a:lnTo>
                    <a:pt x="146152" y="4434"/>
                  </a:lnTo>
                  <a:lnTo>
                    <a:pt x="171411" y="1971"/>
                  </a:lnTo>
                  <a:lnTo>
                    <a:pt x="202992" y="389"/>
                  </a:lnTo>
                  <a:lnTo>
                    <a:pt x="2195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SMARTInkShape-Group24"/>
          <p:cNvGrpSpPr/>
          <p:nvPr/>
        </p:nvGrpSpPr>
        <p:grpSpPr>
          <a:xfrm>
            <a:off x="6337300" y="1111250"/>
            <a:ext cx="2101851" cy="348352"/>
            <a:chOff x="6337300" y="1111250"/>
            <a:chExt cx="2101851" cy="348352"/>
          </a:xfrm>
        </p:grpSpPr>
        <p:sp>
          <p:nvSpPr>
            <p:cNvPr id="145" name="SMARTInkShape-125"/>
            <p:cNvSpPr/>
            <p:nvPr>
              <p:custDataLst>
                <p:tags r:id="rId87"/>
              </p:custDataLst>
            </p:nvPr>
          </p:nvSpPr>
          <p:spPr>
            <a:xfrm>
              <a:off x="6691274" y="1201033"/>
              <a:ext cx="134977" cy="151518"/>
            </a:xfrm>
            <a:custGeom>
              <a:avLst/>
              <a:gdLst/>
              <a:ahLst/>
              <a:cxnLst/>
              <a:rect l="0" t="0" r="0" b="0"/>
              <a:pathLst>
                <a:path w="134977" h="151518">
                  <a:moveTo>
                    <a:pt x="33376" y="5467"/>
                  </a:moveTo>
                  <a:lnTo>
                    <a:pt x="33376" y="5467"/>
                  </a:lnTo>
                  <a:lnTo>
                    <a:pt x="33376" y="0"/>
                  </a:lnTo>
                  <a:lnTo>
                    <a:pt x="31494" y="11785"/>
                  </a:lnTo>
                  <a:lnTo>
                    <a:pt x="22705" y="36502"/>
                  </a:lnTo>
                  <a:lnTo>
                    <a:pt x="13817" y="58066"/>
                  </a:lnTo>
                  <a:lnTo>
                    <a:pt x="4846" y="88628"/>
                  </a:lnTo>
                  <a:lnTo>
                    <a:pt x="0" y="104516"/>
                  </a:lnTo>
                  <a:lnTo>
                    <a:pt x="542" y="111011"/>
                  </a:lnTo>
                  <a:lnTo>
                    <a:pt x="6788" y="121990"/>
                  </a:lnTo>
                  <a:lnTo>
                    <a:pt x="16620" y="129692"/>
                  </a:lnTo>
                  <a:lnTo>
                    <a:pt x="37819" y="137995"/>
                  </a:lnTo>
                  <a:lnTo>
                    <a:pt x="62680" y="143042"/>
                  </a:lnTo>
                  <a:lnTo>
                    <a:pt x="93413" y="144747"/>
                  </a:lnTo>
                  <a:lnTo>
                    <a:pt x="122463" y="150597"/>
                  </a:lnTo>
                  <a:lnTo>
                    <a:pt x="134976" y="151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126"/>
            <p:cNvSpPr/>
            <p:nvPr>
              <p:custDataLst>
                <p:tags r:id="rId88"/>
              </p:custDataLst>
            </p:nvPr>
          </p:nvSpPr>
          <p:spPr>
            <a:xfrm>
              <a:off x="6711950" y="123825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6741" y="7233"/>
                  </a:lnTo>
                  <a:lnTo>
                    <a:pt x="32507" y="10888"/>
                  </a:lnTo>
                  <a:lnTo>
                    <a:pt x="60040" y="12163"/>
                  </a:lnTo>
                  <a:lnTo>
                    <a:pt x="86385" y="11835"/>
                  </a:lnTo>
                  <a:lnTo>
                    <a:pt x="116808" y="7643"/>
                  </a:lnTo>
                  <a:lnTo>
                    <a:pt x="125999" y="6219"/>
                  </a:lnTo>
                  <a:lnTo>
                    <a:pt x="128449" y="4851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127"/>
            <p:cNvSpPr/>
            <p:nvPr>
              <p:custDataLst>
                <p:tags r:id="rId89"/>
              </p:custDataLst>
            </p:nvPr>
          </p:nvSpPr>
          <p:spPr>
            <a:xfrm>
              <a:off x="6711950" y="1143000"/>
              <a:ext cx="190501" cy="31751"/>
            </a:xfrm>
            <a:custGeom>
              <a:avLst/>
              <a:gdLst/>
              <a:ahLst/>
              <a:cxnLst/>
              <a:rect l="0" t="0" r="0" b="0"/>
              <a:pathLst>
                <a:path w="190501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705" y="27386"/>
                  </a:lnTo>
                  <a:lnTo>
                    <a:pt x="1881" y="26724"/>
                  </a:lnTo>
                  <a:lnTo>
                    <a:pt x="29064" y="22291"/>
                  </a:lnTo>
                  <a:lnTo>
                    <a:pt x="52429" y="18609"/>
                  </a:lnTo>
                  <a:lnTo>
                    <a:pt x="76219" y="14621"/>
                  </a:lnTo>
                  <a:lnTo>
                    <a:pt x="98551" y="10496"/>
                  </a:lnTo>
                  <a:lnTo>
                    <a:pt x="120236" y="6311"/>
                  </a:lnTo>
                  <a:lnTo>
                    <a:pt x="148514" y="1870"/>
                  </a:lnTo>
                  <a:lnTo>
                    <a:pt x="177033" y="369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128"/>
            <p:cNvSpPr/>
            <p:nvPr>
              <p:custDataLst>
                <p:tags r:id="rId90"/>
              </p:custDataLst>
            </p:nvPr>
          </p:nvSpPr>
          <p:spPr>
            <a:xfrm>
              <a:off x="6970058" y="1136650"/>
              <a:ext cx="72093" cy="222251"/>
            </a:xfrm>
            <a:custGeom>
              <a:avLst/>
              <a:gdLst/>
              <a:ahLst/>
              <a:cxnLst/>
              <a:rect l="0" t="0" r="0" b="0"/>
              <a:pathLst>
                <a:path w="72093" h="222251">
                  <a:moveTo>
                    <a:pt x="72092" y="0"/>
                  </a:moveTo>
                  <a:lnTo>
                    <a:pt x="72092" y="0"/>
                  </a:lnTo>
                  <a:lnTo>
                    <a:pt x="68720" y="0"/>
                  </a:lnTo>
                  <a:lnTo>
                    <a:pt x="59883" y="3371"/>
                  </a:lnTo>
                  <a:lnTo>
                    <a:pt x="34821" y="31109"/>
                  </a:lnTo>
                  <a:lnTo>
                    <a:pt x="16598" y="60331"/>
                  </a:lnTo>
                  <a:lnTo>
                    <a:pt x="6104" y="92038"/>
                  </a:lnTo>
                  <a:lnTo>
                    <a:pt x="901" y="115694"/>
                  </a:lnTo>
                  <a:lnTo>
                    <a:pt x="0" y="138438"/>
                  </a:lnTo>
                  <a:lnTo>
                    <a:pt x="1578" y="169195"/>
                  </a:lnTo>
                  <a:lnTo>
                    <a:pt x="3927" y="194300"/>
                  </a:lnTo>
                  <a:lnTo>
                    <a:pt x="9091" y="211381"/>
                  </a:lnTo>
                  <a:lnTo>
                    <a:pt x="13048" y="217419"/>
                  </a:lnTo>
                  <a:lnTo>
                    <a:pt x="21292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129"/>
            <p:cNvSpPr/>
            <p:nvPr>
              <p:custDataLst>
                <p:tags r:id="rId91"/>
              </p:custDataLst>
            </p:nvPr>
          </p:nvSpPr>
          <p:spPr>
            <a:xfrm>
              <a:off x="7093389" y="1143000"/>
              <a:ext cx="75762" cy="184151"/>
            </a:xfrm>
            <a:custGeom>
              <a:avLst/>
              <a:gdLst/>
              <a:ahLst/>
              <a:cxnLst/>
              <a:rect l="0" t="0" r="0" b="0"/>
              <a:pathLst>
                <a:path w="75762" h="184151">
                  <a:moveTo>
                    <a:pt x="37661" y="0"/>
                  </a:moveTo>
                  <a:lnTo>
                    <a:pt x="37661" y="0"/>
                  </a:lnTo>
                  <a:lnTo>
                    <a:pt x="34290" y="3371"/>
                  </a:lnTo>
                  <a:lnTo>
                    <a:pt x="22915" y="30443"/>
                  </a:lnTo>
                  <a:lnTo>
                    <a:pt x="14879" y="53747"/>
                  </a:lnTo>
                  <a:lnTo>
                    <a:pt x="9773" y="71815"/>
                  </a:lnTo>
                  <a:lnTo>
                    <a:pt x="4252" y="92326"/>
                  </a:lnTo>
                  <a:lnTo>
                    <a:pt x="0" y="122643"/>
                  </a:lnTo>
                  <a:lnTo>
                    <a:pt x="1167" y="144114"/>
                  </a:lnTo>
                  <a:lnTo>
                    <a:pt x="6390" y="158360"/>
                  </a:lnTo>
                  <a:lnTo>
                    <a:pt x="17177" y="169395"/>
                  </a:lnTo>
                  <a:lnTo>
                    <a:pt x="30674" y="177592"/>
                  </a:lnTo>
                  <a:lnTo>
                    <a:pt x="56585" y="182855"/>
                  </a:lnTo>
                  <a:lnTo>
                    <a:pt x="75761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130"/>
            <p:cNvSpPr/>
            <p:nvPr>
              <p:custDataLst>
                <p:tags r:id="rId92"/>
              </p:custDataLst>
            </p:nvPr>
          </p:nvSpPr>
          <p:spPr>
            <a:xfrm>
              <a:off x="7061200" y="1244600"/>
              <a:ext cx="120651" cy="10009"/>
            </a:xfrm>
            <a:custGeom>
              <a:avLst/>
              <a:gdLst/>
              <a:ahLst/>
              <a:cxnLst/>
              <a:rect l="0" t="0" r="0" b="0"/>
              <a:pathLst>
                <a:path w="120651" h="10009">
                  <a:moveTo>
                    <a:pt x="0" y="6350"/>
                  </a:moveTo>
                  <a:lnTo>
                    <a:pt x="0" y="6350"/>
                  </a:lnTo>
                  <a:lnTo>
                    <a:pt x="26039" y="7056"/>
                  </a:lnTo>
                  <a:lnTo>
                    <a:pt x="50205" y="10008"/>
                  </a:lnTo>
                  <a:lnTo>
                    <a:pt x="77984" y="7042"/>
                  </a:lnTo>
                  <a:lnTo>
                    <a:pt x="105166" y="160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131"/>
            <p:cNvSpPr/>
            <p:nvPr>
              <p:custDataLst>
                <p:tags r:id="rId93"/>
              </p:custDataLst>
            </p:nvPr>
          </p:nvSpPr>
          <p:spPr>
            <a:xfrm>
              <a:off x="7213600" y="1111250"/>
              <a:ext cx="42064" cy="247651"/>
            </a:xfrm>
            <a:custGeom>
              <a:avLst/>
              <a:gdLst/>
              <a:ahLst/>
              <a:cxnLst/>
              <a:rect l="0" t="0" r="0" b="0"/>
              <a:pathLst>
                <a:path w="42064" h="247651">
                  <a:moveTo>
                    <a:pt x="0" y="0"/>
                  </a:moveTo>
                  <a:lnTo>
                    <a:pt x="0" y="0"/>
                  </a:lnTo>
                  <a:lnTo>
                    <a:pt x="10113" y="0"/>
                  </a:lnTo>
                  <a:lnTo>
                    <a:pt x="14503" y="2117"/>
                  </a:lnTo>
                  <a:lnTo>
                    <a:pt x="23144" y="10113"/>
                  </a:lnTo>
                  <a:lnTo>
                    <a:pt x="35942" y="33257"/>
                  </a:lnTo>
                  <a:lnTo>
                    <a:pt x="40669" y="56173"/>
                  </a:lnTo>
                  <a:lnTo>
                    <a:pt x="42063" y="82116"/>
                  </a:lnTo>
                  <a:lnTo>
                    <a:pt x="40332" y="107757"/>
                  </a:lnTo>
                  <a:lnTo>
                    <a:pt x="37210" y="137027"/>
                  </a:lnTo>
                  <a:lnTo>
                    <a:pt x="32060" y="166734"/>
                  </a:lnTo>
                  <a:lnTo>
                    <a:pt x="22715" y="191697"/>
                  </a:lnTo>
                  <a:lnTo>
                    <a:pt x="12297" y="222213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132"/>
            <p:cNvSpPr/>
            <p:nvPr>
              <p:custDataLst>
                <p:tags r:id="rId94"/>
              </p:custDataLst>
            </p:nvPr>
          </p:nvSpPr>
          <p:spPr>
            <a:xfrm>
              <a:off x="6337300" y="1409700"/>
              <a:ext cx="2101851" cy="49902"/>
            </a:xfrm>
            <a:custGeom>
              <a:avLst/>
              <a:gdLst/>
              <a:ahLst/>
              <a:cxnLst/>
              <a:rect l="0" t="0" r="0" b="0"/>
              <a:pathLst>
                <a:path w="2101851" h="49902">
                  <a:moveTo>
                    <a:pt x="0" y="38100"/>
                  </a:moveTo>
                  <a:lnTo>
                    <a:pt x="0" y="38100"/>
                  </a:lnTo>
                  <a:lnTo>
                    <a:pt x="0" y="41471"/>
                  </a:lnTo>
                  <a:lnTo>
                    <a:pt x="1412" y="42464"/>
                  </a:lnTo>
                  <a:lnTo>
                    <a:pt x="10844" y="43862"/>
                  </a:lnTo>
                  <a:lnTo>
                    <a:pt x="42063" y="44372"/>
                  </a:lnTo>
                  <a:lnTo>
                    <a:pt x="69535" y="44427"/>
                  </a:lnTo>
                  <a:lnTo>
                    <a:pt x="93463" y="44440"/>
                  </a:lnTo>
                  <a:lnTo>
                    <a:pt x="121267" y="44445"/>
                  </a:lnTo>
                  <a:lnTo>
                    <a:pt x="152439" y="44448"/>
                  </a:lnTo>
                  <a:lnTo>
                    <a:pt x="169359" y="43743"/>
                  </a:lnTo>
                  <a:lnTo>
                    <a:pt x="186989" y="42568"/>
                  </a:lnTo>
                  <a:lnTo>
                    <a:pt x="205093" y="41078"/>
                  </a:lnTo>
                  <a:lnTo>
                    <a:pt x="224217" y="40791"/>
                  </a:lnTo>
                  <a:lnTo>
                    <a:pt x="244022" y="41305"/>
                  </a:lnTo>
                  <a:lnTo>
                    <a:pt x="264282" y="42353"/>
                  </a:lnTo>
                  <a:lnTo>
                    <a:pt x="284138" y="43052"/>
                  </a:lnTo>
                  <a:lnTo>
                    <a:pt x="303725" y="43518"/>
                  </a:lnTo>
                  <a:lnTo>
                    <a:pt x="323134" y="43829"/>
                  </a:lnTo>
                  <a:lnTo>
                    <a:pt x="342422" y="44036"/>
                  </a:lnTo>
                  <a:lnTo>
                    <a:pt x="361632" y="44174"/>
                  </a:lnTo>
                  <a:lnTo>
                    <a:pt x="380788" y="44266"/>
                  </a:lnTo>
                  <a:lnTo>
                    <a:pt x="399203" y="45033"/>
                  </a:lnTo>
                  <a:lnTo>
                    <a:pt x="417123" y="46250"/>
                  </a:lnTo>
                  <a:lnTo>
                    <a:pt x="434716" y="47766"/>
                  </a:lnTo>
                  <a:lnTo>
                    <a:pt x="454205" y="48778"/>
                  </a:lnTo>
                  <a:lnTo>
                    <a:pt x="474959" y="49452"/>
                  </a:lnTo>
                  <a:lnTo>
                    <a:pt x="496556" y="49901"/>
                  </a:lnTo>
                  <a:lnTo>
                    <a:pt x="518009" y="49495"/>
                  </a:lnTo>
                  <a:lnTo>
                    <a:pt x="539367" y="48519"/>
                  </a:lnTo>
                  <a:lnTo>
                    <a:pt x="560662" y="47163"/>
                  </a:lnTo>
                  <a:lnTo>
                    <a:pt x="583325" y="45553"/>
                  </a:lnTo>
                  <a:lnTo>
                    <a:pt x="606899" y="43774"/>
                  </a:lnTo>
                  <a:lnTo>
                    <a:pt x="631082" y="41883"/>
                  </a:lnTo>
                  <a:lnTo>
                    <a:pt x="654966" y="40622"/>
                  </a:lnTo>
                  <a:lnTo>
                    <a:pt x="678650" y="39781"/>
                  </a:lnTo>
                  <a:lnTo>
                    <a:pt x="702200" y="39221"/>
                  </a:lnTo>
                  <a:lnTo>
                    <a:pt x="725661" y="38142"/>
                  </a:lnTo>
                  <a:lnTo>
                    <a:pt x="749063" y="36717"/>
                  </a:lnTo>
                  <a:lnTo>
                    <a:pt x="772426" y="35061"/>
                  </a:lnTo>
                  <a:lnTo>
                    <a:pt x="795056" y="33957"/>
                  </a:lnTo>
                  <a:lnTo>
                    <a:pt x="817198" y="33222"/>
                  </a:lnTo>
                  <a:lnTo>
                    <a:pt x="839015" y="32731"/>
                  </a:lnTo>
                  <a:lnTo>
                    <a:pt x="861321" y="31698"/>
                  </a:lnTo>
                  <a:lnTo>
                    <a:pt x="883953" y="30305"/>
                  </a:lnTo>
                  <a:lnTo>
                    <a:pt x="906802" y="28670"/>
                  </a:lnTo>
                  <a:lnTo>
                    <a:pt x="929795" y="27580"/>
                  </a:lnTo>
                  <a:lnTo>
                    <a:pt x="952886" y="26853"/>
                  </a:lnTo>
                  <a:lnTo>
                    <a:pt x="976040" y="26369"/>
                  </a:lnTo>
                  <a:lnTo>
                    <a:pt x="999238" y="25340"/>
                  </a:lnTo>
                  <a:lnTo>
                    <a:pt x="1022464" y="23949"/>
                  </a:lnTo>
                  <a:lnTo>
                    <a:pt x="1045709" y="22316"/>
                  </a:lnTo>
                  <a:lnTo>
                    <a:pt x="1068262" y="21227"/>
                  </a:lnTo>
                  <a:lnTo>
                    <a:pt x="1090352" y="20501"/>
                  </a:lnTo>
                  <a:lnTo>
                    <a:pt x="1112135" y="20018"/>
                  </a:lnTo>
                  <a:lnTo>
                    <a:pt x="1135124" y="19695"/>
                  </a:lnTo>
                  <a:lnTo>
                    <a:pt x="1158915" y="19480"/>
                  </a:lnTo>
                  <a:lnTo>
                    <a:pt x="1183244" y="19337"/>
                  </a:lnTo>
                  <a:lnTo>
                    <a:pt x="1206518" y="19241"/>
                  </a:lnTo>
                  <a:lnTo>
                    <a:pt x="1229089" y="19178"/>
                  </a:lnTo>
                  <a:lnTo>
                    <a:pt x="1251193" y="19135"/>
                  </a:lnTo>
                  <a:lnTo>
                    <a:pt x="1274395" y="19107"/>
                  </a:lnTo>
                  <a:lnTo>
                    <a:pt x="1298330" y="19088"/>
                  </a:lnTo>
                  <a:lnTo>
                    <a:pt x="1322753" y="19075"/>
                  </a:lnTo>
                  <a:lnTo>
                    <a:pt x="1347502" y="19067"/>
                  </a:lnTo>
                  <a:lnTo>
                    <a:pt x="1372468" y="19061"/>
                  </a:lnTo>
                  <a:lnTo>
                    <a:pt x="1397578" y="19057"/>
                  </a:lnTo>
                  <a:lnTo>
                    <a:pt x="1422081" y="19760"/>
                  </a:lnTo>
                  <a:lnTo>
                    <a:pt x="1446176" y="20935"/>
                  </a:lnTo>
                  <a:lnTo>
                    <a:pt x="1470001" y="22423"/>
                  </a:lnTo>
                  <a:lnTo>
                    <a:pt x="1494351" y="22710"/>
                  </a:lnTo>
                  <a:lnTo>
                    <a:pt x="1519050" y="22195"/>
                  </a:lnTo>
                  <a:lnTo>
                    <a:pt x="1543983" y="21147"/>
                  </a:lnTo>
                  <a:lnTo>
                    <a:pt x="1567661" y="20448"/>
                  </a:lnTo>
                  <a:lnTo>
                    <a:pt x="1590502" y="19982"/>
                  </a:lnTo>
                  <a:lnTo>
                    <a:pt x="1612785" y="19671"/>
                  </a:lnTo>
                  <a:lnTo>
                    <a:pt x="1635401" y="19464"/>
                  </a:lnTo>
                  <a:lnTo>
                    <a:pt x="1658239" y="19326"/>
                  </a:lnTo>
                  <a:lnTo>
                    <a:pt x="1681226" y="19234"/>
                  </a:lnTo>
                  <a:lnTo>
                    <a:pt x="1705017" y="19173"/>
                  </a:lnTo>
                  <a:lnTo>
                    <a:pt x="1729345" y="19132"/>
                  </a:lnTo>
                  <a:lnTo>
                    <a:pt x="1754030" y="19104"/>
                  </a:lnTo>
                  <a:lnTo>
                    <a:pt x="1777542" y="19086"/>
                  </a:lnTo>
                  <a:lnTo>
                    <a:pt x="1800272" y="19074"/>
                  </a:lnTo>
                  <a:lnTo>
                    <a:pt x="1822482" y="19066"/>
                  </a:lnTo>
                  <a:lnTo>
                    <a:pt x="1844343" y="18355"/>
                  </a:lnTo>
                  <a:lnTo>
                    <a:pt x="1865973" y="17176"/>
                  </a:lnTo>
                  <a:lnTo>
                    <a:pt x="1887448" y="15684"/>
                  </a:lnTo>
                  <a:lnTo>
                    <a:pt x="1908116" y="13984"/>
                  </a:lnTo>
                  <a:lnTo>
                    <a:pt x="1928244" y="12145"/>
                  </a:lnTo>
                  <a:lnTo>
                    <a:pt x="1948013" y="10213"/>
                  </a:lnTo>
                  <a:lnTo>
                    <a:pt x="1965425" y="8925"/>
                  </a:lnTo>
                  <a:lnTo>
                    <a:pt x="1996061" y="7495"/>
                  </a:lnTo>
                  <a:lnTo>
                    <a:pt x="2025670" y="4977"/>
                  </a:lnTo>
                  <a:lnTo>
                    <a:pt x="2052470" y="2212"/>
                  </a:lnTo>
                  <a:lnTo>
                    <a:pt x="2078752" y="655"/>
                  </a:lnTo>
                  <a:lnTo>
                    <a:pt x="2101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SMARTInkShape-Group25"/>
          <p:cNvGrpSpPr/>
          <p:nvPr/>
        </p:nvGrpSpPr>
        <p:grpSpPr>
          <a:xfrm>
            <a:off x="6510441" y="1485900"/>
            <a:ext cx="1931420" cy="323851"/>
            <a:chOff x="6510441" y="1485900"/>
            <a:chExt cx="1931420" cy="323851"/>
          </a:xfrm>
        </p:grpSpPr>
        <p:sp>
          <p:nvSpPr>
            <p:cNvPr id="154" name="SMARTInkShape-133"/>
            <p:cNvSpPr/>
            <p:nvPr>
              <p:custDataLst>
                <p:tags r:id="rId68"/>
              </p:custDataLst>
            </p:nvPr>
          </p:nvSpPr>
          <p:spPr>
            <a:xfrm>
              <a:off x="6510441" y="1590780"/>
              <a:ext cx="153245" cy="206003"/>
            </a:xfrm>
            <a:custGeom>
              <a:avLst/>
              <a:gdLst/>
              <a:ahLst/>
              <a:cxnLst/>
              <a:rect l="0" t="0" r="0" b="0"/>
              <a:pathLst>
                <a:path w="153245" h="206003">
                  <a:moveTo>
                    <a:pt x="49109" y="9420"/>
                  </a:moveTo>
                  <a:lnTo>
                    <a:pt x="49109" y="9420"/>
                  </a:lnTo>
                  <a:lnTo>
                    <a:pt x="52480" y="6049"/>
                  </a:lnTo>
                  <a:lnTo>
                    <a:pt x="54135" y="2513"/>
                  </a:lnTo>
                  <a:lnTo>
                    <a:pt x="54576" y="582"/>
                  </a:lnTo>
                  <a:lnTo>
                    <a:pt x="54871" y="0"/>
                  </a:lnTo>
                  <a:lnTo>
                    <a:pt x="55067" y="318"/>
                  </a:lnTo>
                  <a:lnTo>
                    <a:pt x="55381" y="5897"/>
                  </a:lnTo>
                  <a:lnTo>
                    <a:pt x="49669" y="30413"/>
                  </a:lnTo>
                  <a:lnTo>
                    <a:pt x="43243" y="51206"/>
                  </a:lnTo>
                  <a:lnTo>
                    <a:pt x="33801" y="76440"/>
                  </a:lnTo>
                  <a:lnTo>
                    <a:pt x="23256" y="103412"/>
                  </a:lnTo>
                  <a:lnTo>
                    <a:pt x="13865" y="129511"/>
                  </a:lnTo>
                  <a:lnTo>
                    <a:pt x="6869" y="151458"/>
                  </a:lnTo>
                  <a:lnTo>
                    <a:pt x="0" y="181802"/>
                  </a:lnTo>
                  <a:lnTo>
                    <a:pt x="1553" y="186431"/>
                  </a:lnTo>
                  <a:lnTo>
                    <a:pt x="8923" y="193454"/>
                  </a:lnTo>
                  <a:lnTo>
                    <a:pt x="21136" y="195165"/>
                  </a:lnTo>
                  <a:lnTo>
                    <a:pt x="45760" y="194042"/>
                  </a:lnTo>
                  <a:lnTo>
                    <a:pt x="71635" y="195591"/>
                  </a:lnTo>
                  <a:lnTo>
                    <a:pt x="102712" y="199065"/>
                  </a:lnTo>
                  <a:lnTo>
                    <a:pt x="130634" y="201689"/>
                  </a:lnTo>
                  <a:lnTo>
                    <a:pt x="147621" y="205667"/>
                  </a:lnTo>
                  <a:lnTo>
                    <a:pt x="152393" y="206002"/>
                  </a:lnTo>
                  <a:lnTo>
                    <a:pt x="153244" y="204680"/>
                  </a:lnTo>
                  <a:lnTo>
                    <a:pt x="150709" y="1935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134"/>
            <p:cNvSpPr/>
            <p:nvPr>
              <p:custDataLst>
                <p:tags r:id="rId69"/>
              </p:custDataLst>
            </p:nvPr>
          </p:nvSpPr>
          <p:spPr>
            <a:xfrm>
              <a:off x="6565900" y="1657350"/>
              <a:ext cx="127001" cy="25401"/>
            </a:xfrm>
            <a:custGeom>
              <a:avLst/>
              <a:gdLst/>
              <a:ahLst/>
              <a:cxnLst/>
              <a:rect l="0" t="0" r="0" b="0"/>
              <a:pathLst>
                <a:path w="12700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3763" y="18492"/>
                  </a:lnTo>
                  <a:lnTo>
                    <a:pt x="6742" y="16562"/>
                  </a:lnTo>
                  <a:lnTo>
                    <a:pt x="36165" y="9099"/>
                  </a:lnTo>
                  <a:lnTo>
                    <a:pt x="60731" y="7164"/>
                  </a:lnTo>
                  <a:lnTo>
                    <a:pt x="88353" y="4629"/>
                  </a:lnTo>
                  <a:lnTo>
                    <a:pt x="118163" y="40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135"/>
            <p:cNvSpPr/>
            <p:nvPr>
              <p:custDataLst>
                <p:tags r:id="rId70"/>
              </p:custDataLst>
            </p:nvPr>
          </p:nvSpPr>
          <p:spPr>
            <a:xfrm>
              <a:off x="6554965" y="1578041"/>
              <a:ext cx="188736" cy="9460"/>
            </a:xfrm>
            <a:custGeom>
              <a:avLst/>
              <a:gdLst/>
              <a:ahLst/>
              <a:cxnLst/>
              <a:rect l="0" t="0" r="0" b="0"/>
              <a:pathLst>
                <a:path w="188736" h="9460">
                  <a:moveTo>
                    <a:pt x="10935" y="9459"/>
                  </a:moveTo>
                  <a:lnTo>
                    <a:pt x="10935" y="9459"/>
                  </a:lnTo>
                  <a:lnTo>
                    <a:pt x="0" y="3992"/>
                  </a:lnTo>
                  <a:lnTo>
                    <a:pt x="8871" y="0"/>
                  </a:lnTo>
                  <a:lnTo>
                    <a:pt x="31647" y="1090"/>
                  </a:lnTo>
                  <a:lnTo>
                    <a:pt x="52596" y="2212"/>
                  </a:lnTo>
                  <a:lnTo>
                    <a:pt x="75312" y="3416"/>
                  </a:lnTo>
                  <a:lnTo>
                    <a:pt x="97167" y="6303"/>
                  </a:lnTo>
                  <a:lnTo>
                    <a:pt x="118640" y="8056"/>
                  </a:lnTo>
                  <a:lnTo>
                    <a:pt x="146800" y="9043"/>
                  </a:lnTo>
                  <a:lnTo>
                    <a:pt x="175278" y="9377"/>
                  </a:lnTo>
                  <a:lnTo>
                    <a:pt x="188735" y="9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136"/>
            <p:cNvSpPr/>
            <p:nvPr>
              <p:custDataLst>
                <p:tags r:id="rId71"/>
              </p:custDataLst>
            </p:nvPr>
          </p:nvSpPr>
          <p:spPr>
            <a:xfrm>
              <a:off x="6769297" y="1574800"/>
              <a:ext cx="95054" cy="228601"/>
            </a:xfrm>
            <a:custGeom>
              <a:avLst/>
              <a:gdLst/>
              <a:ahLst/>
              <a:cxnLst/>
              <a:rect l="0" t="0" r="0" b="0"/>
              <a:pathLst>
                <a:path w="95054" h="228601">
                  <a:moveTo>
                    <a:pt x="95053" y="0"/>
                  </a:moveTo>
                  <a:lnTo>
                    <a:pt x="95053" y="0"/>
                  </a:lnTo>
                  <a:lnTo>
                    <a:pt x="84940" y="3371"/>
                  </a:lnTo>
                  <a:lnTo>
                    <a:pt x="68538" y="15580"/>
                  </a:lnTo>
                  <a:lnTo>
                    <a:pt x="46902" y="39345"/>
                  </a:lnTo>
                  <a:lnTo>
                    <a:pt x="32730" y="60526"/>
                  </a:lnTo>
                  <a:lnTo>
                    <a:pt x="20787" y="83345"/>
                  </a:lnTo>
                  <a:lnTo>
                    <a:pt x="13128" y="105246"/>
                  </a:lnTo>
                  <a:lnTo>
                    <a:pt x="7372" y="128620"/>
                  </a:lnTo>
                  <a:lnTo>
                    <a:pt x="3166" y="151709"/>
                  </a:lnTo>
                  <a:lnTo>
                    <a:pt x="800" y="180574"/>
                  </a:lnTo>
                  <a:lnTo>
                    <a:pt x="0" y="209967"/>
                  </a:lnTo>
                  <a:lnTo>
                    <a:pt x="596" y="217497"/>
                  </a:lnTo>
                  <a:lnTo>
                    <a:pt x="6153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37"/>
            <p:cNvSpPr/>
            <p:nvPr>
              <p:custDataLst>
                <p:tags r:id="rId72"/>
              </p:custDataLst>
            </p:nvPr>
          </p:nvSpPr>
          <p:spPr>
            <a:xfrm>
              <a:off x="6873528" y="1581150"/>
              <a:ext cx="67023" cy="201044"/>
            </a:xfrm>
            <a:custGeom>
              <a:avLst/>
              <a:gdLst/>
              <a:ahLst/>
              <a:cxnLst/>
              <a:rect l="0" t="0" r="0" b="0"/>
              <a:pathLst>
                <a:path w="67023" h="201044">
                  <a:moveTo>
                    <a:pt x="60672" y="0"/>
                  </a:moveTo>
                  <a:lnTo>
                    <a:pt x="60672" y="0"/>
                  </a:lnTo>
                  <a:lnTo>
                    <a:pt x="60672" y="3371"/>
                  </a:lnTo>
                  <a:lnTo>
                    <a:pt x="49828" y="27451"/>
                  </a:lnTo>
                  <a:lnTo>
                    <a:pt x="39624" y="48184"/>
                  </a:lnTo>
                  <a:lnTo>
                    <a:pt x="28034" y="73391"/>
                  </a:lnTo>
                  <a:lnTo>
                    <a:pt x="16533" y="100351"/>
                  </a:lnTo>
                  <a:lnTo>
                    <a:pt x="6718" y="126445"/>
                  </a:lnTo>
                  <a:lnTo>
                    <a:pt x="0" y="158193"/>
                  </a:lnTo>
                  <a:lnTo>
                    <a:pt x="4073" y="174730"/>
                  </a:lnTo>
                  <a:lnTo>
                    <a:pt x="12234" y="187725"/>
                  </a:lnTo>
                  <a:lnTo>
                    <a:pt x="20564" y="195852"/>
                  </a:lnTo>
                  <a:lnTo>
                    <a:pt x="32733" y="199934"/>
                  </a:lnTo>
                  <a:lnTo>
                    <a:pt x="46138" y="201043"/>
                  </a:lnTo>
                  <a:lnTo>
                    <a:pt x="67022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38"/>
            <p:cNvSpPr/>
            <p:nvPr>
              <p:custDataLst>
                <p:tags r:id="rId73"/>
              </p:custDataLst>
            </p:nvPr>
          </p:nvSpPr>
          <p:spPr>
            <a:xfrm>
              <a:off x="6858000" y="1689100"/>
              <a:ext cx="101601" cy="10985"/>
            </a:xfrm>
            <a:custGeom>
              <a:avLst/>
              <a:gdLst/>
              <a:ahLst/>
              <a:cxnLst/>
              <a:rect l="0" t="0" r="0" b="0"/>
              <a:pathLst>
                <a:path w="101601" h="10985">
                  <a:moveTo>
                    <a:pt x="0" y="0"/>
                  </a:moveTo>
                  <a:lnTo>
                    <a:pt x="0" y="0"/>
                  </a:lnTo>
                  <a:lnTo>
                    <a:pt x="27629" y="6907"/>
                  </a:lnTo>
                  <a:lnTo>
                    <a:pt x="53342" y="10984"/>
                  </a:lnTo>
                  <a:lnTo>
                    <a:pt x="79541" y="10310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39"/>
            <p:cNvSpPr/>
            <p:nvPr>
              <p:custDataLst>
                <p:tags r:id="rId74"/>
              </p:custDataLst>
            </p:nvPr>
          </p:nvSpPr>
          <p:spPr>
            <a:xfrm>
              <a:off x="7004050" y="1543050"/>
              <a:ext cx="41984" cy="254001"/>
            </a:xfrm>
            <a:custGeom>
              <a:avLst/>
              <a:gdLst/>
              <a:ahLst/>
              <a:cxnLst/>
              <a:rect l="0" t="0" r="0" b="0"/>
              <a:pathLst>
                <a:path w="41984" h="254001">
                  <a:moveTo>
                    <a:pt x="0" y="0"/>
                  </a:moveTo>
                  <a:lnTo>
                    <a:pt x="0" y="0"/>
                  </a:lnTo>
                  <a:lnTo>
                    <a:pt x="12209" y="15580"/>
                  </a:lnTo>
                  <a:lnTo>
                    <a:pt x="23765" y="42716"/>
                  </a:lnTo>
                  <a:lnTo>
                    <a:pt x="31964" y="69315"/>
                  </a:lnTo>
                  <a:lnTo>
                    <a:pt x="38901" y="99245"/>
                  </a:lnTo>
                  <a:lnTo>
                    <a:pt x="41983" y="129011"/>
                  </a:lnTo>
                  <a:lnTo>
                    <a:pt x="41473" y="158703"/>
                  </a:lnTo>
                  <a:lnTo>
                    <a:pt x="38188" y="186951"/>
                  </a:lnTo>
                  <a:lnTo>
                    <a:pt x="32024" y="211265"/>
                  </a:lnTo>
                  <a:lnTo>
                    <a:pt x="20620" y="238045"/>
                  </a:lnTo>
                  <a:lnTo>
                    <a:pt x="1270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40"/>
            <p:cNvSpPr/>
            <p:nvPr>
              <p:custDataLst>
                <p:tags r:id="rId75"/>
              </p:custDataLst>
            </p:nvPr>
          </p:nvSpPr>
          <p:spPr>
            <a:xfrm>
              <a:off x="7181850" y="16764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24485" y="6350"/>
                  </a:lnTo>
                  <a:lnTo>
                    <a:pt x="55715" y="2979"/>
                  </a:lnTo>
                  <a:lnTo>
                    <a:pt x="85220" y="58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41"/>
            <p:cNvSpPr/>
            <p:nvPr>
              <p:custDataLst>
                <p:tags r:id="rId76"/>
              </p:custDataLst>
            </p:nvPr>
          </p:nvSpPr>
          <p:spPr>
            <a:xfrm>
              <a:off x="7427818" y="1600200"/>
              <a:ext cx="128683" cy="150450"/>
            </a:xfrm>
            <a:custGeom>
              <a:avLst/>
              <a:gdLst/>
              <a:ahLst/>
              <a:cxnLst/>
              <a:rect l="0" t="0" r="0" b="0"/>
              <a:pathLst>
                <a:path w="128683" h="150450">
                  <a:moveTo>
                    <a:pt x="52482" y="0"/>
                  </a:moveTo>
                  <a:lnTo>
                    <a:pt x="52482" y="0"/>
                  </a:lnTo>
                  <a:lnTo>
                    <a:pt x="49110" y="0"/>
                  </a:lnTo>
                  <a:lnTo>
                    <a:pt x="48118" y="1411"/>
                  </a:lnTo>
                  <a:lnTo>
                    <a:pt x="44603" y="11550"/>
                  </a:lnTo>
                  <a:lnTo>
                    <a:pt x="25526" y="41427"/>
                  </a:lnTo>
                  <a:lnTo>
                    <a:pt x="11334" y="70836"/>
                  </a:lnTo>
                  <a:lnTo>
                    <a:pt x="2660" y="101892"/>
                  </a:lnTo>
                  <a:lnTo>
                    <a:pt x="0" y="120780"/>
                  </a:lnTo>
                  <a:lnTo>
                    <a:pt x="3521" y="133878"/>
                  </a:lnTo>
                  <a:lnTo>
                    <a:pt x="7848" y="138641"/>
                  </a:lnTo>
                  <a:lnTo>
                    <a:pt x="20179" y="145814"/>
                  </a:lnTo>
                  <a:lnTo>
                    <a:pt x="46360" y="150449"/>
                  </a:lnTo>
                  <a:lnTo>
                    <a:pt x="76460" y="148451"/>
                  </a:lnTo>
                  <a:lnTo>
                    <a:pt x="104350" y="146761"/>
                  </a:lnTo>
                  <a:lnTo>
                    <a:pt x="126221" y="146112"/>
                  </a:lnTo>
                  <a:lnTo>
                    <a:pt x="127041" y="144680"/>
                  </a:lnTo>
                  <a:lnTo>
                    <a:pt x="12868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42"/>
            <p:cNvSpPr/>
            <p:nvPr>
              <p:custDataLst>
                <p:tags r:id="rId77"/>
              </p:custDataLst>
            </p:nvPr>
          </p:nvSpPr>
          <p:spPr>
            <a:xfrm>
              <a:off x="7454900" y="165100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5645" y="18493"/>
                  </a:lnTo>
                  <a:lnTo>
                    <a:pt x="16619" y="15274"/>
                  </a:lnTo>
                  <a:lnTo>
                    <a:pt x="41927" y="12757"/>
                  </a:lnTo>
                  <a:lnTo>
                    <a:pt x="67613" y="8562"/>
                  </a:lnTo>
                  <a:lnTo>
                    <a:pt x="97813" y="490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43"/>
            <p:cNvSpPr/>
            <p:nvPr>
              <p:custDataLst>
                <p:tags r:id="rId78"/>
              </p:custDataLst>
            </p:nvPr>
          </p:nvSpPr>
          <p:spPr>
            <a:xfrm>
              <a:off x="7461250" y="1581150"/>
              <a:ext cx="158751" cy="12701"/>
            </a:xfrm>
            <a:custGeom>
              <a:avLst/>
              <a:gdLst/>
              <a:ahLst/>
              <a:cxnLst/>
              <a:rect l="0" t="0" r="0" b="0"/>
              <a:pathLst>
                <a:path w="1587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27299" y="7674"/>
                  </a:lnTo>
                  <a:lnTo>
                    <a:pt x="57713" y="6742"/>
                  </a:lnTo>
                  <a:lnTo>
                    <a:pt x="89067" y="4585"/>
                  </a:lnTo>
                  <a:lnTo>
                    <a:pt x="118818" y="1358"/>
                  </a:lnTo>
                  <a:lnTo>
                    <a:pt x="147413" y="268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144"/>
            <p:cNvSpPr/>
            <p:nvPr>
              <p:custDataLst>
                <p:tags r:id="rId79"/>
              </p:custDataLst>
            </p:nvPr>
          </p:nvSpPr>
          <p:spPr>
            <a:xfrm>
              <a:off x="7716827" y="1543050"/>
              <a:ext cx="80974" cy="241301"/>
            </a:xfrm>
            <a:custGeom>
              <a:avLst/>
              <a:gdLst/>
              <a:ahLst/>
              <a:cxnLst/>
              <a:rect l="0" t="0" r="0" b="0"/>
              <a:pathLst>
                <a:path w="80974" h="241301">
                  <a:moveTo>
                    <a:pt x="80973" y="0"/>
                  </a:moveTo>
                  <a:lnTo>
                    <a:pt x="80973" y="0"/>
                  </a:lnTo>
                  <a:lnTo>
                    <a:pt x="77602" y="0"/>
                  </a:lnTo>
                  <a:lnTo>
                    <a:pt x="65393" y="6742"/>
                  </a:lnTo>
                  <a:lnTo>
                    <a:pt x="37234" y="38282"/>
                  </a:lnTo>
                  <a:lnTo>
                    <a:pt x="21081" y="63110"/>
                  </a:lnTo>
                  <a:lnTo>
                    <a:pt x="12021" y="90608"/>
                  </a:lnTo>
                  <a:lnTo>
                    <a:pt x="7289" y="119293"/>
                  </a:lnTo>
                  <a:lnTo>
                    <a:pt x="2834" y="148504"/>
                  </a:lnTo>
                  <a:lnTo>
                    <a:pt x="383" y="176069"/>
                  </a:lnTo>
                  <a:lnTo>
                    <a:pt x="0" y="200314"/>
                  </a:lnTo>
                  <a:lnTo>
                    <a:pt x="3751" y="224452"/>
                  </a:lnTo>
                  <a:lnTo>
                    <a:pt x="7376" y="233342"/>
                  </a:lnTo>
                  <a:lnTo>
                    <a:pt x="10036" y="235995"/>
                  </a:lnTo>
                  <a:lnTo>
                    <a:pt x="23823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145"/>
            <p:cNvSpPr/>
            <p:nvPr>
              <p:custDataLst>
                <p:tags r:id="rId80"/>
              </p:custDataLst>
            </p:nvPr>
          </p:nvSpPr>
          <p:spPr>
            <a:xfrm>
              <a:off x="7837722" y="1581150"/>
              <a:ext cx="68029" cy="171375"/>
            </a:xfrm>
            <a:custGeom>
              <a:avLst/>
              <a:gdLst/>
              <a:ahLst/>
              <a:cxnLst/>
              <a:rect l="0" t="0" r="0" b="0"/>
              <a:pathLst>
                <a:path w="68029" h="171375">
                  <a:moveTo>
                    <a:pt x="36278" y="0"/>
                  </a:moveTo>
                  <a:lnTo>
                    <a:pt x="36278" y="0"/>
                  </a:lnTo>
                  <a:lnTo>
                    <a:pt x="36278" y="6742"/>
                  </a:lnTo>
                  <a:lnTo>
                    <a:pt x="25434" y="33918"/>
                  </a:lnTo>
                  <a:lnTo>
                    <a:pt x="15230" y="57643"/>
                  </a:lnTo>
                  <a:lnTo>
                    <a:pt x="7403" y="82769"/>
                  </a:lnTo>
                  <a:lnTo>
                    <a:pt x="2278" y="106636"/>
                  </a:lnTo>
                  <a:lnTo>
                    <a:pt x="0" y="126651"/>
                  </a:lnTo>
                  <a:lnTo>
                    <a:pt x="2751" y="143073"/>
                  </a:lnTo>
                  <a:lnTo>
                    <a:pt x="9383" y="156721"/>
                  </a:lnTo>
                  <a:lnTo>
                    <a:pt x="19386" y="167491"/>
                  </a:lnTo>
                  <a:lnTo>
                    <a:pt x="25722" y="170222"/>
                  </a:lnTo>
                  <a:lnTo>
                    <a:pt x="40288" y="171374"/>
                  </a:lnTo>
                  <a:lnTo>
                    <a:pt x="57613" y="168056"/>
                  </a:lnTo>
                  <a:lnTo>
                    <a:pt x="61085" y="165660"/>
                  </a:lnTo>
                  <a:lnTo>
                    <a:pt x="63399" y="162651"/>
                  </a:lnTo>
                  <a:lnTo>
                    <a:pt x="68028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146"/>
            <p:cNvSpPr/>
            <p:nvPr>
              <p:custDataLst>
                <p:tags r:id="rId81"/>
              </p:custDataLst>
            </p:nvPr>
          </p:nvSpPr>
          <p:spPr>
            <a:xfrm>
              <a:off x="7800491" y="1663700"/>
              <a:ext cx="130660" cy="12701"/>
            </a:xfrm>
            <a:custGeom>
              <a:avLst/>
              <a:gdLst/>
              <a:ahLst/>
              <a:cxnLst/>
              <a:rect l="0" t="0" r="0" b="0"/>
              <a:pathLst>
                <a:path w="130660" h="12701">
                  <a:moveTo>
                    <a:pt x="3659" y="12700"/>
                  </a:moveTo>
                  <a:lnTo>
                    <a:pt x="3659" y="12700"/>
                  </a:lnTo>
                  <a:lnTo>
                    <a:pt x="287" y="12700"/>
                  </a:lnTo>
                  <a:lnTo>
                    <a:pt x="0" y="11994"/>
                  </a:lnTo>
                  <a:lnTo>
                    <a:pt x="1562" y="9329"/>
                  </a:lnTo>
                  <a:lnTo>
                    <a:pt x="8372" y="7674"/>
                  </a:lnTo>
                  <a:lnTo>
                    <a:pt x="40103" y="6611"/>
                  </a:lnTo>
                  <a:lnTo>
                    <a:pt x="71529" y="6428"/>
                  </a:lnTo>
                  <a:lnTo>
                    <a:pt x="96441" y="3002"/>
                  </a:lnTo>
                  <a:lnTo>
                    <a:pt x="130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147"/>
            <p:cNvSpPr/>
            <p:nvPr>
              <p:custDataLst>
                <p:tags r:id="rId82"/>
              </p:custDataLst>
            </p:nvPr>
          </p:nvSpPr>
          <p:spPr>
            <a:xfrm>
              <a:off x="8001000" y="1638300"/>
              <a:ext cx="95251" cy="12362"/>
            </a:xfrm>
            <a:custGeom>
              <a:avLst/>
              <a:gdLst/>
              <a:ahLst/>
              <a:cxnLst/>
              <a:rect l="0" t="0" r="0" b="0"/>
              <a:pathLst>
                <a:path w="95251" h="12362">
                  <a:moveTo>
                    <a:pt x="0" y="0"/>
                  </a:moveTo>
                  <a:lnTo>
                    <a:pt x="0" y="0"/>
                  </a:lnTo>
                  <a:lnTo>
                    <a:pt x="25749" y="1881"/>
                  </a:lnTo>
                  <a:lnTo>
                    <a:pt x="52832" y="10125"/>
                  </a:lnTo>
                  <a:lnTo>
                    <a:pt x="79446" y="12361"/>
                  </a:lnTo>
                  <a:lnTo>
                    <a:pt x="86580" y="10668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48"/>
            <p:cNvSpPr/>
            <p:nvPr>
              <p:custDataLst>
                <p:tags r:id="rId83"/>
              </p:custDataLst>
            </p:nvPr>
          </p:nvSpPr>
          <p:spPr>
            <a:xfrm>
              <a:off x="8036030" y="1600200"/>
              <a:ext cx="9421" cy="88901"/>
            </a:xfrm>
            <a:custGeom>
              <a:avLst/>
              <a:gdLst/>
              <a:ahLst/>
              <a:cxnLst/>
              <a:rect l="0" t="0" r="0" b="0"/>
              <a:pathLst>
                <a:path w="9421" h="88901">
                  <a:moveTo>
                    <a:pt x="9420" y="0"/>
                  </a:moveTo>
                  <a:lnTo>
                    <a:pt x="9420" y="0"/>
                  </a:lnTo>
                  <a:lnTo>
                    <a:pt x="6049" y="29886"/>
                  </a:lnTo>
                  <a:lnTo>
                    <a:pt x="0" y="56782"/>
                  </a:lnTo>
                  <a:lnTo>
                    <a:pt x="307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49"/>
            <p:cNvSpPr/>
            <p:nvPr>
              <p:custDataLst>
                <p:tags r:id="rId84"/>
              </p:custDataLst>
            </p:nvPr>
          </p:nvSpPr>
          <p:spPr>
            <a:xfrm>
              <a:off x="8224495" y="1574800"/>
              <a:ext cx="24156" cy="120651"/>
            </a:xfrm>
            <a:custGeom>
              <a:avLst/>
              <a:gdLst/>
              <a:ahLst/>
              <a:cxnLst/>
              <a:rect l="0" t="0" r="0" b="0"/>
              <a:pathLst>
                <a:path w="24156" h="120651">
                  <a:moveTo>
                    <a:pt x="24155" y="0"/>
                  </a:moveTo>
                  <a:lnTo>
                    <a:pt x="24155" y="0"/>
                  </a:lnTo>
                  <a:lnTo>
                    <a:pt x="17247" y="24485"/>
                  </a:lnTo>
                  <a:lnTo>
                    <a:pt x="11289" y="50529"/>
                  </a:lnTo>
                  <a:lnTo>
                    <a:pt x="5056" y="76120"/>
                  </a:lnTo>
                  <a:lnTo>
                    <a:pt x="0" y="106680"/>
                  </a:lnTo>
                  <a:lnTo>
                    <a:pt x="1191" y="114441"/>
                  </a:lnTo>
                  <a:lnTo>
                    <a:pt x="5105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150"/>
            <p:cNvSpPr/>
            <p:nvPr>
              <p:custDataLst>
                <p:tags r:id="rId85"/>
              </p:custDataLst>
            </p:nvPr>
          </p:nvSpPr>
          <p:spPr>
            <a:xfrm>
              <a:off x="8172450" y="1549400"/>
              <a:ext cx="209551" cy="12701"/>
            </a:xfrm>
            <a:custGeom>
              <a:avLst/>
              <a:gdLst/>
              <a:ahLst/>
              <a:cxnLst/>
              <a:rect l="0" t="0" r="0" b="0"/>
              <a:pathLst>
                <a:path w="209551" h="12701">
                  <a:moveTo>
                    <a:pt x="0" y="12700"/>
                  </a:moveTo>
                  <a:lnTo>
                    <a:pt x="0" y="12700"/>
                  </a:lnTo>
                  <a:lnTo>
                    <a:pt x="24419" y="3862"/>
                  </a:lnTo>
                  <a:lnTo>
                    <a:pt x="45189" y="1716"/>
                  </a:lnTo>
                  <a:lnTo>
                    <a:pt x="71589" y="763"/>
                  </a:lnTo>
                  <a:lnTo>
                    <a:pt x="102138" y="339"/>
                  </a:lnTo>
                  <a:lnTo>
                    <a:pt x="128885" y="151"/>
                  </a:lnTo>
                  <a:lnTo>
                    <a:pt x="151826" y="773"/>
                  </a:lnTo>
                  <a:lnTo>
                    <a:pt x="179198" y="4384"/>
                  </a:lnTo>
                  <a:lnTo>
                    <a:pt x="203131" y="6091"/>
                  </a:lnTo>
                  <a:lnTo>
                    <a:pt x="205271" y="5472"/>
                  </a:lnTo>
                  <a:lnTo>
                    <a:pt x="206697" y="4353"/>
                  </a:lnTo>
                  <a:lnTo>
                    <a:pt x="209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151"/>
            <p:cNvSpPr/>
            <p:nvPr>
              <p:custDataLst>
                <p:tags r:id="rId86"/>
              </p:custDataLst>
            </p:nvPr>
          </p:nvSpPr>
          <p:spPr>
            <a:xfrm>
              <a:off x="8375650" y="1485900"/>
              <a:ext cx="66211" cy="323851"/>
            </a:xfrm>
            <a:custGeom>
              <a:avLst/>
              <a:gdLst/>
              <a:ahLst/>
              <a:cxnLst/>
              <a:rect l="0" t="0" r="0" b="0"/>
              <a:pathLst>
                <a:path w="66211" h="3238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28543" y="33212"/>
                  </a:lnTo>
                  <a:lnTo>
                    <a:pt x="39497" y="54272"/>
                  </a:lnTo>
                  <a:lnTo>
                    <a:pt x="51420" y="79625"/>
                  </a:lnTo>
                  <a:lnTo>
                    <a:pt x="61660" y="108061"/>
                  </a:lnTo>
                  <a:lnTo>
                    <a:pt x="66210" y="139514"/>
                  </a:lnTo>
                  <a:lnTo>
                    <a:pt x="66012" y="156509"/>
                  </a:lnTo>
                  <a:lnTo>
                    <a:pt x="64469" y="174190"/>
                  </a:lnTo>
                  <a:lnTo>
                    <a:pt x="62030" y="192326"/>
                  </a:lnTo>
                  <a:lnTo>
                    <a:pt x="58286" y="210062"/>
                  </a:lnTo>
                  <a:lnTo>
                    <a:pt x="53674" y="227530"/>
                  </a:lnTo>
                  <a:lnTo>
                    <a:pt x="44317" y="259169"/>
                  </a:lnTo>
                  <a:lnTo>
                    <a:pt x="37805" y="282638"/>
                  </a:lnTo>
                  <a:lnTo>
                    <a:pt x="32547" y="313815"/>
                  </a:lnTo>
                  <a:lnTo>
                    <a:pt x="3175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" name="SMARTInkShape-Group26"/>
          <p:cNvGrpSpPr/>
          <p:nvPr/>
        </p:nvGrpSpPr>
        <p:grpSpPr>
          <a:xfrm>
            <a:off x="5537200" y="2429922"/>
            <a:ext cx="571501" cy="226637"/>
            <a:chOff x="5537200" y="2429922"/>
            <a:chExt cx="571501" cy="226637"/>
          </a:xfrm>
        </p:grpSpPr>
        <p:sp>
          <p:nvSpPr>
            <p:cNvPr id="174" name="SMARTInkShape-152"/>
            <p:cNvSpPr/>
            <p:nvPr>
              <p:custDataLst>
                <p:tags r:id="rId62"/>
              </p:custDataLst>
            </p:nvPr>
          </p:nvSpPr>
          <p:spPr>
            <a:xfrm>
              <a:off x="5537200" y="2578100"/>
              <a:ext cx="90747" cy="6351"/>
            </a:xfrm>
            <a:custGeom>
              <a:avLst/>
              <a:gdLst/>
              <a:ahLst/>
              <a:cxnLst/>
              <a:rect l="0" t="0" r="0" b="0"/>
              <a:pathLst>
                <a:path w="90747" h="635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35727" y="5026"/>
                  </a:lnTo>
                  <a:lnTo>
                    <a:pt x="63031" y="6088"/>
                  </a:lnTo>
                  <a:lnTo>
                    <a:pt x="90746" y="6340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153"/>
            <p:cNvSpPr/>
            <p:nvPr>
              <p:custDataLst>
                <p:tags r:id="rId63"/>
              </p:custDataLst>
            </p:nvPr>
          </p:nvSpPr>
          <p:spPr>
            <a:xfrm>
              <a:off x="5562600" y="26162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7186" y="5761"/>
                  </a:lnTo>
                  <a:lnTo>
                    <a:pt x="34699" y="6272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154"/>
            <p:cNvSpPr/>
            <p:nvPr>
              <p:custDataLst>
                <p:tags r:id="rId64"/>
              </p:custDataLst>
            </p:nvPr>
          </p:nvSpPr>
          <p:spPr>
            <a:xfrm>
              <a:off x="5763723" y="2429922"/>
              <a:ext cx="126432" cy="211679"/>
            </a:xfrm>
            <a:custGeom>
              <a:avLst/>
              <a:gdLst/>
              <a:ahLst/>
              <a:cxnLst/>
              <a:rect l="0" t="0" r="0" b="0"/>
              <a:pathLst>
                <a:path w="126432" h="211679">
                  <a:moveTo>
                    <a:pt x="65577" y="27528"/>
                  </a:moveTo>
                  <a:lnTo>
                    <a:pt x="65577" y="27528"/>
                  </a:lnTo>
                  <a:lnTo>
                    <a:pt x="62206" y="27528"/>
                  </a:lnTo>
                  <a:lnTo>
                    <a:pt x="61213" y="26117"/>
                  </a:lnTo>
                  <a:lnTo>
                    <a:pt x="60109" y="20786"/>
                  </a:lnTo>
                  <a:lnTo>
                    <a:pt x="62860" y="9851"/>
                  </a:lnTo>
                  <a:lnTo>
                    <a:pt x="71895" y="3679"/>
                  </a:lnTo>
                  <a:lnTo>
                    <a:pt x="78256" y="1045"/>
                  </a:lnTo>
                  <a:lnTo>
                    <a:pt x="90967" y="0"/>
                  </a:lnTo>
                  <a:lnTo>
                    <a:pt x="97320" y="709"/>
                  </a:lnTo>
                  <a:lnTo>
                    <a:pt x="102967" y="4005"/>
                  </a:lnTo>
                  <a:lnTo>
                    <a:pt x="113004" y="15192"/>
                  </a:lnTo>
                  <a:lnTo>
                    <a:pt x="114834" y="22126"/>
                  </a:lnTo>
                  <a:lnTo>
                    <a:pt x="113104" y="37357"/>
                  </a:lnTo>
                  <a:lnTo>
                    <a:pt x="100826" y="68540"/>
                  </a:lnTo>
                  <a:lnTo>
                    <a:pt x="84065" y="92322"/>
                  </a:lnTo>
                  <a:lnTo>
                    <a:pt x="63211" y="116298"/>
                  </a:lnTo>
                  <a:lnTo>
                    <a:pt x="42183" y="138713"/>
                  </a:lnTo>
                  <a:lnTo>
                    <a:pt x="13882" y="164424"/>
                  </a:lnTo>
                  <a:lnTo>
                    <a:pt x="3796" y="176800"/>
                  </a:lnTo>
                  <a:lnTo>
                    <a:pt x="19" y="186299"/>
                  </a:lnTo>
                  <a:lnTo>
                    <a:pt x="0" y="189820"/>
                  </a:lnTo>
                  <a:lnTo>
                    <a:pt x="692" y="192872"/>
                  </a:lnTo>
                  <a:lnTo>
                    <a:pt x="3976" y="194908"/>
                  </a:lnTo>
                  <a:lnTo>
                    <a:pt x="29525" y="200055"/>
                  </a:lnTo>
                  <a:lnTo>
                    <a:pt x="53484" y="203766"/>
                  </a:lnTo>
                  <a:lnTo>
                    <a:pt x="83492" y="205019"/>
                  </a:lnTo>
                  <a:lnTo>
                    <a:pt x="114345" y="205287"/>
                  </a:lnTo>
                  <a:lnTo>
                    <a:pt x="126167" y="205320"/>
                  </a:lnTo>
                  <a:lnTo>
                    <a:pt x="126431" y="206028"/>
                  </a:lnTo>
                  <a:lnTo>
                    <a:pt x="122727" y="2116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55"/>
            <p:cNvSpPr/>
            <p:nvPr>
              <p:custDataLst>
                <p:tags r:id="rId65"/>
              </p:custDataLst>
            </p:nvPr>
          </p:nvSpPr>
          <p:spPr>
            <a:xfrm>
              <a:off x="5940192" y="2542979"/>
              <a:ext cx="41509" cy="113580"/>
            </a:xfrm>
            <a:custGeom>
              <a:avLst/>
              <a:gdLst/>
              <a:ahLst/>
              <a:cxnLst/>
              <a:rect l="0" t="0" r="0" b="0"/>
              <a:pathLst>
                <a:path w="41509" h="113580">
                  <a:moveTo>
                    <a:pt x="41508" y="3371"/>
                  </a:moveTo>
                  <a:lnTo>
                    <a:pt x="41508" y="3371"/>
                  </a:lnTo>
                  <a:lnTo>
                    <a:pt x="38137" y="0"/>
                  </a:lnTo>
                  <a:lnTo>
                    <a:pt x="37144" y="418"/>
                  </a:lnTo>
                  <a:lnTo>
                    <a:pt x="25898" y="28997"/>
                  </a:lnTo>
                  <a:lnTo>
                    <a:pt x="18617" y="52748"/>
                  </a:lnTo>
                  <a:lnTo>
                    <a:pt x="9836" y="84177"/>
                  </a:lnTo>
                  <a:lnTo>
                    <a:pt x="2091" y="110053"/>
                  </a:lnTo>
                  <a:lnTo>
                    <a:pt x="0" y="113579"/>
                  </a:lnTo>
                  <a:lnTo>
                    <a:pt x="431" y="113532"/>
                  </a:lnTo>
                  <a:lnTo>
                    <a:pt x="3408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56"/>
            <p:cNvSpPr/>
            <p:nvPr>
              <p:custDataLst>
                <p:tags r:id="rId66"/>
              </p:custDataLst>
            </p:nvPr>
          </p:nvSpPr>
          <p:spPr>
            <a:xfrm>
              <a:off x="5986162" y="2565400"/>
              <a:ext cx="78089" cy="87165"/>
            </a:xfrm>
            <a:custGeom>
              <a:avLst/>
              <a:gdLst/>
              <a:ahLst/>
              <a:cxnLst/>
              <a:rect l="0" t="0" r="0" b="0"/>
              <a:pathLst>
                <a:path w="78089" h="87165">
                  <a:moveTo>
                    <a:pt x="27288" y="0"/>
                  </a:moveTo>
                  <a:lnTo>
                    <a:pt x="27288" y="0"/>
                  </a:lnTo>
                  <a:lnTo>
                    <a:pt x="21512" y="7186"/>
                  </a:lnTo>
                  <a:lnTo>
                    <a:pt x="6894" y="38071"/>
                  </a:lnTo>
                  <a:lnTo>
                    <a:pt x="0" y="57141"/>
                  </a:lnTo>
                  <a:lnTo>
                    <a:pt x="630" y="62788"/>
                  </a:lnTo>
                  <a:lnTo>
                    <a:pt x="6973" y="72827"/>
                  </a:lnTo>
                  <a:lnTo>
                    <a:pt x="22444" y="83040"/>
                  </a:lnTo>
                  <a:lnTo>
                    <a:pt x="40434" y="87164"/>
                  </a:lnTo>
                  <a:lnTo>
                    <a:pt x="51005" y="86247"/>
                  </a:lnTo>
                  <a:lnTo>
                    <a:pt x="60407" y="82782"/>
                  </a:lnTo>
                  <a:lnTo>
                    <a:pt x="7808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57"/>
            <p:cNvSpPr/>
            <p:nvPr>
              <p:custDataLst>
                <p:tags r:id="rId67"/>
              </p:custDataLst>
            </p:nvPr>
          </p:nvSpPr>
          <p:spPr>
            <a:xfrm>
              <a:off x="5941112" y="2527300"/>
              <a:ext cx="167589" cy="6273"/>
            </a:xfrm>
            <a:custGeom>
              <a:avLst/>
              <a:gdLst/>
              <a:ahLst/>
              <a:cxnLst/>
              <a:rect l="0" t="0" r="0" b="0"/>
              <a:pathLst>
                <a:path w="167589" h="6273">
                  <a:moveTo>
                    <a:pt x="8838" y="0"/>
                  </a:moveTo>
                  <a:lnTo>
                    <a:pt x="8838" y="0"/>
                  </a:lnTo>
                  <a:lnTo>
                    <a:pt x="0" y="0"/>
                  </a:lnTo>
                  <a:lnTo>
                    <a:pt x="124" y="706"/>
                  </a:lnTo>
                  <a:lnTo>
                    <a:pt x="4024" y="3371"/>
                  </a:lnTo>
                  <a:lnTo>
                    <a:pt x="34380" y="5467"/>
                  </a:lnTo>
                  <a:lnTo>
                    <a:pt x="61583" y="5958"/>
                  </a:lnTo>
                  <a:lnTo>
                    <a:pt x="88725" y="6176"/>
                  </a:lnTo>
                  <a:lnTo>
                    <a:pt x="112547" y="6272"/>
                  </a:lnTo>
                  <a:lnTo>
                    <a:pt x="142421" y="2956"/>
                  </a:lnTo>
                  <a:lnTo>
                    <a:pt x="166931" y="389"/>
                  </a:lnTo>
                  <a:lnTo>
                    <a:pt x="1675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" name="SMARTInkShape-Group27"/>
          <p:cNvGrpSpPr/>
          <p:nvPr/>
        </p:nvGrpSpPr>
        <p:grpSpPr>
          <a:xfrm>
            <a:off x="6445250" y="2168689"/>
            <a:ext cx="1174751" cy="663412"/>
            <a:chOff x="6445250" y="2168689"/>
            <a:chExt cx="1174751" cy="663412"/>
          </a:xfrm>
        </p:grpSpPr>
        <p:sp>
          <p:nvSpPr>
            <p:cNvPr id="181" name="SMARTInkShape-158"/>
            <p:cNvSpPr/>
            <p:nvPr>
              <p:custDataLst>
                <p:tags r:id="rId51"/>
              </p:custDataLst>
            </p:nvPr>
          </p:nvSpPr>
          <p:spPr>
            <a:xfrm>
              <a:off x="6673850" y="2168689"/>
              <a:ext cx="107148" cy="237962"/>
            </a:xfrm>
            <a:custGeom>
              <a:avLst/>
              <a:gdLst/>
              <a:ahLst/>
              <a:cxnLst/>
              <a:rect l="0" t="0" r="0" b="0"/>
              <a:pathLst>
                <a:path w="107148" h="237962">
                  <a:moveTo>
                    <a:pt x="0" y="142711"/>
                  </a:moveTo>
                  <a:lnTo>
                    <a:pt x="0" y="142711"/>
                  </a:lnTo>
                  <a:lnTo>
                    <a:pt x="0" y="135969"/>
                  </a:lnTo>
                  <a:lnTo>
                    <a:pt x="5645" y="128896"/>
                  </a:lnTo>
                  <a:lnTo>
                    <a:pt x="28835" y="102217"/>
                  </a:lnTo>
                  <a:lnTo>
                    <a:pt x="50329" y="75131"/>
                  </a:lnTo>
                  <a:lnTo>
                    <a:pt x="73160" y="45468"/>
                  </a:lnTo>
                  <a:lnTo>
                    <a:pt x="89488" y="19903"/>
                  </a:lnTo>
                  <a:lnTo>
                    <a:pt x="105240" y="0"/>
                  </a:lnTo>
                  <a:lnTo>
                    <a:pt x="106143" y="298"/>
                  </a:lnTo>
                  <a:lnTo>
                    <a:pt x="107147" y="4392"/>
                  </a:lnTo>
                  <a:lnTo>
                    <a:pt x="97652" y="35138"/>
                  </a:lnTo>
                  <a:lnTo>
                    <a:pt x="90203" y="59858"/>
                  </a:lnTo>
                  <a:lnTo>
                    <a:pt x="84070" y="87308"/>
                  </a:lnTo>
                  <a:lnTo>
                    <a:pt x="78992" y="115971"/>
                  </a:lnTo>
                  <a:lnTo>
                    <a:pt x="74383" y="145173"/>
                  </a:lnTo>
                  <a:lnTo>
                    <a:pt x="71865" y="170851"/>
                  </a:lnTo>
                  <a:lnTo>
                    <a:pt x="68566" y="201379"/>
                  </a:lnTo>
                  <a:lnTo>
                    <a:pt x="64167" y="230844"/>
                  </a:lnTo>
                  <a:lnTo>
                    <a:pt x="63796" y="234798"/>
                  </a:lnTo>
                  <a:lnTo>
                    <a:pt x="62992" y="235852"/>
                  </a:lnTo>
                  <a:lnTo>
                    <a:pt x="57150" y="237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59"/>
            <p:cNvSpPr/>
            <p:nvPr>
              <p:custDataLst>
                <p:tags r:id="rId52"/>
              </p:custDataLst>
            </p:nvPr>
          </p:nvSpPr>
          <p:spPr>
            <a:xfrm>
              <a:off x="6445250" y="2413883"/>
              <a:ext cx="566339" cy="37218"/>
            </a:xfrm>
            <a:custGeom>
              <a:avLst/>
              <a:gdLst/>
              <a:ahLst/>
              <a:cxnLst/>
              <a:rect l="0" t="0" r="0" b="0"/>
              <a:pathLst>
                <a:path w="566339" h="37218">
                  <a:moveTo>
                    <a:pt x="0" y="37217"/>
                  </a:moveTo>
                  <a:lnTo>
                    <a:pt x="0" y="37217"/>
                  </a:lnTo>
                  <a:lnTo>
                    <a:pt x="3371" y="33846"/>
                  </a:lnTo>
                  <a:lnTo>
                    <a:pt x="28156" y="26386"/>
                  </a:lnTo>
                  <a:lnTo>
                    <a:pt x="51555" y="22290"/>
                  </a:lnTo>
                  <a:lnTo>
                    <a:pt x="66825" y="20210"/>
                  </a:lnTo>
                  <a:lnTo>
                    <a:pt x="84061" y="18118"/>
                  </a:lnTo>
                  <a:lnTo>
                    <a:pt x="102608" y="16018"/>
                  </a:lnTo>
                  <a:lnTo>
                    <a:pt x="124144" y="13912"/>
                  </a:lnTo>
                  <a:lnTo>
                    <a:pt x="147673" y="11802"/>
                  </a:lnTo>
                  <a:lnTo>
                    <a:pt x="172532" y="9691"/>
                  </a:lnTo>
                  <a:lnTo>
                    <a:pt x="198983" y="8283"/>
                  </a:lnTo>
                  <a:lnTo>
                    <a:pt x="226493" y="7344"/>
                  </a:lnTo>
                  <a:lnTo>
                    <a:pt x="254712" y="6718"/>
                  </a:lnTo>
                  <a:lnTo>
                    <a:pt x="281992" y="6301"/>
                  </a:lnTo>
                  <a:lnTo>
                    <a:pt x="308645" y="6023"/>
                  </a:lnTo>
                  <a:lnTo>
                    <a:pt x="334880" y="5838"/>
                  </a:lnTo>
                  <a:lnTo>
                    <a:pt x="360132" y="5714"/>
                  </a:lnTo>
                  <a:lnTo>
                    <a:pt x="384726" y="5632"/>
                  </a:lnTo>
                  <a:lnTo>
                    <a:pt x="408884" y="5577"/>
                  </a:lnTo>
                  <a:lnTo>
                    <a:pt x="431340" y="5540"/>
                  </a:lnTo>
                  <a:lnTo>
                    <a:pt x="452659" y="5516"/>
                  </a:lnTo>
                  <a:lnTo>
                    <a:pt x="473223" y="5500"/>
                  </a:lnTo>
                  <a:lnTo>
                    <a:pt x="491165" y="5489"/>
                  </a:lnTo>
                  <a:lnTo>
                    <a:pt x="522390" y="5477"/>
                  </a:lnTo>
                  <a:lnTo>
                    <a:pt x="550285" y="2099"/>
                  </a:lnTo>
                  <a:lnTo>
                    <a:pt x="564116" y="0"/>
                  </a:lnTo>
                  <a:lnTo>
                    <a:pt x="565872" y="411"/>
                  </a:lnTo>
                  <a:lnTo>
                    <a:pt x="566338" y="1391"/>
                  </a:lnTo>
                  <a:lnTo>
                    <a:pt x="5651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160"/>
            <p:cNvSpPr/>
            <p:nvPr>
              <p:custDataLst>
                <p:tags r:id="rId53"/>
              </p:custDataLst>
            </p:nvPr>
          </p:nvSpPr>
          <p:spPr>
            <a:xfrm>
              <a:off x="6483611" y="2598022"/>
              <a:ext cx="84186" cy="234079"/>
            </a:xfrm>
            <a:custGeom>
              <a:avLst/>
              <a:gdLst/>
              <a:ahLst/>
              <a:cxnLst/>
              <a:rect l="0" t="0" r="0" b="0"/>
              <a:pathLst>
                <a:path w="84186" h="234079">
                  <a:moveTo>
                    <a:pt x="6089" y="88028"/>
                  </a:moveTo>
                  <a:lnTo>
                    <a:pt x="6089" y="88028"/>
                  </a:lnTo>
                  <a:lnTo>
                    <a:pt x="621" y="93495"/>
                  </a:lnTo>
                  <a:lnTo>
                    <a:pt x="327" y="93084"/>
                  </a:lnTo>
                  <a:lnTo>
                    <a:pt x="0" y="90745"/>
                  </a:lnTo>
                  <a:lnTo>
                    <a:pt x="6559" y="82091"/>
                  </a:lnTo>
                  <a:lnTo>
                    <a:pt x="35531" y="53615"/>
                  </a:lnTo>
                  <a:lnTo>
                    <a:pt x="57687" y="25256"/>
                  </a:lnTo>
                  <a:lnTo>
                    <a:pt x="76672" y="5752"/>
                  </a:lnTo>
                  <a:lnTo>
                    <a:pt x="84074" y="1091"/>
                  </a:lnTo>
                  <a:lnTo>
                    <a:pt x="84185" y="436"/>
                  </a:lnTo>
                  <a:lnTo>
                    <a:pt x="83552" y="0"/>
                  </a:lnTo>
                  <a:lnTo>
                    <a:pt x="79292" y="9499"/>
                  </a:lnTo>
                  <a:lnTo>
                    <a:pt x="73562" y="32461"/>
                  </a:lnTo>
                  <a:lnTo>
                    <a:pt x="69474" y="55335"/>
                  </a:lnTo>
                  <a:lnTo>
                    <a:pt x="65304" y="81964"/>
                  </a:lnTo>
                  <a:lnTo>
                    <a:pt x="61100" y="110263"/>
                  </a:lnTo>
                  <a:lnTo>
                    <a:pt x="54998" y="137421"/>
                  </a:lnTo>
                  <a:lnTo>
                    <a:pt x="48287" y="162897"/>
                  </a:lnTo>
                  <a:lnTo>
                    <a:pt x="42953" y="185979"/>
                  </a:lnTo>
                  <a:lnTo>
                    <a:pt x="38849" y="214333"/>
                  </a:lnTo>
                  <a:lnTo>
                    <a:pt x="37839" y="2340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161"/>
            <p:cNvSpPr/>
            <p:nvPr>
              <p:custDataLst>
                <p:tags r:id="rId54"/>
              </p:custDataLst>
            </p:nvPr>
          </p:nvSpPr>
          <p:spPr>
            <a:xfrm>
              <a:off x="6699511" y="2725033"/>
              <a:ext cx="82290" cy="5468"/>
            </a:xfrm>
            <a:custGeom>
              <a:avLst/>
              <a:gdLst/>
              <a:ahLst/>
              <a:cxnLst/>
              <a:rect l="0" t="0" r="0" b="0"/>
              <a:pathLst>
                <a:path w="82290" h="5468">
                  <a:moveTo>
                    <a:pt x="6089" y="5467"/>
                  </a:moveTo>
                  <a:lnTo>
                    <a:pt x="6089" y="5467"/>
                  </a:lnTo>
                  <a:lnTo>
                    <a:pt x="0" y="5467"/>
                  </a:lnTo>
                  <a:lnTo>
                    <a:pt x="6558" y="2096"/>
                  </a:lnTo>
                  <a:lnTo>
                    <a:pt x="20810" y="0"/>
                  </a:lnTo>
                  <a:lnTo>
                    <a:pt x="50805" y="4259"/>
                  </a:lnTo>
                  <a:lnTo>
                    <a:pt x="82289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162"/>
            <p:cNvSpPr/>
            <p:nvPr>
              <p:custDataLst>
                <p:tags r:id="rId55"/>
              </p:custDataLst>
            </p:nvPr>
          </p:nvSpPr>
          <p:spPr>
            <a:xfrm>
              <a:off x="6907876" y="2671280"/>
              <a:ext cx="134275" cy="130542"/>
            </a:xfrm>
            <a:custGeom>
              <a:avLst/>
              <a:gdLst/>
              <a:ahLst/>
              <a:cxnLst/>
              <a:rect l="0" t="0" r="0" b="0"/>
              <a:pathLst>
                <a:path w="134275" h="130542">
                  <a:moveTo>
                    <a:pt x="19974" y="46520"/>
                  </a:moveTo>
                  <a:lnTo>
                    <a:pt x="19974" y="46520"/>
                  </a:lnTo>
                  <a:lnTo>
                    <a:pt x="30113" y="50884"/>
                  </a:lnTo>
                  <a:lnTo>
                    <a:pt x="37650" y="51987"/>
                  </a:lnTo>
                  <a:lnTo>
                    <a:pt x="53198" y="49237"/>
                  </a:lnTo>
                  <a:lnTo>
                    <a:pt x="76004" y="37623"/>
                  </a:lnTo>
                  <a:lnTo>
                    <a:pt x="94607" y="22204"/>
                  </a:lnTo>
                  <a:lnTo>
                    <a:pt x="95834" y="18315"/>
                  </a:lnTo>
                  <a:lnTo>
                    <a:pt x="95242" y="14311"/>
                  </a:lnTo>
                  <a:lnTo>
                    <a:pt x="89547" y="3815"/>
                  </a:lnTo>
                  <a:lnTo>
                    <a:pt x="87523" y="1117"/>
                  </a:lnTo>
                  <a:lnTo>
                    <a:pt x="75867" y="0"/>
                  </a:lnTo>
                  <a:lnTo>
                    <a:pt x="59632" y="3267"/>
                  </a:lnTo>
                  <a:lnTo>
                    <a:pt x="43009" y="11774"/>
                  </a:lnTo>
                  <a:lnTo>
                    <a:pt x="17783" y="35206"/>
                  </a:lnTo>
                  <a:lnTo>
                    <a:pt x="2549" y="61120"/>
                  </a:lnTo>
                  <a:lnTo>
                    <a:pt x="0" y="78174"/>
                  </a:lnTo>
                  <a:lnTo>
                    <a:pt x="309" y="86672"/>
                  </a:lnTo>
                  <a:lnTo>
                    <a:pt x="6295" y="101760"/>
                  </a:lnTo>
                  <a:lnTo>
                    <a:pt x="16011" y="114110"/>
                  </a:lnTo>
                  <a:lnTo>
                    <a:pt x="27385" y="121951"/>
                  </a:lnTo>
                  <a:lnTo>
                    <a:pt x="49059" y="130332"/>
                  </a:lnTo>
                  <a:lnTo>
                    <a:pt x="73355" y="130541"/>
                  </a:lnTo>
                  <a:lnTo>
                    <a:pt x="101074" y="128655"/>
                  </a:lnTo>
                  <a:lnTo>
                    <a:pt x="134274" y="116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63"/>
            <p:cNvSpPr/>
            <p:nvPr>
              <p:custDataLst>
                <p:tags r:id="rId56"/>
              </p:custDataLst>
            </p:nvPr>
          </p:nvSpPr>
          <p:spPr>
            <a:xfrm>
              <a:off x="7067550" y="2553092"/>
              <a:ext cx="63501" cy="9448"/>
            </a:xfrm>
            <a:custGeom>
              <a:avLst/>
              <a:gdLst/>
              <a:ahLst/>
              <a:cxnLst/>
              <a:rect l="0" t="0" r="0" b="0"/>
              <a:pathLst>
                <a:path w="63501" h="9448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1411" y="1594"/>
                  </a:lnTo>
                  <a:lnTo>
                    <a:pt x="13815" y="0"/>
                  </a:lnTo>
                  <a:lnTo>
                    <a:pt x="21662" y="488"/>
                  </a:lnTo>
                  <a:lnTo>
                    <a:pt x="52812" y="9447"/>
                  </a:lnTo>
                  <a:lnTo>
                    <a:pt x="635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64"/>
            <p:cNvSpPr/>
            <p:nvPr>
              <p:custDataLst>
                <p:tags r:id="rId57"/>
              </p:custDataLst>
            </p:nvPr>
          </p:nvSpPr>
          <p:spPr>
            <a:xfrm>
              <a:off x="7184316" y="2469066"/>
              <a:ext cx="83671" cy="147135"/>
            </a:xfrm>
            <a:custGeom>
              <a:avLst/>
              <a:gdLst/>
              <a:ahLst/>
              <a:cxnLst/>
              <a:rect l="0" t="0" r="0" b="0"/>
              <a:pathLst>
                <a:path w="83671" h="147135">
                  <a:moveTo>
                    <a:pt x="16584" y="13784"/>
                  </a:moveTo>
                  <a:lnTo>
                    <a:pt x="16584" y="13784"/>
                  </a:lnTo>
                  <a:lnTo>
                    <a:pt x="30399" y="4995"/>
                  </a:lnTo>
                  <a:lnTo>
                    <a:pt x="34260" y="1575"/>
                  </a:lnTo>
                  <a:lnTo>
                    <a:pt x="38246" y="0"/>
                  </a:lnTo>
                  <a:lnTo>
                    <a:pt x="46437" y="132"/>
                  </a:lnTo>
                  <a:lnTo>
                    <a:pt x="62354" y="4173"/>
                  </a:lnTo>
                  <a:lnTo>
                    <a:pt x="77104" y="13210"/>
                  </a:lnTo>
                  <a:lnTo>
                    <a:pt x="80214" y="18340"/>
                  </a:lnTo>
                  <a:lnTo>
                    <a:pt x="83670" y="31566"/>
                  </a:lnTo>
                  <a:lnTo>
                    <a:pt x="79561" y="46852"/>
                  </a:lnTo>
                  <a:lnTo>
                    <a:pt x="61584" y="73206"/>
                  </a:lnTo>
                  <a:lnTo>
                    <a:pt x="33916" y="101476"/>
                  </a:lnTo>
                  <a:lnTo>
                    <a:pt x="6445" y="129570"/>
                  </a:lnTo>
                  <a:lnTo>
                    <a:pt x="174" y="140832"/>
                  </a:lnTo>
                  <a:lnTo>
                    <a:pt x="0" y="142933"/>
                  </a:lnTo>
                  <a:lnTo>
                    <a:pt x="589" y="144333"/>
                  </a:lnTo>
                  <a:lnTo>
                    <a:pt x="1687" y="145267"/>
                  </a:lnTo>
                  <a:lnTo>
                    <a:pt x="30206" y="146970"/>
                  </a:lnTo>
                  <a:lnTo>
                    <a:pt x="60598" y="147131"/>
                  </a:lnTo>
                  <a:lnTo>
                    <a:pt x="67384" y="1471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65"/>
            <p:cNvSpPr/>
            <p:nvPr>
              <p:custDataLst>
                <p:tags r:id="rId58"/>
              </p:custDataLst>
            </p:nvPr>
          </p:nvSpPr>
          <p:spPr>
            <a:xfrm>
              <a:off x="7284110" y="2528183"/>
              <a:ext cx="62841" cy="174775"/>
            </a:xfrm>
            <a:custGeom>
              <a:avLst/>
              <a:gdLst/>
              <a:ahLst/>
              <a:cxnLst/>
              <a:rect l="0" t="0" r="0" b="0"/>
              <a:pathLst>
                <a:path w="62841" h="174775">
                  <a:moveTo>
                    <a:pt x="24740" y="5467"/>
                  </a:moveTo>
                  <a:lnTo>
                    <a:pt x="24740" y="5467"/>
                  </a:lnTo>
                  <a:lnTo>
                    <a:pt x="28111" y="2096"/>
                  </a:lnTo>
                  <a:lnTo>
                    <a:pt x="31647" y="441"/>
                  </a:lnTo>
                  <a:lnTo>
                    <a:pt x="33578" y="0"/>
                  </a:lnTo>
                  <a:lnTo>
                    <a:pt x="34865" y="1116"/>
                  </a:lnTo>
                  <a:lnTo>
                    <a:pt x="41578" y="26606"/>
                  </a:lnTo>
                  <a:lnTo>
                    <a:pt x="43134" y="50458"/>
                  </a:lnTo>
                  <a:lnTo>
                    <a:pt x="43499" y="72030"/>
                  </a:lnTo>
                  <a:lnTo>
                    <a:pt x="45542" y="93846"/>
                  </a:lnTo>
                  <a:lnTo>
                    <a:pt x="46896" y="124081"/>
                  </a:lnTo>
                  <a:lnTo>
                    <a:pt x="44711" y="149032"/>
                  </a:lnTo>
                  <a:lnTo>
                    <a:pt x="44404" y="156211"/>
                  </a:lnTo>
                  <a:lnTo>
                    <a:pt x="42789" y="161702"/>
                  </a:lnTo>
                  <a:lnTo>
                    <a:pt x="37230" y="169684"/>
                  </a:lnTo>
                  <a:lnTo>
                    <a:pt x="30056" y="173702"/>
                  </a:lnTo>
                  <a:lnTo>
                    <a:pt x="26167" y="174774"/>
                  </a:lnTo>
                  <a:lnTo>
                    <a:pt x="22869" y="174077"/>
                  </a:lnTo>
                  <a:lnTo>
                    <a:pt x="17323" y="169540"/>
                  </a:lnTo>
                  <a:lnTo>
                    <a:pt x="6864" y="152310"/>
                  </a:lnTo>
                  <a:lnTo>
                    <a:pt x="1569" y="122589"/>
                  </a:lnTo>
                  <a:lnTo>
                    <a:pt x="0" y="93714"/>
                  </a:lnTo>
                  <a:lnTo>
                    <a:pt x="5278" y="77849"/>
                  </a:lnTo>
                  <a:lnTo>
                    <a:pt x="13973" y="65153"/>
                  </a:lnTo>
                  <a:lnTo>
                    <a:pt x="43779" y="33911"/>
                  </a:lnTo>
                  <a:lnTo>
                    <a:pt x="6284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66"/>
            <p:cNvSpPr/>
            <p:nvPr>
              <p:custDataLst>
                <p:tags r:id="rId59"/>
              </p:custDataLst>
            </p:nvPr>
          </p:nvSpPr>
          <p:spPr>
            <a:xfrm>
              <a:off x="7391400" y="2466492"/>
              <a:ext cx="41760" cy="149709"/>
            </a:xfrm>
            <a:custGeom>
              <a:avLst/>
              <a:gdLst/>
              <a:ahLst/>
              <a:cxnLst/>
              <a:rect l="0" t="0" r="0" b="0"/>
              <a:pathLst>
                <a:path w="41760" h="149709">
                  <a:moveTo>
                    <a:pt x="38100" y="3658"/>
                  </a:moveTo>
                  <a:lnTo>
                    <a:pt x="38100" y="3658"/>
                  </a:lnTo>
                  <a:lnTo>
                    <a:pt x="41759" y="0"/>
                  </a:lnTo>
                  <a:lnTo>
                    <a:pt x="40196" y="1562"/>
                  </a:lnTo>
                  <a:lnTo>
                    <a:pt x="32739" y="24933"/>
                  </a:lnTo>
                  <a:lnTo>
                    <a:pt x="22322" y="56293"/>
                  </a:lnTo>
                  <a:lnTo>
                    <a:pt x="11004" y="87535"/>
                  </a:lnTo>
                  <a:lnTo>
                    <a:pt x="3574" y="114275"/>
                  </a:lnTo>
                  <a:lnTo>
                    <a:pt x="314" y="144890"/>
                  </a:lnTo>
                  <a:lnTo>
                    <a:pt x="0" y="149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67"/>
            <p:cNvSpPr/>
            <p:nvPr>
              <p:custDataLst>
                <p:tags r:id="rId60"/>
              </p:custDataLst>
            </p:nvPr>
          </p:nvSpPr>
          <p:spPr>
            <a:xfrm>
              <a:off x="7385050" y="2457527"/>
              <a:ext cx="127001" cy="6274"/>
            </a:xfrm>
            <a:custGeom>
              <a:avLst/>
              <a:gdLst/>
              <a:ahLst/>
              <a:cxnLst/>
              <a:rect l="0" t="0" r="0" b="0"/>
              <a:pathLst>
                <a:path w="127001" h="6274">
                  <a:moveTo>
                    <a:pt x="0" y="6273"/>
                  </a:moveTo>
                  <a:lnTo>
                    <a:pt x="0" y="6273"/>
                  </a:lnTo>
                  <a:lnTo>
                    <a:pt x="0" y="2902"/>
                  </a:lnTo>
                  <a:lnTo>
                    <a:pt x="705" y="1909"/>
                  </a:lnTo>
                  <a:lnTo>
                    <a:pt x="1882" y="1247"/>
                  </a:lnTo>
                  <a:lnTo>
                    <a:pt x="6481" y="511"/>
                  </a:lnTo>
                  <a:lnTo>
                    <a:pt x="32603" y="0"/>
                  </a:lnTo>
                  <a:lnTo>
                    <a:pt x="61683" y="4302"/>
                  </a:lnTo>
                  <a:lnTo>
                    <a:pt x="90422" y="5884"/>
                  </a:lnTo>
                  <a:lnTo>
                    <a:pt x="119883" y="6222"/>
                  </a:lnTo>
                  <a:lnTo>
                    <a:pt x="127000" y="6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68"/>
            <p:cNvSpPr/>
            <p:nvPr>
              <p:custDataLst>
                <p:tags r:id="rId61"/>
              </p:custDataLst>
            </p:nvPr>
          </p:nvSpPr>
          <p:spPr>
            <a:xfrm>
              <a:off x="7004050" y="2393950"/>
              <a:ext cx="615951" cy="19051"/>
            </a:xfrm>
            <a:custGeom>
              <a:avLst/>
              <a:gdLst/>
              <a:ahLst/>
              <a:cxnLst/>
              <a:rect l="0" t="0" r="0" b="0"/>
              <a:pathLst>
                <a:path w="6159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705" y="14686"/>
                  </a:lnTo>
                  <a:lnTo>
                    <a:pt x="1882" y="14024"/>
                  </a:lnTo>
                  <a:lnTo>
                    <a:pt x="8838" y="12961"/>
                  </a:lnTo>
                  <a:lnTo>
                    <a:pt x="22782" y="13457"/>
                  </a:lnTo>
                  <a:lnTo>
                    <a:pt x="52713" y="17736"/>
                  </a:lnTo>
                  <a:lnTo>
                    <a:pt x="78461" y="18466"/>
                  </a:lnTo>
                  <a:lnTo>
                    <a:pt x="108720" y="18790"/>
                  </a:lnTo>
                  <a:lnTo>
                    <a:pt x="124691" y="18171"/>
                  </a:lnTo>
                  <a:lnTo>
                    <a:pt x="140983" y="17053"/>
                  </a:lnTo>
                  <a:lnTo>
                    <a:pt x="157488" y="15602"/>
                  </a:lnTo>
                  <a:lnTo>
                    <a:pt x="176254" y="13929"/>
                  </a:lnTo>
                  <a:lnTo>
                    <a:pt x="196524" y="12108"/>
                  </a:lnTo>
                  <a:lnTo>
                    <a:pt x="217800" y="10189"/>
                  </a:lnTo>
                  <a:lnTo>
                    <a:pt x="237627" y="8909"/>
                  </a:lnTo>
                  <a:lnTo>
                    <a:pt x="256491" y="8056"/>
                  </a:lnTo>
                  <a:lnTo>
                    <a:pt x="274710" y="7488"/>
                  </a:lnTo>
                  <a:lnTo>
                    <a:pt x="292502" y="7108"/>
                  </a:lnTo>
                  <a:lnTo>
                    <a:pt x="310006" y="6855"/>
                  </a:lnTo>
                  <a:lnTo>
                    <a:pt x="327320" y="6687"/>
                  </a:lnTo>
                  <a:lnTo>
                    <a:pt x="345214" y="6575"/>
                  </a:lnTo>
                  <a:lnTo>
                    <a:pt x="363493" y="6500"/>
                  </a:lnTo>
                  <a:lnTo>
                    <a:pt x="382028" y="6450"/>
                  </a:lnTo>
                  <a:lnTo>
                    <a:pt x="400030" y="6417"/>
                  </a:lnTo>
                  <a:lnTo>
                    <a:pt x="417675" y="6394"/>
                  </a:lnTo>
                  <a:lnTo>
                    <a:pt x="435084" y="6379"/>
                  </a:lnTo>
                  <a:lnTo>
                    <a:pt x="452334" y="6370"/>
                  </a:lnTo>
                  <a:lnTo>
                    <a:pt x="469478" y="6363"/>
                  </a:lnTo>
                  <a:lnTo>
                    <a:pt x="486552" y="6359"/>
                  </a:lnTo>
                  <a:lnTo>
                    <a:pt x="514931" y="6354"/>
                  </a:lnTo>
                  <a:lnTo>
                    <a:pt x="538597" y="6352"/>
                  </a:lnTo>
                  <a:lnTo>
                    <a:pt x="567787" y="6350"/>
                  </a:lnTo>
                  <a:lnTo>
                    <a:pt x="599171" y="6350"/>
                  </a:lnTo>
                  <a:lnTo>
                    <a:pt x="608493" y="5645"/>
                  </a:lnTo>
                  <a:lnTo>
                    <a:pt x="610979" y="4469"/>
                  </a:lnTo>
                  <a:lnTo>
                    <a:pt x="615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SMARTInkShape-Group28"/>
          <p:cNvGrpSpPr/>
          <p:nvPr/>
        </p:nvGrpSpPr>
        <p:grpSpPr>
          <a:xfrm>
            <a:off x="5518150" y="3269143"/>
            <a:ext cx="176186" cy="170691"/>
            <a:chOff x="5518150" y="3269143"/>
            <a:chExt cx="176186" cy="170691"/>
          </a:xfrm>
        </p:grpSpPr>
        <p:sp>
          <p:nvSpPr>
            <p:cNvPr id="193" name="SMARTInkShape-169"/>
            <p:cNvSpPr/>
            <p:nvPr>
              <p:custDataLst>
                <p:tags r:id="rId49"/>
              </p:custDataLst>
            </p:nvPr>
          </p:nvSpPr>
          <p:spPr>
            <a:xfrm>
              <a:off x="5518150" y="3269143"/>
              <a:ext cx="158751" cy="66495"/>
            </a:xfrm>
            <a:custGeom>
              <a:avLst/>
              <a:gdLst/>
              <a:ahLst/>
              <a:cxnLst/>
              <a:rect l="0" t="0" r="0" b="0"/>
              <a:pathLst>
                <a:path w="158751" h="66495">
                  <a:moveTo>
                    <a:pt x="0" y="51907"/>
                  </a:moveTo>
                  <a:lnTo>
                    <a:pt x="0" y="51907"/>
                  </a:lnTo>
                  <a:lnTo>
                    <a:pt x="705" y="30245"/>
                  </a:lnTo>
                  <a:lnTo>
                    <a:pt x="7172" y="9661"/>
                  </a:lnTo>
                  <a:lnTo>
                    <a:pt x="12830" y="2322"/>
                  </a:lnTo>
                  <a:lnTo>
                    <a:pt x="16315" y="505"/>
                  </a:lnTo>
                  <a:lnTo>
                    <a:pt x="20048" y="0"/>
                  </a:lnTo>
                  <a:lnTo>
                    <a:pt x="23949" y="369"/>
                  </a:lnTo>
                  <a:lnTo>
                    <a:pt x="39551" y="7630"/>
                  </a:lnTo>
                  <a:lnTo>
                    <a:pt x="66897" y="33716"/>
                  </a:lnTo>
                  <a:lnTo>
                    <a:pt x="98038" y="55056"/>
                  </a:lnTo>
                  <a:lnTo>
                    <a:pt x="119594" y="65148"/>
                  </a:lnTo>
                  <a:lnTo>
                    <a:pt x="130999" y="66494"/>
                  </a:lnTo>
                  <a:lnTo>
                    <a:pt x="136016" y="65865"/>
                  </a:lnTo>
                  <a:lnTo>
                    <a:pt x="140066" y="64034"/>
                  </a:lnTo>
                  <a:lnTo>
                    <a:pt x="146448" y="58238"/>
                  </a:lnTo>
                  <a:lnTo>
                    <a:pt x="154007" y="47041"/>
                  </a:lnTo>
                  <a:lnTo>
                    <a:pt x="157345" y="31415"/>
                  </a:lnTo>
                  <a:lnTo>
                    <a:pt x="158750" y="74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70"/>
            <p:cNvSpPr/>
            <p:nvPr>
              <p:custDataLst>
                <p:tags r:id="rId50"/>
              </p:custDataLst>
            </p:nvPr>
          </p:nvSpPr>
          <p:spPr>
            <a:xfrm>
              <a:off x="5527192" y="3384550"/>
              <a:ext cx="167144" cy="55284"/>
            </a:xfrm>
            <a:custGeom>
              <a:avLst/>
              <a:gdLst/>
              <a:ahLst/>
              <a:cxnLst/>
              <a:rect l="0" t="0" r="0" b="0"/>
              <a:pathLst>
                <a:path w="167144" h="55284">
                  <a:moveTo>
                    <a:pt x="3658" y="44450"/>
                  </a:moveTo>
                  <a:lnTo>
                    <a:pt x="3658" y="44450"/>
                  </a:lnTo>
                  <a:lnTo>
                    <a:pt x="287" y="41079"/>
                  </a:lnTo>
                  <a:lnTo>
                    <a:pt x="0" y="38675"/>
                  </a:lnTo>
                  <a:lnTo>
                    <a:pt x="1561" y="32241"/>
                  </a:lnTo>
                  <a:lnTo>
                    <a:pt x="9779" y="20685"/>
                  </a:lnTo>
                  <a:lnTo>
                    <a:pt x="24521" y="11695"/>
                  </a:lnTo>
                  <a:lnTo>
                    <a:pt x="38924" y="7934"/>
                  </a:lnTo>
                  <a:lnTo>
                    <a:pt x="55500" y="6819"/>
                  </a:lnTo>
                  <a:lnTo>
                    <a:pt x="67621" y="10321"/>
                  </a:lnTo>
                  <a:lnTo>
                    <a:pt x="96021" y="24068"/>
                  </a:lnTo>
                  <a:lnTo>
                    <a:pt x="126515" y="47697"/>
                  </a:lnTo>
                  <a:lnTo>
                    <a:pt x="133755" y="52949"/>
                  </a:lnTo>
                  <a:lnTo>
                    <a:pt x="141677" y="55283"/>
                  </a:lnTo>
                  <a:lnTo>
                    <a:pt x="149902" y="54439"/>
                  </a:lnTo>
                  <a:lnTo>
                    <a:pt x="154071" y="53225"/>
                  </a:lnTo>
                  <a:lnTo>
                    <a:pt x="157555" y="50300"/>
                  </a:lnTo>
                  <a:lnTo>
                    <a:pt x="163309" y="41406"/>
                  </a:lnTo>
                  <a:lnTo>
                    <a:pt x="167143" y="24498"/>
                  </a:lnTo>
                  <a:lnTo>
                    <a:pt x="166159" y="14181"/>
                  </a:lnTo>
                  <a:lnTo>
                    <a:pt x="1624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SMARTInkShape-Group29"/>
          <p:cNvGrpSpPr/>
          <p:nvPr/>
        </p:nvGrpSpPr>
        <p:grpSpPr>
          <a:xfrm>
            <a:off x="5958126" y="3334894"/>
            <a:ext cx="334725" cy="189357"/>
            <a:chOff x="5958126" y="3334894"/>
            <a:chExt cx="334725" cy="189357"/>
          </a:xfrm>
        </p:grpSpPr>
        <p:sp>
          <p:nvSpPr>
            <p:cNvPr id="196" name="SMARTInkShape-171"/>
            <p:cNvSpPr/>
            <p:nvPr>
              <p:custDataLst>
                <p:tags r:id="rId45"/>
              </p:custDataLst>
            </p:nvPr>
          </p:nvSpPr>
          <p:spPr>
            <a:xfrm>
              <a:off x="5958126" y="3334894"/>
              <a:ext cx="137875" cy="170259"/>
            </a:xfrm>
            <a:custGeom>
              <a:avLst/>
              <a:gdLst/>
              <a:ahLst/>
              <a:cxnLst/>
              <a:rect l="0" t="0" r="0" b="0"/>
              <a:pathLst>
                <a:path w="137875" h="170259">
                  <a:moveTo>
                    <a:pt x="29924" y="11556"/>
                  </a:moveTo>
                  <a:lnTo>
                    <a:pt x="29924" y="11556"/>
                  </a:lnTo>
                  <a:lnTo>
                    <a:pt x="29924" y="8185"/>
                  </a:lnTo>
                  <a:lnTo>
                    <a:pt x="31805" y="4648"/>
                  </a:lnTo>
                  <a:lnTo>
                    <a:pt x="33295" y="2718"/>
                  </a:lnTo>
                  <a:lnTo>
                    <a:pt x="36831" y="572"/>
                  </a:lnTo>
                  <a:lnTo>
                    <a:pt x="38762" y="0"/>
                  </a:lnTo>
                  <a:lnTo>
                    <a:pt x="51592" y="2566"/>
                  </a:lnTo>
                  <a:lnTo>
                    <a:pt x="65429" y="7794"/>
                  </a:lnTo>
                  <a:lnTo>
                    <a:pt x="78466" y="17184"/>
                  </a:lnTo>
                  <a:lnTo>
                    <a:pt x="83248" y="28639"/>
                  </a:lnTo>
                  <a:lnTo>
                    <a:pt x="84523" y="35644"/>
                  </a:lnTo>
                  <a:lnTo>
                    <a:pt x="80296" y="52836"/>
                  </a:lnTo>
                  <a:lnTo>
                    <a:pt x="70656" y="71530"/>
                  </a:lnTo>
                  <a:lnTo>
                    <a:pt x="49362" y="97216"/>
                  </a:lnTo>
                  <a:lnTo>
                    <a:pt x="20645" y="125216"/>
                  </a:lnTo>
                  <a:lnTo>
                    <a:pt x="0" y="154688"/>
                  </a:lnTo>
                  <a:lnTo>
                    <a:pt x="97" y="156366"/>
                  </a:lnTo>
                  <a:lnTo>
                    <a:pt x="2086" y="160112"/>
                  </a:lnTo>
                  <a:lnTo>
                    <a:pt x="13915" y="166188"/>
                  </a:lnTo>
                  <a:lnTo>
                    <a:pt x="38991" y="169493"/>
                  </a:lnTo>
                  <a:lnTo>
                    <a:pt x="68594" y="170065"/>
                  </a:lnTo>
                  <a:lnTo>
                    <a:pt x="98632" y="170258"/>
                  </a:lnTo>
                  <a:lnTo>
                    <a:pt x="116604" y="168410"/>
                  </a:lnTo>
                  <a:lnTo>
                    <a:pt x="136118" y="164216"/>
                  </a:lnTo>
                  <a:lnTo>
                    <a:pt x="136703" y="163424"/>
                  </a:lnTo>
                  <a:lnTo>
                    <a:pt x="137874" y="1576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72"/>
            <p:cNvSpPr/>
            <p:nvPr>
              <p:custDataLst>
                <p:tags r:id="rId46"/>
              </p:custDataLst>
            </p:nvPr>
          </p:nvSpPr>
          <p:spPr>
            <a:xfrm>
              <a:off x="6157723" y="3429000"/>
              <a:ext cx="19946" cy="95251"/>
            </a:xfrm>
            <a:custGeom>
              <a:avLst/>
              <a:gdLst/>
              <a:ahLst/>
              <a:cxnLst/>
              <a:rect l="0" t="0" r="0" b="0"/>
              <a:pathLst>
                <a:path w="19946" h="95251">
                  <a:moveTo>
                    <a:pt x="14477" y="0"/>
                  </a:moveTo>
                  <a:lnTo>
                    <a:pt x="14477" y="0"/>
                  </a:lnTo>
                  <a:lnTo>
                    <a:pt x="17848" y="0"/>
                  </a:lnTo>
                  <a:lnTo>
                    <a:pt x="18841" y="705"/>
                  </a:lnTo>
                  <a:lnTo>
                    <a:pt x="19503" y="1881"/>
                  </a:lnTo>
                  <a:lnTo>
                    <a:pt x="19945" y="3371"/>
                  </a:lnTo>
                  <a:lnTo>
                    <a:pt x="13803" y="31706"/>
                  </a:lnTo>
                  <a:lnTo>
                    <a:pt x="8874" y="62788"/>
                  </a:lnTo>
                  <a:lnTo>
                    <a:pt x="8460" y="72827"/>
                  </a:lnTo>
                  <a:lnTo>
                    <a:pt x="4512" y="81991"/>
                  </a:lnTo>
                  <a:lnTo>
                    <a:pt x="170" y="89357"/>
                  </a:lnTo>
                  <a:lnTo>
                    <a:pt x="0" y="91322"/>
                  </a:lnTo>
                  <a:lnTo>
                    <a:pt x="1777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73"/>
            <p:cNvSpPr/>
            <p:nvPr>
              <p:custDataLst>
                <p:tags r:id="rId47"/>
              </p:custDataLst>
            </p:nvPr>
          </p:nvSpPr>
          <p:spPr>
            <a:xfrm>
              <a:off x="6202348" y="3422650"/>
              <a:ext cx="77803" cy="87224"/>
            </a:xfrm>
            <a:custGeom>
              <a:avLst/>
              <a:gdLst/>
              <a:ahLst/>
              <a:cxnLst/>
              <a:rect l="0" t="0" r="0" b="0"/>
              <a:pathLst>
                <a:path w="77803" h="87224">
                  <a:moveTo>
                    <a:pt x="20652" y="0"/>
                  </a:moveTo>
                  <a:lnTo>
                    <a:pt x="20652" y="0"/>
                  </a:lnTo>
                  <a:lnTo>
                    <a:pt x="5457" y="27437"/>
                  </a:lnTo>
                  <a:lnTo>
                    <a:pt x="258" y="42063"/>
                  </a:lnTo>
                  <a:lnTo>
                    <a:pt x="0" y="48503"/>
                  </a:lnTo>
                  <a:lnTo>
                    <a:pt x="3477" y="59422"/>
                  </a:lnTo>
                  <a:lnTo>
                    <a:pt x="13368" y="73502"/>
                  </a:lnTo>
                  <a:lnTo>
                    <a:pt x="28607" y="83240"/>
                  </a:lnTo>
                  <a:lnTo>
                    <a:pt x="46528" y="87223"/>
                  </a:lnTo>
                  <a:lnTo>
                    <a:pt x="57082" y="86273"/>
                  </a:lnTo>
                  <a:lnTo>
                    <a:pt x="65771" y="83499"/>
                  </a:lnTo>
                  <a:lnTo>
                    <a:pt x="7780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74"/>
            <p:cNvSpPr/>
            <p:nvPr>
              <p:custDataLst>
                <p:tags r:id="rId48"/>
              </p:custDataLst>
            </p:nvPr>
          </p:nvSpPr>
          <p:spPr>
            <a:xfrm>
              <a:off x="6159500" y="3416300"/>
              <a:ext cx="133351" cy="1"/>
            </a:xfrm>
            <a:custGeom>
              <a:avLst/>
              <a:gdLst/>
              <a:ahLst/>
              <a:cxnLst/>
              <a:rect l="0" t="0" r="0" b="0"/>
              <a:pathLst>
                <a:path w="133351" h="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6990" y="0"/>
                  </a:lnTo>
                  <a:lnTo>
                    <a:pt x="83992" y="0"/>
                  </a:lnTo>
                  <a:lnTo>
                    <a:pt x="112625" y="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7" name="SMARTInkShape-Group30"/>
          <p:cNvGrpSpPr/>
          <p:nvPr/>
        </p:nvGrpSpPr>
        <p:grpSpPr>
          <a:xfrm>
            <a:off x="6448369" y="3175262"/>
            <a:ext cx="409632" cy="501348"/>
            <a:chOff x="6448369" y="3175262"/>
            <a:chExt cx="409632" cy="501348"/>
          </a:xfrm>
        </p:grpSpPr>
        <p:sp>
          <p:nvSpPr>
            <p:cNvPr id="201" name="SMARTInkShape-175"/>
            <p:cNvSpPr/>
            <p:nvPr>
              <p:custDataLst>
                <p:tags r:id="rId39"/>
              </p:custDataLst>
            </p:nvPr>
          </p:nvSpPr>
          <p:spPr>
            <a:xfrm>
              <a:off x="6565900" y="3175262"/>
              <a:ext cx="93850" cy="164839"/>
            </a:xfrm>
            <a:custGeom>
              <a:avLst/>
              <a:gdLst/>
              <a:ahLst/>
              <a:cxnLst/>
              <a:rect l="0" t="0" r="0" b="0"/>
              <a:pathLst>
                <a:path w="93850" h="164839">
                  <a:moveTo>
                    <a:pt x="0" y="139438"/>
                  </a:moveTo>
                  <a:lnTo>
                    <a:pt x="0" y="139438"/>
                  </a:lnTo>
                  <a:lnTo>
                    <a:pt x="0" y="127229"/>
                  </a:lnTo>
                  <a:lnTo>
                    <a:pt x="3763" y="119666"/>
                  </a:lnTo>
                  <a:lnTo>
                    <a:pt x="23073" y="88987"/>
                  </a:lnTo>
                  <a:lnTo>
                    <a:pt x="43447" y="64831"/>
                  </a:lnTo>
                  <a:lnTo>
                    <a:pt x="67771" y="33266"/>
                  </a:lnTo>
                  <a:lnTo>
                    <a:pt x="88161" y="4214"/>
                  </a:lnTo>
                  <a:lnTo>
                    <a:pt x="93849" y="622"/>
                  </a:lnTo>
                  <a:lnTo>
                    <a:pt x="93611" y="327"/>
                  </a:lnTo>
                  <a:lnTo>
                    <a:pt x="91464" y="0"/>
                  </a:lnTo>
                  <a:lnTo>
                    <a:pt x="86289" y="13300"/>
                  </a:lnTo>
                  <a:lnTo>
                    <a:pt x="80287" y="38485"/>
                  </a:lnTo>
                  <a:lnTo>
                    <a:pt x="74040" y="68290"/>
                  </a:lnTo>
                  <a:lnTo>
                    <a:pt x="67721" y="99464"/>
                  </a:lnTo>
                  <a:lnTo>
                    <a:pt x="61380" y="127672"/>
                  </a:lnTo>
                  <a:lnTo>
                    <a:pt x="60911" y="141500"/>
                  </a:lnTo>
                  <a:lnTo>
                    <a:pt x="63500" y="164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176"/>
            <p:cNvSpPr/>
            <p:nvPr>
              <p:custDataLst>
                <p:tags r:id="rId40"/>
              </p:custDataLst>
            </p:nvPr>
          </p:nvSpPr>
          <p:spPr>
            <a:xfrm>
              <a:off x="6455462" y="3340983"/>
              <a:ext cx="332689" cy="11818"/>
            </a:xfrm>
            <a:custGeom>
              <a:avLst/>
              <a:gdLst/>
              <a:ahLst/>
              <a:cxnLst/>
              <a:rect l="0" t="0" r="0" b="0"/>
              <a:pathLst>
                <a:path w="332689" h="11818">
                  <a:moveTo>
                    <a:pt x="8838" y="5467"/>
                  </a:moveTo>
                  <a:lnTo>
                    <a:pt x="8838" y="5467"/>
                  </a:lnTo>
                  <a:lnTo>
                    <a:pt x="0" y="5467"/>
                  </a:lnTo>
                  <a:lnTo>
                    <a:pt x="24267" y="5467"/>
                  </a:lnTo>
                  <a:lnTo>
                    <a:pt x="55978" y="5467"/>
                  </a:lnTo>
                  <a:lnTo>
                    <a:pt x="85528" y="5467"/>
                  </a:lnTo>
                  <a:lnTo>
                    <a:pt x="102297" y="5467"/>
                  </a:lnTo>
                  <a:lnTo>
                    <a:pt x="121944" y="4761"/>
                  </a:lnTo>
                  <a:lnTo>
                    <a:pt x="143509" y="3586"/>
                  </a:lnTo>
                  <a:lnTo>
                    <a:pt x="166352" y="2096"/>
                  </a:lnTo>
                  <a:lnTo>
                    <a:pt x="187225" y="1103"/>
                  </a:lnTo>
                  <a:lnTo>
                    <a:pt x="206785" y="441"/>
                  </a:lnTo>
                  <a:lnTo>
                    <a:pt x="225469" y="0"/>
                  </a:lnTo>
                  <a:lnTo>
                    <a:pt x="242865" y="411"/>
                  </a:lnTo>
                  <a:lnTo>
                    <a:pt x="259399" y="1391"/>
                  </a:lnTo>
                  <a:lnTo>
                    <a:pt x="287416" y="3655"/>
                  </a:lnTo>
                  <a:lnTo>
                    <a:pt x="315017" y="6991"/>
                  </a:lnTo>
                  <a:lnTo>
                    <a:pt x="332688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177"/>
            <p:cNvSpPr/>
            <p:nvPr>
              <p:custDataLst>
                <p:tags r:id="rId41"/>
              </p:custDataLst>
            </p:nvPr>
          </p:nvSpPr>
          <p:spPr>
            <a:xfrm>
              <a:off x="6448369" y="3430244"/>
              <a:ext cx="123882" cy="144807"/>
            </a:xfrm>
            <a:custGeom>
              <a:avLst/>
              <a:gdLst/>
              <a:ahLst/>
              <a:cxnLst/>
              <a:rect l="0" t="0" r="0" b="0"/>
              <a:pathLst>
                <a:path w="123882" h="144807">
                  <a:moveTo>
                    <a:pt x="41331" y="24156"/>
                  </a:moveTo>
                  <a:lnTo>
                    <a:pt x="41331" y="24156"/>
                  </a:lnTo>
                  <a:lnTo>
                    <a:pt x="34590" y="20785"/>
                  </a:lnTo>
                  <a:lnTo>
                    <a:pt x="32603" y="19087"/>
                  </a:lnTo>
                  <a:lnTo>
                    <a:pt x="30396" y="15317"/>
                  </a:lnTo>
                  <a:lnTo>
                    <a:pt x="30513" y="13325"/>
                  </a:lnTo>
                  <a:lnTo>
                    <a:pt x="32525" y="9229"/>
                  </a:lnTo>
                  <a:lnTo>
                    <a:pt x="47737" y="2957"/>
                  </a:lnTo>
                  <a:lnTo>
                    <a:pt x="66747" y="0"/>
                  </a:lnTo>
                  <a:lnTo>
                    <a:pt x="85786" y="2496"/>
                  </a:lnTo>
                  <a:lnTo>
                    <a:pt x="98090" y="7704"/>
                  </a:lnTo>
                  <a:lnTo>
                    <a:pt x="100337" y="11071"/>
                  </a:lnTo>
                  <a:lnTo>
                    <a:pt x="102833" y="20457"/>
                  </a:lnTo>
                  <a:lnTo>
                    <a:pt x="100180" y="31684"/>
                  </a:lnTo>
                  <a:lnTo>
                    <a:pt x="80237" y="62881"/>
                  </a:lnTo>
                  <a:lnTo>
                    <a:pt x="50507" y="89330"/>
                  </a:lnTo>
                  <a:lnTo>
                    <a:pt x="25000" y="111671"/>
                  </a:lnTo>
                  <a:lnTo>
                    <a:pt x="0" y="135454"/>
                  </a:lnTo>
                  <a:lnTo>
                    <a:pt x="1077" y="137160"/>
                  </a:lnTo>
                  <a:lnTo>
                    <a:pt x="7918" y="140937"/>
                  </a:lnTo>
                  <a:lnTo>
                    <a:pt x="27040" y="143660"/>
                  </a:lnTo>
                  <a:lnTo>
                    <a:pt x="53952" y="141095"/>
                  </a:lnTo>
                  <a:lnTo>
                    <a:pt x="80147" y="143341"/>
                  </a:lnTo>
                  <a:lnTo>
                    <a:pt x="110108" y="144720"/>
                  </a:lnTo>
                  <a:lnTo>
                    <a:pt x="123881" y="1448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178"/>
            <p:cNvSpPr/>
            <p:nvPr>
              <p:custDataLst>
                <p:tags r:id="rId42"/>
              </p:custDataLst>
            </p:nvPr>
          </p:nvSpPr>
          <p:spPr>
            <a:xfrm>
              <a:off x="6598748" y="3492500"/>
              <a:ext cx="68753" cy="184110"/>
            </a:xfrm>
            <a:custGeom>
              <a:avLst/>
              <a:gdLst/>
              <a:ahLst/>
              <a:cxnLst/>
              <a:rect l="0" t="0" r="0" b="0"/>
              <a:pathLst>
                <a:path w="68753" h="184110">
                  <a:moveTo>
                    <a:pt x="17952" y="12700"/>
                  </a:moveTo>
                  <a:lnTo>
                    <a:pt x="17952" y="12700"/>
                  </a:lnTo>
                  <a:lnTo>
                    <a:pt x="17952" y="3280"/>
                  </a:lnTo>
                  <a:lnTo>
                    <a:pt x="17952" y="12548"/>
                  </a:lnTo>
                  <a:lnTo>
                    <a:pt x="27386" y="38044"/>
                  </a:lnTo>
                  <a:lnTo>
                    <a:pt x="34544" y="62699"/>
                  </a:lnTo>
                  <a:lnTo>
                    <a:pt x="41134" y="92034"/>
                  </a:lnTo>
                  <a:lnTo>
                    <a:pt x="46144" y="122362"/>
                  </a:lnTo>
                  <a:lnTo>
                    <a:pt x="43788" y="148830"/>
                  </a:lnTo>
                  <a:lnTo>
                    <a:pt x="37915" y="169687"/>
                  </a:lnTo>
                  <a:lnTo>
                    <a:pt x="31292" y="180309"/>
                  </a:lnTo>
                  <a:lnTo>
                    <a:pt x="27551" y="183000"/>
                  </a:lnTo>
                  <a:lnTo>
                    <a:pt x="23646" y="184089"/>
                  </a:lnTo>
                  <a:lnTo>
                    <a:pt x="19631" y="184109"/>
                  </a:lnTo>
                  <a:lnTo>
                    <a:pt x="11408" y="180369"/>
                  </a:lnTo>
                  <a:lnTo>
                    <a:pt x="7239" y="177396"/>
                  </a:lnTo>
                  <a:lnTo>
                    <a:pt x="2607" y="164685"/>
                  </a:lnTo>
                  <a:lnTo>
                    <a:pt x="0" y="137695"/>
                  </a:lnTo>
                  <a:lnTo>
                    <a:pt x="801" y="118348"/>
                  </a:lnTo>
                  <a:lnTo>
                    <a:pt x="10931" y="86694"/>
                  </a:lnTo>
                  <a:lnTo>
                    <a:pt x="27166" y="56859"/>
                  </a:lnTo>
                  <a:lnTo>
                    <a:pt x="51055" y="25361"/>
                  </a:lnTo>
                  <a:lnTo>
                    <a:pt x="64524" y="10131"/>
                  </a:lnTo>
                  <a:lnTo>
                    <a:pt x="687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179"/>
            <p:cNvSpPr/>
            <p:nvPr>
              <p:custDataLst>
                <p:tags r:id="rId43"/>
              </p:custDataLst>
            </p:nvPr>
          </p:nvSpPr>
          <p:spPr>
            <a:xfrm>
              <a:off x="6750078" y="3422650"/>
              <a:ext cx="9694" cy="132444"/>
            </a:xfrm>
            <a:custGeom>
              <a:avLst/>
              <a:gdLst/>
              <a:ahLst/>
              <a:cxnLst/>
              <a:rect l="0" t="0" r="0" b="0"/>
              <a:pathLst>
                <a:path w="9694" h="132444">
                  <a:moveTo>
                    <a:pt x="6322" y="0"/>
                  </a:moveTo>
                  <a:lnTo>
                    <a:pt x="6322" y="0"/>
                  </a:lnTo>
                  <a:lnTo>
                    <a:pt x="9693" y="29886"/>
                  </a:lnTo>
                  <a:lnTo>
                    <a:pt x="8418" y="53618"/>
                  </a:lnTo>
                  <a:lnTo>
                    <a:pt x="3573" y="81896"/>
                  </a:lnTo>
                  <a:lnTo>
                    <a:pt x="684" y="112211"/>
                  </a:lnTo>
                  <a:lnTo>
                    <a:pt x="0" y="132443"/>
                  </a:lnTo>
                  <a:lnTo>
                    <a:pt x="6322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180"/>
            <p:cNvSpPr/>
            <p:nvPr>
              <p:custDataLst>
                <p:tags r:id="rId44"/>
              </p:custDataLst>
            </p:nvPr>
          </p:nvSpPr>
          <p:spPr>
            <a:xfrm>
              <a:off x="6706482" y="3396871"/>
              <a:ext cx="151519" cy="13080"/>
            </a:xfrm>
            <a:custGeom>
              <a:avLst/>
              <a:gdLst/>
              <a:ahLst/>
              <a:cxnLst/>
              <a:rect l="0" t="0" r="0" b="0"/>
              <a:pathLst>
                <a:path w="151519" h="13080">
                  <a:moveTo>
                    <a:pt x="5468" y="13079"/>
                  </a:moveTo>
                  <a:lnTo>
                    <a:pt x="5468" y="13079"/>
                  </a:lnTo>
                  <a:lnTo>
                    <a:pt x="2097" y="9708"/>
                  </a:lnTo>
                  <a:lnTo>
                    <a:pt x="442" y="4290"/>
                  </a:lnTo>
                  <a:lnTo>
                    <a:pt x="0" y="870"/>
                  </a:lnTo>
                  <a:lnTo>
                    <a:pt x="412" y="0"/>
                  </a:lnTo>
                  <a:lnTo>
                    <a:pt x="1392" y="832"/>
                  </a:lnTo>
                  <a:lnTo>
                    <a:pt x="2750" y="2798"/>
                  </a:lnTo>
                  <a:lnTo>
                    <a:pt x="5068" y="3402"/>
                  </a:lnTo>
                  <a:lnTo>
                    <a:pt x="24569" y="3067"/>
                  </a:lnTo>
                  <a:lnTo>
                    <a:pt x="53697" y="5644"/>
                  </a:lnTo>
                  <a:lnTo>
                    <a:pt x="76292" y="6246"/>
                  </a:lnTo>
                  <a:lnTo>
                    <a:pt x="107435" y="6586"/>
                  </a:lnTo>
                  <a:lnTo>
                    <a:pt x="135755" y="6701"/>
                  </a:lnTo>
                  <a:lnTo>
                    <a:pt x="151518" y="67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0" name="SMARTInkShape-Group31"/>
          <p:cNvGrpSpPr/>
          <p:nvPr/>
        </p:nvGrpSpPr>
        <p:grpSpPr>
          <a:xfrm>
            <a:off x="7048500" y="3314962"/>
            <a:ext cx="139701" cy="63239"/>
            <a:chOff x="7048500" y="3314962"/>
            <a:chExt cx="139701" cy="63239"/>
          </a:xfrm>
        </p:grpSpPr>
        <p:sp>
          <p:nvSpPr>
            <p:cNvPr id="208" name="SMARTInkShape-181"/>
            <p:cNvSpPr/>
            <p:nvPr>
              <p:custDataLst>
                <p:tags r:id="rId37"/>
              </p:custDataLst>
            </p:nvPr>
          </p:nvSpPr>
          <p:spPr>
            <a:xfrm>
              <a:off x="7048500" y="3314962"/>
              <a:ext cx="139701" cy="12439"/>
            </a:xfrm>
            <a:custGeom>
              <a:avLst/>
              <a:gdLst/>
              <a:ahLst/>
              <a:cxnLst/>
              <a:rect l="0" t="0" r="0" b="0"/>
              <a:pathLst>
                <a:path w="139701" h="12439">
                  <a:moveTo>
                    <a:pt x="0" y="6088"/>
                  </a:moveTo>
                  <a:lnTo>
                    <a:pt x="0" y="6088"/>
                  </a:lnTo>
                  <a:lnTo>
                    <a:pt x="0" y="0"/>
                  </a:lnTo>
                  <a:lnTo>
                    <a:pt x="24485" y="1653"/>
                  </a:lnTo>
                  <a:lnTo>
                    <a:pt x="52410" y="4774"/>
                  </a:lnTo>
                  <a:lnTo>
                    <a:pt x="81145" y="7580"/>
                  </a:lnTo>
                  <a:lnTo>
                    <a:pt x="107534" y="10999"/>
                  </a:lnTo>
                  <a:lnTo>
                    <a:pt x="13970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82"/>
            <p:cNvSpPr/>
            <p:nvPr>
              <p:custDataLst>
                <p:tags r:id="rId38"/>
              </p:custDataLst>
            </p:nvPr>
          </p:nvSpPr>
          <p:spPr>
            <a:xfrm>
              <a:off x="7080250" y="33782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30443" y="0"/>
                  </a:lnTo>
                  <a:lnTo>
                    <a:pt x="61987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5" name="SMARTInkShape-Group32"/>
          <p:cNvGrpSpPr/>
          <p:nvPr/>
        </p:nvGrpSpPr>
        <p:grpSpPr>
          <a:xfrm>
            <a:off x="7378700" y="3130550"/>
            <a:ext cx="317501" cy="486466"/>
            <a:chOff x="7378700" y="3130550"/>
            <a:chExt cx="317501" cy="486466"/>
          </a:xfrm>
        </p:grpSpPr>
        <p:sp>
          <p:nvSpPr>
            <p:cNvPr id="211" name="SMARTInkShape-183"/>
            <p:cNvSpPr/>
            <p:nvPr>
              <p:custDataLst>
                <p:tags r:id="rId33"/>
              </p:custDataLst>
            </p:nvPr>
          </p:nvSpPr>
          <p:spPr>
            <a:xfrm>
              <a:off x="7465187" y="3130550"/>
              <a:ext cx="178573" cy="125283"/>
            </a:xfrm>
            <a:custGeom>
              <a:avLst/>
              <a:gdLst/>
              <a:ahLst/>
              <a:cxnLst/>
              <a:rect l="0" t="0" r="0" b="0"/>
              <a:pathLst>
                <a:path w="178573" h="125283">
                  <a:moveTo>
                    <a:pt x="53213" y="0"/>
                  </a:moveTo>
                  <a:lnTo>
                    <a:pt x="53213" y="0"/>
                  </a:lnTo>
                  <a:lnTo>
                    <a:pt x="39398" y="8789"/>
                  </a:lnTo>
                  <a:lnTo>
                    <a:pt x="30845" y="18017"/>
                  </a:lnTo>
                  <a:lnTo>
                    <a:pt x="15541" y="43046"/>
                  </a:lnTo>
                  <a:lnTo>
                    <a:pt x="5910" y="71394"/>
                  </a:lnTo>
                  <a:lnTo>
                    <a:pt x="0" y="93120"/>
                  </a:lnTo>
                  <a:lnTo>
                    <a:pt x="870" y="103946"/>
                  </a:lnTo>
                  <a:lnTo>
                    <a:pt x="2090" y="107397"/>
                  </a:lnTo>
                  <a:lnTo>
                    <a:pt x="3608" y="109698"/>
                  </a:lnTo>
                  <a:lnTo>
                    <a:pt x="5327" y="111232"/>
                  </a:lnTo>
                  <a:lnTo>
                    <a:pt x="12880" y="111055"/>
                  </a:lnTo>
                  <a:lnTo>
                    <a:pt x="22587" y="107919"/>
                  </a:lnTo>
                  <a:lnTo>
                    <a:pt x="31605" y="101821"/>
                  </a:lnTo>
                  <a:lnTo>
                    <a:pt x="53156" y="75393"/>
                  </a:lnTo>
                  <a:lnTo>
                    <a:pt x="60948" y="65258"/>
                  </a:lnTo>
                  <a:lnTo>
                    <a:pt x="66764" y="60753"/>
                  </a:lnTo>
                  <a:lnTo>
                    <a:pt x="68597" y="60963"/>
                  </a:lnTo>
                  <a:lnTo>
                    <a:pt x="69819" y="62515"/>
                  </a:lnTo>
                  <a:lnTo>
                    <a:pt x="80838" y="89928"/>
                  </a:lnTo>
                  <a:lnTo>
                    <a:pt x="88774" y="101351"/>
                  </a:lnTo>
                  <a:lnTo>
                    <a:pt x="99357" y="111132"/>
                  </a:lnTo>
                  <a:lnTo>
                    <a:pt x="120586" y="121201"/>
                  </a:lnTo>
                  <a:lnTo>
                    <a:pt x="141379" y="125282"/>
                  </a:lnTo>
                  <a:lnTo>
                    <a:pt x="152605" y="122474"/>
                  </a:lnTo>
                  <a:lnTo>
                    <a:pt x="157574" y="119749"/>
                  </a:lnTo>
                  <a:lnTo>
                    <a:pt x="164977" y="111077"/>
                  </a:lnTo>
                  <a:lnTo>
                    <a:pt x="170620" y="98051"/>
                  </a:lnTo>
                  <a:lnTo>
                    <a:pt x="177057" y="67623"/>
                  </a:lnTo>
                  <a:lnTo>
                    <a:pt x="178572" y="37361"/>
                  </a:lnTo>
                  <a:lnTo>
                    <a:pt x="176426" y="21544"/>
                  </a:lnTo>
                  <a:lnTo>
                    <a:pt x="174161" y="16479"/>
                  </a:lnTo>
                  <a:lnTo>
                    <a:pt x="171239" y="13103"/>
                  </a:lnTo>
                  <a:lnTo>
                    <a:pt x="167880" y="10852"/>
                  </a:lnTo>
                  <a:lnTo>
                    <a:pt x="164936" y="10057"/>
                  </a:lnTo>
                  <a:lnTo>
                    <a:pt x="162267" y="10232"/>
                  </a:lnTo>
                  <a:lnTo>
                    <a:pt x="154813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84"/>
            <p:cNvSpPr/>
            <p:nvPr>
              <p:custDataLst>
                <p:tags r:id="rId34"/>
              </p:custDataLst>
            </p:nvPr>
          </p:nvSpPr>
          <p:spPr>
            <a:xfrm>
              <a:off x="7378700" y="3308746"/>
              <a:ext cx="317501" cy="18655"/>
            </a:xfrm>
            <a:custGeom>
              <a:avLst/>
              <a:gdLst/>
              <a:ahLst/>
              <a:cxnLst/>
              <a:rect l="0" t="0" r="0" b="0"/>
              <a:pathLst>
                <a:path w="317501" h="18655">
                  <a:moveTo>
                    <a:pt x="0" y="18654"/>
                  </a:moveTo>
                  <a:lnTo>
                    <a:pt x="0" y="18654"/>
                  </a:lnTo>
                  <a:lnTo>
                    <a:pt x="12961" y="13585"/>
                  </a:lnTo>
                  <a:lnTo>
                    <a:pt x="42645" y="8528"/>
                  </a:lnTo>
                  <a:lnTo>
                    <a:pt x="68578" y="7098"/>
                  </a:lnTo>
                  <a:lnTo>
                    <a:pt x="83819" y="6717"/>
                  </a:lnTo>
                  <a:lnTo>
                    <a:pt x="100330" y="6462"/>
                  </a:lnTo>
                  <a:lnTo>
                    <a:pt x="117686" y="6293"/>
                  </a:lnTo>
                  <a:lnTo>
                    <a:pt x="137019" y="6180"/>
                  </a:lnTo>
                  <a:lnTo>
                    <a:pt x="157668" y="6104"/>
                  </a:lnTo>
                  <a:lnTo>
                    <a:pt x="179195" y="6054"/>
                  </a:lnTo>
                  <a:lnTo>
                    <a:pt x="199896" y="5315"/>
                  </a:lnTo>
                  <a:lnTo>
                    <a:pt x="220048" y="4117"/>
                  </a:lnTo>
                  <a:lnTo>
                    <a:pt x="239832" y="2613"/>
                  </a:lnTo>
                  <a:lnTo>
                    <a:pt x="269340" y="941"/>
                  </a:lnTo>
                  <a:lnTo>
                    <a:pt x="298056" y="0"/>
                  </a:lnTo>
                  <a:lnTo>
                    <a:pt x="308859" y="485"/>
                  </a:lnTo>
                  <a:lnTo>
                    <a:pt x="311739" y="1603"/>
                  </a:lnTo>
                  <a:lnTo>
                    <a:pt x="317500" y="59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185"/>
            <p:cNvSpPr/>
            <p:nvPr>
              <p:custDataLst>
                <p:tags r:id="rId35"/>
              </p:custDataLst>
            </p:nvPr>
          </p:nvSpPr>
          <p:spPr>
            <a:xfrm>
              <a:off x="7444727" y="3360307"/>
              <a:ext cx="124474" cy="138542"/>
            </a:xfrm>
            <a:custGeom>
              <a:avLst/>
              <a:gdLst/>
              <a:ahLst/>
              <a:cxnLst/>
              <a:rect l="0" t="0" r="0" b="0"/>
              <a:pathLst>
                <a:path w="124474" h="138542">
                  <a:moveTo>
                    <a:pt x="16523" y="24243"/>
                  </a:moveTo>
                  <a:lnTo>
                    <a:pt x="16523" y="24243"/>
                  </a:lnTo>
                  <a:lnTo>
                    <a:pt x="46409" y="6566"/>
                  </a:lnTo>
                  <a:lnTo>
                    <a:pt x="77668" y="368"/>
                  </a:lnTo>
                  <a:lnTo>
                    <a:pt x="97670" y="0"/>
                  </a:lnTo>
                  <a:lnTo>
                    <a:pt x="108092" y="2415"/>
                  </a:lnTo>
                  <a:lnTo>
                    <a:pt x="111436" y="4752"/>
                  </a:lnTo>
                  <a:lnTo>
                    <a:pt x="113664" y="7721"/>
                  </a:lnTo>
                  <a:lnTo>
                    <a:pt x="115150" y="11112"/>
                  </a:lnTo>
                  <a:lnTo>
                    <a:pt x="114024" y="15489"/>
                  </a:lnTo>
                  <a:lnTo>
                    <a:pt x="100916" y="33173"/>
                  </a:lnTo>
                  <a:lnTo>
                    <a:pt x="74611" y="60128"/>
                  </a:lnTo>
                  <a:lnTo>
                    <a:pt x="52218" y="80174"/>
                  </a:lnTo>
                  <a:lnTo>
                    <a:pt x="22552" y="104550"/>
                  </a:lnTo>
                  <a:lnTo>
                    <a:pt x="6001" y="121807"/>
                  </a:lnTo>
                  <a:lnTo>
                    <a:pt x="0" y="132487"/>
                  </a:lnTo>
                  <a:lnTo>
                    <a:pt x="1274" y="134505"/>
                  </a:lnTo>
                  <a:lnTo>
                    <a:pt x="8334" y="136749"/>
                  </a:lnTo>
                  <a:lnTo>
                    <a:pt x="30952" y="138011"/>
                  </a:lnTo>
                  <a:lnTo>
                    <a:pt x="59996" y="138385"/>
                  </a:lnTo>
                  <a:lnTo>
                    <a:pt x="87573" y="138496"/>
                  </a:lnTo>
                  <a:lnTo>
                    <a:pt x="118162" y="138539"/>
                  </a:lnTo>
                  <a:lnTo>
                    <a:pt x="122603" y="138541"/>
                  </a:lnTo>
                  <a:lnTo>
                    <a:pt x="123227" y="137836"/>
                  </a:lnTo>
                  <a:lnTo>
                    <a:pt x="124473" y="1321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186"/>
            <p:cNvSpPr/>
            <p:nvPr>
              <p:custDataLst>
                <p:tags r:id="rId36"/>
              </p:custDataLst>
            </p:nvPr>
          </p:nvSpPr>
          <p:spPr>
            <a:xfrm>
              <a:off x="7603447" y="3414479"/>
              <a:ext cx="77996" cy="202537"/>
            </a:xfrm>
            <a:custGeom>
              <a:avLst/>
              <a:gdLst/>
              <a:ahLst/>
              <a:cxnLst/>
              <a:rect l="0" t="0" r="0" b="0"/>
              <a:pathLst>
                <a:path w="77996" h="202537">
                  <a:moveTo>
                    <a:pt x="16553" y="8171"/>
                  </a:moveTo>
                  <a:lnTo>
                    <a:pt x="16553" y="8171"/>
                  </a:lnTo>
                  <a:lnTo>
                    <a:pt x="16553" y="0"/>
                  </a:lnTo>
                  <a:lnTo>
                    <a:pt x="16553" y="607"/>
                  </a:lnTo>
                  <a:lnTo>
                    <a:pt x="25391" y="26133"/>
                  </a:lnTo>
                  <a:lnTo>
                    <a:pt x="34851" y="52690"/>
                  </a:lnTo>
                  <a:lnTo>
                    <a:pt x="40678" y="74524"/>
                  </a:lnTo>
                  <a:lnTo>
                    <a:pt x="45619" y="97633"/>
                  </a:lnTo>
                  <a:lnTo>
                    <a:pt x="50168" y="119664"/>
                  </a:lnTo>
                  <a:lnTo>
                    <a:pt x="54541" y="141214"/>
                  </a:lnTo>
                  <a:lnTo>
                    <a:pt x="57207" y="171299"/>
                  </a:lnTo>
                  <a:lnTo>
                    <a:pt x="53529" y="192442"/>
                  </a:lnTo>
                  <a:lnTo>
                    <a:pt x="51787" y="196635"/>
                  </a:lnTo>
                  <a:lnTo>
                    <a:pt x="49215" y="199430"/>
                  </a:lnTo>
                  <a:lnTo>
                    <a:pt x="42593" y="202536"/>
                  </a:lnTo>
                  <a:lnTo>
                    <a:pt x="38852" y="201248"/>
                  </a:lnTo>
                  <a:lnTo>
                    <a:pt x="30932" y="194172"/>
                  </a:lnTo>
                  <a:lnTo>
                    <a:pt x="18540" y="171546"/>
                  </a:lnTo>
                  <a:lnTo>
                    <a:pt x="10146" y="150632"/>
                  </a:lnTo>
                  <a:lnTo>
                    <a:pt x="3122" y="128637"/>
                  </a:lnTo>
                  <a:lnTo>
                    <a:pt x="0" y="109454"/>
                  </a:lnTo>
                  <a:lnTo>
                    <a:pt x="2376" y="93402"/>
                  </a:lnTo>
                  <a:lnTo>
                    <a:pt x="8840" y="79918"/>
                  </a:lnTo>
                  <a:lnTo>
                    <a:pt x="25086" y="64394"/>
                  </a:lnTo>
                  <a:lnTo>
                    <a:pt x="53621" y="44624"/>
                  </a:lnTo>
                  <a:lnTo>
                    <a:pt x="77995" y="22772"/>
                  </a:lnTo>
                  <a:lnTo>
                    <a:pt x="77976" y="22138"/>
                  </a:lnTo>
                  <a:lnTo>
                    <a:pt x="77257" y="21716"/>
                  </a:lnTo>
                  <a:lnTo>
                    <a:pt x="73703" y="20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" name="SMARTInkShape-Group33"/>
          <p:cNvGrpSpPr/>
          <p:nvPr/>
        </p:nvGrpSpPr>
        <p:grpSpPr>
          <a:xfrm>
            <a:off x="7829550" y="3283833"/>
            <a:ext cx="101601" cy="49918"/>
            <a:chOff x="7829550" y="3283833"/>
            <a:chExt cx="101601" cy="49918"/>
          </a:xfrm>
        </p:grpSpPr>
        <p:sp>
          <p:nvSpPr>
            <p:cNvPr id="216" name="SMARTInkShape-187"/>
            <p:cNvSpPr/>
            <p:nvPr>
              <p:custDataLst>
                <p:tags r:id="rId31"/>
              </p:custDataLst>
            </p:nvPr>
          </p:nvSpPr>
          <p:spPr>
            <a:xfrm>
              <a:off x="7829550" y="3283833"/>
              <a:ext cx="95251" cy="18168"/>
            </a:xfrm>
            <a:custGeom>
              <a:avLst/>
              <a:gdLst/>
              <a:ahLst/>
              <a:cxnLst/>
              <a:rect l="0" t="0" r="0" b="0"/>
              <a:pathLst>
                <a:path w="95251" h="18168">
                  <a:moveTo>
                    <a:pt x="0" y="5467"/>
                  </a:moveTo>
                  <a:lnTo>
                    <a:pt x="0" y="5467"/>
                  </a:lnTo>
                  <a:lnTo>
                    <a:pt x="10139" y="1103"/>
                  </a:lnTo>
                  <a:lnTo>
                    <a:pt x="17676" y="0"/>
                  </a:lnTo>
                  <a:lnTo>
                    <a:pt x="43447" y="4361"/>
                  </a:lnTo>
                  <a:lnTo>
                    <a:pt x="72696" y="14067"/>
                  </a:lnTo>
                  <a:lnTo>
                    <a:pt x="9525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188"/>
            <p:cNvSpPr/>
            <p:nvPr>
              <p:custDataLst>
                <p:tags r:id="rId32"/>
              </p:custDataLst>
            </p:nvPr>
          </p:nvSpPr>
          <p:spPr>
            <a:xfrm>
              <a:off x="7842250" y="33274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2063" y="5467"/>
                  </a:lnTo>
                  <a:lnTo>
                    <a:pt x="70859" y="6234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9" name="SMARTInkShape-189"/>
          <p:cNvSpPr/>
          <p:nvPr>
            <p:custDataLst>
              <p:tags r:id="rId5"/>
            </p:custDataLst>
          </p:nvPr>
        </p:nvSpPr>
        <p:spPr>
          <a:xfrm>
            <a:off x="8102992" y="3079750"/>
            <a:ext cx="221859" cy="397472"/>
          </a:xfrm>
          <a:custGeom>
            <a:avLst/>
            <a:gdLst/>
            <a:ahLst/>
            <a:cxnLst/>
            <a:rect l="0" t="0" r="0" b="0"/>
            <a:pathLst>
              <a:path w="221859" h="397472">
                <a:moveTo>
                  <a:pt x="5958" y="234950"/>
                </a:moveTo>
                <a:lnTo>
                  <a:pt x="5958" y="234950"/>
                </a:lnTo>
                <a:lnTo>
                  <a:pt x="2586" y="234950"/>
                </a:lnTo>
                <a:lnTo>
                  <a:pt x="1594" y="237067"/>
                </a:lnTo>
                <a:lnTo>
                  <a:pt x="0" y="261317"/>
                </a:lnTo>
                <a:lnTo>
                  <a:pt x="488" y="282652"/>
                </a:lnTo>
                <a:lnTo>
                  <a:pt x="3056" y="306245"/>
                </a:lnTo>
                <a:lnTo>
                  <a:pt x="10313" y="330843"/>
                </a:lnTo>
                <a:lnTo>
                  <a:pt x="19887" y="354474"/>
                </a:lnTo>
                <a:lnTo>
                  <a:pt x="33918" y="381529"/>
                </a:lnTo>
                <a:lnTo>
                  <a:pt x="49755" y="394248"/>
                </a:lnTo>
                <a:lnTo>
                  <a:pt x="56703" y="397471"/>
                </a:lnTo>
                <a:lnTo>
                  <a:pt x="60248" y="395509"/>
                </a:lnTo>
                <a:lnTo>
                  <a:pt x="67953" y="385802"/>
                </a:lnTo>
                <a:lnTo>
                  <a:pt x="83594" y="354357"/>
                </a:lnTo>
                <a:lnTo>
                  <a:pt x="90876" y="337133"/>
                </a:lnTo>
                <a:lnTo>
                  <a:pt x="99259" y="316477"/>
                </a:lnTo>
                <a:lnTo>
                  <a:pt x="108375" y="293535"/>
                </a:lnTo>
                <a:lnTo>
                  <a:pt x="118686" y="267657"/>
                </a:lnTo>
                <a:lnTo>
                  <a:pt x="129793" y="239821"/>
                </a:lnTo>
                <a:lnTo>
                  <a:pt x="141432" y="210681"/>
                </a:lnTo>
                <a:lnTo>
                  <a:pt x="152718" y="182787"/>
                </a:lnTo>
                <a:lnTo>
                  <a:pt x="163770" y="155725"/>
                </a:lnTo>
                <a:lnTo>
                  <a:pt x="174666" y="129216"/>
                </a:lnTo>
                <a:lnTo>
                  <a:pt x="183341" y="107311"/>
                </a:lnTo>
                <a:lnTo>
                  <a:pt x="190536" y="88474"/>
                </a:lnTo>
                <a:lnTo>
                  <a:pt x="201587" y="58372"/>
                </a:lnTo>
                <a:lnTo>
                  <a:pt x="211070" y="30936"/>
                </a:lnTo>
                <a:lnTo>
                  <a:pt x="22185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6" name="SMARTInkShape-Group35"/>
          <p:cNvGrpSpPr/>
          <p:nvPr/>
        </p:nvGrpSpPr>
        <p:grpSpPr>
          <a:xfrm>
            <a:off x="8313032" y="2940141"/>
            <a:ext cx="545218" cy="655450"/>
            <a:chOff x="8313032" y="2940141"/>
            <a:chExt cx="545218" cy="655450"/>
          </a:xfrm>
        </p:grpSpPr>
        <p:sp>
          <p:nvSpPr>
            <p:cNvPr id="220" name="SMARTInkShape-190"/>
            <p:cNvSpPr/>
            <p:nvPr>
              <p:custDataLst>
                <p:tags r:id="rId25"/>
              </p:custDataLst>
            </p:nvPr>
          </p:nvSpPr>
          <p:spPr>
            <a:xfrm>
              <a:off x="8412078" y="3175000"/>
              <a:ext cx="160423" cy="97753"/>
            </a:xfrm>
            <a:custGeom>
              <a:avLst/>
              <a:gdLst/>
              <a:ahLst/>
              <a:cxnLst/>
              <a:rect l="0" t="0" r="0" b="0"/>
              <a:pathLst>
                <a:path w="160423" h="97753">
                  <a:moveTo>
                    <a:pt x="8022" y="0"/>
                  </a:moveTo>
                  <a:lnTo>
                    <a:pt x="8022" y="0"/>
                  </a:lnTo>
                  <a:lnTo>
                    <a:pt x="8022" y="24418"/>
                  </a:lnTo>
                  <a:lnTo>
                    <a:pt x="0" y="54970"/>
                  </a:lnTo>
                  <a:lnTo>
                    <a:pt x="1132" y="82119"/>
                  </a:lnTo>
                  <a:lnTo>
                    <a:pt x="2137" y="92942"/>
                  </a:lnTo>
                  <a:lnTo>
                    <a:pt x="3394" y="95828"/>
                  </a:lnTo>
                  <a:lnTo>
                    <a:pt x="4937" y="97752"/>
                  </a:lnTo>
                  <a:lnTo>
                    <a:pt x="7376" y="97623"/>
                  </a:lnTo>
                  <a:lnTo>
                    <a:pt x="13850" y="93718"/>
                  </a:lnTo>
                  <a:lnTo>
                    <a:pt x="37395" y="66931"/>
                  </a:lnTo>
                  <a:lnTo>
                    <a:pt x="56236" y="41703"/>
                  </a:lnTo>
                  <a:lnTo>
                    <a:pt x="75244" y="11687"/>
                  </a:lnTo>
                  <a:lnTo>
                    <a:pt x="81562" y="3463"/>
                  </a:lnTo>
                  <a:lnTo>
                    <a:pt x="82448" y="3720"/>
                  </a:lnTo>
                  <a:lnTo>
                    <a:pt x="83434" y="7768"/>
                  </a:lnTo>
                  <a:lnTo>
                    <a:pt x="87336" y="37306"/>
                  </a:lnTo>
                  <a:lnTo>
                    <a:pt x="84837" y="51505"/>
                  </a:lnTo>
                  <a:lnTo>
                    <a:pt x="85337" y="53387"/>
                  </a:lnTo>
                  <a:lnTo>
                    <a:pt x="86377" y="54641"/>
                  </a:lnTo>
                  <a:lnTo>
                    <a:pt x="87774" y="55478"/>
                  </a:lnTo>
                  <a:lnTo>
                    <a:pt x="89413" y="55329"/>
                  </a:lnTo>
                  <a:lnTo>
                    <a:pt x="93114" y="53284"/>
                  </a:lnTo>
                  <a:lnTo>
                    <a:pt x="123103" y="24503"/>
                  </a:lnTo>
                  <a:lnTo>
                    <a:pt x="140360" y="4202"/>
                  </a:lnTo>
                  <a:lnTo>
                    <a:pt x="142814" y="2801"/>
                  </a:lnTo>
                  <a:lnTo>
                    <a:pt x="144449" y="4690"/>
                  </a:lnTo>
                  <a:lnTo>
                    <a:pt x="146268" y="14314"/>
                  </a:lnTo>
                  <a:lnTo>
                    <a:pt x="142504" y="44662"/>
                  </a:lnTo>
                  <a:lnTo>
                    <a:pt x="142580" y="56539"/>
                  </a:lnTo>
                  <a:lnTo>
                    <a:pt x="144966" y="66521"/>
                  </a:lnTo>
                  <a:lnTo>
                    <a:pt x="150261" y="73780"/>
                  </a:lnTo>
                  <a:lnTo>
                    <a:pt x="16042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191"/>
            <p:cNvSpPr/>
            <p:nvPr>
              <p:custDataLst>
                <p:tags r:id="rId26"/>
              </p:custDataLst>
            </p:nvPr>
          </p:nvSpPr>
          <p:spPr>
            <a:xfrm>
              <a:off x="8626089" y="3022600"/>
              <a:ext cx="98812" cy="254001"/>
            </a:xfrm>
            <a:custGeom>
              <a:avLst/>
              <a:gdLst/>
              <a:ahLst/>
              <a:cxnLst/>
              <a:rect l="0" t="0" r="0" b="0"/>
              <a:pathLst>
                <a:path w="98812" h="254001">
                  <a:moveTo>
                    <a:pt x="79761" y="0"/>
                  </a:moveTo>
                  <a:lnTo>
                    <a:pt x="79761" y="0"/>
                  </a:lnTo>
                  <a:lnTo>
                    <a:pt x="54426" y="24498"/>
                  </a:lnTo>
                  <a:lnTo>
                    <a:pt x="41690" y="49458"/>
                  </a:lnTo>
                  <a:lnTo>
                    <a:pt x="30855" y="75604"/>
                  </a:lnTo>
                  <a:lnTo>
                    <a:pt x="22042" y="102040"/>
                  </a:lnTo>
                  <a:lnTo>
                    <a:pt x="15773" y="130253"/>
                  </a:lnTo>
                  <a:lnTo>
                    <a:pt x="12516" y="153610"/>
                  </a:lnTo>
                  <a:lnTo>
                    <a:pt x="11774" y="170577"/>
                  </a:lnTo>
                  <a:lnTo>
                    <a:pt x="13796" y="178117"/>
                  </a:lnTo>
                  <a:lnTo>
                    <a:pt x="15324" y="180128"/>
                  </a:lnTo>
                  <a:lnTo>
                    <a:pt x="18902" y="182363"/>
                  </a:lnTo>
                  <a:lnTo>
                    <a:pt x="21549" y="181547"/>
                  </a:lnTo>
                  <a:lnTo>
                    <a:pt x="28254" y="176879"/>
                  </a:lnTo>
                  <a:lnTo>
                    <a:pt x="49831" y="147880"/>
                  </a:lnTo>
                  <a:lnTo>
                    <a:pt x="74895" y="118007"/>
                  </a:lnTo>
                  <a:lnTo>
                    <a:pt x="78633" y="112538"/>
                  </a:lnTo>
                  <a:lnTo>
                    <a:pt x="81126" y="110303"/>
                  </a:lnTo>
                  <a:lnTo>
                    <a:pt x="82787" y="110224"/>
                  </a:lnTo>
                  <a:lnTo>
                    <a:pt x="83896" y="111583"/>
                  </a:lnTo>
                  <a:lnTo>
                    <a:pt x="83223" y="113900"/>
                  </a:lnTo>
                  <a:lnTo>
                    <a:pt x="59249" y="140873"/>
                  </a:lnTo>
                  <a:lnTo>
                    <a:pt x="33141" y="165331"/>
                  </a:lnTo>
                  <a:lnTo>
                    <a:pt x="18824" y="175786"/>
                  </a:lnTo>
                  <a:lnTo>
                    <a:pt x="336" y="183049"/>
                  </a:lnTo>
                  <a:lnTo>
                    <a:pt x="0" y="183416"/>
                  </a:lnTo>
                  <a:lnTo>
                    <a:pt x="481" y="183660"/>
                  </a:lnTo>
                  <a:lnTo>
                    <a:pt x="17686" y="184121"/>
                  </a:lnTo>
                  <a:lnTo>
                    <a:pt x="24185" y="187900"/>
                  </a:lnTo>
                  <a:lnTo>
                    <a:pt x="27894" y="190884"/>
                  </a:lnTo>
                  <a:lnTo>
                    <a:pt x="50240" y="219470"/>
                  </a:lnTo>
                  <a:lnTo>
                    <a:pt x="76291" y="237449"/>
                  </a:lnTo>
                  <a:lnTo>
                    <a:pt x="85083" y="242041"/>
                  </a:lnTo>
                  <a:lnTo>
                    <a:pt x="98811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192"/>
            <p:cNvSpPr/>
            <p:nvPr>
              <p:custDataLst>
                <p:tags r:id="rId27"/>
              </p:custDataLst>
            </p:nvPr>
          </p:nvSpPr>
          <p:spPr>
            <a:xfrm>
              <a:off x="8344782" y="3314700"/>
              <a:ext cx="380119" cy="25401"/>
            </a:xfrm>
            <a:custGeom>
              <a:avLst/>
              <a:gdLst/>
              <a:ahLst/>
              <a:cxnLst/>
              <a:rect l="0" t="0" r="0" b="0"/>
              <a:pathLst>
                <a:path w="380119" h="25401">
                  <a:moveTo>
                    <a:pt x="5468" y="0"/>
                  </a:moveTo>
                  <a:lnTo>
                    <a:pt x="5468" y="0"/>
                  </a:lnTo>
                  <a:lnTo>
                    <a:pt x="0" y="5467"/>
                  </a:lnTo>
                  <a:lnTo>
                    <a:pt x="19605" y="6088"/>
                  </a:lnTo>
                  <a:lnTo>
                    <a:pt x="46323" y="6234"/>
                  </a:lnTo>
                  <a:lnTo>
                    <a:pt x="62338" y="6272"/>
                  </a:lnTo>
                  <a:lnTo>
                    <a:pt x="82187" y="6298"/>
                  </a:lnTo>
                  <a:lnTo>
                    <a:pt x="104592" y="6315"/>
                  </a:lnTo>
                  <a:lnTo>
                    <a:pt x="128700" y="6327"/>
                  </a:lnTo>
                  <a:lnTo>
                    <a:pt x="151123" y="7746"/>
                  </a:lnTo>
                  <a:lnTo>
                    <a:pt x="172421" y="10102"/>
                  </a:lnTo>
                  <a:lnTo>
                    <a:pt x="192970" y="13085"/>
                  </a:lnTo>
                  <a:lnTo>
                    <a:pt x="213725" y="15073"/>
                  </a:lnTo>
                  <a:lnTo>
                    <a:pt x="234617" y="16399"/>
                  </a:lnTo>
                  <a:lnTo>
                    <a:pt x="255601" y="17283"/>
                  </a:lnTo>
                  <a:lnTo>
                    <a:pt x="275234" y="18577"/>
                  </a:lnTo>
                  <a:lnTo>
                    <a:pt x="293968" y="20146"/>
                  </a:lnTo>
                  <a:lnTo>
                    <a:pt x="312101" y="21897"/>
                  </a:lnTo>
                  <a:lnTo>
                    <a:pt x="337894" y="23843"/>
                  </a:lnTo>
                  <a:lnTo>
                    <a:pt x="368328" y="25092"/>
                  </a:lnTo>
                  <a:lnTo>
                    <a:pt x="380118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193"/>
            <p:cNvSpPr/>
            <p:nvPr>
              <p:custDataLst>
                <p:tags r:id="rId28"/>
              </p:custDataLst>
            </p:nvPr>
          </p:nvSpPr>
          <p:spPr>
            <a:xfrm>
              <a:off x="8538032" y="3431979"/>
              <a:ext cx="115418" cy="163612"/>
            </a:xfrm>
            <a:custGeom>
              <a:avLst/>
              <a:gdLst/>
              <a:ahLst/>
              <a:cxnLst/>
              <a:rect l="0" t="0" r="0" b="0"/>
              <a:pathLst>
                <a:path w="115418" h="163612">
                  <a:moveTo>
                    <a:pt x="21768" y="3371"/>
                  </a:moveTo>
                  <a:lnTo>
                    <a:pt x="21768" y="3371"/>
                  </a:lnTo>
                  <a:lnTo>
                    <a:pt x="21768" y="0"/>
                  </a:lnTo>
                  <a:lnTo>
                    <a:pt x="18109" y="29702"/>
                  </a:lnTo>
                  <a:lnTo>
                    <a:pt x="20370" y="57112"/>
                  </a:lnTo>
                  <a:lnTo>
                    <a:pt x="21354" y="83422"/>
                  </a:lnTo>
                  <a:lnTo>
                    <a:pt x="21686" y="111950"/>
                  </a:lnTo>
                  <a:lnTo>
                    <a:pt x="22437" y="119362"/>
                  </a:lnTo>
                  <a:lnTo>
                    <a:pt x="27230" y="128782"/>
                  </a:lnTo>
                  <a:lnTo>
                    <a:pt x="43967" y="99195"/>
                  </a:lnTo>
                  <a:lnTo>
                    <a:pt x="64061" y="78451"/>
                  </a:lnTo>
                  <a:lnTo>
                    <a:pt x="74594" y="74771"/>
                  </a:lnTo>
                  <a:lnTo>
                    <a:pt x="80054" y="73910"/>
                  </a:lnTo>
                  <a:lnTo>
                    <a:pt x="90465" y="76796"/>
                  </a:lnTo>
                  <a:lnTo>
                    <a:pt x="102487" y="88862"/>
                  </a:lnTo>
                  <a:lnTo>
                    <a:pt x="111615" y="102471"/>
                  </a:lnTo>
                  <a:lnTo>
                    <a:pt x="115417" y="122182"/>
                  </a:lnTo>
                  <a:lnTo>
                    <a:pt x="112544" y="135904"/>
                  </a:lnTo>
                  <a:lnTo>
                    <a:pt x="109801" y="142526"/>
                  </a:lnTo>
                  <a:lnTo>
                    <a:pt x="105151" y="147647"/>
                  </a:lnTo>
                  <a:lnTo>
                    <a:pt x="92459" y="155218"/>
                  </a:lnTo>
                  <a:lnTo>
                    <a:pt x="66075" y="163447"/>
                  </a:lnTo>
                  <a:lnTo>
                    <a:pt x="42657" y="163611"/>
                  </a:lnTo>
                  <a:lnTo>
                    <a:pt x="30816" y="157139"/>
                  </a:lnTo>
                  <a:lnTo>
                    <a:pt x="21556" y="146501"/>
                  </a:lnTo>
                  <a:lnTo>
                    <a:pt x="7481" y="118654"/>
                  </a:lnTo>
                  <a:lnTo>
                    <a:pt x="2954" y="114580"/>
                  </a:lnTo>
                  <a:lnTo>
                    <a:pt x="758" y="113494"/>
                  </a:lnTo>
                  <a:lnTo>
                    <a:pt x="0" y="112769"/>
                  </a:lnTo>
                  <a:lnTo>
                    <a:pt x="201" y="112287"/>
                  </a:lnTo>
                  <a:lnTo>
                    <a:pt x="2718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194"/>
            <p:cNvSpPr/>
            <p:nvPr>
              <p:custDataLst>
                <p:tags r:id="rId29"/>
              </p:custDataLst>
            </p:nvPr>
          </p:nvSpPr>
          <p:spPr>
            <a:xfrm>
              <a:off x="8682060" y="3378539"/>
              <a:ext cx="55541" cy="82212"/>
            </a:xfrm>
            <a:custGeom>
              <a:avLst/>
              <a:gdLst/>
              <a:ahLst/>
              <a:cxnLst/>
              <a:rect l="0" t="0" r="0" b="0"/>
              <a:pathLst>
                <a:path w="55541" h="82212">
                  <a:moveTo>
                    <a:pt x="11090" y="12361"/>
                  </a:moveTo>
                  <a:lnTo>
                    <a:pt x="11090" y="12361"/>
                  </a:lnTo>
                  <a:lnTo>
                    <a:pt x="11090" y="8990"/>
                  </a:lnTo>
                  <a:lnTo>
                    <a:pt x="12971" y="5454"/>
                  </a:lnTo>
                  <a:lnTo>
                    <a:pt x="14461" y="3523"/>
                  </a:lnTo>
                  <a:lnTo>
                    <a:pt x="17997" y="1377"/>
                  </a:lnTo>
                  <a:lnTo>
                    <a:pt x="25836" y="169"/>
                  </a:lnTo>
                  <a:lnTo>
                    <a:pt x="29387" y="0"/>
                  </a:lnTo>
                  <a:lnTo>
                    <a:pt x="35214" y="1693"/>
                  </a:lnTo>
                  <a:lnTo>
                    <a:pt x="44705" y="8529"/>
                  </a:lnTo>
                  <a:lnTo>
                    <a:pt x="45494" y="11218"/>
                  </a:lnTo>
                  <a:lnTo>
                    <a:pt x="44490" y="17967"/>
                  </a:lnTo>
                  <a:lnTo>
                    <a:pt x="36587" y="29701"/>
                  </a:lnTo>
                  <a:lnTo>
                    <a:pt x="17174" y="48633"/>
                  </a:lnTo>
                  <a:lnTo>
                    <a:pt x="3825" y="58567"/>
                  </a:lnTo>
                  <a:lnTo>
                    <a:pt x="805" y="63001"/>
                  </a:lnTo>
                  <a:lnTo>
                    <a:pt x="0" y="65171"/>
                  </a:lnTo>
                  <a:lnTo>
                    <a:pt x="170" y="66617"/>
                  </a:lnTo>
                  <a:lnTo>
                    <a:pt x="987" y="67582"/>
                  </a:lnTo>
                  <a:lnTo>
                    <a:pt x="14384" y="73621"/>
                  </a:lnTo>
                  <a:lnTo>
                    <a:pt x="42908" y="80756"/>
                  </a:lnTo>
                  <a:lnTo>
                    <a:pt x="55540" y="822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195"/>
            <p:cNvSpPr/>
            <p:nvPr>
              <p:custDataLst>
                <p:tags r:id="rId30"/>
              </p:custDataLst>
            </p:nvPr>
          </p:nvSpPr>
          <p:spPr>
            <a:xfrm>
              <a:off x="8313032" y="2940141"/>
              <a:ext cx="545218" cy="196760"/>
            </a:xfrm>
            <a:custGeom>
              <a:avLst/>
              <a:gdLst/>
              <a:ahLst/>
              <a:cxnLst/>
              <a:rect l="0" t="0" r="0" b="0"/>
              <a:pathLst>
                <a:path w="545218" h="196760">
                  <a:moveTo>
                    <a:pt x="5468" y="196759"/>
                  </a:moveTo>
                  <a:lnTo>
                    <a:pt x="5468" y="196759"/>
                  </a:lnTo>
                  <a:lnTo>
                    <a:pt x="2096" y="193388"/>
                  </a:lnTo>
                  <a:lnTo>
                    <a:pt x="441" y="187970"/>
                  </a:lnTo>
                  <a:lnTo>
                    <a:pt x="0" y="184550"/>
                  </a:lnTo>
                  <a:lnTo>
                    <a:pt x="3273" y="176987"/>
                  </a:lnTo>
                  <a:lnTo>
                    <a:pt x="8726" y="167510"/>
                  </a:lnTo>
                  <a:lnTo>
                    <a:pt x="20155" y="137098"/>
                  </a:lnTo>
                  <a:lnTo>
                    <a:pt x="29432" y="118783"/>
                  </a:lnTo>
                  <a:lnTo>
                    <a:pt x="52280" y="88708"/>
                  </a:lnTo>
                  <a:lnTo>
                    <a:pt x="73234" y="62420"/>
                  </a:lnTo>
                  <a:lnTo>
                    <a:pt x="75340" y="57811"/>
                  </a:lnTo>
                  <a:lnTo>
                    <a:pt x="76038" y="54032"/>
                  </a:lnTo>
                  <a:lnTo>
                    <a:pt x="75330" y="32971"/>
                  </a:lnTo>
                  <a:lnTo>
                    <a:pt x="80346" y="24924"/>
                  </a:lnTo>
                  <a:lnTo>
                    <a:pt x="80787" y="22936"/>
                  </a:lnTo>
                  <a:lnTo>
                    <a:pt x="81786" y="21610"/>
                  </a:lnTo>
                  <a:lnTo>
                    <a:pt x="87734" y="19062"/>
                  </a:lnTo>
                  <a:lnTo>
                    <a:pt x="91305" y="18989"/>
                  </a:lnTo>
                  <a:lnTo>
                    <a:pt x="122331" y="12494"/>
                  </a:lnTo>
                  <a:lnTo>
                    <a:pt x="149299" y="8420"/>
                  </a:lnTo>
                  <a:lnTo>
                    <a:pt x="179631" y="6899"/>
                  </a:lnTo>
                  <a:lnTo>
                    <a:pt x="200466" y="6543"/>
                  </a:lnTo>
                  <a:lnTo>
                    <a:pt x="225248" y="6385"/>
                  </a:lnTo>
                  <a:lnTo>
                    <a:pt x="252020" y="6315"/>
                  </a:lnTo>
                  <a:lnTo>
                    <a:pt x="278030" y="6284"/>
                  </a:lnTo>
                  <a:lnTo>
                    <a:pt x="303701" y="8152"/>
                  </a:lnTo>
                  <a:lnTo>
                    <a:pt x="327810" y="11333"/>
                  </a:lnTo>
                  <a:lnTo>
                    <a:pt x="357250" y="16386"/>
                  </a:lnTo>
                  <a:lnTo>
                    <a:pt x="383847" y="18196"/>
                  </a:lnTo>
                  <a:lnTo>
                    <a:pt x="408896" y="18733"/>
                  </a:lnTo>
                  <a:lnTo>
                    <a:pt x="438562" y="18914"/>
                  </a:lnTo>
                  <a:lnTo>
                    <a:pt x="469633" y="18953"/>
                  </a:lnTo>
                  <a:lnTo>
                    <a:pt x="499475" y="18959"/>
                  </a:lnTo>
                  <a:lnTo>
                    <a:pt x="529591" y="8024"/>
                  </a:lnTo>
                  <a:lnTo>
                    <a:pt x="532683" y="6730"/>
                  </a:lnTo>
                  <a:lnTo>
                    <a:pt x="534745" y="5162"/>
                  </a:lnTo>
                  <a:lnTo>
                    <a:pt x="536119" y="3411"/>
                  </a:lnTo>
                  <a:lnTo>
                    <a:pt x="539528" y="1465"/>
                  </a:lnTo>
                  <a:lnTo>
                    <a:pt x="544885" y="0"/>
                  </a:lnTo>
                  <a:lnTo>
                    <a:pt x="545217" y="9623"/>
                  </a:lnTo>
                  <a:lnTo>
                    <a:pt x="539259" y="31315"/>
                  </a:lnTo>
                  <a:lnTo>
                    <a:pt x="538215" y="42902"/>
                  </a:lnTo>
                  <a:lnTo>
                    <a:pt x="532518" y="57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0" name="SMARTInkShape-Group36"/>
          <p:cNvGrpSpPr/>
          <p:nvPr/>
        </p:nvGrpSpPr>
        <p:grpSpPr>
          <a:xfrm>
            <a:off x="8197850" y="3664084"/>
            <a:ext cx="393701" cy="425317"/>
            <a:chOff x="8197850" y="3664084"/>
            <a:chExt cx="393701" cy="425317"/>
          </a:xfrm>
        </p:grpSpPr>
        <p:sp>
          <p:nvSpPr>
            <p:cNvPr id="227" name="SMARTInkShape-196"/>
            <p:cNvSpPr/>
            <p:nvPr>
              <p:custDataLst>
                <p:tags r:id="rId22"/>
              </p:custDataLst>
            </p:nvPr>
          </p:nvSpPr>
          <p:spPr>
            <a:xfrm>
              <a:off x="8197850" y="3727450"/>
              <a:ext cx="336551" cy="361951"/>
            </a:xfrm>
            <a:custGeom>
              <a:avLst/>
              <a:gdLst/>
              <a:ahLst/>
              <a:cxnLst/>
              <a:rect l="0" t="0" r="0" b="0"/>
              <a:pathLst>
                <a:path w="336551" h="361951">
                  <a:moveTo>
                    <a:pt x="336550" y="0"/>
                  </a:moveTo>
                  <a:lnTo>
                    <a:pt x="336550" y="0"/>
                  </a:lnTo>
                  <a:lnTo>
                    <a:pt x="333179" y="0"/>
                  </a:lnTo>
                  <a:lnTo>
                    <a:pt x="329642" y="7526"/>
                  </a:lnTo>
                  <a:lnTo>
                    <a:pt x="319922" y="33274"/>
                  </a:lnTo>
                  <a:lnTo>
                    <a:pt x="307993" y="60650"/>
                  </a:lnTo>
                  <a:lnTo>
                    <a:pt x="299872" y="77827"/>
                  </a:lnTo>
                  <a:lnTo>
                    <a:pt x="290932" y="96335"/>
                  </a:lnTo>
                  <a:lnTo>
                    <a:pt x="279327" y="115023"/>
                  </a:lnTo>
                  <a:lnTo>
                    <a:pt x="265946" y="133832"/>
                  </a:lnTo>
                  <a:lnTo>
                    <a:pt x="251380" y="152721"/>
                  </a:lnTo>
                  <a:lnTo>
                    <a:pt x="235321" y="171664"/>
                  </a:lnTo>
                  <a:lnTo>
                    <a:pt x="218263" y="190643"/>
                  </a:lnTo>
                  <a:lnTo>
                    <a:pt x="200542" y="209645"/>
                  </a:lnTo>
                  <a:lnTo>
                    <a:pt x="180967" y="227252"/>
                  </a:lnTo>
                  <a:lnTo>
                    <a:pt x="160155" y="243929"/>
                  </a:lnTo>
                  <a:lnTo>
                    <a:pt x="138520" y="259986"/>
                  </a:lnTo>
                  <a:lnTo>
                    <a:pt x="119158" y="274924"/>
                  </a:lnTo>
                  <a:lnTo>
                    <a:pt x="101310" y="289116"/>
                  </a:lnTo>
                  <a:lnTo>
                    <a:pt x="84474" y="302811"/>
                  </a:lnTo>
                  <a:lnTo>
                    <a:pt x="54477" y="323671"/>
                  </a:lnTo>
                  <a:lnTo>
                    <a:pt x="29856" y="339293"/>
                  </a:lnTo>
                  <a:lnTo>
                    <a:pt x="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197"/>
            <p:cNvSpPr/>
            <p:nvPr>
              <p:custDataLst>
                <p:tags r:id="rId23"/>
              </p:custDataLst>
            </p:nvPr>
          </p:nvSpPr>
          <p:spPr>
            <a:xfrm>
              <a:off x="8470900" y="370840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0"/>
                  </a:moveTo>
                  <a:lnTo>
                    <a:pt x="0" y="0"/>
                  </a:lnTo>
                  <a:lnTo>
                    <a:pt x="30404" y="705"/>
                  </a:lnTo>
                  <a:lnTo>
                    <a:pt x="55967" y="5069"/>
                  </a:lnTo>
                  <a:lnTo>
                    <a:pt x="84159" y="10831"/>
                  </a:lnTo>
                  <a:lnTo>
                    <a:pt x="109601" y="19099"/>
                  </a:lnTo>
                  <a:lnTo>
                    <a:pt x="1206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198"/>
            <p:cNvSpPr/>
            <p:nvPr>
              <p:custDataLst>
                <p:tags r:id="rId24"/>
              </p:custDataLst>
            </p:nvPr>
          </p:nvSpPr>
          <p:spPr>
            <a:xfrm>
              <a:off x="8509000" y="3664084"/>
              <a:ext cx="60011" cy="76067"/>
            </a:xfrm>
            <a:custGeom>
              <a:avLst/>
              <a:gdLst/>
              <a:ahLst/>
              <a:cxnLst/>
              <a:rect l="0" t="0" r="0" b="0"/>
              <a:pathLst>
                <a:path w="60011" h="76067">
                  <a:moveTo>
                    <a:pt x="0" y="37966"/>
                  </a:moveTo>
                  <a:lnTo>
                    <a:pt x="0" y="37966"/>
                  </a:lnTo>
                  <a:lnTo>
                    <a:pt x="5026" y="26032"/>
                  </a:lnTo>
                  <a:lnTo>
                    <a:pt x="5468" y="23660"/>
                  </a:lnTo>
                  <a:lnTo>
                    <a:pt x="12830" y="13580"/>
                  </a:lnTo>
                  <a:lnTo>
                    <a:pt x="23949" y="5027"/>
                  </a:lnTo>
                  <a:lnTo>
                    <a:pt x="32810" y="1395"/>
                  </a:lnTo>
                  <a:lnTo>
                    <a:pt x="49845" y="0"/>
                  </a:lnTo>
                  <a:lnTo>
                    <a:pt x="52280" y="661"/>
                  </a:lnTo>
                  <a:lnTo>
                    <a:pt x="53904" y="1807"/>
                  </a:lnTo>
                  <a:lnTo>
                    <a:pt x="59880" y="8716"/>
                  </a:lnTo>
                  <a:lnTo>
                    <a:pt x="60010" y="18381"/>
                  </a:lnTo>
                  <a:lnTo>
                    <a:pt x="57401" y="50062"/>
                  </a:lnTo>
                  <a:lnTo>
                    <a:pt x="57150" y="760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7" name="SMARTInkShape-Group37"/>
          <p:cNvGrpSpPr/>
          <p:nvPr/>
        </p:nvGrpSpPr>
        <p:grpSpPr>
          <a:xfrm>
            <a:off x="7461250" y="3978079"/>
            <a:ext cx="1574801" cy="476362"/>
            <a:chOff x="7461250" y="3978079"/>
            <a:chExt cx="1574801" cy="476362"/>
          </a:xfrm>
        </p:grpSpPr>
        <p:sp>
          <p:nvSpPr>
            <p:cNvPr id="231" name="SMARTInkShape-199"/>
            <p:cNvSpPr/>
            <p:nvPr>
              <p:custDataLst>
                <p:tags r:id="rId6"/>
              </p:custDataLst>
            </p:nvPr>
          </p:nvSpPr>
          <p:spPr>
            <a:xfrm>
              <a:off x="7474933" y="4109856"/>
              <a:ext cx="119668" cy="236905"/>
            </a:xfrm>
            <a:custGeom>
              <a:avLst/>
              <a:gdLst/>
              <a:ahLst/>
              <a:cxnLst/>
              <a:rect l="0" t="0" r="0" b="0"/>
              <a:pathLst>
                <a:path w="119668" h="236905">
                  <a:moveTo>
                    <a:pt x="119667" y="17644"/>
                  </a:moveTo>
                  <a:lnTo>
                    <a:pt x="119667" y="17644"/>
                  </a:lnTo>
                  <a:lnTo>
                    <a:pt x="108822" y="8210"/>
                  </a:lnTo>
                  <a:lnTo>
                    <a:pt x="92935" y="1757"/>
                  </a:lnTo>
                  <a:lnTo>
                    <a:pt x="80975" y="0"/>
                  </a:lnTo>
                  <a:lnTo>
                    <a:pt x="66721" y="4863"/>
                  </a:lnTo>
                  <a:lnTo>
                    <a:pt x="51686" y="15491"/>
                  </a:lnTo>
                  <a:lnTo>
                    <a:pt x="37947" y="31974"/>
                  </a:lnTo>
                  <a:lnTo>
                    <a:pt x="26667" y="58585"/>
                  </a:lnTo>
                  <a:lnTo>
                    <a:pt x="21684" y="74572"/>
                  </a:lnTo>
                  <a:lnTo>
                    <a:pt x="18362" y="90873"/>
                  </a:lnTo>
                  <a:lnTo>
                    <a:pt x="16146" y="107386"/>
                  </a:lnTo>
                  <a:lnTo>
                    <a:pt x="14670" y="124038"/>
                  </a:lnTo>
                  <a:lnTo>
                    <a:pt x="13686" y="140785"/>
                  </a:lnTo>
                  <a:lnTo>
                    <a:pt x="13030" y="157594"/>
                  </a:lnTo>
                  <a:lnTo>
                    <a:pt x="13006" y="187794"/>
                  </a:lnTo>
                  <a:lnTo>
                    <a:pt x="16254" y="215990"/>
                  </a:lnTo>
                  <a:lnTo>
                    <a:pt x="17908" y="236904"/>
                  </a:lnTo>
                  <a:lnTo>
                    <a:pt x="17996" y="235507"/>
                  </a:lnTo>
                  <a:lnTo>
                    <a:pt x="7937" y="207632"/>
                  </a:lnTo>
                  <a:lnTo>
                    <a:pt x="5423" y="194508"/>
                  </a:lnTo>
                  <a:lnTo>
                    <a:pt x="491" y="181514"/>
                  </a:lnTo>
                  <a:lnTo>
                    <a:pt x="0" y="177691"/>
                  </a:lnTo>
                  <a:lnTo>
                    <a:pt x="1335" y="171561"/>
                  </a:lnTo>
                  <a:lnTo>
                    <a:pt x="5367" y="163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200"/>
            <p:cNvSpPr/>
            <p:nvPr>
              <p:custDataLst>
                <p:tags r:id="rId7"/>
              </p:custDataLst>
            </p:nvPr>
          </p:nvSpPr>
          <p:spPr>
            <a:xfrm>
              <a:off x="7461250" y="4243161"/>
              <a:ext cx="114301" cy="17690"/>
            </a:xfrm>
            <a:custGeom>
              <a:avLst/>
              <a:gdLst/>
              <a:ahLst/>
              <a:cxnLst/>
              <a:rect l="0" t="0" r="0" b="0"/>
              <a:pathLst>
                <a:path w="114301" h="17690">
                  <a:moveTo>
                    <a:pt x="0" y="17689"/>
                  </a:moveTo>
                  <a:lnTo>
                    <a:pt x="0" y="17689"/>
                  </a:lnTo>
                  <a:lnTo>
                    <a:pt x="0" y="8851"/>
                  </a:lnTo>
                  <a:lnTo>
                    <a:pt x="1411" y="7563"/>
                  </a:lnTo>
                  <a:lnTo>
                    <a:pt x="28142" y="851"/>
                  </a:lnTo>
                  <a:lnTo>
                    <a:pt x="53573" y="0"/>
                  </a:lnTo>
                  <a:lnTo>
                    <a:pt x="83725" y="3794"/>
                  </a:lnTo>
                  <a:lnTo>
                    <a:pt x="114300" y="4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201"/>
            <p:cNvSpPr/>
            <p:nvPr>
              <p:custDataLst>
                <p:tags r:id="rId8"/>
              </p:custDataLst>
            </p:nvPr>
          </p:nvSpPr>
          <p:spPr>
            <a:xfrm>
              <a:off x="7588250" y="4230358"/>
              <a:ext cx="138234" cy="100343"/>
            </a:xfrm>
            <a:custGeom>
              <a:avLst/>
              <a:gdLst/>
              <a:ahLst/>
              <a:cxnLst/>
              <a:rect l="0" t="0" r="0" b="0"/>
              <a:pathLst>
                <a:path w="138234" h="100343">
                  <a:moveTo>
                    <a:pt x="0" y="11442"/>
                  </a:moveTo>
                  <a:lnTo>
                    <a:pt x="0" y="11442"/>
                  </a:lnTo>
                  <a:lnTo>
                    <a:pt x="5467" y="11442"/>
                  </a:lnTo>
                  <a:lnTo>
                    <a:pt x="12830" y="14813"/>
                  </a:lnTo>
                  <a:lnTo>
                    <a:pt x="18167" y="22112"/>
                  </a:lnTo>
                  <a:lnTo>
                    <a:pt x="27343" y="47417"/>
                  </a:lnTo>
                  <a:lnTo>
                    <a:pt x="35243" y="74522"/>
                  </a:lnTo>
                  <a:lnTo>
                    <a:pt x="37988" y="99211"/>
                  </a:lnTo>
                  <a:lnTo>
                    <a:pt x="31177" y="84496"/>
                  </a:lnTo>
                  <a:lnTo>
                    <a:pt x="23171" y="58249"/>
                  </a:lnTo>
                  <a:lnTo>
                    <a:pt x="19159" y="28005"/>
                  </a:lnTo>
                  <a:lnTo>
                    <a:pt x="12994" y="8758"/>
                  </a:lnTo>
                  <a:lnTo>
                    <a:pt x="14307" y="8242"/>
                  </a:lnTo>
                  <a:lnTo>
                    <a:pt x="45932" y="14647"/>
                  </a:lnTo>
                  <a:lnTo>
                    <a:pt x="74513" y="24285"/>
                  </a:lnTo>
                  <a:lnTo>
                    <a:pt x="79309" y="26354"/>
                  </a:lnTo>
                  <a:lnTo>
                    <a:pt x="84623" y="26322"/>
                  </a:lnTo>
                  <a:lnTo>
                    <a:pt x="114573" y="15823"/>
                  </a:lnTo>
                  <a:lnTo>
                    <a:pt x="129615" y="7238"/>
                  </a:lnTo>
                  <a:lnTo>
                    <a:pt x="138233" y="0"/>
                  </a:lnTo>
                  <a:lnTo>
                    <a:pt x="130733" y="28739"/>
                  </a:lnTo>
                  <a:lnTo>
                    <a:pt x="123374" y="56251"/>
                  </a:lnTo>
                  <a:lnTo>
                    <a:pt x="121008" y="86322"/>
                  </a:lnTo>
                  <a:lnTo>
                    <a:pt x="122691" y="92464"/>
                  </a:lnTo>
                  <a:lnTo>
                    <a:pt x="127000" y="1003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202"/>
            <p:cNvSpPr/>
            <p:nvPr>
              <p:custDataLst>
                <p:tags r:id="rId9"/>
              </p:custDataLst>
            </p:nvPr>
          </p:nvSpPr>
          <p:spPr>
            <a:xfrm>
              <a:off x="7722482" y="4121150"/>
              <a:ext cx="5469" cy="6351"/>
            </a:xfrm>
            <a:custGeom>
              <a:avLst/>
              <a:gdLst/>
              <a:ahLst/>
              <a:cxnLst/>
              <a:rect l="0" t="0" r="0" b="0"/>
              <a:pathLst>
                <a:path w="5469" h="6351">
                  <a:moveTo>
                    <a:pt x="5468" y="6350"/>
                  </a:moveTo>
                  <a:lnTo>
                    <a:pt x="5468" y="6350"/>
                  </a:lnTo>
                  <a:lnTo>
                    <a:pt x="0" y="883"/>
                  </a:lnTo>
                  <a:lnTo>
                    <a:pt x="412" y="588"/>
                  </a:lnTo>
                  <a:lnTo>
                    <a:pt x="54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203"/>
            <p:cNvSpPr/>
            <p:nvPr>
              <p:custDataLst>
                <p:tags r:id="rId10"/>
              </p:custDataLst>
            </p:nvPr>
          </p:nvSpPr>
          <p:spPr>
            <a:xfrm>
              <a:off x="7780561" y="4019550"/>
              <a:ext cx="93440" cy="304801"/>
            </a:xfrm>
            <a:custGeom>
              <a:avLst/>
              <a:gdLst/>
              <a:ahLst/>
              <a:cxnLst/>
              <a:rect l="0" t="0" r="0" b="0"/>
              <a:pathLst>
                <a:path w="93440" h="304801">
                  <a:moveTo>
                    <a:pt x="93439" y="0"/>
                  </a:moveTo>
                  <a:lnTo>
                    <a:pt x="93439" y="0"/>
                  </a:lnTo>
                  <a:lnTo>
                    <a:pt x="90068" y="3371"/>
                  </a:lnTo>
                  <a:lnTo>
                    <a:pt x="77538" y="31815"/>
                  </a:lnTo>
                  <a:lnTo>
                    <a:pt x="69674" y="53651"/>
                  </a:lnTo>
                  <a:lnTo>
                    <a:pt x="59594" y="83112"/>
                  </a:lnTo>
                  <a:lnTo>
                    <a:pt x="53942" y="99857"/>
                  </a:lnTo>
                  <a:lnTo>
                    <a:pt x="48763" y="115961"/>
                  </a:lnTo>
                  <a:lnTo>
                    <a:pt x="39246" y="147023"/>
                  </a:lnTo>
                  <a:lnTo>
                    <a:pt x="30313" y="175410"/>
                  </a:lnTo>
                  <a:lnTo>
                    <a:pt x="22343" y="200021"/>
                  </a:lnTo>
                  <a:lnTo>
                    <a:pt x="13360" y="229305"/>
                  </a:lnTo>
                  <a:lnTo>
                    <a:pt x="11215" y="242673"/>
                  </a:lnTo>
                  <a:lnTo>
                    <a:pt x="11034" y="239323"/>
                  </a:lnTo>
                  <a:lnTo>
                    <a:pt x="24723" y="209777"/>
                  </a:lnTo>
                  <a:lnTo>
                    <a:pt x="40746" y="187566"/>
                  </a:lnTo>
                  <a:lnTo>
                    <a:pt x="49089" y="182140"/>
                  </a:lnTo>
                  <a:lnTo>
                    <a:pt x="53289" y="180694"/>
                  </a:lnTo>
                  <a:lnTo>
                    <a:pt x="56795" y="180435"/>
                  </a:lnTo>
                  <a:lnTo>
                    <a:pt x="62571" y="182028"/>
                  </a:lnTo>
                  <a:lnTo>
                    <a:pt x="67490" y="188851"/>
                  </a:lnTo>
                  <a:lnTo>
                    <a:pt x="69790" y="193634"/>
                  </a:lnTo>
                  <a:lnTo>
                    <a:pt x="70464" y="204593"/>
                  </a:lnTo>
                  <a:lnTo>
                    <a:pt x="69655" y="210479"/>
                  </a:lnTo>
                  <a:lnTo>
                    <a:pt x="55034" y="232246"/>
                  </a:lnTo>
                  <a:lnTo>
                    <a:pt x="26221" y="258404"/>
                  </a:lnTo>
                  <a:lnTo>
                    <a:pt x="7358" y="269948"/>
                  </a:lnTo>
                  <a:lnTo>
                    <a:pt x="4302" y="270982"/>
                  </a:lnTo>
                  <a:lnTo>
                    <a:pt x="2264" y="270966"/>
                  </a:lnTo>
                  <a:lnTo>
                    <a:pt x="906" y="270249"/>
                  </a:lnTo>
                  <a:lnTo>
                    <a:pt x="0" y="269066"/>
                  </a:lnTo>
                  <a:lnTo>
                    <a:pt x="807" y="266866"/>
                  </a:lnTo>
                  <a:lnTo>
                    <a:pt x="5468" y="260659"/>
                  </a:lnTo>
                  <a:lnTo>
                    <a:pt x="16024" y="252602"/>
                  </a:lnTo>
                  <a:lnTo>
                    <a:pt x="19251" y="251657"/>
                  </a:lnTo>
                  <a:lnTo>
                    <a:pt x="22108" y="251732"/>
                  </a:lnTo>
                  <a:lnTo>
                    <a:pt x="24718" y="252488"/>
                  </a:lnTo>
                  <a:lnTo>
                    <a:pt x="29500" y="257091"/>
                  </a:lnTo>
                  <a:lnTo>
                    <a:pt x="55885" y="286223"/>
                  </a:lnTo>
                  <a:lnTo>
                    <a:pt x="71508" y="301204"/>
                  </a:lnTo>
                  <a:lnTo>
                    <a:pt x="80739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204"/>
            <p:cNvSpPr/>
            <p:nvPr>
              <p:custDataLst>
                <p:tags r:id="rId11"/>
              </p:custDataLst>
            </p:nvPr>
          </p:nvSpPr>
          <p:spPr>
            <a:xfrm>
              <a:off x="7905750" y="4186415"/>
              <a:ext cx="77637" cy="117173"/>
            </a:xfrm>
            <a:custGeom>
              <a:avLst/>
              <a:gdLst/>
              <a:ahLst/>
              <a:cxnLst/>
              <a:rect l="0" t="0" r="0" b="0"/>
              <a:pathLst>
                <a:path w="77637" h="117173">
                  <a:moveTo>
                    <a:pt x="76200" y="10935"/>
                  </a:moveTo>
                  <a:lnTo>
                    <a:pt x="76200" y="10935"/>
                  </a:lnTo>
                  <a:lnTo>
                    <a:pt x="69458" y="4193"/>
                  </a:lnTo>
                  <a:lnTo>
                    <a:pt x="62385" y="883"/>
                  </a:lnTo>
                  <a:lnTo>
                    <a:pt x="58524" y="0"/>
                  </a:lnTo>
                  <a:lnTo>
                    <a:pt x="42976" y="2129"/>
                  </a:lnTo>
                  <a:lnTo>
                    <a:pt x="24963" y="7228"/>
                  </a:lnTo>
                  <a:lnTo>
                    <a:pt x="21581" y="10580"/>
                  </a:lnTo>
                  <a:lnTo>
                    <a:pt x="20032" y="14932"/>
                  </a:lnTo>
                  <a:lnTo>
                    <a:pt x="19704" y="19950"/>
                  </a:lnTo>
                  <a:lnTo>
                    <a:pt x="23104" y="31169"/>
                  </a:lnTo>
                  <a:lnTo>
                    <a:pt x="30730" y="43211"/>
                  </a:lnTo>
                  <a:lnTo>
                    <a:pt x="56739" y="66308"/>
                  </a:lnTo>
                  <a:lnTo>
                    <a:pt x="68256" y="76467"/>
                  </a:lnTo>
                  <a:lnTo>
                    <a:pt x="75727" y="88038"/>
                  </a:lnTo>
                  <a:lnTo>
                    <a:pt x="77636" y="98355"/>
                  </a:lnTo>
                  <a:lnTo>
                    <a:pt x="77157" y="103082"/>
                  </a:lnTo>
                  <a:lnTo>
                    <a:pt x="74722" y="106938"/>
                  </a:lnTo>
                  <a:lnTo>
                    <a:pt x="66370" y="113105"/>
                  </a:lnTo>
                  <a:lnTo>
                    <a:pt x="46398" y="117172"/>
                  </a:lnTo>
                  <a:lnTo>
                    <a:pt x="22606" y="111635"/>
                  </a:lnTo>
                  <a:lnTo>
                    <a:pt x="16482" y="106997"/>
                  </a:lnTo>
                  <a:lnTo>
                    <a:pt x="7796" y="94316"/>
                  </a:lnTo>
                  <a:lnTo>
                    <a:pt x="0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205"/>
            <p:cNvSpPr/>
            <p:nvPr>
              <p:custDataLst>
                <p:tags r:id="rId12"/>
              </p:custDataLst>
            </p:nvPr>
          </p:nvSpPr>
          <p:spPr>
            <a:xfrm>
              <a:off x="7949517" y="4235450"/>
              <a:ext cx="83234" cy="218991"/>
            </a:xfrm>
            <a:custGeom>
              <a:avLst/>
              <a:gdLst/>
              <a:ahLst/>
              <a:cxnLst/>
              <a:rect l="0" t="0" r="0" b="0"/>
              <a:pathLst>
                <a:path w="83234" h="218991">
                  <a:moveTo>
                    <a:pt x="83233" y="0"/>
                  </a:moveTo>
                  <a:lnTo>
                    <a:pt x="83233" y="0"/>
                  </a:lnTo>
                  <a:lnTo>
                    <a:pt x="83233" y="26367"/>
                  </a:lnTo>
                  <a:lnTo>
                    <a:pt x="82528" y="48408"/>
                  </a:lnTo>
                  <a:lnTo>
                    <a:pt x="79861" y="74666"/>
                  </a:lnTo>
                  <a:lnTo>
                    <a:pt x="76326" y="104681"/>
                  </a:lnTo>
                  <a:lnTo>
                    <a:pt x="71696" y="135425"/>
                  </a:lnTo>
                  <a:lnTo>
                    <a:pt x="64935" y="163200"/>
                  </a:lnTo>
                  <a:lnTo>
                    <a:pt x="56566" y="192524"/>
                  </a:lnTo>
                  <a:lnTo>
                    <a:pt x="48098" y="205746"/>
                  </a:lnTo>
                  <a:lnTo>
                    <a:pt x="37984" y="214915"/>
                  </a:lnTo>
                  <a:lnTo>
                    <a:pt x="28785" y="218990"/>
                  </a:lnTo>
                  <a:lnTo>
                    <a:pt x="24357" y="218665"/>
                  </a:lnTo>
                  <a:lnTo>
                    <a:pt x="15673" y="214542"/>
                  </a:lnTo>
                  <a:lnTo>
                    <a:pt x="2851" y="187432"/>
                  </a:lnTo>
                  <a:lnTo>
                    <a:pt x="0" y="161855"/>
                  </a:lnTo>
                  <a:lnTo>
                    <a:pt x="683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206"/>
            <p:cNvSpPr/>
            <p:nvPr>
              <p:custDataLst>
                <p:tags r:id="rId13"/>
              </p:custDataLst>
            </p:nvPr>
          </p:nvSpPr>
          <p:spPr>
            <a:xfrm>
              <a:off x="8058150" y="41402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705" y="58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207"/>
            <p:cNvSpPr/>
            <p:nvPr>
              <p:custDataLst>
                <p:tags r:id="rId14"/>
              </p:custDataLst>
            </p:nvPr>
          </p:nvSpPr>
          <p:spPr>
            <a:xfrm>
              <a:off x="8088712" y="4184201"/>
              <a:ext cx="63650" cy="118410"/>
            </a:xfrm>
            <a:custGeom>
              <a:avLst/>
              <a:gdLst/>
              <a:ahLst/>
              <a:cxnLst/>
              <a:rect l="0" t="0" r="0" b="0"/>
              <a:pathLst>
                <a:path w="63650" h="118410">
                  <a:moveTo>
                    <a:pt x="58338" y="6799"/>
                  </a:moveTo>
                  <a:lnTo>
                    <a:pt x="58338" y="6799"/>
                  </a:lnTo>
                  <a:lnTo>
                    <a:pt x="54966" y="6799"/>
                  </a:lnTo>
                  <a:lnTo>
                    <a:pt x="29776" y="22495"/>
                  </a:lnTo>
                  <a:lnTo>
                    <a:pt x="16716" y="34236"/>
                  </a:lnTo>
                  <a:lnTo>
                    <a:pt x="5397" y="56713"/>
                  </a:lnTo>
                  <a:lnTo>
                    <a:pt x="0" y="72963"/>
                  </a:lnTo>
                  <a:lnTo>
                    <a:pt x="896" y="87710"/>
                  </a:lnTo>
                  <a:lnTo>
                    <a:pt x="3110" y="94606"/>
                  </a:lnTo>
                  <a:lnTo>
                    <a:pt x="11215" y="106032"/>
                  </a:lnTo>
                  <a:lnTo>
                    <a:pt x="16339" y="111054"/>
                  </a:lnTo>
                  <a:lnTo>
                    <a:pt x="27678" y="116635"/>
                  </a:lnTo>
                  <a:lnTo>
                    <a:pt x="38361" y="118409"/>
                  </a:lnTo>
                  <a:lnTo>
                    <a:pt x="45461" y="116846"/>
                  </a:lnTo>
                  <a:lnTo>
                    <a:pt x="56796" y="105257"/>
                  </a:lnTo>
                  <a:lnTo>
                    <a:pt x="61180" y="90540"/>
                  </a:lnTo>
                  <a:lnTo>
                    <a:pt x="63649" y="60538"/>
                  </a:lnTo>
                  <a:lnTo>
                    <a:pt x="62815" y="38444"/>
                  </a:lnTo>
                  <a:lnTo>
                    <a:pt x="52663" y="6909"/>
                  </a:lnTo>
                  <a:lnTo>
                    <a:pt x="50321" y="2639"/>
                  </a:lnTo>
                  <a:lnTo>
                    <a:pt x="46644" y="498"/>
                  </a:lnTo>
                  <a:lnTo>
                    <a:pt x="36912" y="0"/>
                  </a:lnTo>
                  <a:lnTo>
                    <a:pt x="32060" y="2972"/>
                  </a:lnTo>
                  <a:lnTo>
                    <a:pt x="13888" y="258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208"/>
            <p:cNvSpPr/>
            <p:nvPr>
              <p:custDataLst>
                <p:tags r:id="rId15"/>
              </p:custDataLst>
            </p:nvPr>
          </p:nvSpPr>
          <p:spPr>
            <a:xfrm>
              <a:off x="8191500" y="4181294"/>
              <a:ext cx="82551" cy="117657"/>
            </a:xfrm>
            <a:custGeom>
              <a:avLst/>
              <a:gdLst/>
              <a:ahLst/>
              <a:cxnLst/>
              <a:rect l="0" t="0" r="0" b="0"/>
              <a:pathLst>
                <a:path w="82551" h="117657">
                  <a:moveTo>
                    <a:pt x="0" y="35106"/>
                  </a:moveTo>
                  <a:lnTo>
                    <a:pt x="0" y="35106"/>
                  </a:lnTo>
                  <a:lnTo>
                    <a:pt x="20251" y="4729"/>
                  </a:lnTo>
                  <a:lnTo>
                    <a:pt x="23112" y="438"/>
                  </a:lnTo>
                  <a:lnTo>
                    <a:pt x="23875" y="0"/>
                  </a:lnTo>
                  <a:lnTo>
                    <a:pt x="24383" y="413"/>
                  </a:lnTo>
                  <a:lnTo>
                    <a:pt x="24722" y="1394"/>
                  </a:lnTo>
                  <a:lnTo>
                    <a:pt x="25312" y="28846"/>
                  </a:lnTo>
                  <a:lnTo>
                    <a:pt x="23492" y="47832"/>
                  </a:lnTo>
                  <a:lnTo>
                    <a:pt x="15271" y="78148"/>
                  </a:lnTo>
                  <a:lnTo>
                    <a:pt x="13843" y="85515"/>
                  </a:lnTo>
                  <a:lnTo>
                    <a:pt x="14167" y="87762"/>
                  </a:lnTo>
                  <a:lnTo>
                    <a:pt x="15089" y="89260"/>
                  </a:lnTo>
                  <a:lnTo>
                    <a:pt x="16410" y="90258"/>
                  </a:lnTo>
                  <a:lnTo>
                    <a:pt x="18700" y="88808"/>
                  </a:lnTo>
                  <a:lnTo>
                    <a:pt x="28667" y="75947"/>
                  </a:lnTo>
                  <a:lnTo>
                    <a:pt x="44678" y="46675"/>
                  </a:lnTo>
                  <a:lnTo>
                    <a:pt x="58057" y="17087"/>
                  </a:lnTo>
                  <a:lnTo>
                    <a:pt x="61282" y="12510"/>
                  </a:lnTo>
                  <a:lnTo>
                    <a:pt x="68630" y="7424"/>
                  </a:lnTo>
                  <a:lnTo>
                    <a:pt x="71152" y="6774"/>
                  </a:lnTo>
                  <a:lnTo>
                    <a:pt x="72836" y="7046"/>
                  </a:lnTo>
                  <a:lnTo>
                    <a:pt x="73957" y="7932"/>
                  </a:lnTo>
                  <a:lnTo>
                    <a:pt x="78906" y="15923"/>
                  </a:lnTo>
                  <a:lnTo>
                    <a:pt x="81471" y="33969"/>
                  </a:lnTo>
                  <a:lnTo>
                    <a:pt x="77267" y="60987"/>
                  </a:lnTo>
                  <a:lnTo>
                    <a:pt x="71524" y="89006"/>
                  </a:lnTo>
                  <a:lnTo>
                    <a:pt x="70966" y="94323"/>
                  </a:lnTo>
                  <a:lnTo>
                    <a:pt x="74109" y="103993"/>
                  </a:lnTo>
                  <a:lnTo>
                    <a:pt x="82550" y="117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209"/>
            <p:cNvSpPr/>
            <p:nvPr>
              <p:custDataLst>
                <p:tags r:id="rId16"/>
              </p:custDataLst>
            </p:nvPr>
          </p:nvSpPr>
          <p:spPr>
            <a:xfrm>
              <a:off x="8327698" y="4166017"/>
              <a:ext cx="65353" cy="112244"/>
            </a:xfrm>
            <a:custGeom>
              <a:avLst/>
              <a:gdLst/>
              <a:ahLst/>
              <a:cxnLst/>
              <a:rect l="0" t="0" r="0" b="0"/>
              <a:pathLst>
                <a:path w="65353" h="112244">
                  <a:moveTo>
                    <a:pt x="54302" y="18633"/>
                  </a:moveTo>
                  <a:lnTo>
                    <a:pt x="54302" y="18633"/>
                  </a:lnTo>
                  <a:lnTo>
                    <a:pt x="54302" y="11891"/>
                  </a:lnTo>
                  <a:lnTo>
                    <a:pt x="52420" y="6700"/>
                  </a:lnTo>
                  <a:lnTo>
                    <a:pt x="50931" y="4327"/>
                  </a:lnTo>
                  <a:lnTo>
                    <a:pt x="49232" y="2746"/>
                  </a:lnTo>
                  <a:lnTo>
                    <a:pt x="45464" y="989"/>
                  </a:lnTo>
                  <a:lnTo>
                    <a:pt x="36004" y="0"/>
                  </a:lnTo>
                  <a:lnTo>
                    <a:pt x="32931" y="1272"/>
                  </a:lnTo>
                  <a:lnTo>
                    <a:pt x="27635" y="6448"/>
                  </a:lnTo>
                  <a:lnTo>
                    <a:pt x="26646" y="10510"/>
                  </a:lnTo>
                  <a:lnTo>
                    <a:pt x="27429" y="20667"/>
                  </a:lnTo>
                  <a:lnTo>
                    <a:pt x="33892" y="30356"/>
                  </a:lnTo>
                  <a:lnTo>
                    <a:pt x="47549" y="47506"/>
                  </a:lnTo>
                  <a:lnTo>
                    <a:pt x="63291" y="76684"/>
                  </a:lnTo>
                  <a:lnTo>
                    <a:pt x="65352" y="85827"/>
                  </a:lnTo>
                  <a:lnTo>
                    <a:pt x="63786" y="90239"/>
                  </a:lnTo>
                  <a:lnTo>
                    <a:pt x="56400" y="98906"/>
                  </a:lnTo>
                  <a:lnTo>
                    <a:pt x="40342" y="108348"/>
                  </a:lnTo>
                  <a:lnTo>
                    <a:pt x="22178" y="112243"/>
                  </a:lnTo>
                  <a:lnTo>
                    <a:pt x="11567" y="109391"/>
                  </a:lnTo>
                  <a:lnTo>
                    <a:pt x="6762" y="106655"/>
                  </a:lnTo>
                  <a:lnTo>
                    <a:pt x="3559" y="102714"/>
                  </a:lnTo>
                  <a:lnTo>
                    <a:pt x="0" y="92691"/>
                  </a:lnTo>
                  <a:lnTo>
                    <a:pt x="299" y="83062"/>
                  </a:lnTo>
                  <a:lnTo>
                    <a:pt x="3502" y="69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210"/>
            <p:cNvSpPr/>
            <p:nvPr>
              <p:custDataLst>
                <p:tags r:id="rId17"/>
              </p:custDataLst>
            </p:nvPr>
          </p:nvSpPr>
          <p:spPr>
            <a:xfrm>
              <a:off x="8483829" y="3996841"/>
              <a:ext cx="374422" cy="262629"/>
            </a:xfrm>
            <a:custGeom>
              <a:avLst/>
              <a:gdLst/>
              <a:ahLst/>
              <a:cxnLst/>
              <a:rect l="0" t="0" r="0" b="0"/>
              <a:pathLst>
                <a:path w="374422" h="262629">
                  <a:moveTo>
                    <a:pt x="88671" y="3659"/>
                  </a:moveTo>
                  <a:lnTo>
                    <a:pt x="88671" y="3659"/>
                  </a:lnTo>
                  <a:lnTo>
                    <a:pt x="88671" y="288"/>
                  </a:lnTo>
                  <a:lnTo>
                    <a:pt x="87260" y="0"/>
                  </a:lnTo>
                  <a:lnTo>
                    <a:pt x="81929" y="1563"/>
                  </a:lnTo>
                  <a:lnTo>
                    <a:pt x="70995" y="16522"/>
                  </a:lnTo>
                  <a:lnTo>
                    <a:pt x="61060" y="40420"/>
                  </a:lnTo>
                  <a:lnTo>
                    <a:pt x="55447" y="55683"/>
                  </a:lnTo>
                  <a:lnTo>
                    <a:pt x="49588" y="72914"/>
                  </a:lnTo>
                  <a:lnTo>
                    <a:pt x="43565" y="91457"/>
                  </a:lnTo>
                  <a:lnTo>
                    <a:pt x="37434" y="110874"/>
                  </a:lnTo>
                  <a:lnTo>
                    <a:pt x="31935" y="130169"/>
                  </a:lnTo>
                  <a:lnTo>
                    <a:pt x="26858" y="149382"/>
                  </a:lnTo>
                  <a:lnTo>
                    <a:pt x="22063" y="168541"/>
                  </a:lnTo>
                  <a:lnTo>
                    <a:pt x="17454" y="185547"/>
                  </a:lnTo>
                  <a:lnTo>
                    <a:pt x="8571" y="215731"/>
                  </a:lnTo>
                  <a:lnTo>
                    <a:pt x="2378" y="246412"/>
                  </a:lnTo>
                  <a:lnTo>
                    <a:pt x="0" y="262464"/>
                  </a:lnTo>
                  <a:lnTo>
                    <a:pt x="20523" y="232412"/>
                  </a:lnTo>
                  <a:lnTo>
                    <a:pt x="32278" y="211161"/>
                  </a:lnTo>
                  <a:lnTo>
                    <a:pt x="50795" y="180773"/>
                  </a:lnTo>
                  <a:lnTo>
                    <a:pt x="74134" y="154591"/>
                  </a:lnTo>
                  <a:lnTo>
                    <a:pt x="78980" y="150847"/>
                  </a:lnTo>
                  <a:lnTo>
                    <a:pt x="82209" y="149762"/>
                  </a:lnTo>
                  <a:lnTo>
                    <a:pt x="84364" y="150450"/>
                  </a:lnTo>
                  <a:lnTo>
                    <a:pt x="85800" y="152320"/>
                  </a:lnTo>
                  <a:lnTo>
                    <a:pt x="84450" y="168435"/>
                  </a:lnTo>
                  <a:lnTo>
                    <a:pt x="72839" y="191084"/>
                  </a:lnTo>
                  <a:lnTo>
                    <a:pt x="49251" y="219040"/>
                  </a:lnTo>
                  <a:lnTo>
                    <a:pt x="23290" y="242923"/>
                  </a:lnTo>
                  <a:lnTo>
                    <a:pt x="5237" y="258863"/>
                  </a:lnTo>
                  <a:lnTo>
                    <a:pt x="29213" y="227843"/>
                  </a:lnTo>
                  <a:lnTo>
                    <a:pt x="48046" y="209026"/>
                  </a:lnTo>
                  <a:lnTo>
                    <a:pt x="49593" y="209715"/>
                  </a:lnTo>
                  <a:lnTo>
                    <a:pt x="53193" y="214243"/>
                  </a:lnTo>
                  <a:lnTo>
                    <a:pt x="60193" y="237700"/>
                  </a:lnTo>
                  <a:lnTo>
                    <a:pt x="63336" y="242236"/>
                  </a:lnTo>
                  <a:lnTo>
                    <a:pt x="72472" y="249158"/>
                  </a:lnTo>
                  <a:lnTo>
                    <a:pt x="95584" y="259351"/>
                  </a:lnTo>
                  <a:lnTo>
                    <a:pt x="114238" y="262628"/>
                  </a:lnTo>
                  <a:lnTo>
                    <a:pt x="126845" y="259633"/>
                  </a:lnTo>
                  <a:lnTo>
                    <a:pt x="138093" y="253597"/>
                  </a:lnTo>
                  <a:lnTo>
                    <a:pt x="145444" y="246211"/>
                  </a:lnTo>
                  <a:lnTo>
                    <a:pt x="160275" y="215469"/>
                  </a:lnTo>
                  <a:lnTo>
                    <a:pt x="166958" y="192084"/>
                  </a:lnTo>
                  <a:lnTo>
                    <a:pt x="166269" y="183124"/>
                  </a:lnTo>
                  <a:lnTo>
                    <a:pt x="164392" y="181864"/>
                  </a:lnTo>
                  <a:lnTo>
                    <a:pt x="161730" y="182434"/>
                  </a:lnTo>
                  <a:lnTo>
                    <a:pt x="149359" y="191861"/>
                  </a:lnTo>
                  <a:lnTo>
                    <a:pt x="134169" y="209941"/>
                  </a:lnTo>
                  <a:lnTo>
                    <a:pt x="127237" y="223751"/>
                  </a:lnTo>
                  <a:lnTo>
                    <a:pt x="126507" y="234592"/>
                  </a:lnTo>
                  <a:lnTo>
                    <a:pt x="128712" y="239459"/>
                  </a:lnTo>
                  <a:lnTo>
                    <a:pt x="136806" y="248629"/>
                  </a:lnTo>
                  <a:lnTo>
                    <a:pt x="156634" y="258354"/>
                  </a:lnTo>
                  <a:lnTo>
                    <a:pt x="173641" y="262333"/>
                  </a:lnTo>
                  <a:lnTo>
                    <a:pt x="183115" y="261383"/>
                  </a:lnTo>
                  <a:lnTo>
                    <a:pt x="187617" y="260141"/>
                  </a:lnTo>
                  <a:lnTo>
                    <a:pt x="196382" y="253118"/>
                  </a:lnTo>
                  <a:lnTo>
                    <a:pt x="200695" y="248282"/>
                  </a:lnTo>
                  <a:lnTo>
                    <a:pt x="205487" y="235382"/>
                  </a:lnTo>
                  <a:lnTo>
                    <a:pt x="206912" y="219536"/>
                  </a:lnTo>
                  <a:lnTo>
                    <a:pt x="203746" y="191486"/>
                  </a:lnTo>
                  <a:lnTo>
                    <a:pt x="197635" y="165694"/>
                  </a:lnTo>
                  <a:lnTo>
                    <a:pt x="187201" y="145743"/>
                  </a:lnTo>
                  <a:lnTo>
                    <a:pt x="179264" y="137833"/>
                  </a:lnTo>
                  <a:lnTo>
                    <a:pt x="175171" y="136147"/>
                  </a:lnTo>
                  <a:lnTo>
                    <a:pt x="166862" y="136156"/>
                  </a:lnTo>
                  <a:lnTo>
                    <a:pt x="163377" y="137851"/>
                  </a:lnTo>
                  <a:lnTo>
                    <a:pt x="157622" y="143498"/>
                  </a:lnTo>
                  <a:lnTo>
                    <a:pt x="156510" y="147685"/>
                  </a:lnTo>
                  <a:lnTo>
                    <a:pt x="157157" y="157981"/>
                  </a:lnTo>
                  <a:lnTo>
                    <a:pt x="159729" y="162280"/>
                  </a:lnTo>
                  <a:lnTo>
                    <a:pt x="168230" y="168937"/>
                  </a:lnTo>
                  <a:lnTo>
                    <a:pt x="184916" y="176651"/>
                  </a:lnTo>
                  <a:lnTo>
                    <a:pt x="197063" y="177441"/>
                  </a:lnTo>
                  <a:lnTo>
                    <a:pt x="222108" y="172198"/>
                  </a:lnTo>
                  <a:lnTo>
                    <a:pt x="230996" y="166525"/>
                  </a:lnTo>
                  <a:lnTo>
                    <a:pt x="241849" y="157278"/>
                  </a:lnTo>
                  <a:lnTo>
                    <a:pt x="249883" y="153073"/>
                  </a:lnTo>
                  <a:lnTo>
                    <a:pt x="258158" y="151204"/>
                  </a:lnTo>
                  <a:lnTo>
                    <a:pt x="264658" y="152255"/>
                  </a:lnTo>
                  <a:lnTo>
                    <a:pt x="267379" y="153523"/>
                  </a:lnTo>
                  <a:lnTo>
                    <a:pt x="269193" y="155779"/>
                  </a:lnTo>
                  <a:lnTo>
                    <a:pt x="271209" y="162049"/>
                  </a:lnTo>
                  <a:lnTo>
                    <a:pt x="271797" y="183348"/>
                  </a:lnTo>
                  <a:lnTo>
                    <a:pt x="267311" y="212090"/>
                  </a:lnTo>
                  <a:lnTo>
                    <a:pt x="266720" y="224088"/>
                  </a:lnTo>
                  <a:lnTo>
                    <a:pt x="267342" y="226106"/>
                  </a:lnTo>
                  <a:lnTo>
                    <a:pt x="268463" y="226746"/>
                  </a:lnTo>
                  <a:lnTo>
                    <a:pt x="269916" y="226467"/>
                  </a:lnTo>
                  <a:lnTo>
                    <a:pt x="273412" y="222394"/>
                  </a:lnTo>
                  <a:lnTo>
                    <a:pt x="279433" y="215174"/>
                  </a:lnTo>
                  <a:lnTo>
                    <a:pt x="302532" y="191411"/>
                  </a:lnTo>
                  <a:lnTo>
                    <a:pt x="324472" y="159749"/>
                  </a:lnTo>
                  <a:lnTo>
                    <a:pt x="336181" y="144844"/>
                  </a:lnTo>
                  <a:lnTo>
                    <a:pt x="338345" y="143644"/>
                  </a:lnTo>
                  <a:lnTo>
                    <a:pt x="339787" y="144254"/>
                  </a:lnTo>
                  <a:lnTo>
                    <a:pt x="340748" y="146072"/>
                  </a:lnTo>
                  <a:lnTo>
                    <a:pt x="338730" y="158744"/>
                  </a:lnTo>
                  <a:lnTo>
                    <a:pt x="328069" y="186353"/>
                  </a:lnTo>
                  <a:lnTo>
                    <a:pt x="324500" y="214803"/>
                  </a:lnTo>
                  <a:lnTo>
                    <a:pt x="325762" y="235318"/>
                  </a:lnTo>
                  <a:lnTo>
                    <a:pt x="327165" y="240648"/>
                  </a:lnTo>
                  <a:lnTo>
                    <a:pt x="330217" y="244907"/>
                  </a:lnTo>
                  <a:lnTo>
                    <a:pt x="339253" y="251521"/>
                  </a:lnTo>
                  <a:lnTo>
                    <a:pt x="352205" y="253049"/>
                  </a:lnTo>
                  <a:lnTo>
                    <a:pt x="374421" y="251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211"/>
            <p:cNvSpPr/>
            <p:nvPr>
              <p:custDataLst>
                <p:tags r:id="rId18"/>
              </p:custDataLst>
            </p:nvPr>
          </p:nvSpPr>
          <p:spPr>
            <a:xfrm>
              <a:off x="8874270" y="4117611"/>
              <a:ext cx="40350" cy="138925"/>
            </a:xfrm>
            <a:custGeom>
              <a:avLst/>
              <a:gdLst/>
              <a:ahLst/>
              <a:cxnLst/>
              <a:rect l="0" t="0" r="0" b="0"/>
              <a:pathLst>
                <a:path w="40350" h="138925">
                  <a:moveTo>
                    <a:pt x="34780" y="35289"/>
                  </a:moveTo>
                  <a:lnTo>
                    <a:pt x="34780" y="35289"/>
                  </a:lnTo>
                  <a:lnTo>
                    <a:pt x="38151" y="21805"/>
                  </a:lnTo>
                  <a:lnTo>
                    <a:pt x="37733" y="16422"/>
                  </a:lnTo>
                  <a:lnTo>
                    <a:pt x="33506" y="6678"/>
                  </a:lnTo>
                  <a:lnTo>
                    <a:pt x="28804" y="1406"/>
                  </a:lnTo>
                  <a:lnTo>
                    <a:pt x="26563" y="0"/>
                  </a:lnTo>
                  <a:lnTo>
                    <a:pt x="18428" y="320"/>
                  </a:lnTo>
                  <a:lnTo>
                    <a:pt x="13295" y="1393"/>
                  </a:lnTo>
                  <a:lnTo>
                    <a:pt x="9168" y="4225"/>
                  </a:lnTo>
                  <a:lnTo>
                    <a:pt x="2701" y="13016"/>
                  </a:lnTo>
                  <a:lnTo>
                    <a:pt x="1399" y="16913"/>
                  </a:lnTo>
                  <a:lnTo>
                    <a:pt x="1237" y="20216"/>
                  </a:lnTo>
                  <a:lnTo>
                    <a:pt x="6047" y="40700"/>
                  </a:lnTo>
                  <a:lnTo>
                    <a:pt x="23225" y="66853"/>
                  </a:lnTo>
                  <a:lnTo>
                    <a:pt x="35198" y="86739"/>
                  </a:lnTo>
                  <a:lnTo>
                    <a:pt x="40349" y="116557"/>
                  </a:lnTo>
                  <a:lnTo>
                    <a:pt x="37020" y="124560"/>
                  </a:lnTo>
                  <a:lnTo>
                    <a:pt x="30836" y="132115"/>
                  </a:lnTo>
                  <a:lnTo>
                    <a:pt x="23385" y="137825"/>
                  </a:lnTo>
                  <a:lnTo>
                    <a:pt x="18716" y="138924"/>
                  </a:lnTo>
                  <a:lnTo>
                    <a:pt x="7885" y="138264"/>
                  </a:lnTo>
                  <a:lnTo>
                    <a:pt x="4150" y="134983"/>
                  </a:lnTo>
                  <a:lnTo>
                    <a:pt x="0" y="123812"/>
                  </a:lnTo>
                  <a:lnTo>
                    <a:pt x="3030" y="8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212"/>
            <p:cNvSpPr/>
            <p:nvPr>
              <p:custDataLst>
                <p:tags r:id="rId19"/>
              </p:custDataLst>
            </p:nvPr>
          </p:nvSpPr>
          <p:spPr>
            <a:xfrm>
              <a:off x="8958124" y="3978079"/>
              <a:ext cx="47850" cy="275882"/>
            </a:xfrm>
            <a:custGeom>
              <a:avLst/>
              <a:gdLst/>
              <a:ahLst/>
              <a:cxnLst/>
              <a:rect l="0" t="0" r="0" b="0"/>
              <a:pathLst>
                <a:path w="47850" h="275882">
                  <a:moveTo>
                    <a:pt x="39826" y="3371"/>
                  </a:moveTo>
                  <a:lnTo>
                    <a:pt x="39826" y="3371"/>
                  </a:lnTo>
                  <a:lnTo>
                    <a:pt x="46567" y="0"/>
                  </a:lnTo>
                  <a:lnTo>
                    <a:pt x="47849" y="1123"/>
                  </a:lnTo>
                  <a:lnTo>
                    <a:pt x="44833" y="23780"/>
                  </a:lnTo>
                  <a:lnTo>
                    <a:pt x="39229" y="46308"/>
                  </a:lnTo>
                  <a:lnTo>
                    <a:pt x="27331" y="75136"/>
                  </a:lnTo>
                  <a:lnTo>
                    <a:pt x="21619" y="91431"/>
                  </a:lnTo>
                  <a:lnTo>
                    <a:pt x="16399" y="108644"/>
                  </a:lnTo>
                  <a:lnTo>
                    <a:pt x="11508" y="126470"/>
                  </a:lnTo>
                  <a:lnTo>
                    <a:pt x="7541" y="143292"/>
                  </a:lnTo>
                  <a:lnTo>
                    <a:pt x="4192" y="159446"/>
                  </a:lnTo>
                  <a:lnTo>
                    <a:pt x="0" y="189860"/>
                  </a:lnTo>
                  <a:lnTo>
                    <a:pt x="489" y="217488"/>
                  </a:lnTo>
                  <a:lnTo>
                    <a:pt x="6820" y="240115"/>
                  </a:lnTo>
                  <a:lnTo>
                    <a:pt x="24762" y="270896"/>
                  </a:lnTo>
                  <a:lnTo>
                    <a:pt x="28372" y="274148"/>
                  </a:lnTo>
                  <a:lnTo>
                    <a:pt x="31484" y="275612"/>
                  </a:lnTo>
                  <a:lnTo>
                    <a:pt x="34264" y="275881"/>
                  </a:lnTo>
                  <a:lnTo>
                    <a:pt x="36118" y="273944"/>
                  </a:lnTo>
                  <a:lnTo>
                    <a:pt x="39826" y="257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213"/>
            <p:cNvSpPr/>
            <p:nvPr>
              <p:custDataLst>
                <p:tags r:id="rId20"/>
              </p:custDataLst>
            </p:nvPr>
          </p:nvSpPr>
          <p:spPr>
            <a:xfrm>
              <a:off x="8953500" y="4095750"/>
              <a:ext cx="69851" cy="25401"/>
            </a:xfrm>
            <a:custGeom>
              <a:avLst/>
              <a:gdLst/>
              <a:ahLst/>
              <a:cxnLst/>
              <a:rect l="0" t="0" r="0" b="0"/>
              <a:pathLst>
                <a:path w="69851" h="25401">
                  <a:moveTo>
                    <a:pt x="0" y="0"/>
                  </a:moveTo>
                  <a:lnTo>
                    <a:pt x="0" y="0"/>
                  </a:lnTo>
                  <a:lnTo>
                    <a:pt x="26732" y="10831"/>
                  </a:lnTo>
                  <a:lnTo>
                    <a:pt x="57325" y="21199"/>
                  </a:lnTo>
                  <a:lnTo>
                    <a:pt x="698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214"/>
            <p:cNvSpPr/>
            <p:nvPr>
              <p:custDataLst>
                <p:tags r:id="rId21"/>
              </p:custDataLst>
            </p:nvPr>
          </p:nvSpPr>
          <p:spPr>
            <a:xfrm>
              <a:off x="9023350" y="42672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08245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RCL krets</a:t>
            </a:r>
            <a:endParaRPr lang="nb-NO" dirty="0"/>
          </a:p>
        </p:txBody>
      </p:sp>
      <p:sp>
        <p:nvSpPr>
          <p:cNvPr id="3" name="SMARTInkShape-215"/>
          <p:cNvSpPr/>
          <p:nvPr>
            <p:custDataLst>
              <p:tags r:id="rId1"/>
            </p:custDataLst>
          </p:nvPr>
        </p:nvSpPr>
        <p:spPr>
          <a:xfrm>
            <a:off x="391695" y="1466850"/>
            <a:ext cx="200530" cy="1498381"/>
          </a:xfrm>
          <a:custGeom>
            <a:avLst/>
            <a:gdLst/>
            <a:ahLst/>
            <a:cxnLst/>
            <a:rect l="0" t="0" r="0" b="0"/>
            <a:pathLst>
              <a:path w="200530" h="1498381">
                <a:moveTo>
                  <a:pt x="116305" y="0"/>
                </a:moveTo>
                <a:lnTo>
                  <a:pt x="116305" y="0"/>
                </a:lnTo>
                <a:lnTo>
                  <a:pt x="112934" y="3371"/>
                </a:lnTo>
                <a:lnTo>
                  <a:pt x="110838" y="15580"/>
                </a:lnTo>
                <a:lnTo>
                  <a:pt x="110217" y="39345"/>
                </a:lnTo>
                <a:lnTo>
                  <a:pt x="110071" y="62407"/>
                </a:lnTo>
                <a:lnTo>
                  <a:pt x="110007" y="89120"/>
                </a:lnTo>
                <a:lnTo>
                  <a:pt x="109978" y="117455"/>
                </a:lnTo>
                <a:lnTo>
                  <a:pt x="111847" y="148393"/>
                </a:lnTo>
                <a:lnTo>
                  <a:pt x="113333" y="164545"/>
                </a:lnTo>
                <a:lnTo>
                  <a:pt x="116866" y="195663"/>
                </a:lnTo>
                <a:lnTo>
                  <a:pt x="120082" y="225956"/>
                </a:lnTo>
                <a:lnTo>
                  <a:pt x="121511" y="255882"/>
                </a:lnTo>
                <a:lnTo>
                  <a:pt x="124028" y="281883"/>
                </a:lnTo>
                <a:lnTo>
                  <a:pt x="126793" y="305198"/>
                </a:lnTo>
                <a:lnTo>
                  <a:pt x="128022" y="327319"/>
                </a:lnTo>
                <a:lnTo>
                  <a:pt x="128714" y="356236"/>
                </a:lnTo>
                <a:lnTo>
                  <a:pt x="128948" y="385516"/>
                </a:lnTo>
                <a:lnTo>
                  <a:pt x="129694" y="400996"/>
                </a:lnTo>
                <a:lnTo>
                  <a:pt x="135093" y="432617"/>
                </a:lnTo>
                <a:lnTo>
                  <a:pt x="135355" y="438150"/>
                </a:lnTo>
                <a:lnTo>
                  <a:pt x="135355" y="434779"/>
                </a:lnTo>
                <a:lnTo>
                  <a:pt x="134650" y="433786"/>
                </a:lnTo>
                <a:lnTo>
                  <a:pt x="133474" y="433124"/>
                </a:lnTo>
                <a:lnTo>
                  <a:pt x="131984" y="432683"/>
                </a:lnTo>
                <a:lnTo>
                  <a:pt x="128448" y="428429"/>
                </a:lnTo>
                <a:lnTo>
                  <a:pt x="124524" y="423246"/>
                </a:lnTo>
                <a:lnTo>
                  <a:pt x="110785" y="416275"/>
                </a:lnTo>
                <a:lnTo>
                  <a:pt x="101152" y="416198"/>
                </a:lnTo>
                <a:lnTo>
                  <a:pt x="70826" y="423787"/>
                </a:lnTo>
                <a:lnTo>
                  <a:pt x="49051" y="430523"/>
                </a:lnTo>
                <a:lnTo>
                  <a:pt x="37966" y="437347"/>
                </a:lnTo>
                <a:lnTo>
                  <a:pt x="10656" y="467016"/>
                </a:lnTo>
                <a:lnTo>
                  <a:pt x="1197" y="486998"/>
                </a:lnTo>
                <a:lnTo>
                  <a:pt x="0" y="500782"/>
                </a:lnTo>
                <a:lnTo>
                  <a:pt x="668" y="507422"/>
                </a:lnTo>
                <a:lnTo>
                  <a:pt x="7055" y="520443"/>
                </a:lnTo>
                <a:lnTo>
                  <a:pt x="19066" y="533991"/>
                </a:lnTo>
                <a:lnTo>
                  <a:pt x="48923" y="556075"/>
                </a:lnTo>
                <a:lnTo>
                  <a:pt x="80426" y="571476"/>
                </a:lnTo>
                <a:lnTo>
                  <a:pt x="110692" y="580117"/>
                </a:lnTo>
                <a:lnTo>
                  <a:pt x="134397" y="582990"/>
                </a:lnTo>
                <a:lnTo>
                  <a:pt x="158276" y="582430"/>
                </a:lnTo>
                <a:lnTo>
                  <a:pt x="188808" y="569847"/>
                </a:lnTo>
                <a:lnTo>
                  <a:pt x="196271" y="563475"/>
                </a:lnTo>
                <a:lnTo>
                  <a:pt x="199249" y="559800"/>
                </a:lnTo>
                <a:lnTo>
                  <a:pt x="200529" y="555233"/>
                </a:lnTo>
                <a:lnTo>
                  <a:pt x="200069" y="544515"/>
                </a:lnTo>
                <a:lnTo>
                  <a:pt x="197548" y="540104"/>
                </a:lnTo>
                <a:lnTo>
                  <a:pt x="172447" y="522166"/>
                </a:lnTo>
                <a:lnTo>
                  <a:pt x="160307" y="517824"/>
                </a:lnTo>
                <a:lnTo>
                  <a:pt x="154106" y="516666"/>
                </a:lnTo>
                <a:lnTo>
                  <a:pt x="139691" y="519142"/>
                </a:lnTo>
                <a:lnTo>
                  <a:pt x="119471" y="528470"/>
                </a:lnTo>
                <a:lnTo>
                  <a:pt x="102662" y="543934"/>
                </a:lnTo>
                <a:lnTo>
                  <a:pt x="92602" y="558543"/>
                </a:lnTo>
                <a:lnTo>
                  <a:pt x="86145" y="589036"/>
                </a:lnTo>
                <a:lnTo>
                  <a:pt x="84869" y="615651"/>
                </a:lnTo>
                <a:lnTo>
                  <a:pt x="88019" y="631540"/>
                </a:lnTo>
                <a:lnTo>
                  <a:pt x="96792" y="645185"/>
                </a:lnTo>
                <a:lnTo>
                  <a:pt x="108103" y="650110"/>
                </a:lnTo>
                <a:lnTo>
                  <a:pt x="134989" y="653272"/>
                </a:lnTo>
                <a:lnTo>
                  <a:pt x="159977" y="648827"/>
                </a:lnTo>
                <a:lnTo>
                  <a:pt x="170052" y="645143"/>
                </a:lnTo>
                <a:lnTo>
                  <a:pt x="177352" y="639273"/>
                </a:lnTo>
                <a:lnTo>
                  <a:pt x="182243" y="631960"/>
                </a:lnTo>
                <a:lnTo>
                  <a:pt x="184416" y="624006"/>
                </a:lnTo>
                <a:lnTo>
                  <a:pt x="183501" y="617649"/>
                </a:lnTo>
                <a:lnTo>
                  <a:pt x="182269" y="614966"/>
                </a:lnTo>
                <a:lnTo>
                  <a:pt x="177137" y="610103"/>
                </a:lnTo>
                <a:lnTo>
                  <a:pt x="173793" y="607819"/>
                </a:lnTo>
                <a:lnTo>
                  <a:pt x="162552" y="607162"/>
                </a:lnTo>
                <a:lnTo>
                  <a:pt x="135710" y="612489"/>
                </a:lnTo>
                <a:lnTo>
                  <a:pt x="115095" y="616677"/>
                </a:lnTo>
                <a:lnTo>
                  <a:pt x="106125" y="622388"/>
                </a:lnTo>
                <a:lnTo>
                  <a:pt x="84608" y="648548"/>
                </a:lnTo>
                <a:lnTo>
                  <a:pt x="67632" y="676638"/>
                </a:lnTo>
                <a:lnTo>
                  <a:pt x="61667" y="697667"/>
                </a:lnTo>
                <a:lnTo>
                  <a:pt x="63270" y="720674"/>
                </a:lnTo>
                <a:lnTo>
                  <a:pt x="70156" y="733285"/>
                </a:lnTo>
                <a:lnTo>
                  <a:pt x="80978" y="742888"/>
                </a:lnTo>
                <a:lnTo>
                  <a:pt x="102232" y="751555"/>
                </a:lnTo>
                <a:lnTo>
                  <a:pt x="128734" y="754841"/>
                </a:lnTo>
                <a:lnTo>
                  <a:pt x="154352" y="755490"/>
                </a:lnTo>
                <a:lnTo>
                  <a:pt x="165200" y="751816"/>
                </a:lnTo>
                <a:lnTo>
                  <a:pt x="170068" y="748861"/>
                </a:lnTo>
                <a:lnTo>
                  <a:pt x="173314" y="745479"/>
                </a:lnTo>
                <a:lnTo>
                  <a:pt x="176920" y="737959"/>
                </a:lnTo>
                <a:lnTo>
                  <a:pt x="178950" y="725792"/>
                </a:lnTo>
                <a:lnTo>
                  <a:pt x="176181" y="713250"/>
                </a:lnTo>
                <a:lnTo>
                  <a:pt x="170904" y="706702"/>
                </a:lnTo>
                <a:lnTo>
                  <a:pt x="167521" y="703968"/>
                </a:lnTo>
                <a:lnTo>
                  <a:pt x="163149" y="702851"/>
                </a:lnTo>
                <a:lnTo>
                  <a:pt x="152647" y="703491"/>
                </a:lnTo>
                <a:lnTo>
                  <a:pt x="138205" y="707818"/>
                </a:lnTo>
                <a:lnTo>
                  <a:pt x="107613" y="724569"/>
                </a:lnTo>
                <a:lnTo>
                  <a:pt x="93392" y="734075"/>
                </a:lnTo>
                <a:lnTo>
                  <a:pt x="72764" y="763174"/>
                </a:lnTo>
                <a:lnTo>
                  <a:pt x="61306" y="787748"/>
                </a:lnTo>
                <a:lnTo>
                  <a:pt x="54484" y="817964"/>
                </a:lnTo>
                <a:lnTo>
                  <a:pt x="56674" y="834478"/>
                </a:lnTo>
                <a:lnTo>
                  <a:pt x="65578" y="843836"/>
                </a:lnTo>
                <a:lnTo>
                  <a:pt x="86458" y="855157"/>
                </a:lnTo>
                <a:lnTo>
                  <a:pt x="115427" y="861932"/>
                </a:lnTo>
                <a:lnTo>
                  <a:pt x="138466" y="856364"/>
                </a:lnTo>
                <a:lnTo>
                  <a:pt x="159795" y="845777"/>
                </a:lnTo>
                <a:lnTo>
                  <a:pt x="172779" y="833703"/>
                </a:lnTo>
                <a:lnTo>
                  <a:pt x="176682" y="825383"/>
                </a:lnTo>
                <a:lnTo>
                  <a:pt x="177723" y="821189"/>
                </a:lnTo>
                <a:lnTo>
                  <a:pt x="177712" y="817687"/>
                </a:lnTo>
                <a:lnTo>
                  <a:pt x="175817" y="811914"/>
                </a:lnTo>
                <a:lnTo>
                  <a:pt x="164042" y="801327"/>
                </a:lnTo>
                <a:lnTo>
                  <a:pt x="151162" y="798999"/>
                </a:lnTo>
                <a:lnTo>
                  <a:pt x="119898" y="803253"/>
                </a:lnTo>
                <a:lnTo>
                  <a:pt x="98320" y="812245"/>
                </a:lnTo>
                <a:lnTo>
                  <a:pt x="67527" y="837082"/>
                </a:lnTo>
                <a:lnTo>
                  <a:pt x="58643" y="847581"/>
                </a:lnTo>
                <a:lnTo>
                  <a:pt x="50380" y="868653"/>
                </a:lnTo>
                <a:lnTo>
                  <a:pt x="46972" y="898158"/>
                </a:lnTo>
                <a:lnTo>
                  <a:pt x="48916" y="902161"/>
                </a:lnTo>
                <a:lnTo>
                  <a:pt x="56721" y="908490"/>
                </a:lnTo>
                <a:lnTo>
                  <a:pt x="73015" y="916020"/>
                </a:lnTo>
                <a:lnTo>
                  <a:pt x="85071" y="916766"/>
                </a:lnTo>
                <a:lnTo>
                  <a:pt x="115667" y="909642"/>
                </a:lnTo>
                <a:lnTo>
                  <a:pt x="132930" y="901597"/>
                </a:lnTo>
                <a:lnTo>
                  <a:pt x="139972" y="896584"/>
                </a:lnTo>
                <a:lnTo>
                  <a:pt x="139844" y="895467"/>
                </a:lnTo>
                <a:lnTo>
                  <a:pt x="137821" y="892345"/>
                </a:lnTo>
                <a:lnTo>
                  <a:pt x="129344" y="886620"/>
                </a:lnTo>
                <a:lnTo>
                  <a:pt x="114524" y="883826"/>
                </a:lnTo>
                <a:lnTo>
                  <a:pt x="93356" y="886370"/>
                </a:lnTo>
                <a:lnTo>
                  <a:pt x="79294" y="893475"/>
                </a:lnTo>
                <a:lnTo>
                  <a:pt x="53020" y="915284"/>
                </a:lnTo>
                <a:lnTo>
                  <a:pt x="40561" y="937083"/>
                </a:lnTo>
                <a:lnTo>
                  <a:pt x="32401" y="961416"/>
                </a:lnTo>
                <a:lnTo>
                  <a:pt x="28885" y="983129"/>
                </a:lnTo>
                <a:lnTo>
                  <a:pt x="31215" y="1006339"/>
                </a:lnTo>
                <a:lnTo>
                  <a:pt x="36389" y="1018997"/>
                </a:lnTo>
                <a:lnTo>
                  <a:pt x="39744" y="1024348"/>
                </a:lnTo>
                <a:lnTo>
                  <a:pt x="49117" y="1032175"/>
                </a:lnTo>
                <a:lnTo>
                  <a:pt x="54580" y="1035250"/>
                </a:lnTo>
                <a:lnTo>
                  <a:pt x="68175" y="1036785"/>
                </a:lnTo>
                <a:lnTo>
                  <a:pt x="99899" y="1032022"/>
                </a:lnTo>
                <a:lnTo>
                  <a:pt x="118186" y="1022942"/>
                </a:lnTo>
                <a:lnTo>
                  <a:pt x="135596" y="1007938"/>
                </a:lnTo>
                <a:lnTo>
                  <a:pt x="138990" y="1002304"/>
                </a:lnTo>
                <a:lnTo>
                  <a:pt x="138617" y="995566"/>
                </a:lnTo>
                <a:lnTo>
                  <a:pt x="135394" y="987868"/>
                </a:lnTo>
                <a:lnTo>
                  <a:pt x="129257" y="979743"/>
                </a:lnTo>
                <a:lnTo>
                  <a:pt x="118064" y="975191"/>
                </a:lnTo>
                <a:lnTo>
                  <a:pt x="103681" y="973874"/>
                </a:lnTo>
                <a:lnTo>
                  <a:pt x="87881" y="975640"/>
                </a:lnTo>
                <a:lnTo>
                  <a:pt x="59749" y="987343"/>
                </a:lnTo>
                <a:lnTo>
                  <a:pt x="29482" y="1010261"/>
                </a:lnTo>
                <a:lnTo>
                  <a:pt x="14537" y="1029587"/>
                </a:lnTo>
                <a:lnTo>
                  <a:pt x="4690" y="1057280"/>
                </a:lnTo>
                <a:lnTo>
                  <a:pt x="3795" y="1062570"/>
                </a:lnTo>
                <a:lnTo>
                  <a:pt x="4609" y="1067508"/>
                </a:lnTo>
                <a:lnTo>
                  <a:pt x="9277" y="1076757"/>
                </a:lnTo>
                <a:lnTo>
                  <a:pt x="17937" y="1083690"/>
                </a:lnTo>
                <a:lnTo>
                  <a:pt x="37373" y="1093890"/>
                </a:lnTo>
                <a:lnTo>
                  <a:pt x="46181" y="1094598"/>
                </a:lnTo>
                <a:lnTo>
                  <a:pt x="66705" y="1089303"/>
                </a:lnTo>
                <a:lnTo>
                  <a:pt x="71244" y="1086035"/>
                </a:lnTo>
                <a:lnTo>
                  <a:pt x="86034" y="1063009"/>
                </a:lnTo>
                <a:lnTo>
                  <a:pt x="89462" y="1046627"/>
                </a:lnTo>
                <a:lnTo>
                  <a:pt x="85311" y="1021761"/>
                </a:lnTo>
                <a:lnTo>
                  <a:pt x="82942" y="1019840"/>
                </a:lnTo>
                <a:lnTo>
                  <a:pt x="74666" y="1017707"/>
                </a:lnTo>
                <a:lnTo>
                  <a:pt x="63932" y="1020521"/>
                </a:lnTo>
                <a:lnTo>
                  <a:pt x="43165" y="1030455"/>
                </a:lnTo>
                <a:lnTo>
                  <a:pt x="36056" y="1040534"/>
                </a:lnTo>
                <a:lnTo>
                  <a:pt x="28087" y="1063956"/>
                </a:lnTo>
                <a:lnTo>
                  <a:pt x="21257" y="1091357"/>
                </a:lnTo>
                <a:lnTo>
                  <a:pt x="18323" y="1108759"/>
                </a:lnTo>
                <a:lnTo>
                  <a:pt x="19370" y="1125900"/>
                </a:lnTo>
                <a:lnTo>
                  <a:pt x="24069" y="1139163"/>
                </a:lnTo>
                <a:lnTo>
                  <a:pt x="38584" y="1159175"/>
                </a:lnTo>
                <a:lnTo>
                  <a:pt x="50865" y="1169038"/>
                </a:lnTo>
                <a:lnTo>
                  <a:pt x="61115" y="1172211"/>
                </a:lnTo>
                <a:lnTo>
                  <a:pt x="72021" y="1172916"/>
                </a:lnTo>
                <a:lnTo>
                  <a:pt x="81571" y="1170878"/>
                </a:lnTo>
                <a:lnTo>
                  <a:pt x="107928" y="1154386"/>
                </a:lnTo>
                <a:lnTo>
                  <a:pt x="122839" y="1140416"/>
                </a:lnTo>
                <a:lnTo>
                  <a:pt x="129322" y="1129151"/>
                </a:lnTo>
                <a:lnTo>
                  <a:pt x="130627" y="1124595"/>
                </a:lnTo>
                <a:lnTo>
                  <a:pt x="130792" y="1120853"/>
                </a:lnTo>
                <a:lnTo>
                  <a:pt x="125987" y="1106405"/>
                </a:lnTo>
                <a:lnTo>
                  <a:pt x="120373" y="1100160"/>
                </a:lnTo>
                <a:lnTo>
                  <a:pt x="116900" y="1097506"/>
                </a:lnTo>
                <a:lnTo>
                  <a:pt x="113174" y="1096443"/>
                </a:lnTo>
                <a:lnTo>
                  <a:pt x="105271" y="1097143"/>
                </a:lnTo>
                <a:lnTo>
                  <a:pt x="101894" y="1099023"/>
                </a:lnTo>
                <a:lnTo>
                  <a:pt x="85750" y="1116103"/>
                </a:lnTo>
                <a:lnTo>
                  <a:pt x="69556" y="1147042"/>
                </a:lnTo>
                <a:lnTo>
                  <a:pt x="58396" y="1172577"/>
                </a:lnTo>
                <a:lnTo>
                  <a:pt x="55167" y="1198722"/>
                </a:lnTo>
                <a:lnTo>
                  <a:pt x="58365" y="1227792"/>
                </a:lnTo>
                <a:lnTo>
                  <a:pt x="63782" y="1253888"/>
                </a:lnTo>
                <a:lnTo>
                  <a:pt x="73814" y="1282026"/>
                </a:lnTo>
                <a:lnTo>
                  <a:pt x="90520" y="1311952"/>
                </a:lnTo>
                <a:lnTo>
                  <a:pt x="94967" y="1316867"/>
                </a:lnTo>
                <a:lnTo>
                  <a:pt x="103605" y="1320800"/>
                </a:lnTo>
                <a:lnTo>
                  <a:pt x="99947" y="1320800"/>
                </a:lnTo>
                <a:lnTo>
                  <a:pt x="101509" y="1320800"/>
                </a:lnTo>
                <a:lnTo>
                  <a:pt x="99533" y="1320800"/>
                </a:lnTo>
                <a:lnTo>
                  <a:pt x="101379" y="1320800"/>
                </a:lnTo>
                <a:lnTo>
                  <a:pt x="97938" y="1320800"/>
                </a:lnTo>
                <a:lnTo>
                  <a:pt x="97558" y="1322681"/>
                </a:lnTo>
                <a:lnTo>
                  <a:pt x="97255" y="1333500"/>
                </a:lnTo>
                <a:lnTo>
                  <a:pt x="106093" y="1333500"/>
                </a:lnTo>
                <a:lnTo>
                  <a:pt x="110120" y="1331618"/>
                </a:lnTo>
                <a:lnTo>
                  <a:pt x="114262" y="1329136"/>
                </a:lnTo>
                <a:lnTo>
                  <a:pt x="122655" y="1327150"/>
                </a:lnTo>
                <a:lnTo>
                  <a:pt x="116306" y="1327150"/>
                </a:lnTo>
                <a:lnTo>
                  <a:pt x="116305" y="1353830"/>
                </a:lnTo>
                <a:lnTo>
                  <a:pt x="116305" y="1383763"/>
                </a:lnTo>
                <a:lnTo>
                  <a:pt x="116305" y="1414013"/>
                </a:lnTo>
                <a:lnTo>
                  <a:pt x="116305" y="1431238"/>
                </a:lnTo>
                <a:lnTo>
                  <a:pt x="112647" y="1444476"/>
                </a:lnTo>
                <a:lnTo>
                  <a:pt x="116029" y="1473253"/>
                </a:lnTo>
                <a:lnTo>
                  <a:pt x="116304" y="1498380"/>
                </a:lnTo>
                <a:lnTo>
                  <a:pt x="116305" y="1495164"/>
                </a:lnTo>
                <a:lnTo>
                  <a:pt x="114423" y="1491664"/>
                </a:lnTo>
                <a:lnTo>
                  <a:pt x="109955" y="14859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SMARTInkShape-Group39"/>
          <p:cNvGrpSpPr/>
          <p:nvPr/>
        </p:nvGrpSpPr>
        <p:grpSpPr>
          <a:xfrm>
            <a:off x="508000" y="1346202"/>
            <a:ext cx="1917701" cy="1530029"/>
            <a:chOff x="508000" y="1346202"/>
            <a:chExt cx="1917701" cy="1530029"/>
          </a:xfrm>
        </p:grpSpPr>
        <p:sp>
          <p:nvSpPr>
            <p:cNvPr id="4" name="SMARTInkShape-216"/>
            <p:cNvSpPr/>
            <p:nvPr>
              <p:custDataLst>
                <p:tags r:id="rId267"/>
              </p:custDataLst>
            </p:nvPr>
          </p:nvSpPr>
          <p:spPr>
            <a:xfrm>
              <a:off x="1861703" y="2101850"/>
              <a:ext cx="43298" cy="774381"/>
            </a:xfrm>
            <a:custGeom>
              <a:avLst/>
              <a:gdLst/>
              <a:ahLst/>
              <a:cxnLst/>
              <a:rect l="0" t="0" r="0" b="0"/>
              <a:pathLst>
                <a:path w="43298" h="774381">
                  <a:moveTo>
                    <a:pt x="24247" y="0"/>
                  </a:moveTo>
                  <a:lnTo>
                    <a:pt x="24247" y="0"/>
                  </a:lnTo>
                  <a:lnTo>
                    <a:pt x="24247" y="3371"/>
                  </a:lnTo>
                  <a:lnTo>
                    <a:pt x="27905" y="15195"/>
                  </a:lnTo>
                  <a:lnTo>
                    <a:pt x="26350" y="23474"/>
                  </a:lnTo>
                  <a:lnTo>
                    <a:pt x="29898" y="46008"/>
                  </a:lnTo>
                  <a:lnTo>
                    <a:pt x="25479" y="76405"/>
                  </a:lnTo>
                  <a:lnTo>
                    <a:pt x="21119" y="101641"/>
                  </a:lnTo>
                  <a:lnTo>
                    <a:pt x="14170" y="131372"/>
                  </a:lnTo>
                  <a:lnTo>
                    <a:pt x="12065" y="160241"/>
                  </a:lnTo>
                  <a:lnTo>
                    <a:pt x="9819" y="184591"/>
                  </a:lnTo>
                  <a:lnTo>
                    <a:pt x="4685" y="209681"/>
                  </a:lnTo>
                  <a:lnTo>
                    <a:pt x="0" y="240072"/>
                  </a:lnTo>
                  <a:lnTo>
                    <a:pt x="3439" y="267163"/>
                  </a:lnTo>
                  <a:lnTo>
                    <a:pt x="4850" y="297078"/>
                  </a:lnTo>
                  <a:lnTo>
                    <a:pt x="8500" y="323579"/>
                  </a:lnTo>
                  <a:lnTo>
                    <a:pt x="11280" y="353088"/>
                  </a:lnTo>
                  <a:lnTo>
                    <a:pt x="16538" y="381505"/>
                  </a:lnTo>
                  <a:lnTo>
                    <a:pt x="17718" y="409158"/>
                  </a:lnTo>
                  <a:lnTo>
                    <a:pt x="17862" y="437231"/>
                  </a:lnTo>
                  <a:lnTo>
                    <a:pt x="21261" y="466739"/>
                  </a:lnTo>
                  <a:lnTo>
                    <a:pt x="23362" y="494755"/>
                  </a:lnTo>
                  <a:lnTo>
                    <a:pt x="23985" y="522028"/>
                  </a:lnTo>
                  <a:lnTo>
                    <a:pt x="27540" y="547983"/>
                  </a:lnTo>
                  <a:lnTo>
                    <a:pt x="29691" y="573548"/>
                  </a:lnTo>
                  <a:lnTo>
                    <a:pt x="33700" y="598996"/>
                  </a:lnTo>
                  <a:lnTo>
                    <a:pt x="35985" y="627782"/>
                  </a:lnTo>
                  <a:lnTo>
                    <a:pt x="36662" y="655282"/>
                  </a:lnTo>
                  <a:lnTo>
                    <a:pt x="41255" y="684789"/>
                  </a:lnTo>
                  <a:lnTo>
                    <a:pt x="43028" y="714046"/>
                  </a:lnTo>
                  <a:lnTo>
                    <a:pt x="43281" y="744280"/>
                  </a:lnTo>
                  <a:lnTo>
                    <a:pt x="43297" y="774380"/>
                  </a:lnTo>
                  <a:lnTo>
                    <a:pt x="43297" y="771234"/>
                  </a:lnTo>
                  <a:lnTo>
                    <a:pt x="41416" y="767750"/>
                  </a:lnTo>
                  <a:lnTo>
                    <a:pt x="36947" y="762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217"/>
            <p:cNvSpPr/>
            <p:nvPr>
              <p:custDataLst>
                <p:tags r:id="rId268"/>
              </p:custDataLst>
            </p:nvPr>
          </p:nvSpPr>
          <p:spPr>
            <a:xfrm>
              <a:off x="1371600" y="2057400"/>
              <a:ext cx="1035051" cy="82551"/>
            </a:xfrm>
            <a:custGeom>
              <a:avLst/>
              <a:gdLst/>
              <a:ahLst/>
              <a:cxnLst/>
              <a:rect l="0" t="0" r="0" b="0"/>
              <a:pathLst>
                <a:path w="1035051" h="82551">
                  <a:moveTo>
                    <a:pt x="0" y="82550"/>
                  </a:moveTo>
                  <a:lnTo>
                    <a:pt x="0" y="82550"/>
                  </a:lnTo>
                  <a:lnTo>
                    <a:pt x="27888" y="82550"/>
                  </a:lnTo>
                  <a:lnTo>
                    <a:pt x="58183" y="82550"/>
                  </a:lnTo>
                  <a:lnTo>
                    <a:pt x="82072" y="81844"/>
                  </a:lnTo>
                  <a:lnTo>
                    <a:pt x="111885" y="77480"/>
                  </a:lnTo>
                  <a:lnTo>
                    <a:pt x="135099" y="73712"/>
                  </a:lnTo>
                  <a:lnTo>
                    <a:pt x="159527" y="69685"/>
                  </a:lnTo>
                  <a:lnTo>
                    <a:pt x="184496" y="66249"/>
                  </a:lnTo>
                  <a:lnTo>
                    <a:pt x="209703" y="64722"/>
                  </a:lnTo>
                  <a:lnTo>
                    <a:pt x="235018" y="62162"/>
                  </a:lnTo>
                  <a:lnTo>
                    <a:pt x="261086" y="58672"/>
                  </a:lnTo>
                  <a:lnTo>
                    <a:pt x="289134" y="54769"/>
                  </a:lnTo>
                  <a:lnTo>
                    <a:pt x="318064" y="50683"/>
                  </a:lnTo>
                  <a:lnTo>
                    <a:pt x="346678" y="46514"/>
                  </a:lnTo>
                  <a:lnTo>
                    <a:pt x="373507" y="42310"/>
                  </a:lnTo>
                  <a:lnTo>
                    <a:pt x="401424" y="39971"/>
                  </a:lnTo>
                  <a:lnTo>
                    <a:pt x="429588" y="38226"/>
                  </a:lnTo>
                  <a:lnTo>
                    <a:pt x="456217" y="35099"/>
                  </a:lnTo>
                  <a:lnTo>
                    <a:pt x="484044" y="33238"/>
                  </a:lnTo>
                  <a:lnTo>
                    <a:pt x="512875" y="31706"/>
                  </a:lnTo>
                  <a:lnTo>
                    <a:pt x="542152" y="28673"/>
                  </a:lnTo>
                  <a:lnTo>
                    <a:pt x="569745" y="26855"/>
                  </a:lnTo>
                  <a:lnTo>
                    <a:pt x="596120" y="26046"/>
                  </a:lnTo>
                  <a:lnTo>
                    <a:pt x="621954" y="25687"/>
                  </a:lnTo>
                  <a:lnTo>
                    <a:pt x="645665" y="25528"/>
                  </a:lnTo>
                  <a:lnTo>
                    <a:pt x="669373" y="24751"/>
                  </a:lnTo>
                  <a:lnTo>
                    <a:pt x="696373" y="22054"/>
                  </a:lnTo>
                  <a:lnTo>
                    <a:pt x="722955" y="20385"/>
                  </a:lnTo>
                  <a:lnTo>
                    <a:pt x="748174" y="18938"/>
                  </a:lnTo>
                  <a:lnTo>
                    <a:pt x="771142" y="15943"/>
                  </a:lnTo>
                  <a:lnTo>
                    <a:pt x="793110" y="14141"/>
                  </a:lnTo>
                  <a:lnTo>
                    <a:pt x="814632" y="13340"/>
                  </a:lnTo>
                  <a:lnTo>
                    <a:pt x="845877" y="12890"/>
                  </a:lnTo>
                  <a:lnTo>
                    <a:pt x="874028" y="12756"/>
                  </a:lnTo>
                  <a:lnTo>
                    <a:pt x="903692" y="12011"/>
                  </a:lnTo>
                  <a:lnTo>
                    <a:pt x="931375" y="8341"/>
                  </a:lnTo>
                  <a:lnTo>
                    <a:pt x="960901" y="6940"/>
                  </a:lnTo>
                  <a:lnTo>
                    <a:pt x="986425" y="5819"/>
                  </a:lnTo>
                  <a:lnTo>
                    <a:pt x="1016426" y="906"/>
                  </a:lnTo>
                  <a:lnTo>
                    <a:pt x="1035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218"/>
            <p:cNvSpPr/>
            <p:nvPr>
              <p:custDataLst>
                <p:tags r:id="rId269"/>
              </p:custDataLst>
            </p:nvPr>
          </p:nvSpPr>
          <p:spPr>
            <a:xfrm>
              <a:off x="1358900" y="1892385"/>
              <a:ext cx="1066801" cy="50716"/>
            </a:xfrm>
            <a:custGeom>
              <a:avLst/>
              <a:gdLst/>
              <a:ahLst/>
              <a:cxnLst/>
              <a:rect l="0" t="0" r="0" b="0"/>
              <a:pathLst>
                <a:path w="1066801" h="50716">
                  <a:moveTo>
                    <a:pt x="0" y="50715"/>
                  </a:moveTo>
                  <a:lnTo>
                    <a:pt x="0" y="50715"/>
                  </a:lnTo>
                  <a:lnTo>
                    <a:pt x="3371" y="47344"/>
                  </a:lnTo>
                  <a:lnTo>
                    <a:pt x="8789" y="45689"/>
                  </a:lnTo>
                  <a:lnTo>
                    <a:pt x="12210" y="45248"/>
                  </a:lnTo>
                  <a:lnTo>
                    <a:pt x="39497" y="49910"/>
                  </a:lnTo>
                  <a:lnTo>
                    <a:pt x="65187" y="46192"/>
                  </a:lnTo>
                  <a:lnTo>
                    <a:pt x="92771" y="44906"/>
                  </a:lnTo>
                  <a:lnTo>
                    <a:pt x="123287" y="43820"/>
                  </a:lnTo>
                  <a:lnTo>
                    <a:pt x="144164" y="41065"/>
                  </a:lnTo>
                  <a:lnTo>
                    <a:pt x="168966" y="39371"/>
                  </a:lnTo>
                  <a:lnTo>
                    <a:pt x="195746" y="37912"/>
                  </a:lnTo>
                  <a:lnTo>
                    <a:pt x="221759" y="34912"/>
                  </a:lnTo>
                  <a:lnTo>
                    <a:pt x="251195" y="31226"/>
                  </a:lnTo>
                  <a:lnTo>
                    <a:pt x="282387" y="27942"/>
                  </a:lnTo>
                  <a:lnTo>
                    <a:pt x="312713" y="26483"/>
                  </a:lnTo>
                  <a:lnTo>
                    <a:pt x="328419" y="25388"/>
                  </a:lnTo>
                  <a:lnTo>
                    <a:pt x="344535" y="23952"/>
                  </a:lnTo>
                  <a:lnTo>
                    <a:pt x="360924" y="22290"/>
                  </a:lnTo>
                  <a:lnTo>
                    <a:pt x="377493" y="20476"/>
                  </a:lnTo>
                  <a:lnTo>
                    <a:pt x="394184" y="18561"/>
                  </a:lnTo>
                  <a:lnTo>
                    <a:pt x="410956" y="16579"/>
                  </a:lnTo>
                  <a:lnTo>
                    <a:pt x="427782" y="15258"/>
                  </a:lnTo>
                  <a:lnTo>
                    <a:pt x="444644" y="14377"/>
                  </a:lnTo>
                  <a:lnTo>
                    <a:pt x="461529" y="13790"/>
                  </a:lnTo>
                  <a:lnTo>
                    <a:pt x="478430" y="13398"/>
                  </a:lnTo>
                  <a:lnTo>
                    <a:pt x="495343" y="13137"/>
                  </a:lnTo>
                  <a:lnTo>
                    <a:pt x="512262" y="12963"/>
                  </a:lnTo>
                  <a:lnTo>
                    <a:pt x="528480" y="12141"/>
                  </a:lnTo>
                  <a:lnTo>
                    <a:pt x="559671" y="9347"/>
                  </a:lnTo>
                  <a:lnTo>
                    <a:pt x="575608" y="8320"/>
                  </a:lnTo>
                  <a:lnTo>
                    <a:pt x="591878" y="7635"/>
                  </a:lnTo>
                  <a:lnTo>
                    <a:pt x="608369" y="7178"/>
                  </a:lnTo>
                  <a:lnTo>
                    <a:pt x="625007" y="7579"/>
                  </a:lnTo>
                  <a:lnTo>
                    <a:pt x="641743" y="8552"/>
                  </a:lnTo>
                  <a:lnTo>
                    <a:pt x="658546" y="9907"/>
                  </a:lnTo>
                  <a:lnTo>
                    <a:pt x="674686" y="10104"/>
                  </a:lnTo>
                  <a:lnTo>
                    <a:pt x="705790" y="8441"/>
                  </a:lnTo>
                  <a:lnTo>
                    <a:pt x="736077" y="7232"/>
                  </a:lnTo>
                  <a:lnTo>
                    <a:pt x="766707" y="6695"/>
                  </a:lnTo>
                  <a:lnTo>
                    <a:pt x="782777" y="6552"/>
                  </a:lnTo>
                  <a:lnTo>
                    <a:pt x="814273" y="5687"/>
                  </a:lnTo>
                  <a:lnTo>
                    <a:pt x="842382" y="2950"/>
                  </a:lnTo>
                  <a:lnTo>
                    <a:pt x="870868" y="1264"/>
                  </a:lnTo>
                  <a:lnTo>
                    <a:pt x="898580" y="1220"/>
                  </a:lnTo>
                  <a:lnTo>
                    <a:pt x="922656" y="3552"/>
                  </a:lnTo>
                  <a:lnTo>
                    <a:pt x="945116" y="3178"/>
                  </a:lnTo>
                  <a:lnTo>
                    <a:pt x="966857" y="1365"/>
                  </a:lnTo>
                  <a:lnTo>
                    <a:pt x="996814" y="345"/>
                  </a:lnTo>
                  <a:lnTo>
                    <a:pt x="1022532" y="0"/>
                  </a:lnTo>
                  <a:lnTo>
                    <a:pt x="1034426" y="658"/>
                  </a:lnTo>
                  <a:lnTo>
                    <a:pt x="1065869" y="6213"/>
                  </a:lnTo>
                  <a:lnTo>
                    <a:pt x="1066800" y="62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219"/>
            <p:cNvSpPr/>
            <p:nvPr>
              <p:custDataLst>
                <p:tags r:id="rId270"/>
              </p:custDataLst>
            </p:nvPr>
          </p:nvSpPr>
          <p:spPr>
            <a:xfrm>
              <a:off x="508000" y="1346202"/>
              <a:ext cx="1396885" cy="539749"/>
            </a:xfrm>
            <a:custGeom>
              <a:avLst/>
              <a:gdLst/>
              <a:ahLst/>
              <a:cxnLst/>
              <a:rect l="0" t="0" r="0" b="0"/>
              <a:pathLst>
                <a:path w="1396885" h="539749">
                  <a:moveTo>
                    <a:pt x="0" y="88898"/>
                  </a:moveTo>
                  <a:lnTo>
                    <a:pt x="0" y="88898"/>
                  </a:lnTo>
                  <a:lnTo>
                    <a:pt x="3371" y="88898"/>
                  </a:lnTo>
                  <a:lnTo>
                    <a:pt x="6908" y="87017"/>
                  </a:lnTo>
                  <a:lnTo>
                    <a:pt x="11556" y="83431"/>
                  </a:lnTo>
                  <a:lnTo>
                    <a:pt x="15732" y="82809"/>
                  </a:lnTo>
                  <a:lnTo>
                    <a:pt x="28534" y="81894"/>
                  </a:lnTo>
                  <a:lnTo>
                    <a:pt x="48817" y="77087"/>
                  </a:lnTo>
                  <a:lnTo>
                    <a:pt x="77619" y="76250"/>
                  </a:lnTo>
                  <a:lnTo>
                    <a:pt x="103874" y="76201"/>
                  </a:lnTo>
                  <a:lnTo>
                    <a:pt x="132992" y="76198"/>
                  </a:lnTo>
                  <a:lnTo>
                    <a:pt x="162147" y="75492"/>
                  </a:lnTo>
                  <a:lnTo>
                    <a:pt x="190947" y="70731"/>
                  </a:lnTo>
                  <a:lnTo>
                    <a:pt x="220352" y="65658"/>
                  </a:lnTo>
                  <a:lnTo>
                    <a:pt x="249157" y="63925"/>
                  </a:lnTo>
                  <a:lnTo>
                    <a:pt x="273497" y="63624"/>
                  </a:lnTo>
                  <a:lnTo>
                    <a:pt x="300464" y="63535"/>
                  </a:lnTo>
                  <a:lnTo>
                    <a:pt x="321217" y="63515"/>
                  </a:lnTo>
                  <a:lnTo>
                    <a:pt x="344552" y="63505"/>
                  </a:lnTo>
                  <a:lnTo>
                    <a:pt x="367153" y="61620"/>
                  </a:lnTo>
                  <a:lnTo>
                    <a:pt x="388957" y="59135"/>
                  </a:lnTo>
                  <a:lnTo>
                    <a:pt x="410407" y="58031"/>
                  </a:lnTo>
                  <a:lnTo>
                    <a:pt x="433581" y="55659"/>
                  </a:lnTo>
                  <a:lnTo>
                    <a:pt x="457992" y="52958"/>
                  </a:lnTo>
                  <a:lnTo>
                    <a:pt x="482952" y="51758"/>
                  </a:lnTo>
                  <a:lnTo>
                    <a:pt x="508156" y="51225"/>
                  </a:lnTo>
                  <a:lnTo>
                    <a:pt x="534175" y="50282"/>
                  </a:lnTo>
                  <a:lnTo>
                    <a:pt x="562202" y="47511"/>
                  </a:lnTo>
                  <a:lnTo>
                    <a:pt x="591121" y="45809"/>
                  </a:lnTo>
                  <a:lnTo>
                    <a:pt x="620437" y="44348"/>
                  </a:lnTo>
                  <a:lnTo>
                    <a:pt x="649930" y="41346"/>
                  </a:lnTo>
                  <a:lnTo>
                    <a:pt x="677619" y="39542"/>
                  </a:lnTo>
                  <a:lnTo>
                    <a:pt x="704742" y="38034"/>
                  </a:lnTo>
                  <a:lnTo>
                    <a:pt x="733259" y="35012"/>
                  </a:lnTo>
                  <a:lnTo>
                    <a:pt x="764278" y="33199"/>
                  </a:lnTo>
                  <a:lnTo>
                    <a:pt x="780452" y="32715"/>
                  </a:lnTo>
                  <a:lnTo>
                    <a:pt x="811594" y="30296"/>
                  </a:lnTo>
                  <a:lnTo>
                    <a:pt x="841192" y="27575"/>
                  </a:lnTo>
                  <a:lnTo>
                    <a:pt x="868457" y="26366"/>
                  </a:lnTo>
                  <a:lnTo>
                    <a:pt x="896568" y="25828"/>
                  </a:lnTo>
                  <a:lnTo>
                    <a:pt x="924819" y="25589"/>
                  </a:lnTo>
                  <a:lnTo>
                    <a:pt x="951486" y="25483"/>
                  </a:lnTo>
                  <a:lnTo>
                    <a:pt x="977449" y="25436"/>
                  </a:lnTo>
                  <a:lnTo>
                    <a:pt x="1003100" y="24709"/>
                  </a:lnTo>
                  <a:lnTo>
                    <a:pt x="1028611" y="22034"/>
                  </a:lnTo>
                  <a:lnTo>
                    <a:pt x="1052179" y="20375"/>
                  </a:lnTo>
                  <a:lnTo>
                    <a:pt x="1074413" y="19638"/>
                  </a:lnTo>
                  <a:lnTo>
                    <a:pt x="1106058" y="19928"/>
                  </a:lnTo>
                  <a:lnTo>
                    <a:pt x="1134328" y="22758"/>
                  </a:lnTo>
                  <a:lnTo>
                    <a:pt x="1164027" y="20461"/>
                  </a:lnTo>
                  <a:lnTo>
                    <a:pt x="1191015" y="19467"/>
                  </a:lnTo>
                  <a:lnTo>
                    <a:pt x="1216885" y="18466"/>
                  </a:lnTo>
                  <a:lnTo>
                    <a:pt x="1247148" y="14047"/>
                  </a:lnTo>
                  <a:lnTo>
                    <a:pt x="1276016" y="12816"/>
                  </a:lnTo>
                  <a:lnTo>
                    <a:pt x="1296767" y="12008"/>
                  </a:lnTo>
                  <a:lnTo>
                    <a:pt x="1313084" y="6610"/>
                  </a:lnTo>
                  <a:lnTo>
                    <a:pt x="1320787" y="9797"/>
                  </a:lnTo>
                  <a:lnTo>
                    <a:pt x="1323614" y="10058"/>
                  </a:lnTo>
                  <a:lnTo>
                    <a:pt x="1353245" y="6359"/>
                  </a:lnTo>
                  <a:lnTo>
                    <a:pt x="1383828" y="6348"/>
                  </a:lnTo>
                  <a:lnTo>
                    <a:pt x="1386102" y="6348"/>
                  </a:lnTo>
                  <a:lnTo>
                    <a:pt x="1387618" y="5643"/>
                  </a:lnTo>
                  <a:lnTo>
                    <a:pt x="1388629" y="4467"/>
                  </a:lnTo>
                  <a:lnTo>
                    <a:pt x="1390649" y="0"/>
                  </a:lnTo>
                  <a:lnTo>
                    <a:pt x="1390650" y="3369"/>
                  </a:lnTo>
                  <a:lnTo>
                    <a:pt x="1396117" y="23763"/>
                  </a:lnTo>
                  <a:lnTo>
                    <a:pt x="1396739" y="46237"/>
                  </a:lnTo>
                  <a:lnTo>
                    <a:pt x="1396884" y="67115"/>
                  </a:lnTo>
                  <a:lnTo>
                    <a:pt x="1396243" y="90506"/>
                  </a:lnTo>
                  <a:lnTo>
                    <a:pt x="1393606" y="115012"/>
                  </a:lnTo>
                  <a:lnTo>
                    <a:pt x="1391964" y="140016"/>
                  </a:lnTo>
                  <a:lnTo>
                    <a:pt x="1390528" y="165945"/>
                  </a:lnTo>
                  <a:lnTo>
                    <a:pt x="1387539" y="193932"/>
                  </a:lnTo>
                  <a:lnTo>
                    <a:pt x="1383858" y="222833"/>
                  </a:lnTo>
                  <a:lnTo>
                    <a:pt x="1379870" y="252847"/>
                  </a:lnTo>
                  <a:lnTo>
                    <a:pt x="1377819" y="268753"/>
                  </a:lnTo>
                  <a:lnTo>
                    <a:pt x="1375746" y="285001"/>
                  </a:lnTo>
                  <a:lnTo>
                    <a:pt x="1371561" y="316225"/>
                  </a:lnTo>
                  <a:lnTo>
                    <a:pt x="1368055" y="346566"/>
                  </a:lnTo>
                  <a:lnTo>
                    <a:pt x="1366497" y="376513"/>
                  </a:lnTo>
                  <a:lnTo>
                    <a:pt x="1365804" y="406286"/>
                  </a:lnTo>
                  <a:lnTo>
                    <a:pt x="1366202" y="434571"/>
                  </a:lnTo>
                  <a:lnTo>
                    <a:pt x="1368730" y="458900"/>
                  </a:lnTo>
                  <a:lnTo>
                    <a:pt x="1370750" y="489061"/>
                  </a:lnTo>
                  <a:lnTo>
                    <a:pt x="1372138" y="518055"/>
                  </a:lnTo>
                  <a:lnTo>
                    <a:pt x="1377950" y="5397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SMARTInkShape-Group40"/>
          <p:cNvGrpSpPr/>
          <p:nvPr/>
        </p:nvGrpSpPr>
        <p:grpSpPr>
          <a:xfrm>
            <a:off x="482600" y="2774952"/>
            <a:ext cx="1390269" cy="266644"/>
            <a:chOff x="482600" y="2774952"/>
            <a:chExt cx="1390269" cy="266644"/>
          </a:xfrm>
        </p:grpSpPr>
        <p:sp>
          <p:nvSpPr>
            <p:cNvPr id="9" name="SMARTInkShape-220"/>
            <p:cNvSpPr/>
            <p:nvPr>
              <p:custDataLst>
                <p:tags r:id="rId263"/>
              </p:custDataLst>
            </p:nvPr>
          </p:nvSpPr>
          <p:spPr>
            <a:xfrm>
              <a:off x="1391794" y="2857500"/>
              <a:ext cx="481075" cy="12701"/>
            </a:xfrm>
            <a:custGeom>
              <a:avLst/>
              <a:gdLst/>
              <a:ahLst/>
              <a:cxnLst/>
              <a:rect l="0" t="0" r="0" b="0"/>
              <a:pathLst>
                <a:path w="481075" h="12701">
                  <a:moveTo>
                    <a:pt x="11556" y="12700"/>
                  </a:moveTo>
                  <a:lnTo>
                    <a:pt x="11556" y="12700"/>
                  </a:lnTo>
                  <a:lnTo>
                    <a:pt x="0" y="12700"/>
                  </a:lnTo>
                  <a:lnTo>
                    <a:pt x="30019" y="11994"/>
                  </a:lnTo>
                  <a:lnTo>
                    <a:pt x="50893" y="9041"/>
                  </a:lnTo>
                  <a:lnTo>
                    <a:pt x="80205" y="10597"/>
                  </a:lnTo>
                  <a:lnTo>
                    <a:pt x="105802" y="8708"/>
                  </a:lnTo>
                  <a:lnTo>
                    <a:pt x="133641" y="5516"/>
                  </a:lnTo>
                  <a:lnTo>
                    <a:pt x="162477" y="2452"/>
                  </a:lnTo>
                  <a:lnTo>
                    <a:pt x="191756" y="1089"/>
                  </a:lnTo>
                  <a:lnTo>
                    <a:pt x="217469" y="484"/>
                  </a:lnTo>
                  <a:lnTo>
                    <a:pt x="239951" y="215"/>
                  </a:lnTo>
                  <a:lnTo>
                    <a:pt x="269180" y="769"/>
                  </a:lnTo>
                  <a:lnTo>
                    <a:pt x="298458" y="4383"/>
                  </a:lnTo>
                  <a:lnTo>
                    <a:pt x="322577" y="5767"/>
                  </a:lnTo>
                  <a:lnTo>
                    <a:pt x="350028" y="6177"/>
                  </a:lnTo>
                  <a:lnTo>
                    <a:pt x="380863" y="6316"/>
                  </a:lnTo>
                  <a:lnTo>
                    <a:pt x="410550" y="6343"/>
                  </a:lnTo>
                  <a:lnTo>
                    <a:pt x="440775" y="6349"/>
                  </a:lnTo>
                  <a:lnTo>
                    <a:pt x="470489" y="261"/>
                  </a:lnTo>
                  <a:lnTo>
                    <a:pt x="481074" y="7"/>
                  </a:lnTo>
                  <a:lnTo>
                    <a:pt x="4751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221"/>
            <p:cNvSpPr/>
            <p:nvPr>
              <p:custDataLst>
                <p:tags r:id="rId264"/>
              </p:custDataLst>
            </p:nvPr>
          </p:nvSpPr>
          <p:spPr>
            <a:xfrm>
              <a:off x="844550" y="2774952"/>
              <a:ext cx="584199" cy="266644"/>
            </a:xfrm>
            <a:custGeom>
              <a:avLst/>
              <a:gdLst/>
              <a:ahLst/>
              <a:cxnLst/>
              <a:rect l="0" t="0" r="0" b="0"/>
              <a:pathLst>
                <a:path w="584199" h="266644">
                  <a:moveTo>
                    <a:pt x="0" y="38098"/>
                  </a:moveTo>
                  <a:lnTo>
                    <a:pt x="0" y="38098"/>
                  </a:lnTo>
                  <a:lnTo>
                    <a:pt x="27136" y="38098"/>
                  </a:lnTo>
                  <a:lnTo>
                    <a:pt x="57624" y="36687"/>
                  </a:lnTo>
                  <a:lnTo>
                    <a:pt x="79233" y="31356"/>
                  </a:lnTo>
                  <a:lnTo>
                    <a:pt x="102948" y="26165"/>
                  </a:lnTo>
                  <a:lnTo>
                    <a:pt x="127599" y="21505"/>
                  </a:lnTo>
                  <a:lnTo>
                    <a:pt x="152666" y="17083"/>
                  </a:lnTo>
                  <a:lnTo>
                    <a:pt x="176037" y="14647"/>
                  </a:lnTo>
                  <a:lnTo>
                    <a:pt x="198889" y="13564"/>
                  </a:lnTo>
                  <a:lnTo>
                    <a:pt x="223156" y="13083"/>
                  </a:lnTo>
                  <a:lnTo>
                    <a:pt x="248053" y="14750"/>
                  </a:lnTo>
                  <a:lnTo>
                    <a:pt x="273935" y="16432"/>
                  </a:lnTo>
                  <a:lnTo>
                    <a:pt x="301901" y="14828"/>
                  </a:lnTo>
                  <a:lnTo>
                    <a:pt x="328911" y="13645"/>
                  </a:lnTo>
                  <a:lnTo>
                    <a:pt x="354322" y="13119"/>
                  </a:lnTo>
                  <a:lnTo>
                    <a:pt x="377375" y="12885"/>
                  </a:lnTo>
                  <a:lnTo>
                    <a:pt x="399379" y="12781"/>
                  </a:lnTo>
                  <a:lnTo>
                    <a:pt x="420919" y="12735"/>
                  </a:lnTo>
                  <a:lnTo>
                    <a:pt x="442251" y="12714"/>
                  </a:lnTo>
                  <a:lnTo>
                    <a:pt x="463491" y="12705"/>
                  </a:lnTo>
                  <a:lnTo>
                    <a:pt x="491520" y="12700"/>
                  </a:lnTo>
                  <a:lnTo>
                    <a:pt x="520777" y="11993"/>
                  </a:lnTo>
                  <a:lnTo>
                    <a:pt x="537269" y="6231"/>
                  </a:lnTo>
                  <a:lnTo>
                    <a:pt x="543875" y="2158"/>
                  </a:lnTo>
                  <a:lnTo>
                    <a:pt x="552440" y="0"/>
                  </a:lnTo>
                  <a:lnTo>
                    <a:pt x="554331" y="29491"/>
                  </a:lnTo>
                  <a:lnTo>
                    <a:pt x="559358" y="53892"/>
                  </a:lnTo>
                  <a:lnTo>
                    <a:pt x="565315" y="83465"/>
                  </a:lnTo>
                  <a:lnTo>
                    <a:pt x="569668" y="112688"/>
                  </a:lnTo>
                  <a:lnTo>
                    <a:pt x="572838" y="137339"/>
                  </a:lnTo>
                  <a:lnTo>
                    <a:pt x="576860" y="164632"/>
                  </a:lnTo>
                  <a:lnTo>
                    <a:pt x="582746" y="194905"/>
                  </a:lnTo>
                  <a:lnTo>
                    <a:pt x="584192" y="215745"/>
                  </a:lnTo>
                  <a:lnTo>
                    <a:pt x="584198" y="212482"/>
                  </a:lnTo>
                  <a:lnTo>
                    <a:pt x="583493" y="211504"/>
                  </a:lnTo>
                  <a:lnTo>
                    <a:pt x="580829" y="210417"/>
                  </a:lnTo>
                  <a:lnTo>
                    <a:pt x="549345" y="209563"/>
                  </a:lnTo>
                  <a:lnTo>
                    <a:pt x="522054" y="209552"/>
                  </a:lnTo>
                  <a:lnTo>
                    <a:pt x="499429" y="209550"/>
                  </a:lnTo>
                  <a:lnTo>
                    <a:pt x="475263" y="211430"/>
                  </a:lnTo>
                  <a:lnTo>
                    <a:pt x="451117" y="214618"/>
                  </a:lnTo>
                  <a:lnTo>
                    <a:pt x="428626" y="218387"/>
                  </a:lnTo>
                  <a:lnTo>
                    <a:pt x="401226" y="224295"/>
                  </a:lnTo>
                  <a:lnTo>
                    <a:pt x="370234" y="230919"/>
                  </a:lnTo>
                  <a:lnTo>
                    <a:pt x="354067" y="233673"/>
                  </a:lnTo>
                  <a:lnTo>
                    <a:pt x="337645" y="236215"/>
                  </a:lnTo>
                  <a:lnTo>
                    <a:pt x="306227" y="239039"/>
                  </a:lnTo>
                  <a:lnTo>
                    <a:pt x="275801" y="240999"/>
                  </a:lnTo>
                  <a:lnTo>
                    <a:pt x="245815" y="244222"/>
                  </a:lnTo>
                  <a:lnTo>
                    <a:pt x="219788" y="248007"/>
                  </a:lnTo>
                  <a:lnTo>
                    <a:pt x="195756" y="252746"/>
                  </a:lnTo>
                  <a:lnTo>
                    <a:pt x="170964" y="259556"/>
                  </a:lnTo>
                  <a:lnTo>
                    <a:pt x="139948" y="264582"/>
                  </a:lnTo>
                  <a:lnTo>
                    <a:pt x="112884" y="266071"/>
                  </a:lnTo>
                  <a:lnTo>
                    <a:pt x="82493" y="266643"/>
                  </a:lnTo>
                  <a:lnTo>
                    <a:pt x="77115" y="264792"/>
                  </a:lnTo>
                  <a:lnTo>
                    <a:pt x="69850" y="260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222"/>
            <p:cNvSpPr/>
            <p:nvPr>
              <p:custDataLst>
                <p:tags r:id="rId265"/>
              </p:custDataLst>
            </p:nvPr>
          </p:nvSpPr>
          <p:spPr>
            <a:xfrm>
              <a:off x="845433" y="2832100"/>
              <a:ext cx="18168" cy="188439"/>
            </a:xfrm>
            <a:custGeom>
              <a:avLst/>
              <a:gdLst/>
              <a:ahLst/>
              <a:cxnLst/>
              <a:rect l="0" t="0" r="0" b="0"/>
              <a:pathLst>
                <a:path w="18168" h="188439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0" y="15580"/>
                  </a:lnTo>
                  <a:lnTo>
                    <a:pt x="4361" y="44444"/>
                  </a:lnTo>
                  <a:lnTo>
                    <a:pt x="9294" y="73219"/>
                  </a:lnTo>
                  <a:lnTo>
                    <a:pt x="11775" y="104088"/>
                  </a:lnTo>
                  <a:lnTo>
                    <a:pt x="15960" y="134165"/>
                  </a:lnTo>
                  <a:lnTo>
                    <a:pt x="17731" y="164007"/>
                  </a:lnTo>
                  <a:lnTo>
                    <a:pt x="18142" y="188438"/>
                  </a:lnTo>
                  <a:lnTo>
                    <a:pt x="18150" y="188420"/>
                  </a:lnTo>
                  <a:lnTo>
                    <a:pt x="18167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223"/>
            <p:cNvSpPr/>
            <p:nvPr>
              <p:custDataLst>
                <p:tags r:id="rId266"/>
              </p:custDataLst>
            </p:nvPr>
          </p:nvSpPr>
          <p:spPr>
            <a:xfrm>
              <a:off x="482600" y="2940050"/>
              <a:ext cx="336551" cy="19051"/>
            </a:xfrm>
            <a:custGeom>
              <a:avLst/>
              <a:gdLst/>
              <a:ahLst/>
              <a:cxnLst/>
              <a:rect l="0" t="0" r="0" b="0"/>
              <a:pathLst>
                <a:path w="336551" h="19051">
                  <a:moveTo>
                    <a:pt x="0" y="19050"/>
                  </a:moveTo>
                  <a:lnTo>
                    <a:pt x="0" y="19050"/>
                  </a:lnTo>
                  <a:lnTo>
                    <a:pt x="28562" y="17169"/>
                  </a:lnTo>
                  <a:lnTo>
                    <a:pt x="55500" y="12142"/>
                  </a:lnTo>
                  <a:lnTo>
                    <a:pt x="77583" y="8924"/>
                  </a:lnTo>
                  <a:lnTo>
                    <a:pt x="99157" y="7494"/>
                  </a:lnTo>
                  <a:lnTo>
                    <a:pt x="120505" y="6858"/>
                  </a:lnTo>
                  <a:lnTo>
                    <a:pt x="141752" y="6576"/>
                  </a:lnTo>
                  <a:lnTo>
                    <a:pt x="162955" y="6450"/>
                  </a:lnTo>
                  <a:lnTo>
                    <a:pt x="187900" y="6394"/>
                  </a:lnTo>
                  <a:lnTo>
                    <a:pt x="213334" y="6370"/>
                  </a:lnTo>
                  <a:lnTo>
                    <a:pt x="244224" y="6356"/>
                  </a:lnTo>
                  <a:lnTo>
                    <a:pt x="274700" y="5646"/>
                  </a:lnTo>
                  <a:lnTo>
                    <a:pt x="300507" y="1986"/>
                  </a:lnTo>
                  <a:lnTo>
                    <a:pt x="331695" y="77"/>
                  </a:lnTo>
                  <a:lnTo>
                    <a:pt x="336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" name="SMARTInkShape-224"/>
          <p:cNvSpPr/>
          <p:nvPr>
            <p:custDataLst>
              <p:tags r:id="rId2"/>
            </p:custDataLst>
          </p:nvPr>
        </p:nvSpPr>
        <p:spPr>
          <a:xfrm>
            <a:off x="182724" y="749308"/>
            <a:ext cx="450864" cy="69843"/>
          </a:xfrm>
          <a:custGeom>
            <a:avLst/>
            <a:gdLst/>
            <a:ahLst/>
            <a:cxnLst/>
            <a:rect l="0" t="0" r="0" b="0"/>
            <a:pathLst>
              <a:path w="450864" h="69843">
                <a:moveTo>
                  <a:pt x="52226" y="69842"/>
                </a:moveTo>
                <a:lnTo>
                  <a:pt x="52226" y="69842"/>
                </a:lnTo>
                <a:lnTo>
                  <a:pt x="59412" y="58292"/>
                </a:lnTo>
                <a:lnTo>
                  <a:pt x="71177" y="45423"/>
                </a:lnTo>
                <a:lnTo>
                  <a:pt x="95221" y="34060"/>
                </a:lnTo>
                <a:lnTo>
                  <a:pt x="110523" y="29054"/>
                </a:lnTo>
                <a:lnTo>
                  <a:pt x="127779" y="25011"/>
                </a:lnTo>
                <a:lnTo>
                  <a:pt x="146339" y="21610"/>
                </a:lnTo>
                <a:lnTo>
                  <a:pt x="165768" y="18637"/>
                </a:lnTo>
                <a:lnTo>
                  <a:pt x="187188" y="15950"/>
                </a:lnTo>
                <a:lnTo>
                  <a:pt x="209934" y="13453"/>
                </a:lnTo>
                <a:lnTo>
                  <a:pt x="233565" y="11083"/>
                </a:lnTo>
                <a:lnTo>
                  <a:pt x="257080" y="9502"/>
                </a:lnTo>
                <a:lnTo>
                  <a:pt x="280517" y="8449"/>
                </a:lnTo>
                <a:lnTo>
                  <a:pt x="303904" y="7747"/>
                </a:lnTo>
                <a:lnTo>
                  <a:pt x="325844" y="6573"/>
                </a:lnTo>
                <a:lnTo>
                  <a:pt x="346822" y="5085"/>
                </a:lnTo>
                <a:lnTo>
                  <a:pt x="367156" y="3387"/>
                </a:lnTo>
                <a:lnTo>
                  <a:pt x="384946" y="2255"/>
                </a:lnTo>
                <a:lnTo>
                  <a:pt x="416002" y="998"/>
                </a:lnTo>
                <a:lnTo>
                  <a:pt x="443802" y="290"/>
                </a:lnTo>
                <a:lnTo>
                  <a:pt x="450863" y="80"/>
                </a:lnTo>
                <a:lnTo>
                  <a:pt x="431631" y="18"/>
                </a:lnTo>
                <a:lnTo>
                  <a:pt x="401238" y="4"/>
                </a:lnTo>
                <a:lnTo>
                  <a:pt x="382267" y="0"/>
                </a:lnTo>
                <a:lnTo>
                  <a:pt x="359742" y="703"/>
                </a:lnTo>
                <a:lnTo>
                  <a:pt x="334848" y="1877"/>
                </a:lnTo>
                <a:lnTo>
                  <a:pt x="308374" y="3365"/>
                </a:lnTo>
                <a:lnTo>
                  <a:pt x="278730" y="5063"/>
                </a:lnTo>
                <a:lnTo>
                  <a:pt x="246973" y="6900"/>
                </a:lnTo>
                <a:lnTo>
                  <a:pt x="213808" y="8831"/>
                </a:lnTo>
                <a:lnTo>
                  <a:pt x="181114" y="10824"/>
                </a:lnTo>
                <a:lnTo>
                  <a:pt x="148735" y="12857"/>
                </a:lnTo>
                <a:lnTo>
                  <a:pt x="116565" y="14919"/>
                </a:lnTo>
                <a:lnTo>
                  <a:pt x="90180" y="16999"/>
                </a:lnTo>
                <a:lnTo>
                  <a:pt x="67651" y="19091"/>
                </a:lnTo>
                <a:lnTo>
                  <a:pt x="47693" y="21191"/>
                </a:lnTo>
                <a:lnTo>
                  <a:pt x="21754" y="25407"/>
                </a:lnTo>
                <a:lnTo>
                  <a:pt x="346" y="30491"/>
                </a:lnTo>
                <a:lnTo>
                  <a:pt x="0" y="30908"/>
                </a:lnTo>
                <a:lnTo>
                  <a:pt x="15229" y="31577"/>
                </a:lnTo>
                <a:lnTo>
                  <a:pt x="35078" y="30963"/>
                </a:lnTo>
                <a:lnTo>
                  <a:pt x="65066" y="28338"/>
                </a:lnTo>
                <a:lnTo>
                  <a:pt x="82658" y="26651"/>
                </a:lnTo>
                <a:lnTo>
                  <a:pt x="101442" y="24820"/>
                </a:lnTo>
                <a:lnTo>
                  <a:pt x="121020" y="22894"/>
                </a:lnTo>
                <a:lnTo>
                  <a:pt x="142539" y="20904"/>
                </a:lnTo>
                <a:lnTo>
                  <a:pt x="165351" y="18873"/>
                </a:lnTo>
                <a:lnTo>
                  <a:pt x="189026" y="16812"/>
                </a:lnTo>
                <a:lnTo>
                  <a:pt x="210454" y="15439"/>
                </a:lnTo>
                <a:lnTo>
                  <a:pt x="230384" y="14523"/>
                </a:lnTo>
                <a:lnTo>
                  <a:pt x="249314" y="13913"/>
                </a:lnTo>
                <a:lnTo>
                  <a:pt x="277875" y="16998"/>
                </a:lnTo>
                <a:lnTo>
                  <a:pt x="312576" y="2539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" name="SMARTInkShape-Group42"/>
          <p:cNvGrpSpPr/>
          <p:nvPr/>
        </p:nvGrpSpPr>
        <p:grpSpPr>
          <a:xfrm>
            <a:off x="468080" y="3063140"/>
            <a:ext cx="1296329" cy="583625"/>
            <a:chOff x="468080" y="3063140"/>
            <a:chExt cx="1296329" cy="583625"/>
          </a:xfrm>
        </p:grpSpPr>
        <p:sp>
          <p:nvSpPr>
            <p:cNvPr id="15" name="SMARTInkShape-225"/>
            <p:cNvSpPr/>
            <p:nvPr>
              <p:custDataLst>
                <p:tags r:id="rId250"/>
              </p:custDataLst>
            </p:nvPr>
          </p:nvSpPr>
          <p:spPr>
            <a:xfrm>
              <a:off x="1456255" y="3369439"/>
              <a:ext cx="188396" cy="246808"/>
            </a:xfrm>
            <a:custGeom>
              <a:avLst/>
              <a:gdLst/>
              <a:ahLst/>
              <a:cxnLst/>
              <a:rect l="0" t="0" r="0" b="0"/>
              <a:pathLst>
                <a:path w="188396" h="246808">
                  <a:moveTo>
                    <a:pt x="55045" y="46861"/>
                  </a:moveTo>
                  <a:lnTo>
                    <a:pt x="55045" y="46861"/>
                  </a:lnTo>
                  <a:lnTo>
                    <a:pt x="55045" y="50232"/>
                  </a:lnTo>
                  <a:lnTo>
                    <a:pt x="45611" y="78675"/>
                  </a:lnTo>
                  <a:lnTo>
                    <a:pt x="40739" y="100512"/>
                  </a:lnTo>
                  <a:lnTo>
                    <a:pt x="34341" y="124328"/>
                  </a:lnTo>
                  <a:lnTo>
                    <a:pt x="28204" y="148318"/>
                  </a:lnTo>
                  <a:lnTo>
                    <a:pt x="24750" y="179541"/>
                  </a:lnTo>
                  <a:lnTo>
                    <a:pt x="23423" y="202431"/>
                  </a:lnTo>
                  <a:lnTo>
                    <a:pt x="18237" y="177237"/>
                  </a:lnTo>
                  <a:lnTo>
                    <a:pt x="14462" y="153960"/>
                  </a:lnTo>
                  <a:lnTo>
                    <a:pt x="8551" y="123388"/>
                  </a:lnTo>
                  <a:lnTo>
                    <a:pt x="4999" y="106346"/>
                  </a:lnTo>
                  <a:lnTo>
                    <a:pt x="2631" y="90045"/>
                  </a:lnTo>
                  <a:lnTo>
                    <a:pt x="0" y="58763"/>
                  </a:lnTo>
                  <a:lnTo>
                    <a:pt x="2593" y="34042"/>
                  </a:lnTo>
                  <a:lnTo>
                    <a:pt x="9156" y="15763"/>
                  </a:lnTo>
                  <a:lnTo>
                    <a:pt x="19127" y="5288"/>
                  </a:lnTo>
                  <a:lnTo>
                    <a:pt x="38141" y="162"/>
                  </a:lnTo>
                  <a:lnTo>
                    <a:pt x="62349" y="0"/>
                  </a:lnTo>
                  <a:lnTo>
                    <a:pt x="87219" y="6984"/>
                  </a:lnTo>
                  <a:lnTo>
                    <a:pt x="106739" y="19025"/>
                  </a:lnTo>
                  <a:lnTo>
                    <a:pt x="121059" y="34489"/>
                  </a:lnTo>
                  <a:lnTo>
                    <a:pt x="129775" y="53122"/>
                  </a:lnTo>
                  <a:lnTo>
                    <a:pt x="130357" y="73162"/>
                  </a:lnTo>
                  <a:lnTo>
                    <a:pt x="124500" y="93123"/>
                  </a:lnTo>
                  <a:lnTo>
                    <a:pt x="112490" y="111401"/>
                  </a:lnTo>
                  <a:lnTo>
                    <a:pt x="83119" y="137559"/>
                  </a:lnTo>
                  <a:lnTo>
                    <a:pt x="54348" y="153070"/>
                  </a:lnTo>
                  <a:lnTo>
                    <a:pt x="32139" y="160451"/>
                  </a:lnTo>
                  <a:lnTo>
                    <a:pt x="61367" y="169856"/>
                  </a:lnTo>
                  <a:lnTo>
                    <a:pt x="82549" y="177020"/>
                  </a:lnTo>
                  <a:lnTo>
                    <a:pt x="113602" y="189692"/>
                  </a:lnTo>
                  <a:lnTo>
                    <a:pt x="140286" y="206539"/>
                  </a:lnTo>
                  <a:lnTo>
                    <a:pt x="171842" y="234112"/>
                  </a:lnTo>
                  <a:lnTo>
                    <a:pt x="184394" y="242520"/>
                  </a:lnTo>
                  <a:lnTo>
                    <a:pt x="187209" y="246807"/>
                  </a:lnTo>
                  <a:lnTo>
                    <a:pt x="187605" y="246481"/>
                  </a:lnTo>
                  <a:lnTo>
                    <a:pt x="188395" y="2437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226"/>
            <p:cNvSpPr/>
            <p:nvPr>
              <p:custDataLst>
                <p:tags r:id="rId251"/>
              </p:custDataLst>
            </p:nvPr>
          </p:nvSpPr>
          <p:spPr>
            <a:xfrm>
              <a:off x="990721" y="3364446"/>
              <a:ext cx="358870" cy="238484"/>
            </a:xfrm>
            <a:custGeom>
              <a:avLst/>
              <a:gdLst/>
              <a:ahLst/>
              <a:cxnLst/>
              <a:rect l="0" t="0" r="0" b="0"/>
              <a:pathLst>
                <a:path w="358870" h="238484">
                  <a:moveTo>
                    <a:pt x="57029" y="32804"/>
                  </a:moveTo>
                  <a:lnTo>
                    <a:pt x="57029" y="32804"/>
                  </a:lnTo>
                  <a:lnTo>
                    <a:pt x="57029" y="2648"/>
                  </a:lnTo>
                  <a:lnTo>
                    <a:pt x="57029" y="0"/>
                  </a:lnTo>
                  <a:lnTo>
                    <a:pt x="55618" y="23214"/>
                  </a:lnTo>
                  <a:lnTo>
                    <a:pt x="50287" y="49473"/>
                  </a:lnTo>
                  <a:lnTo>
                    <a:pt x="46185" y="65083"/>
                  </a:lnTo>
                  <a:lnTo>
                    <a:pt x="41333" y="81841"/>
                  </a:lnTo>
                  <a:lnTo>
                    <a:pt x="35982" y="99362"/>
                  </a:lnTo>
                  <a:lnTo>
                    <a:pt x="31003" y="117392"/>
                  </a:lnTo>
                  <a:lnTo>
                    <a:pt x="26273" y="135763"/>
                  </a:lnTo>
                  <a:lnTo>
                    <a:pt x="21708" y="154360"/>
                  </a:lnTo>
                  <a:lnTo>
                    <a:pt x="14755" y="182549"/>
                  </a:lnTo>
                  <a:lnTo>
                    <a:pt x="6874" y="210523"/>
                  </a:lnTo>
                  <a:lnTo>
                    <a:pt x="1952" y="222104"/>
                  </a:lnTo>
                  <a:lnTo>
                    <a:pt x="1261" y="222504"/>
                  </a:lnTo>
                  <a:lnTo>
                    <a:pt x="800" y="221360"/>
                  </a:lnTo>
                  <a:lnTo>
                    <a:pt x="0" y="195444"/>
                  </a:lnTo>
                  <a:lnTo>
                    <a:pt x="3286" y="166914"/>
                  </a:lnTo>
                  <a:lnTo>
                    <a:pt x="8728" y="149603"/>
                  </a:lnTo>
                  <a:lnTo>
                    <a:pt x="12128" y="146653"/>
                  </a:lnTo>
                  <a:lnTo>
                    <a:pt x="21551" y="143376"/>
                  </a:lnTo>
                  <a:lnTo>
                    <a:pt x="50622" y="145636"/>
                  </a:lnTo>
                  <a:lnTo>
                    <a:pt x="78728" y="146669"/>
                  </a:lnTo>
                  <a:lnTo>
                    <a:pt x="104537" y="146269"/>
                  </a:lnTo>
                  <a:lnTo>
                    <a:pt x="124493" y="141996"/>
                  </a:lnTo>
                  <a:lnTo>
                    <a:pt x="132404" y="138249"/>
                  </a:lnTo>
                  <a:lnTo>
                    <a:pt x="136390" y="134232"/>
                  </a:lnTo>
                  <a:lnTo>
                    <a:pt x="137453" y="132172"/>
                  </a:lnTo>
                  <a:lnTo>
                    <a:pt x="136751" y="129388"/>
                  </a:lnTo>
                  <a:lnTo>
                    <a:pt x="132207" y="122532"/>
                  </a:lnTo>
                  <a:lnTo>
                    <a:pt x="118345" y="114110"/>
                  </a:lnTo>
                  <a:lnTo>
                    <a:pt x="112017" y="114525"/>
                  </a:lnTo>
                  <a:lnTo>
                    <a:pt x="97461" y="120630"/>
                  </a:lnTo>
                  <a:lnTo>
                    <a:pt x="73399" y="139338"/>
                  </a:lnTo>
                  <a:lnTo>
                    <a:pt x="62423" y="156588"/>
                  </a:lnTo>
                  <a:lnTo>
                    <a:pt x="54159" y="184251"/>
                  </a:lnTo>
                  <a:lnTo>
                    <a:pt x="52999" y="193035"/>
                  </a:lnTo>
                  <a:lnTo>
                    <a:pt x="57354" y="208440"/>
                  </a:lnTo>
                  <a:lnTo>
                    <a:pt x="61479" y="215511"/>
                  </a:lnTo>
                  <a:lnTo>
                    <a:pt x="67051" y="220226"/>
                  </a:lnTo>
                  <a:lnTo>
                    <a:pt x="80769" y="225464"/>
                  </a:lnTo>
                  <a:lnTo>
                    <a:pt x="92510" y="225910"/>
                  </a:lnTo>
                  <a:lnTo>
                    <a:pt x="97616" y="225041"/>
                  </a:lnTo>
                  <a:lnTo>
                    <a:pt x="107053" y="216550"/>
                  </a:lnTo>
                  <a:lnTo>
                    <a:pt x="114540" y="203369"/>
                  </a:lnTo>
                  <a:lnTo>
                    <a:pt x="118754" y="178670"/>
                  </a:lnTo>
                  <a:lnTo>
                    <a:pt x="120003" y="147285"/>
                  </a:lnTo>
                  <a:lnTo>
                    <a:pt x="120460" y="119977"/>
                  </a:lnTo>
                  <a:lnTo>
                    <a:pt x="119777" y="119847"/>
                  </a:lnTo>
                  <a:lnTo>
                    <a:pt x="117138" y="123466"/>
                  </a:lnTo>
                  <a:lnTo>
                    <a:pt x="107661" y="155079"/>
                  </a:lnTo>
                  <a:lnTo>
                    <a:pt x="103311" y="179336"/>
                  </a:lnTo>
                  <a:lnTo>
                    <a:pt x="103903" y="200634"/>
                  </a:lnTo>
                  <a:lnTo>
                    <a:pt x="105212" y="206074"/>
                  </a:lnTo>
                  <a:lnTo>
                    <a:pt x="110429" y="214000"/>
                  </a:lnTo>
                  <a:lnTo>
                    <a:pt x="113795" y="217101"/>
                  </a:lnTo>
                  <a:lnTo>
                    <a:pt x="116746" y="218463"/>
                  </a:lnTo>
                  <a:lnTo>
                    <a:pt x="119418" y="218666"/>
                  </a:lnTo>
                  <a:lnTo>
                    <a:pt x="121905" y="218095"/>
                  </a:lnTo>
                  <a:lnTo>
                    <a:pt x="132147" y="210550"/>
                  </a:lnTo>
                  <a:lnTo>
                    <a:pt x="148250" y="188878"/>
                  </a:lnTo>
                  <a:lnTo>
                    <a:pt x="161512" y="162696"/>
                  </a:lnTo>
                  <a:lnTo>
                    <a:pt x="180835" y="135733"/>
                  </a:lnTo>
                  <a:lnTo>
                    <a:pt x="184017" y="133173"/>
                  </a:lnTo>
                  <a:lnTo>
                    <a:pt x="186843" y="132172"/>
                  </a:lnTo>
                  <a:lnTo>
                    <a:pt x="189433" y="132211"/>
                  </a:lnTo>
                  <a:lnTo>
                    <a:pt x="191865" y="132942"/>
                  </a:lnTo>
                  <a:lnTo>
                    <a:pt x="193486" y="134840"/>
                  </a:lnTo>
                  <a:lnTo>
                    <a:pt x="195288" y="140713"/>
                  </a:lnTo>
                  <a:lnTo>
                    <a:pt x="195739" y="165414"/>
                  </a:lnTo>
                  <a:lnTo>
                    <a:pt x="189765" y="191408"/>
                  </a:lnTo>
                  <a:lnTo>
                    <a:pt x="185162" y="210183"/>
                  </a:lnTo>
                  <a:lnTo>
                    <a:pt x="185490" y="212440"/>
                  </a:lnTo>
                  <a:lnTo>
                    <a:pt x="186414" y="213944"/>
                  </a:lnTo>
                  <a:lnTo>
                    <a:pt x="187736" y="214948"/>
                  </a:lnTo>
                  <a:lnTo>
                    <a:pt x="189322" y="214911"/>
                  </a:lnTo>
                  <a:lnTo>
                    <a:pt x="192967" y="212988"/>
                  </a:lnTo>
                  <a:lnTo>
                    <a:pt x="215693" y="184551"/>
                  </a:lnTo>
                  <a:lnTo>
                    <a:pt x="239272" y="157024"/>
                  </a:lnTo>
                  <a:lnTo>
                    <a:pt x="255901" y="141106"/>
                  </a:lnTo>
                  <a:lnTo>
                    <a:pt x="259460" y="138872"/>
                  </a:lnTo>
                  <a:lnTo>
                    <a:pt x="261833" y="138794"/>
                  </a:lnTo>
                  <a:lnTo>
                    <a:pt x="263415" y="140152"/>
                  </a:lnTo>
                  <a:lnTo>
                    <a:pt x="264470" y="142470"/>
                  </a:lnTo>
                  <a:lnTo>
                    <a:pt x="254368" y="172242"/>
                  </a:lnTo>
                  <a:lnTo>
                    <a:pt x="248880" y="194481"/>
                  </a:lnTo>
                  <a:lnTo>
                    <a:pt x="249841" y="198444"/>
                  </a:lnTo>
                  <a:lnTo>
                    <a:pt x="254671" y="204730"/>
                  </a:lnTo>
                  <a:lnTo>
                    <a:pt x="265285" y="207993"/>
                  </a:lnTo>
                  <a:lnTo>
                    <a:pt x="272066" y="208863"/>
                  </a:lnTo>
                  <a:lnTo>
                    <a:pt x="285246" y="206067"/>
                  </a:lnTo>
                  <a:lnTo>
                    <a:pt x="291724" y="203346"/>
                  </a:lnTo>
                  <a:lnTo>
                    <a:pt x="321693" y="174336"/>
                  </a:lnTo>
                  <a:lnTo>
                    <a:pt x="341470" y="148431"/>
                  </a:lnTo>
                  <a:lnTo>
                    <a:pt x="355170" y="120843"/>
                  </a:lnTo>
                  <a:lnTo>
                    <a:pt x="358869" y="108151"/>
                  </a:lnTo>
                  <a:lnTo>
                    <a:pt x="357739" y="104202"/>
                  </a:lnTo>
                  <a:lnTo>
                    <a:pt x="354869" y="101570"/>
                  </a:lnTo>
                  <a:lnTo>
                    <a:pt x="350839" y="99814"/>
                  </a:lnTo>
                  <a:lnTo>
                    <a:pt x="338835" y="101627"/>
                  </a:lnTo>
                  <a:lnTo>
                    <a:pt x="311504" y="114289"/>
                  </a:lnTo>
                  <a:lnTo>
                    <a:pt x="302303" y="124053"/>
                  </a:lnTo>
                  <a:lnTo>
                    <a:pt x="298862" y="129620"/>
                  </a:lnTo>
                  <a:lnTo>
                    <a:pt x="296920" y="141450"/>
                  </a:lnTo>
                  <a:lnTo>
                    <a:pt x="297389" y="147568"/>
                  </a:lnTo>
                  <a:lnTo>
                    <a:pt x="303556" y="160010"/>
                  </a:lnTo>
                  <a:lnTo>
                    <a:pt x="324762" y="188615"/>
                  </a:lnTo>
                  <a:lnTo>
                    <a:pt x="344945" y="219154"/>
                  </a:lnTo>
                  <a:lnTo>
                    <a:pt x="346340" y="222654"/>
                  </a:lnTo>
                  <a:lnTo>
                    <a:pt x="346564" y="225693"/>
                  </a:lnTo>
                  <a:lnTo>
                    <a:pt x="344932" y="230951"/>
                  </a:lnTo>
                  <a:lnTo>
                    <a:pt x="339973" y="235640"/>
                  </a:lnTo>
                  <a:lnTo>
                    <a:pt x="336675" y="237878"/>
                  </a:lnTo>
                  <a:lnTo>
                    <a:pt x="325485" y="238483"/>
                  </a:lnTo>
                  <a:lnTo>
                    <a:pt x="304679" y="2360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227"/>
            <p:cNvSpPr/>
            <p:nvPr>
              <p:custDataLst>
                <p:tags r:id="rId252"/>
              </p:custDataLst>
            </p:nvPr>
          </p:nvSpPr>
          <p:spPr>
            <a:xfrm>
              <a:off x="860654" y="3478024"/>
              <a:ext cx="78091" cy="152345"/>
            </a:xfrm>
            <a:custGeom>
              <a:avLst/>
              <a:gdLst/>
              <a:ahLst/>
              <a:cxnLst/>
              <a:rect l="0" t="0" r="0" b="0"/>
              <a:pathLst>
                <a:path w="78091" h="152345">
                  <a:moveTo>
                    <a:pt x="66446" y="14476"/>
                  </a:moveTo>
                  <a:lnTo>
                    <a:pt x="66446" y="14476"/>
                  </a:lnTo>
                  <a:lnTo>
                    <a:pt x="63075" y="7734"/>
                  </a:lnTo>
                  <a:lnTo>
                    <a:pt x="57657" y="2542"/>
                  </a:lnTo>
                  <a:lnTo>
                    <a:pt x="54237" y="170"/>
                  </a:lnTo>
                  <a:lnTo>
                    <a:pt x="49840" y="0"/>
                  </a:lnTo>
                  <a:lnTo>
                    <a:pt x="39310" y="3574"/>
                  </a:lnTo>
                  <a:lnTo>
                    <a:pt x="21482" y="20261"/>
                  </a:lnTo>
                  <a:lnTo>
                    <a:pt x="9536" y="36337"/>
                  </a:lnTo>
                  <a:lnTo>
                    <a:pt x="8750" y="42456"/>
                  </a:lnTo>
                  <a:lnTo>
                    <a:pt x="11641" y="56780"/>
                  </a:lnTo>
                  <a:lnTo>
                    <a:pt x="27943" y="80711"/>
                  </a:lnTo>
                  <a:lnTo>
                    <a:pt x="50648" y="105676"/>
                  </a:lnTo>
                  <a:lnTo>
                    <a:pt x="75712" y="129257"/>
                  </a:lnTo>
                  <a:lnTo>
                    <a:pt x="77562" y="134035"/>
                  </a:lnTo>
                  <a:lnTo>
                    <a:pt x="78090" y="138632"/>
                  </a:lnTo>
                  <a:lnTo>
                    <a:pt x="77031" y="142402"/>
                  </a:lnTo>
                  <a:lnTo>
                    <a:pt x="72091" y="148473"/>
                  </a:lnTo>
                  <a:lnTo>
                    <a:pt x="61429" y="151641"/>
                  </a:lnTo>
                  <a:lnTo>
                    <a:pt x="47283" y="152344"/>
                  </a:lnTo>
                  <a:lnTo>
                    <a:pt x="31588" y="150304"/>
                  </a:lnTo>
                  <a:lnTo>
                    <a:pt x="17087" y="141402"/>
                  </a:lnTo>
                  <a:lnTo>
                    <a:pt x="10257" y="135076"/>
                  </a:lnTo>
                  <a:lnTo>
                    <a:pt x="2668" y="120522"/>
                  </a:lnTo>
                  <a:lnTo>
                    <a:pt x="0" y="105352"/>
                  </a:lnTo>
                  <a:lnTo>
                    <a:pt x="2946" y="77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228"/>
            <p:cNvSpPr/>
            <p:nvPr>
              <p:custDataLst>
                <p:tags r:id="rId253"/>
              </p:custDataLst>
            </p:nvPr>
          </p:nvSpPr>
          <p:spPr>
            <a:xfrm>
              <a:off x="806450" y="34544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5026" y="579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229"/>
            <p:cNvSpPr/>
            <p:nvPr>
              <p:custDataLst>
                <p:tags r:id="rId254"/>
              </p:custDataLst>
            </p:nvPr>
          </p:nvSpPr>
          <p:spPr>
            <a:xfrm>
              <a:off x="682208" y="3515418"/>
              <a:ext cx="136943" cy="114328"/>
            </a:xfrm>
            <a:custGeom>
              <a:avLst/>
              <a:gdLst/>
              <a:ahLst/>
              <a:cxnLst/>
              <a:rect l="0" t="0" r="0" b="0"/>
              <a:pathLst>
                <a:path w="136943" h="114328">
                  <a:moveTo>
                    <a:pt x="60742" y="15182"/>
                  </a:moveTo>
                  <a:lnTo>
                    <a:pt x="60742" y="15182"/>
                  </a:lnTo>
                  <a:lnTo>
                    <a:pt x="57371" y="8440"/>
                  </a:lnTo>
                  <a:lnTo>
                    <a:pt x="51953" y="3248"/>
                  </a:lnTo>
                  <a:lnTo>
                    <a:pt x="48533" y="876"/>
                  </a:lnTo>
                  <a:lnTo>
                    <a:pt x="44841" y="0"/>
                  </a:lnTo>
                  <a:lnTo>
                    <a:pt x="32199" y="2139"/>
                  </a:lnTo>
                  <a:lnTo>
                    <a:pt x="16066" y="7946"/>
                  </a:lnTo>
                  <a:lnTo>
                    <a:pt x="6549" y="14553"/>
                  </a:lnTo>
                  <a:lnTo>
                    <a:pt x="1379" y="24074"/>
                  </a:lnTo>
                  <a:lnTo>
                    <a:pt x="0" y="29577"/>
                  </a:lnTo>
                  <a:lnTo>
                    <a:pt x="492" y="34657"/>
                  </a:lnTo>
                  <a:lnTo>
                    <a:pt x="4801" y="44063"/>
                  </a:lnTo>
                  <a:lnTo>
                    <a:pt x="29205" y="62305"/>
                  </a:lnTo>
                  <a:lnTo>
                    <a:pt x="59403" y="84992"/>
                  </a:lnTo>
                  <a:lnTo>
                    <a:pt x="61260" y="88533"/>
                  </a:lnTo>
                  <a:lnTo>
                    <a:pt x="61793" y="92305"/>
                  </a:lnTo>
                  <a:lnTo>
                    <a:pt x="61443" y="96231"/>
                  </a:lnTo>
                  <a:lnTo>
                    <a:pt x="55409" y="104356"/>
                  </a:lnTo>
                  <a:lnTo>
                    <a:pt x="50837" y="108498"/>
                  </a:lnTo>
                  <a:lnTo>
                    <a:pt x="40112" y="113100"/>
                  </a:lnTo>
                  <a:lnTo>
                    <a:pt x="34289" y="114327"/>
                  </a:lnTo>
                  <a:lnTo>
                    <a:pt x="28995" y="113734"/>
                  </a:lnTo>
                  <a:lnTo>
                    <a:pt x="19351" y="109313"/>
                  </a:lnTo>
                  <a:lnTo>
                    <a:pt x="16920" y="105452"/>
                  </a:lnTo>
                  <a:lnTo>
                    <a:pt x="16101" y="95519"/>
                  </a:lnTo>
                  <a:lnTo>
                    <a:pt x="22977" y="74655"/>
                  </a:lnTo>
                  <a:lnTo>
                    <a:pt x="30082" y="64427"/>
                  </a:lnTo>
                  <a:lnTo>
                    <a:pt x="59736" y="40247"/>
                  </a:lnTo>
                  <a:lnTo>
                    <a:pt x="80199" y="26999"/>
                  </a:lnTo>
                  <a:lnTo>
                    <a:pt x="108278" y="17725"/>
                  </a:lnTo>
                  <a:lnTo>
                    <a:pt x="113599" y="16877"/>
                  </a:lnTo>
                  <a:lnTo>
                    <a:pt x="117852" y="17723"/>
                  </a:lnTo>
                  <a:lnTo>
                    <a:pt x="124460" y="22426"/>
                  </a:lnTo>
                  <a:lnTo>
                    <a:pt x="132146" y="39749"/>
                  </a:lnTo>
                  <a:lnTo>
                    <a:pt x="135995" y="65818"/>
                  </a:lnTo>
                  <a:lnTo>
                    <a:pt x="136942" y="977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230"/>
            <p:cNvSpPr/>
            <p:nvPr>
              <p:custDataLst>
                <p:tags r:id="rId255"/>
              </p:custDataLst>
            </p:nvPr>
          </p:nvSpPr>
          <p:spPr>
            <a:xfrm>
              <a:off x="468080" y="3501599"/>
              <a:ext cx="249471" cy="145166"/>
            </a:xfrm>
            <a:custGeom>
              <a:avLst/>
              <a:gdLst/>
              <a:ahLst/>
              <a:cxnLst/>
              <a:rect l="0" t="0" r="0" b="0"/>
              <a:pathLst>
                <a:path w="249471" h="145166">
                  <a:moveTo>
                    <a:pt x="8170" y="73451"/>
                  </a:moveTo>
                  <a:lnTo>
                    <a:pt x="8170" y="73451"/>
                  </a:lnTo>
                  <a:lnTo>
                    <a:pt x="1428" y="70080"/>
                  </a:lnTo>
                  <a:lnTo>
                    <a:pt x="148" y="68382"/>
                  </a:lnTo>
                  <a:lnTo>
                    <a:pt x="0" y="66543"/>
                  </a:lnTo>
                  <a:lnTo>
                    <a:pt x="606" y="64613"/>
                  </a:lnTo>
                  <a:lnTo>
                    <a:pt x="1717" y="63325"/>
                  </a:lnTo>
                  <a:lnTo>
                    <a:pt x="4831" y="61895"/>
                  </a:lnTo>
                  <a:lnTo>
                    <a:pt x="17294" y="64461"/>
                  </a:lnTo>
                  <a:lnTo>
                    <a:pt x="26571" y="73453"/>
                  </a:lnTo>
                  <a:lnTo>
                    <a:pt x="46890" y="105201"/>
                  </a:lnTo>
                  <a:lnTo>
                    <a:pt x="51865" y="133580"/>
                  </a:lnTo>
                  <a:lnTo>
                    <a:pt x="52471" y="145039"/>
                  </a:lnTo>
                  <a:lnTo>
                    <a:pt x="52521" y="145165"/>
                  </a:lnTo>
                  <a:lnTo>
                    <a:pt x="51196" y="121857"/>
                  </a:lnTo>
                  <a:lnTo>
                    <a:pt x="45872" y="101315"/>
                  </a:lnTo>
                  <a:lnTo>
                    <a:pt x="38803" y="76192"/>
                  </a:lnTo>
                  <a:lnTo>
                    <a:pt x="28770" y="45571"/>
                  </a:lnTo>
                  <a:lnTo>
                    <a:pt x="21332" y="24503"/>
                  </a:lnTo>
                  <a:lnTo>
                    <a:pt x="22589" y="24591"/>
                  </a:lnTo>
                  <a:lnTo>
                    <a:pt x="53404" y="34296"/>
                  </a:lnTo>
                  <a:lnTo>
                    <a:pt x="80918" y="44054"/>
                  </a:lnTo>
                  <a:lnTo>
                    <a:pt x="107963" y="51021"/>
                  </a:lnTo>
                  <a:lnTo>
                    <a:pt x="136595" y="53400"/>
                  </a:lnTo>
                  <a:lnTo>
                    <a:pt x="152031" y="53956"/>
                  </a:lnTo>
                  <a:lnTo>
                    <a:pt x="157700" y="52693"/>
                  </a:lnTo>
                  <a:lnTo>
                    <a:pt x="165879" y="47527"/>
                  </a:lnTo>
                  <a:lnTo>
                    <a:pt x="174451" y="36685"/>
                  </a:lnTo>
                  <a:lnTo>
                    <a:pt x="178089" y="21165"/>
                  </a:lnTo>
                  <a:lnTo>
                    <a:pt x="175176" y="11172"/>
                  </a:lnTo>
                  <a:lnTo>
                    <a:pt x="169884" y="3438"/>
                  </a:lnTo>
                  <a:lnTo>
                    <a:pt x="165180" y="0"/>
                  </a:lnTo>
                  <a:lnTo>
                    <a:pt x="161527" y="2612"/>
                  </a:lnTo>
                  <a:lnTo>
                    <a:pt x="140455" y="32150"/>
                  </a:lnTo>
                  <a:lnTo>
                    <a:pt x="125917" y="61684"/>
                  </a:lnTo>
                  <a:lnTo>
                    <a:pt x="122652" y="71957"/>
                  </a:lnTo>
                  <a:lnTo>
                    <a:pt x="122786" y="90896"/>
                  </a:lnTo>
                  <a:lnTo>
                    <a:pt x="124797" y="99897"/>
                  </a:lnTo>
                  <a:lnTo>
                    <a:pt x="134558" y="115544"/>
                  </a:lnTo>
                  <a:lnTo>
                    <a:pt x="141112" y="122679"/>
                  </a:lnTo>
                  <a:lnTo>
                    <a:pt x="157802" y="130608"/>
                  </a:lnTo>
                  <a:lnTo>
                    <a:pt x="177684" y="132721"/>
                  </a:lnTo>
                  <a:lnTo>
                    <a:pt x="200632" y="128956"/>
                  </a:lnTo>
                  <a:lnTo>
                    <a:pt x="230609" y="115532"/>
                  </a:lnTo>
                  <a:lnTo>
                    <a:pt x="249470" y="1052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231"/>
            <p:cNvSpPr/>
            <p:nvPr>
              <p:custDataLst>
                <p:tags r:id="rId256"/>
              </p:custDataLst>
            </p:nvPr>
          </p:nvSpPr>
          <p:spPr>
            <a:xfrm>
              <a:off x="1584855" y="3063140"/>
              <a:ext cx="179554" cy="245211"/>
            </a:xfrm>
            <a:custGeom>
              <a:avLst/>
              <a:gdLst/>
              <a:ahLst/>
              <a:cxnLst/>
              <a:rect l="0" t="0" r="0" b="0"/>
              <a:pathLst>
                <a:path w="179554" h="245211">
                  <a:moveTo>
                    <a:pt x="91545" y="175360"/>
                  </a:moveTo>
                  <a:lnTo>
                    <a:pt x="91545" y="175360"/>
                  </a:lnTo>
                  <a:lnTo>
                    <a:pt x="77239" y="175360"/>
                  </a:lnTo>
                  <a:lnTo>
                    <a:pt x="50094" y="169402"/>
                  </a:lnTo>
                  <a:lnTo>
                    <a:pt x="44861" y="169271"/>
                  </a:lnTo>
                  <a:lnTo>
                    <a:pt x="27383" y="175829"/>
                  </a:lnTo>
                  <a:lnTo>
                    <a:pt x="8799" y="186709"/>
                  </a:lnTo>
                  <a:lnTo>
                    <a:pt x="4631" y="191393"/>
                  </a:lnTo>
                  <a:lnTo>
                    <a:pt x="0" y="202241"/>
                  </a:lnTo>
                  <a:lnTo>
                    <a:pt x="176" y="207392"/>
                  </a:lnTo>
                  <a:lnTo>
                    <a:pt x="4135" y="216878"/>
                  </a:lnTo>
                  <a:lnTo>
                    <a:pt x="7871" y="219972"/>
                  </a:lnTo>
                  <a:lnTo>
                    <a:pt x="17668" y="223410"/>
                  </a:lnTo>
                  <a:lnTo>
                    <a:pt x="35084" y="225345"/>
                  </a:lnTo>
                  <a:lnTo>
                    <a:pt x="57020" y="219177"/>
                  </a:lnTo>
                  <a:lnTo>
                    <a:pt x="78023" y="201670"/>
                  </a:lnTo>
                  <a:lnTo>
                    <a:pt x="94943" y="179057"/>
                  </a:lnTo>
                  <a:lnTo>
                    <a:pt x="114927" y="148075"/>
                  </a:lnTo>
                  <a:lnTo>
                    <a:pt x="126183" y="128948"/>
                  </a:lnTo>
                  <a:lnTo>
                    <a:pt x="137920" y="108435"/>
                  </a:lnTo>
                  <a:lnTo>
                    <a:pt x="147862" y="87704"/>
                  </a:lnTo>
                  <a:lnTo>
                    <a:pt x="156607" y="66829"/>
                  </a:lnTo>
                  <a:lnTo>
                    <a:pt x="164553" y="45856"/>
                  </a:lnTo>
                  <a:lnTo>
                    <a:pt x="175263" y="16908"/>
                  </a:lnTo>
                  <a:lnTo>
                    <a:pt x="179107" y="6225"/>
                  </a:lnTo>
                  <a:lnTo>
                    <a:pt x="179553" y="1220"/>
                  </a:lnTo>
                  <a:lnTo>
                    <a:pt x="177734" y="0"/>
                  </a:lnTo>
                  <a:lnTo>
                    <a:pt x="174404" y="1304"/>
                  </a:lnTo>
                  <a:lnTo>
                    <a:pt x="149492" y="30105"/>
                  </a:lnTo>
                  <a:lnTo>
                    <a:pt x="130940" y="60708"/>
                  </a:lnTo>
                  <a:lnTo>
                    <a:pt x="122042" y="77758"/>
                  </a:lnTo>
                  <a:lnTo>
                    <a:pt x="114698" y="94770"/>
                  </a:lnTo>
                  <a:lnTo>
                    <a:pt x="108392" y="111755"/>
                  </a:lnTo>
                  <a:lnTo>
                    <a:pt x="102776" y="128724"/>
                  </a:lnTo>
                  <a:lnTo>
                    <a:pt x="100444" y="144975"/>
                  </a:lnTo>
                  <a:lnTo>
                    <a:pt x="101615" y="176201"/>
                  </a:lnTo>
                  <a:lnTo>
                    <a:pt x="110602" y="199017"/>
                  </a:lnTo>
                  <a:lnTo>
                    <a:pt x="129647" y="221881"/>
                  </a:lnTo>
                  <a:lnTo>
                    <a:pt x="161395" y="2452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232"/>
            <p:cNvSpPr/>
            <p:nvPr>
              <p:custDataLst>
                <p:tags r:id="rId257"/>
              </p:custDataLst>
            </p:nvPr>
          </p:nvSpPr>
          <p:spPr>
            <a:xfrm>
              <a:off x="1277818" y="3079750"/>
              <a:ext cx="271583" cy="215901"/>
            </a:xfrm>
            <a:custGeom>
              <a:avLst/>
              <a:gdLst/>
              <a:ahLst/>
              <a:cxnLst/>
              <a:rect l="0" t="0" r="0" b="0"/>
              <a:pathLst>
                <a:path w="271583" h="215901">
                  <a:moveTo>
                    <a:pt x="74732" y="0"/>
                  </a:moveTo>
                  <a:lnTo>
                    <a:pt x="74732" y="0"/>
                  </a:lnTo>
                  <a:lnTo>
                    <a:pt x="64062" y="26367"/>
                  </a:lnTo>
                  <a:lnTo>
                    <a:pt x="53762" y="49113"/>
                  </a:lnTo>
                  <a:lnTo>
                    <a:pt x="42129" y="78037"/>
                  </a:lnTo>
                  <a:lnTo>
                    <a:pt x="29903" y="109707"/>
                  </a:lnTo>
                  <a:lnTo>
                    <a:pt x="18825" y="140481"/>
                  </a:lnTo>
                  <a:lnTo>
                    <a:pt x="11549" y="165917"/>
                  </a:lnTo>
                  <a:lnTo>
                    <a:pt x="3487" y="193329"/>
                  </a:lnTo>
                  <a:lnTo>
                    <a:pt x="0" y="204744"/>
                  </a:lnTo>
                  <a:lnTo>
                    <a:pt x="216" y="204935"/>
                  </a:lnTo>
                  <a:lnTo>
                    <a:pt x="2338" y="201384"/>
                  </a:lnTo>
                  <a:lnTo>
                    <a:pt x="9573" y="171699"/>
                  </a:lnTo>
                  <a:lnTo>
                    <a:pt x="10126" y="165265"/>
                  </a:lnTo>
                  <a:lnTo>
                    <a:pt x="11906" y="160271"/>
                  </a:lnTo>
                  <a:lnTo>
                    <a:pt x="17646" y="152841"/>
                  </a:lnTo>
                  <a:lnTo>
                    <a:pt x="21153" y="151283"/>
                  </a:lnTo>
                  <a:lnTo>
                    <a:pt x="28812" y="151433"/>
                  </a:lnTo>
                  <a:lnTo>
                    <a:pt x="56777" y="156573"/>
                  </a:lnTo>
                  <a:lnTo>
                    <a:pt x="88227" y="158105"/>
                  </a:lnTo>
                  <a:lnTo>
                    <a:pt x="115341" y="157853"/>
                  </a:lnTo>
                  <a:lnTo>
                    <a:pt x="130175" y="155294"/>
                  </a:lnTo>
                  <a:lnTo>
                    <a:pt x="140060" y="149923"/>
                  </a:lnTo>
                  <a:lnTo>
                    <a:pt x="143684" y="146515"/>
                  </a:lnTo>
                  <a:lnTo>
                    <a:pt x="144689" y="142832"/>
                  </a:lnTo>
                  <a:lnTo>
                    <a:pt x="143948" y="138966"/>
                  </a:lnTo>
                  <a:lnTo>
                    <a:pt x="142043" y="134977"/>
                  </a:lnTo>
                  <a:lnTo>
                    <a:pt x="136163" y="128664"/>
                  </a:lnTo>
                  <a:lnTo>
                    <a:pt x="132619" y="125993"/>
                  </a:lnTo>
                  <a:lnTo>
                    <a:pt x="128140" y="124917"/>
                  </a:lnTo>
                  <a:lnTo>
                    <a:pt x="117519" y="125604"/>
                  </a:lnTo>
                  <a:lnTo>
                    <a:pt x="105743" y="132024"/>
                  </a:lnTo>
                  <a:lnTo>
                    <a:pt x="89095" y="147538"/>
                  </a:lnTo>
                  <a:lnTo>
                    <a:pt x="81116" y="159412"/>
                  </a:lnTo>
                  <a:lnTo>
                    <a:pt x="75993" y="182399"/>
                  </a:lnTo>
                  <a:lnTo>
                    <a:pt x="75573" y="187216"/>
                  </a:lnTo>
                  <a:lnTo>
                    <a:pt x="78869" y="196331"/>
                  </a:lnTo>
                  <a:lnTo>
                    <a:pt x="81723" y="200737"/>
                  </a:lnTo>
                  <a:lnTo>
                    <a:pt x="85037" y="203675"/>
                  </a:lnTo>
                  <a:lnTo>
                    <a:pt x="92483" y="206939"/>
                  </a:lnTo>
                  <a:lnTo>
                    <a:pt x="100495" y="206508"/>
                  </a:lnTo>
                  <a:lnTo>
                    <a:pt x="104608" y="205405"/>
                  </a:lnTo>
                  <a:lnTo>
                    <a:pt x="108055" y="202554"/>
                  </a:lnTo>
                  <a:lnTo>
                    <a:pt x="127690" y="173508"/>
                  </a:lnTo>
                  <a:lnTo>
                    <a:pt x="141219" y="143504"/>
                  </a:lnTo>
                  <a:lnTo>
                    <a:pt x="149514" y="129313"/>
                  </a:lnTo>
                  <a:lnTo>
                    <a:pt x="139893" y="159728"/>
                  </a:lnTo>
                  <a:lnTo>
                    <a:pt x="139156" y="189218"/>
                  </a:lnTo>
                  <a:lnTo>
                    <a:pt x="141700" y="196515"/>
                  </a:lnTo>
                  <a:lnTo>
                    <a:pt x="143366" y="198744"/>
                  </a:lnTo>
                  <a:lnTo>
                    <a:pt x="147099" y="201219"/>
                  </a:lnTo>
                  <a:lnTo>
                    <a:pt x="153167" y="202613"/>
                  </a:lnTo>
                  <a:lnTo>
                    <a:pt x="159216" y="197295"/>
                  </a:lnTo>
                  <a:lnTo>
                    <a:pt x="182852" y="167726"/>
                  </a:lnTo>
                  <a:lnTo>
                    <a:pt x="200116" y="141851"/>
                  </a:lnTo>
                  <a:lnTo>
                    <a:pt x="200655" y="141840"/>
                  </a:lnTo>
                  <a:lnTo>
                    <a:pt x="201014" y="142538"/>
                  </a:lnTo>
                  <a:lnTo>
                    <a:pt x="205296" y="160796"/>
                  </a:lnTo>
                  <a:lnTo>
                    <a:pt x="203807" y="177701"/>
                  </a:lnTo>
                  <a:lnTo>
                    <a:pt x="207380" y="197421"/>
                  </a:lnTo>
                  <a:lnTo>
                    <a:pt x="208319" y="199347"/>
                  </a:lnTo>
                  <a:lnTo>
                    <a:pt x="209651" y="200631"/>
                  </a:lnTo>
                  <a:lnTo>
                    <a:pt x="211245" y="201488"/>
                  </a:lnTo>
                  <a:lnTo>
                    <a:pt x="216779" y="200557"/>
                  </a:lnTo>
                  <a:lnTo>
                    <a:pt x="235200" y="190840"/>
                  </a:lnTo>
                  <a:lnTo>
                    <a:pt x="243182" y="181479"/>
                  </a:lnTo>
                  <a:lnTo>
                    <a:pt x="249788" y="171674"/>
                  </a:lnTo>
                  <a:lnTo>
                    <a:pt x="259323" y="162893"/>
                  </a:lnTo>
                  <a:lnTo>
                    <a:pt x="259882" y="161512"/>
                  </a:lnTo>
                  <a:lnTo>
                    <a:pt x="259549" y="160591"/>
                  </a:lnTo>
                  <a:lnTo>
                    <a:pt x="255263" y="190645"/>
                  </a:lnTo>
                  <a:lnTo>
                    <a:pt x="256803" y="200207"/>
                  </a:lnTo>
                  <a:lnTo>
                    <a:pt x="261721" y="207279"/>
                  </a:lnTo>
                  <a:lnTo>
                    <a:pt x="271582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233"/>
            <p:cNvSpPr/>
            <p:nvPr>
              <p:custDataLst>
                <p:tags r:id="rId258"/>
              </p:custDataLst>
            </p:nvPr>
          </p:nvSpPr>
          <p:spPr>
            <a:xfrm>
              <a:off x="1168400" y="3198794"/>
              <a:ext cx="101601" cy="126888"/>
            </a:xfrm>
            <a:custGeom>
              <a:avLst/>
              <a:gdLst/>
              <a:ahLst/>
              <a:cxnLst/>
              <a:rect l="0" t="0" r="0" b="0"/>
              <a:pathLst>
                <a:path w="101601" h="126888">
                  <a:moveTo>
                    <a:pt x="101600" y="14306"/>
                  </a:moveTo>
                  <a:lnTo>
                    <a:pt x="101600" y="14306"/>
                  </a:lnTo>
                  <a:lnTo>
                    <a:pt x="94858" y="7564"/>
                  </a:lnTo>
                  <a:lnTo>
                    <a:pt x="77182" y="0"/>
                  </a:lnTo>
                  <a:lnTo>
                    <a:pt x="60173" y="1127"/>
                  </a:lnTo>
                  <a:lnTo>
                    <a:pt x="34527" y="9696"/>
                  </a:lnTo>
                  <a:lnTo>
                    <a:pt x="22401" y="17196"/>
                  </a:lnTo>
                  <a:lnTo>
                    <a:pt x="17012" y="25233"/>
                  </a:lnTo>
                  <a:lnTo>
                    <a:pt x="16986" y="30057"/>
                  </a:lnTo>
                  <a:lnTo>
                    <a:pt x="20720" y="41062"/>
                  </a:lnTo>
                  <a:lnTo>
                    <a:pt x="39684" y="69032"/>
                  </a:lnTo>
                  <a:lnTo>
                    <a:pt x="60050" y="91490"/>
                  </a:lnTo>
                  <a:lnTo>
                    <a:pt x="63317" y="97513"/>
                  </a:lnTo>
                  <a:lnTo>
                    <a:pt x="65065" y="107966"/>
                  </a:lnTo>
                  <a:lnTo>
                    <a:pt x="64543" y="112729"/>
                  </a:lnTo>
                  <a:lnTo>
                    <a:pt x="62079" y="116610"/>
                  </a:lnTo>
                  <a:lnTo>
                    <a:pt x="53696" y="122804"/>
                  </a:lnTo>
                  <a:lnTo>
                    <a:pt x="37077" y="126887"/>
                  </a:lnTo>
                  <a:lnTo>
                    <a:pt x="28708" y="125960"/>
                  </a:lnTo>
                  <a:lnTo>
                    <a:pt x="25489" y="124726"/>
                  </a:lnTo>
                  <a:lnTo>
                    <a:pt x="14216" y="109504"/>
                  </a:lnTo>
                  <a:lnTo>
                    <a:pt x="3540" y="89215"/>
                  </a:lnTo>
                  <a:lnTo>
                    <a:pt x="0" y="71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234"/>
            <p:cNvSpPr/>
            <p:nvPr>
              <p:custDataLst>
                <p:tags r:id="rId259"/>
              </p:custDataLst>
            </p:nvPr>
          </p:nvSpPr>
          <p:spPr>
            <a:xfrm>
              <a:off x="1041400" y="3228666"/>
              <a:ext cx="57151" cy="9835"/>
            </a:xfrm>
            <a:custGeom>
              <a:avLst/>
              <a:gdLst/>
              <a:ahLst/>
              <a:cxnLst/>
              <a:rect l="0" t="0" r="0" b="0"/>
              <a:pathLst>
                <a:path w="57151" h="9835">
                  <a:moveTo>
                    <a:pt x="0" y="9834"/>
                  </a:moveTo>
                  <a:lnTo>
                    <a:pt x="0" y="9834"/>
                  </a:lnTo>
                  <a:lnTo>
                    <a:pt x="0" y="6463"/>
                  </a:lnTo>
                  <a:lnTo>
                    <a:pt x="1411" y="5470"/>
                  </a:lnTo>
                  <a:lnTo>
                    <a:pt x="27437" y="0"/>
                  </a:lnTo>
                  <a:lnTo>
                    <a:pt x="57150" y="3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235"/>
            <p:cNvSpPr/>
            <p:nvPr>
              <p:custDataLst>
                <p:tags r:id="rId260"/>
              </p:custDataLst>
            </p:nvPr>
          </p:nvSpPr>
          <p:spPr>
            <a:xfrm>
              <a:off x="1047600" y="3120498"/>
              <a:ext cx="57301" cy="207117"/>
            </a:xfrm>
            <a:custGeom>
              <a:avLst/>
              <a:gdLst/>
              <a:ahLst/>
              <a:cxnLst/>
              <a:rect l="0" t="0" r="0" b="0"/>
              <a:pathLst>
                <a:path w="57301" h="207117">
                  <a:moveTo>
                    <a:pt x="44600" y="16402"/>
                  </a:moveTo>
                  <a:lnTo>
                    <a:pt x="44600" y="16402"/>
                  </a:lnTo>
                  <a:lnTo>
                    <a:pt x="55535" y="0"/>
                  </a:lnTo>
                  <a:lnTo>
                    <a:pt x="53406" y="11621"/>
                  </a:lnTo>
                  <a:lnTo>
                    <a:pt x="38194" y="39679"/>
                  </a:lnTo>
                  <a:lnTo>
                    <a:pt x="25525" y="66494"/>
                  </a:lnTo>
                  <a:lnTo>
                    <a:pt x="13545" y="96520"/>
                  </a:lnTo>
                  <a:lnTo>
                    <a:pt x="3516" y="126329"/>
                  </a:lnTo>
                  <a:lnTo>
                    <a:pt x="0" y="154158"/>
                  </a:lnTo>
                  <a:lnTo>
                    <a:pt x="1494" y="177816"/>
                  </a:lnTo>
                  <a:lnTo>
                    <a:pt x="6862" y="193034"/>
                  </a:lnTo>
                  <a:lnTo>
                    <a:pt x="17715" y="202620"/>
                  </a:lnTo>
                  <a:lnTo>
                    <a:pt x="24560" y="206164"/>
                  </a:lnTo>
                  <a:lnTo>
                    <a:pt x="31240" y="207116"/>
                  </a:lnTo>
                  <a:lnTo>
                    <a:pt x="57300" y="200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236"/>
            <p:cNvSpPr/>
            <p:nvPr>
              <p:custDataLst>
                <p:tags r:id="rId261"/>
              </p:custDataLst>
            </p:nvPr>
          </p:nvSpPr>
          <p:spPr>
            <a:xfrm>
              <a:off x="944057" y="3260014"/>
              <a:ext cx="57241" cy="94693"/>
            </a:xfrm>
            <a:custGeom>
              <a:avLst/>
              <a:gdLst/>
              <a:ahLst/>
              <a:cxnLst/>
              <a:rect l="0" t="0" r="0" b="0"/>
              <a:pathLst>
                <a:path w="57241" h="94693">
                  <a:moveTo>
                    <a:pt x="33843" y="22936"/>
                  </a:moveTo>
                  <a:lnTo>
                    <a:pt x="33843" y="22936"/>
                  </a:lnTo>
                  <a:lnTo>
                    <a:pt x="33843" y="19565"/>
                  </a:lnTo>
                  <a:lnTo>
                    <a:pt x="33138" y="18572"/>
                  </a:lnTo>
                  <a:lnTo>
                    <a:pt x="31962" y="17910"/>
                  </a:lnTo>
                  <a:lnTo>
                    <a:pt x="30472" y="17469"/>
                  </a:lnTo>
                  <a:lnTo>
                    <a:pt x="25054" y="20741"/>
                  </a:lnTo>
                  <a:lnTo>
                    <a:pt x="14070" y="32398"/>
                  </a:lnTo>
                  <a:lnTo>
                    <a:pt x="1088" y="51930"/>
                  </a:lnTo>
                  <a:lnTo>
                    <a:pt x="0" y="62633"/>
                  </a:lnTo>
                  <a:lnTo>
                    <a:pt x="3354" y="78678"/>
                  </a:lnTo>
                  <a:lnTo>
                    <a:pt x="5051" y="83380"/>
                  </a:lnTo>
                  <a:lnTo>
                    <a:pt x="9004" y="87221"/>
                  </a:lnTo>
                  <a:lnTo>
                    <a:pt x="20922" y="93370"/>
                  </a:lnTo>
                  <a:lnTo>
                    <a:pt x="33745" y="94692"/>
                  </a:lnTo>
                  <a:lnTo>
                    <a:pt x="40128" y="94056"/>
                  </a:lnTo>
                  <a:lnTo>
                    <a:pt x="45088" y="92222"/>
                  </a:lnTo>
                  <a:lnTo>
                    <a:pt x="52482" y="86420"/>
                  </a:lnTo>
                  <a:lnTo>
                    <a:pt x="56238" y="79138"/>
                  </a:lnTo>
                  <a:lnTo>
                    <a:pt x="57240" y="75221"/>
                  </a:lnTo>
                  <a:lnTo>
                    <a:pt x="55279" y="52852"/>
                  </a:lnTo>
                  <a:lnTo>
                    <a:pt x="46858" y="23882"/>
                  </a:lnTo>
                  <a:lnTo>
                    <a:pt x="39392" y="10892"/>
                  </a:lnTo>
                  <a:lnTo>
                    <a:pt x="31370" y="3472"/>
                  </a:lnTo>
                  <a:lnTo>
                    <a:pt x="23102" y="174"/>
                  </a:lnTo>
                  <a:lnTo>
                    <a:pt x="19627" y="0"/>
                  </a:lnTo>
                  <a:lnTo>
                    <a:pt x="13884" y="1688"/>
                  </a:lnTo>
                  <a:lnTo>
                    <a:pt x="12776" y="3127"/>
                  </a:lnTo>
                  <a:lnTo>
                    <a:pt x="12743" y="4791"/>
                  </a:lnTo>
                  <a:lnTo>
                    <a:pt x="14793" y="102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237"/>
            <p:cNvSpPr/>
            <p:nvPr>
              <p:custDataLst>
                <p:tags r:id="rId262"/>
              </p:custDataLst>
            </p:nvPr>
          </p:nvSpPr>
          <p:spPr>
            <a:xfrm>
              <a:off x="724292" y="3255416"/>
              <a:ext cx="221859" cy="119616"/>
            </a:xfrm>
            <a:custGeom>
              <a:avLst/>
              <a:gdLst/>
              <a:ahLst/>
              <a:cxnLst/>
              <a:rect l="0" t="0" r="0" b="0"/>
              <a:pathLst>
                <a:path w="221859" h="119616">
                  <a:moveTo>
                    <a:pt x="5958" y="8484"/>
                  </a:moveTo>
                  <a:lnTo>
                    <a:pt x="5958" y="8484"/>
                  </a:lnTo>
                  <a:lnTo>
                    <a:pt x="5958" y="4825"/>
                  </a:lnTo>
                  <a:lnTo>
                    <a:pt x="5958" y="6388"/>
                  </a:lnTo>
                  <a:lnTo>
                    <a:pt x="932" y="32693"/>
                  </a:lnTo>
                  <a:lnTo>
                    <a:pt x="0" y="60813"/>
                  </a:lnTo>
                  <a:lnTo>
                    <a:pt x="1194" y="79013"/>
                  </a:lnTo>
                  <a:lnTo>
                    <a:pt x="13937" y="110313"/>
                  </a:lnTo>
                  <a:lnTo>
                    <a:pt x="17259" y="119089"/>
                  </a:lnTo>
                  <a:lnTo>
                    <a:pt x="18431" y="119615"/>
                  </a:lnTo>
                  <a:lnTo>
                    <a:pt x="19918" y="119260"/>
                  </a:lnTo>
                  <a:lnTo>
                    <a:pt x="21615" y="118318"/>
                  </a:lnTo>
                  <a:lnTo>
                    <a:pt x="30745" y="103508"/>
                  </a:lnTo>
                  <a:lnTo>
                    <a:pt x="39016" y="74504"/>
                  </a:lnTo>
                  <a:lnTo>
                    <a:pt x="51790" y="43397"/>
                  </a:lnTo>
                  <a:lnTo>
                    <a:pt x="56104" y="29762"/>
                  </a:lnTo>
                  <a:lnTo>
                    <a:pt x="57028" y="29725"/>
                  </a:lnTo>
                  <a:lnTo>
                    <a:pt x="61698" y="33044"/>
                  </a:lnTo>
                  <a:lnTo>
                    <a:pt x="65539" y="36568"/>
                  </a:lnTo>
                  <a:lnTo>
                    <a:pt x="71668" y="52632"/>
                  </a:lnTo>
                  <a:lnTo>
                    <a:pt x="77144" y="82762"/>
                  </a:lnTo>
                  <a:lnTo>
                    <a:pt x="81168" y="94496"/>
                  </a:lnTo>
                  <a:lnTo>
                    <a:pt x="83615" y="94047"/>
                  </a:lnTo>
                  <a:lnTo>
                    <a:pt x="91978" y="89786"/>
                  </a:lnTo>
                  <a:lnTo>
                    <a:pt x="111957" y="69341"/>
                  </a:lnTo>
                  <a:lnTo>
                    <a:pt x="129009" y="40940"/>
                  </a:lnTo>
                  <a:lnTo>
                    <a:pt x="142998" y="13553"/>
                  </a:lnTo>
                  <a:lnTo>
                    <a:pt x="149339" y="1049"/>
                  </a:lnTo>
                  <a:lnTo>
                    <a:pt x="150228" y="0"/>
                  </a:lnTo>
                  <a:lnTo>
                    <a:pt x="150822" y="5"/>
                  </a:lnTo>
                  <a:lnTo>
                    <a:pt x="151217" y="715"/>
                  </a:lnTo>
                  <a:lnTo>
                    <a:pt x="142418" y="27201"/>
                  </a:lnTo>
                  <a:lnTo>
                    <a:pt x="136780" y="54795"/>
                  </a:lnTo>
                  <a:lnTo>
                    <a:pt x="137714" y="69989"/>
                  </a:lnTo>
                  <a:lnTo>
                    <a:pt x="144244" y="83797"/>
                  </a:lnTo>
                  <a:lnTo>
                    <a:pt x="154202" y="95579"/>
                  </a:lnTo>
                  <a:lnTo>
                    <a:pt x="165683" y="103167"/>
                  </a:lnTo>
                  <a:lnTo>
                    <a:pt x="171708" y="104061"/>
                  </a:lnTo>
                  <a:lnTo>
                    <a:pt x="184047" y="101292"/>
                  </a:lnTo>
                  <a:lnTo>
                    <a:pt x="221858" y="84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" name="SMARTInkShape-238"/>
          <p:cNvSpPr/>
          <p:nvPr>
            <p:custDataLst>
              <p:tags r:id="rId3"/>
            </p:custDataLst>
          </p:nvPr>
        </p:nvSpPr>
        <p:spPr>
          <a:xfrm>
            <a:off x="2207095" y="1604422"/>
            <a:ext cx="212256" cy="144828"/>
          </a:xfrm>
          <a:custGeom>
            <a:avLst/>
            <a:gdLst/>
            <a:ahLst/>
            <a:cxnLst/>
            <a:rect l="0" t="0" r="0" b="0"/>
            <a:pathLst>
              <a:path w="212256" h="144828">
                <a:moveTo>
                  <a:pt x="117005" y="27528"/>
                </a:moveTo>
                <a:lnTo>
                  <a:pt x="117005" y="27528"/>
                </a:lnTo>
                <a:lnTo>
                  <a:pt x="120376" y="20786"/>
                </a:lnTo>
                <a:lnTo>
                  <a:pt x="120149" y="13713"/>
                </a:lnTo>
                <a:lnTo>
                  <a:pt x="119101" y="9851"/>
                </a:lnTo>
                <a:lnTo>
                  <a:pt x="114174" y="3679"/>
                </a:lnTo>
                <a:lnTo>
                  <a:pt x="110884" y="1045"/>
                </a:lnTo>
                <a:lnTo>
                  <a:pt x="99703" y="0"/>
                </a:lnTo>
                <a:lnTo>
                  <a:pt x="83915" y="3299"/>
                </a:lnTo>
                <a:lnTo>
                  <a:pt x="62787" y="11821"/>
                </a:lnTo>
                <a:lnTo>
                  <a:pt x="41167" y="24545"/>
                </a:lnTo>
                <a:lnTo>
                  <a:pt x="21916" y="40313"/>
                </a:lnTo>
                <a:lnTo>
                  <a:pt x="8656" y="59081"/>
                </a:lnTo>
                <a:lnTo>
                  <a:pt x="0" y="89480"/>
                </a:lnTo>
                <a:lnTo>
                  <a:pt x="3619" y="106568"/>
                </a:lnTo>
                <a:lnTo>
                  <a:pt x="7548" y="114088"/>
                </a:lnTo>
                <a:lnTo>
                  <a:pt x="33303" y="134785"/>
                </a:lnTo>
                <a:lnTo>
                  <a:pt x="57697" y="142225"/>
                </a:lnTo>
                <a:lnTo>
                  <a:pt x="85001" y="144827"/>
                </a:lnTo>
                <a:lnTo>
                  <a:pt x="113600" y="143631"/>
                </a:lnTo>
                <a:lnTo>
                  <a:pt x="139010" y="138866"/>
                </a:lnTo>
                <a:lnTo>
                  <a:pt x="161357" y="132751"/>
                </a:lnTo>
                <a:lnTo>
                  <a:pt x="193055" y="123075"/>
                </a:lnTo>
                <a:lnTo>
                  <a:pt x="203979" y="118398"/>
                </a:lnTo>
                <a:lnTo>
                  <a:pt x="212255" y="11642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SMARTInkShape-239"/>
          <p:cNvSpPr/>
          <p:nvPr>
            <p:custDataLst>
              <p:tags r:id="rId4"/>
            </p:custDataLst>
          </p:nvPr>
        </p:nvSpPr>
        <p:spPr>
          <a:xfrm>
            <a:off x="95721" y="2217033"/>
            <a:ext cx="158280" cy="220440"/>
          </a:xfrm>
          <a:custGeom>
            <a:avLst/>
            <a:gdLst/>
            <a:ahLst/>
            <a:cxnLst/>
            <a:rect l="0" t="0" r="0" b="0"/>
            <a:pathLst>
              <a:path w="158280" h="220440">
                <a:moveTo>
                  <a:pt x="37629" y="5467"/>
                </a:moveTo>
                <a:lnTo>
                  <a:pt x="37629" y="5467"/>
                </a:lnTo>
                <a:lnTo>
                  <a:pt x="32162" y="0"/>
                </a:lnTo>
                <a:lnTo>
                  <a:pt x="31868" y="411"/>
                </a:lnTo>
                <a:lnTo>
                  <a:pt x="31541" y="2749"/>
                </a:lnTo>
                <a:lnTo>
                  <a:pt x="40714" y="28381"/>
                </a:lnTo>
                <a:lnTo>
                  <a:pt x="38151" y="50984"/>
                </a:lnTo>
                <a:lnTo>
                  <a:pt x="34804" y="72263"/>
                </a:lnTo>
                <a:lnTo>
                  <a:pt x="29083" y="95832"/>
                </a:lnTo>
                <a:lnTo>
                  <a:pt x="21836" y="121124"/>
                </a:lnTo>
                <a:lnTo>
                  <a:pt x="13912" y="148827"/>
                </a:lnTo>
                <a:lnTo>
                  <a:pt x="7568" y="173840"/>
                </a:lnTo>
                <a:lnTo>
                  <a:pt x="1911" y="202111"/>
                </a:lnTo>
                <a:lnTo>
                  <a:pt x="0" y="217563"/>
                </a:lnTo>
                <a:lnTo>
                  <a:pt x="548" y="218831"/>
                </a:lnTo>
                <a:lnTo>
                  <a:pt x="1620" y="219676"/>
                </a:lnTo>
                <a:lnTo>
                  <a:pt x="3040" y="220240"/>
                </a:lnTo>
                <a:lnTo>
                  <a:pt x="24891" y="220439"/>
                </a:lnTo>
                <a:lnTo>
                  <a:pt x="54084" y="216297"/>
                </a:lnTo>
                <a:lnTo>
                  <a:pt x="83192" y="215396"/>
                </a:lnTo>
                <a:lnTo>
                  <a:pt x="112277" y="213248"/>
                </a:lnTo>
                <a:lnTo>
                  <a:pt x="140647" y="209572"/>
                </a:lnTo>
                <a:lnTo>
                  <a:pt x="158279" y="2086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SMARTInkShape-Group45"/>
          <p:cNvGrpSpPr/>
          <p:nvPr/>
        </p:nvGrpSpPr>
        <p:grpSpPr>
          <a:xfrm>
            <a:off x="3452802" y="1130300"/>
            <a:ext cx="410237" cy="372588"/>
            <a:chOff x="3452802" y="1130300"/>
            <a:chExt cx="410237" cy="372588"/>
          </a:xfrm>
        </p:grpSpPr>
        <p:sp>
          <p:nvSpPr>
            <p:cNvPr id="31" name="SMARTInkShape-240"/>
            <p:cNvSpPr/>
            <p:nvPr>
              <p:custDataLst>
                <p:tags r:id="rId245"/>
              </p:custDataLst>
            </p:nvPr>
          </p:nvSpPr>
          <p:spPr>
            <a:xfrm>
              <a:off x="3709283" y="1333500"/>
              <a:ext cx="153756" cy="6351"/>
            </a:xfrm>
            <a:custGeom>
              <a:avLst/>
              <a:gdLst/>
              <a:ahLst/>
              <a:cxnLst/>
              <a:rect l="0" t="0" r="0" b="0"/>
              <a:pathLst>
                <a:path w="153756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883"/>
                  </a:lnTo>
                  <a:lnTo>
                    <a:pt x="6120" y="261"/>
                  </a:lnTo>
                  <a:lnTo>
                    <a:pt x="35334" y="52"/>
                  </a:lnTo>
                  <a:lnTo>
                    <a:pt x="61275" y="721"/>
                  </a:lnTo>
                  <a:lnTo>
                    <a:pt x="90285" y="4369"/>
                  </a:lnTo>
                  <a:lnTo>
                    <a:pt x="116362" y="5057"/>
                  </a:lnTo>
                  <a:lnTo>
                    <a:pt x="147429" y="537"/>
                  </a:lnTo>
                  <a:lnTo>
                    <a:pt x="153755" y="159"/>
                  </a:lnTo>
                  <a:lnTo>
                    <a:pt x="153715" y="106"/>
                  </a:lnTo>
                  <a:lnTo>
                    <a:pt x="1515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241"/>
            <p:cNvSpPr/>
            <p:nvPr>
              <p:custDataLst>
                <p:tags r:id="rId246"/>
              </p:custDataLst>
            </p:nvPr>
          </p:nvSpPr>
          <p:spPr>
            <a:xfrm>
              <a:off x="3765550" y="1333500"/>
              <a:ext cx="6351" cy="169388"/>
            </a:xfrm>
            <a:custGeom>
              <a:avLst/>
              <a:gdLst/>
              <a:ahLst/>
              <a:cxnLst/>
              <a:rect l="0" t="0" r="0" b="0"/>
              <a:pathLst>
                <a:path w="6351" h="169388">
                  <a:moveTo>
                    <a:pt x="0" y="0"/>
                  </a:moveTo>
                  <a:lnTo>
                    <a:pt x="0" y="0"/>
                  </a:lnTo>
                  <a:lnTo>
                    <a:pt x="0" y="23087"/>
                  </a:lnTo>
                  <a:lnTo>
                    <a:pt x="0" y="53172"/>
                  </a:lnTo>
                  <a:lnTo>
                    <a:pt x="0" y="84742"/>
                  </a:lnTo>
                  <a:lnTo>
                    <a:pt x="0" y="115028"/>
                  </a:lnTo>
                  <a:lnTo>
                    <a:pt x="0" y="144939"/>
                  </a:lnTo>
                  <a:lnTo>
                    <a:pt x="705" y="156845"/>
                  </a:lnTo>
                  <a:lnTo>
                    <a:pt x="5467" y="169387"/>
                  </a:lnTo>
                  <a:lnTo>
                    <a:pt x="635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242"/>
            <p:cNvSpPr/>
            <p:nvPr>
              <p:custDataLst>
                <p:tags r:id="rId247"/>
              </p:custDataLst>
            </p:nvPr>
          </p:nvSpPr>
          <p:spPr>
            <a:xfrm>
              <a:off x="3490680" y="1137193"/>
              <a:ext cx="243121" cy="18508"/>
            </a:xfrm>
            <a:custGeom>
              <a:avLst/>
              <a:gdLst/>
              <a:ahLst/>
              <a:cxnLst/>
              <a:rect l="0" t="0" r="0" b="0"/>
              <a:pathLst>
                <a:path w="243121" h="18508">
                  <a:moveTo>
                    <a:pt x="8170" y="18507"/>
                  </a:moveTo>
                  <a:lnTo>
                    <a:pt x="8170" y="18507"/>
                  </a:lnTo>
                  <a:lnTo>
                    <a:pt x="1428" y="15136"/>
                  </a:lnTo>
                  <a:lnTo>
                    <a:pt x="148" y="13437"/>
                  </a:lnTo>
                  <a:lnTo>
                    <a:pt x="0" y="11599"/>
                  </a:lnTo>
                  <a:lnTo>
                    <a:pt x="606" y="9669"/>
                  </a:lnTo>
                  <a:lnTo>
                    <a:pt x="18316" y="3580"/>
                  </a:lnTo>
                  <a:lnTo>
                    <a:pt x="49276" y="679"/>
                  </a:lnTo>
                  <a:lnTo>
                    <a:pt x="76769" y="0"/>
                  </a:lnTo>
                  <a:lnTo>
                    <a:pt x="106392" y="404"/>
                  </a:lnTo>
                  <a:lnTo>
                    <a:pt x="133669" y="2935"/>
                  </a:lnTo>
                  <a:lnTo>
                    <a:pt x="159903" y="4531"/>
                  </a:lnTo>
                  <a:lnTo>
                    <a:pt x="184262" y="5240"/>
                  </a:lnTo>
                  <a:lnTo>
                    <a:pt x="212432" y="5639"/>
                  </a:lnTo>
                  <a:lnTo>
                    <a:pt x="236657" y="5785"/>
                  </a:lnTo>
                  <a:lnTo>
                    <a:pt x="238812" y="6498"/>
                  </a:lnTo>
                  <a:lnTo>
                    <a:pt x="240248" y="7679"/>
                  </a:lnTo>
                  <a:lnTo>
                    <a:pt x="243120" y="121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43"/>
            <p:cNvSpPr/>
            <p:nvPr>
              <p:custDataLst>
                <p:tags r:id="rId248"/>
              </p:custDataLst>
            </p:nvPr>
          </p:nvSpPr>
          <p:spPr>
            <a:xfrm>
              <a:off x="3498850" y="1263650"/>
              <a:ext cx="177801" cy="12701"/>
            </a:xfrm>
            <a:custGeom>
              <a:avLst/>
              <a:gdLst/>
              <a:ahLst/>
              <a:cxnLst/>
              <a:rect l="0" t="0" r="0" b="0"/>
              <a:pathLst>
                <a:path w="177801" h="12701">
                  <a:moveTo>
                    <a:pt x="0" y="12700"/>
                  </a:moveTo>
                  <a:lnTo>
                    <a:pt x="0" y="12700"/>
                  </a:lnTo>
                  <a:lnTo>
                    <a:pt x="27299" y="12700"/>
                  </a:lnTo>
                  <a:lnTo>
                    <a:pt x="48116" y="12700"/>
                  </a:lnTo>
                  <a:lnTo>
                    <a:pt x="71479" y="12700"/>
                  </a:lnTo>
                  <a:lnTo>
                    <a:pt x="94093" y="12700"/>
                  </a:lnTo>
                  <a:lnTo>
                    <a:pt x="124776" y="12700"/>
                  </a:lnTo>
                  <a:lnTo>
                    <a:pt x="153685" y="12700"/>
                  </a:lnTo>
                  <a:lnTo>
                    <a:pt x="168460" y="12700"/>
                  </a:lnTo>
                  <a:lnTo>
                    <a:pt x="171573" y="11289"/>
                  </a:lnTo>
                  <a:lnTo>
                    <a:pt x="173649" y="8937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44"/>
            <p:cNvSpPr/>
            <p:nvPr>
              <p:custDataLst>
                <p:tags r:id="rId249"/>
              </p:custDataLst>
            </p:nvPr>
          </p:nvSpPr>
          <p:spPr>
            <a:xfrm>
              <a:off x="3452802" y="1130300"/>
              <a:ext cx="192099" cy="260330"/>
            </a:xfrm>
            <a:custGeom>
              <a:avLst/>
              <a:gdLst/>
              <a:ahLst/>
              <a:cxnLst/>
              <a:rect l="0" t="0" r="0" b="0"/>
              <a:pathLst>
                <a:path w="192099" h="260330">
                  <a:moveTo>
                    <a:pt x="71448" y="0"/>
                  </a:moveTo>
                  <a:lnTo>
                    <a:pt x="71448" y="0"/>
                  </a:lnTo>
                  <a:lnTo>
                    <a:pt x="70037" y="27451"/>
                  </a:lnTo>
                  <a:lnTo>
                    <a:pt x="64706" y="48184"/>
                  </a:lnTo>
                  <a:lnTo>
                    <a:pt x="55752" y="77154"/>
                  </a:lnTo>
                  <a:lnTo>
                    <a:pt x="50400" y="93769"/>
                  </a:lnTo>
                  <a:lnTo>
                    <a:pt x="44011" y="110491"/>
                  </a:lnTo>
                  <a:lnTo>
                    <a:pt x="36928" y="127283"/>
                  </a:lnTo>
                  <a:lnTo>
                    <a:pt x="29385" y="144122"/>
                  </a:lnTo>
                  <a:lnTo>
                    <a:pt x="22945" y="160287"/>
                  </a:lnTo>
                  <a:lnTo>
                    <a:pt x="12026" y="191418"/>
                  </a:lnTo>
                  <a:lnTo>
                    <a:pt x="4351" y="214191"/>
                  </a:lnTo>
                  <a:lnTo>
                    <a:pt x="0" y="230663"/>
                  </a:lnTo>
                  <a:lnTo>
                    <a:pt x="417" y="242687"/>
                  </a:lnTo>
                  <a:lnTo>
                    <a:pt x="2927" y="247164"/>
                  </a:lnTo>
                  <a:lnTo>
                    <a:pt x="11361" y="254019"/>
                  </a:lnTo>
                  <a:lnTo>
                    <a:pt x="41493" y="258474"/>
                  </a:lnTo>
                  <a:lnTo>
                    <a:pt x="65896" y="257635"/>
                  </a:lnTo>
                  <a:lnTo>
                    <a:pt x="89441" y="255615"/>
                  </a:lnTo>
                  <a:lnTo>
                    <a:pt x="118564" y="255184"/>
                  </a:lnTo>
                  <a:lnTo>
                    <a:pt x="149925" y="259120"/>
                  </a:lnTo>
                  <a:lnTo>
                    <a:pt x="179041" y="260242"/>
                  </a:lnTo>
                  <a:lnTo>
                    <a:pt x="189519" y="260329"/>
                  </a:lnTo>
                  <a:lnTo>
                    <a:pt x="190379" y="259630"/>
                  </a:lnTo>
                  <a:lnTo>
                    <a:pt x="192098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SMARTInkShape-Group46"/>
          <p:cNvGrpSpPr/>
          <p:nvPr/>
        </p:nvGrpSpPr>
        <p:grpSpPr>
          <a:xfrm>
            <a:off x="4028592" y="1206500"/>
            <a:ext cx="98909" cy="49918"/>
            <a:chOff x="4028592" y="1206500"/>
            <a:chExt cx="98909" cy="49918"/>
          </a:xfrm>
        </p:grpSpPr>
        <p:sp>
          <p:nvSpPr>
            <p:cNvPr id="37" name="SMARTInkShape-245"/>
            <p:cNvSpPr/>
            <p:nvPr>
              <p:custDataLst>
                <p:tags r:id="rId243"/>
              </p:custDataLst>
            </p:nvPr>
          </p:nvSpPr>
          <p:spPr>
            <a:xfrm>
              <a:off x="4044950" y="1244600"/>
              <a:ext cx="82551" cy="11818"/>
            </a:xfrm>
            <a:custGeom>
              <a:avLst/>
              <a:gdLst/>
              <a:ahLst/>
              <a:cxnLst/>
              <a:rect l="0" t="0" r="0" b="0"/>
              <a:pathLst>
                <a:path w="82551" h="11818">
                  <a:moveTo>
                    <a:pt x="0" y="6350"/>
                  </a:moveTo>
                  <a:lnTo>
                    <a:pt x="0" y="6350"/>
                  </a:lnTo>
                  <a:lnTo>
                    <a:pt x="0" y="11817"/>
                  </a:lnTo>
                  <a:lnTo>
                    <a:pt x="3371" y="9067"/>
                  </a:lnTo>
                  <a:lnTo>
                    <a:pt x="34700" y="3218"/>
                  </a:lnTo>
                  <a:lnTo>
                    <a:pt x="62007" y="42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246"/>
            <p:cNvSpPr/>
            <p:nvPr>
              <p:custDataLst>
                <p:tags r:id="rId244"/>
              </p:custDataLst>
            </p:nvPr>
          </p:nvSpPr>
          <p:spPr>
            <a:xfrm>
              <a:off x="4028592" y="1206500"/>
              <a:ext cx="98909" cy="6299"/>
            </a:xfrm>
            <a:custGeom>
              <a:avLst/>
              <a:gdLst/>
              <a:ahLst/>
              <a:cxnLst/>
              <a:rect l="0" t="0" r="0" b="0"/>
              <a:pathLst>
                <a:path w="98909" h="6299">
                  <a:moveTo>
                    <a:pt x="3658" y="0"/>
                  </a:moveTo>
                  <a:lnTo>
                    <a:pt x="3658" y="0"/>
                  </a:lnTo>
                  <a:lnTo>
                    <a:pt x="3658" y="3371"/>
                  </a:lnTo>
                  <a:lnTo>
                    <a:pt x="2952" y="4364"/>
                  </a:lnTo>
                  <a:lnTo>
                    <a:pt x="1777" y="5026"/>
                  </a:lnTo>
                  <a:lnTo>
                    <a:pt x="287" y="5467"/>
                  </a:lnTo>
                  <a:lnTo>
                    <a:pt x="0" y="5761"/>
                  </a:lnTo>
                  <a:lnTo>
                    <a:pt x="514" y="5958"/>
                  </a:lnTo>
                  <a:lnTo>
                    <a:pt x="27181" y="6298"/>
                  </a:lnTo>
                  <a:lnTo>
                    <a:pt x="55969" y="4458"/>
                  </a:lnTo>
                  <a:lnTo>
                    <a:pt x="85252" y="881"/>
                  </a:lnTo>
                  <a:lnTo>
                    <a:pt x="989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SMARTInkShape-Group47"/>
          <p:cNvGrpSpPr/>
          <p:nvPr/>
        </p:nvGrpSpPr>
        <p:grpSpPr>
          <a:xfrm>
            <a:off x="4328164" y="1108354"/>
            <a:ext cx="224787" cy="225021"/>
            <a:chOff x="4328164" y="1108354"/>
            <a:chExt cx="224787" cy="225021"/>
          </a:xfrm>
        </p:grpSpPr>
        <p:sp>
          <p:nvSpPr>
            <p:cNvPr id="40" name="SMARTInkShape-247"/>
            <p:cNvSpPr/>
            <p:nvPr>
              <p:custDataLst>
                <p:tags r:id="rId240"/>
              </p:custDataLst>
            </p:nvPr>
          </p:nvSpPr>
          <p:spPr>
            <a:xfrm>
              <a:off x="4347930" y="1108354"/>
              <a:ext cx="205021" cy="15597"/>
            </a:xfrm>
            <a:custGeom>
              <a:avLst/>
              <a:gdLst/>
              <a:ahLst/>
              <a:cxnLst/>
              <a:rect l="0" t="0" r="0" b="0"/>
              <a:pathLst>
                <a:path w="205021" h="15597">
                  <a:moveTo>
                    <a:pt x="8170" y="15596"/>
                  </a:moveTo>
                  <a:lnTo>
                    <a:pt x="8170" y="15596"/>
                  </a:lnTo>
                  <a:lnTo>
                    <a:pt x="1428" y="15596"/>
                  </a:lnTo>
                  <a:lnTo>
                    <a:pt x="148" y="14890"/>
                  </a:lnTo>
                  <a:lnTo>
                    <a:pt x="0" y="13715"/>
                  </a:lnTo>
                  <a:lnTo>
                    <a:pt x="606" y="12225"/>
                  </a:lnTo>
                  <a:lnTo>
                    <a:pt x="14944" y="6758"/>
                  </a:lnTo>
                  <a:lnTo>
                    <a:pt x="34934" y="2731"/>
                  </a:lnTo>
                  <a:lnTo>
                    <a:pt x="59576" y="0"/>
                  </a:lnTo>
                  <a:lnTo>
                    <a:pt x="84640" y="1139"/>
                  </a:lnTo>
                  <a:lnTo>
                    <a:pt x="108008" y="2115"/>
                  </a:lnTo>
                  <a:lnTo>
                    <a:pt x="130154" y="2549"/>
                  </a:lnTo>
                  <a:lnTo>
                    <a:pt x="161043" y="2793"/>
                  </a:lnTo>
                  <a:lnTo>
                    <a:pt x="189278" y="2876"/>
                  </a:lnTo>
                  <a:lnTo>
                    <a:pt x="205020" y="2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248"/>
            <p:cNvSpPr/>
            <p:nvPr>
              <p:custDataLst>
                <p:tags r:id="rId241"/>
              </p:custDataLst>
            </p:nvPr>
          </p:nvSpPr>
          <p:spPr>
            <a:xfrm>
              <a:off x="4346379" y="1219200"/>
              <a:ext cx="136722" cy="30868"/>
            </a:xfrm>
            <a:custGeom>
              <a:avLst/>
              <a:gdLst/>
              <a:ahLst/>
              <a:cxnLst/>
              <a:rect l="0" t="0" r="0" b="0"/>
              <a:pathLst>
                <a:path w="136722" h="30868">
                  <a:moveTo>
                    <a:pt x="3371" y="25400"/>
                  </a:moveTo>
                  <a:lnTo>
                    <a:pt x="3371" y="25400"/>
                  </a:lnTo>
                  <a:lnTo>
                    <a:pt x="0" y="25400"/>
                  </a:lnTo>
                  <a:lnTo>
                    <a:pt x="418" y="26106"/>
                  </a:lnTo>
                  <a:lnTo>
                    <a:pt x="4646" y="28771"/>
                  </a:lnTo>
                  <a:lnTo>
                    <a:pt x="25072" y="30867"/>
                  </a:lnTo>
                  <a:lnTo>
                    <a:pt x="45472" y="29476"/>
                  </a:lnTo>
                  <a:lnTo>
                    <a:pt x="67943" y="26506"/>
                  </a:lnTo>
                  <a:lnTo>
                    <a:pt x="99017" y="20867"/>
                  </a:lnTo>
                  <a:lnTo>
                    <a:pt x="127313" y="12641"/>
                  </a:lnTo>
                  <a:lnTo>
                    <a:pt x="132565" y="10544"/>
                  </a:lnTo>
                  <a:lnTo>
                    <a:pt x="135362" y="8440"/>
                  </a:lnTo>
                  <a:lnTo>
                    <a:pt x="136521" y="6332"/>
                  </a:lnTo>
                  <a:lnTo>
                    <a:pt x="1367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249"/>
            <p:cNvSpPr/>
            <p:nvPr>
              <p:custDataLst>
                <p:tags r:id="rId242"/>
              </p:custDataLst>
            </p:nvPr>
          </p:nvSpPr>
          <p:spPr>
            <a:xfrm>
              <a:off x="4328164" y="1117600"/>
              <a:ext cx="85590" cy="215775"/>
            </a:xfrm>
            <a:custGeom>
              <a:avLst/>
              <a:gdLst/>
              <a:ahLst/>
              <a:cxnLst/>
              <a:rect l="0" t="0" r="0" b="0"/>
              <a:pathLst>
                <a:path w="85590" h="215775">
                  <a:moveTo>
                    <a:pt x="53336" y="0"/>
                  </a:moveTo>
                  <a:lnTo>
                    <a:pt x="53336" y="0"/>
                  </a:lnTo>
                  <a:lnTo>
                    <a:pt x="51925" y="16620"/>
                  </a:lnTo>
                  <a:lnTo>
                    <a:pt x="42491" y="44043"/>
                  </a:lnTo>
                  <a:lnTo>
                    <a:pt x="32288" y="69199"/>
                  </a:lnTo>
                  <a:lnTo>
                    <a:pt x="22579" y="96842"/>
                  </a:lnTo>
                  <a:lnTo>
                    <a:pt x="14267" y="124885"/>
                  </a:lnTo>
                  <a:lnTo>
                    <a:pt x="8220" y="151460"/>
                  </a:lnTo>
                  <a:lnTo>
                    <a:pt x="3181" y="173619"/>
                  </a:lnTo>
                  <a:lnTo>
                    <a:pt x="0" y="190759"/>
                  </a:lnTo>
                  <a:lnTo>
                    <a:pt x="939" y="200728"/>
                  </a:lnTo>
                  <a:lnTo>
                    <a:pt x="5589" y="207511"/>
                  </a:lnTo>
                  <a:lnTo>
                    <a:pt x="8805" y="210307"/>
                  </a:lnTo>
                  <a:lnTo>
                    <a:pt x="30185" y="214243"/>
                  </a:lnTo>
                  <a:lnTo>
                    <a:pt x="55492" y="215409"/>
                  </a:lnTo>
                  <a:lnTo>
                    <a:pt x="80864" y="215754"/>
                  </a:lnTo>
                  <a:lnTo>
                    <a:pt x="85589" y="2157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SMARTInkShape-Group48"/>
          <p:cNvGrpSpPr/>
          <p:nvPr/>
        </p:nvGrpSpPr>
        <p:grpSpPr>
          <a:xfrm>
            <a:off x="4400811" y="1333500"/>
            <a:ext cx="304540" cy="114301"/>
            <a:chOff x="4400811" y="1333500"/>
            <a:chExt cx="304540" cy="114301"/>
          </a:xfrm>
        </p:grpSpPr>
        <p:sp>
          <p:nvSpPr>
            <p:cNvPr id="44" name="SMARTInkShape-250"/>
            <p:cNvSpPr/>
            <p:nvPr>
              <p:custDataLst>
                <p:tags r:id="rId238"/>
              </p:custDataLst>
            </p:nvPr>
          </p:nvSpPr>
          <p:spPr>
            <a:xfrm>
              <a:off x="4583751" y="1352550"/>
              <a:ext cx="121600" cy="95251"/>
            </a:xfrm>
            <a:custGeom>
              <a:avLst/>
              <a:gdLst/>
              <a:ahLst/>
              <a:cxnLst/>
              <a:rect l="0" t="0" r="0" b="0"/>
              <a:pathLst>
                <a:path w="121600" h="95251">
                  <a:moveTo>
                    <a:pt x="96199" y="0"/>
                  </a:moveTo>
                  <a:lnTo>
                    <a:pt x="96199" y="0"/>
                  </a:lnTo>
                  <a:lnTo>
                    <a:pt x="66705" y="1881"/>
                  </a:lnTo>
                  <a:lnTo>
                    <a:pt x="36124" y="12209"/>
                  </a:lnTo>
                  <a:lnTo>
                    <a:pt x="14664" y="23765"/>
                  </a:lnTo>
                  <a:lnTo>
                    <a:pt x="5163" y="33846"/>
                  </a:lnTo>
                  <a:lnTo>
                    <a:pt x="1642" y="39497"/>
                  </a:lnTo>
                  <a:lnTo>
                    <a:pt x="0" y="44676"/>
                  </a:lnTo>
                  <a:lnTo>
                    <a:pt x="56" y="54193"/>
                  </a:lnTo>
                  <a:lnTo>
                    <a:pt x="6196" y="65008"/>
                  </a:lnTo>
                  <a:lnTo>
                    <a:pt x="10797" y="70855"/>
                  </a:lnTo>
                  <a:lnTo>
                    <a:pt x="34128" y="85827"/>
                  </a:lnTo>
                  <a:lnTo>
                    <a:pt x="63383" y="92458"/>
                  </a:lnTo>
                  <a:lnTo>
                    <a:pt x="94028" y="94698"/>
                  </a:lnTo>
                  <a:lnTo>
                    <a:pt x="12159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251"/>
            <p:cNvSpPr/>
            <p:nvPr>
              <p:custDataLst>
                <p:tags r:id="rId239"/>
              </p:custDataLst>
            </p:nvPr>
          </p:nvSpPr>
          <p:spPr>
            <a:xfrm>
              <a:off x="4400811" y="1333500"/>
              <a:ext cx="107690" cy="12701"/>
            </a:xfrm>
            <a:custGeom>
              <a:avLst/>
              <a:gdLst/>
              <a:ahLst/>
              <a:cxnLst/>
              <a:rect l="0" t="0" r="0" b="0"/>
              <a:pathLst>
                <a:path w="107690" h="12701">
                  <a:moveTo>
                    <a:pt x="6089" y="0"/>
                  </a:moveTo>
                  <a:lnTo>
                    <a:pt x="6089" y="0"/>
                  </a:lnTo>
                  <a:lnTo>
                    <a:pt x="0" y="0"/>
                  </a:lnTo>
                  <a:lnTo>
                    <a:pt x="9224" y="4364"/>
                  </a:lnTo>
                  <a:lnTo>
                    <a:pt x="40771" y="11260"/>
                  </a:lnTo>
                  <a:lnTo>
                    <a:pt x="68914" y="12416"/>
                  </a:lnTo>
                  <a:lnTo>
                    <a:pt x="89786" y="11938"/>
                  </a:lnTo>
                  <a:lnTo>
                    <a:pt x="105053" y="7225"/>
                  </a:lnTo>
                  <a:lnTo>
                    <a:pt x="105932" y="7639"/>
                  </a:lnTo>
                  <a:lnTo>
                    <a:pt x="106518" y="8620"/>
                  </a:lnTo>
                  <a:lnTo>
                    <a:pt x="10768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SMARTInkShape-Group49"/>
          <p:cNvGrpSpPr/>
          <p:nvPr/>
        </p:nvGrpSpPr>
        <p:grpSpPr>
          <a:xfrm>
            <a:off x="4883150" y="1162050"/>
            <a:ext cx="647701" cy="266701"/>
            <a:chOff x="4883150" y="1162050"/>
            <a:chExt cx="647701" cy="266701"/>
          </a:xfrm>
        </p:grpSpPr>
        <p:sp>
          <p:nvSpPr>
            <p:cNvPr id="47" name="SMARTInkShape-252"/>
            <p:cNvSpPr/>
            <p:nvPr>
              <p:custDataLst>
                <p:tags r:id="rId232"/>
              </p:custDataLst>
            </p:nvPr>
          </p:nvSpPr>
          <p:spPr>
            <a:xfrm>
              <a:off x="5405722" y="1303156"/>
              <a:ext cx="125129" cy="125595"/>
            </a:xfrm>
            <a:custGeom>
              <a:avLst/>
              <a:gdLst/>
              <a:ahLst/>
              <a:cxnLst/>
              <a:rect l="0" t="0" r="0" b="0"/>
              <a:pathLst>
                <a:path w="125129" h="125595">
                  <a:moveTo>
                    <a:pt x="42578" y="17644"/>
                  </a:moveTo>
                  <a:lnTo>
                    <a:pt x="42578" y="17644"/>
                  </a:lnTo>
                  <a:lnTo>
                    <a:pt x="51998" y="1757"/>
                  </a:lnTo>
                  <a:lnTo>
                    <a:pt x="51680" y="702"/>
                  </a:lnTo>
                  <a:lnTo>
                    <a:pt x="50762" y="0"/>
                  </a:lnTo>
                  <a:lnTo>
                    <a:pt x="45980" y="4863"/>
                  </a:lnTo>
                  <a:lnTo>
                    <a:pt x="35354" y="23264"/>
                  </a:lnTo>
                  <a:lnTo>
                    <a:pt x="21388" y="49178"/>
                  </a:lnTo>
                  <a:lnTo>
                    <a:pt x="7607" y="74730"/>
                  </a:lnTo>
                  <a:lnTo>
                    <a:pt x="0" y="105277"/>
                  </a:lnTo>
                  <a:lnTo>
                    <a:pt x="788" y="110638"/>
                  </a:lnTo>
                  <a:lnTo>
                    <a:pt x="2723" y="114918"/>
                  </a:lnTo>
                  <a:lnTo>
                    <a:pt x="5424" y="118477"/>
                  </a:lnTo>
                  <a:lnTo>
                    <a:pt x="14071" y="122431"/>
                  </a:lnTo>
                  <a:lnTo>
                    <a:pt x="25675" y="123483"/>
                  </a:lnTo>
                  <a:lnTo>
                    <a:pt x="48780" y="120813"/>
                  </a:lnTo>
                  <a:lnTo>
                    <a:pt x="75539" y="119709"/>
                  </a:lnTo>
                  <a:lnTo>
                    <a:pt x="93345" y="120087"/>
                  </a:lnTo>
                  <a:lnTo>
                    <a:pt x="125128" y="1255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253"/>
            <p:cNvSpPr/>
            <p:nvPr>
              <p:custDataLst>
                <p:tags r:id="rId233"/>
              </p:custDataLst>
            </p:nvPr>
          </p:nvSpPr>
          <p:spPr>
            <a:xfrm>
              <a:off x="5187950" y="1162050"/>
              <a:ext cx="184151" cy="12309"/>
            </a:xfrm>
            <a:custGeom>
              <a:avLst/>
              <a:gdLst/>
              <a:ahLst/>
              <a:cxnLst/>
              <a:rect l="0" t="0" r="0" b="0"/>
              <a:pathLst>
                <a:path w="184151" h="12309">
                  <a:moveTo>
                    <a:pt x="0" y="6350"/>
                  </a:moveTo>
                  <a:lnTo>
                    <a:pt x="0" y="6350"/>
                  </a:lnTo>
                  <a:lnTo>
                    <a:pt x="6741" y="9721"/>
                  </a:lnTo>
                  <a:lnTo>
                    <a:pt x="31161" y="11817"/>
                  </a:lnTo>
                  <a:lnTo>
                    <a:pt x="55242" y="12308"/>
                  </a:lnTo>
                  <a:lnTo>
                    <a:pt x="80997" y="11820"/>
                  </a:lnTo>
                  <a:lnTo>
                    <a:pt x="104202" y="9251"/>
                  </a:lnTo>
                  <a:lnTo>
                    <a:pt x="133729" y="7210"/>
                  </a:lnTo>
                  <a:lnTo>
                    <a:pt x="163215" y="2156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254"/>
            <p:cNvSpPr/>
            <p:nvPr>
              <p:custDataLst>
                <p:tags r:id="rId234"/>
              </p:custDataLst>
            </p:nvPr>
          </p:nvSpPr>
          <p:spPr>
            <a:xfrm>
              <a:off x="5226050" y="12382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27790" y="6350"/>
                  </a:lnTo>
                  <a:lnTo>
                    <a:pt x="57779" y="5644"/>
                  </a:lnTo>
                  <a:lnTo>
                    <a:pt x="83990" y="198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255"/>
            <p:cNvSpPr/>
            <p:nvPr>
              <p:custDataLst>
                <p:tags r:id="rId235"/>
              </p:custDataLst>
            </p:nvPr>
          </p:nvSpPr>
          <p:spPr>
            <a:xfrm>
              <a:off x="5174602" y="1165918"/>
              <a:ext cx="121299" cy="170472"/>
            </a:xfrm>
            <a:custGeom>
              <a:avLst/>
              <a:gdLst/>
              <a:ahLst/>
              <a:cxnLst/>
              <a:rect l="0" t="0" r="0" b="0"/>
              <a:pathLst>
                <a:path w="121299" h="170472">
                  <a:moveTo>
                    <a:pt x="26048" y="15182"/>
                  </a:moveTo>
                  <a:lnTo>
                    <a:pt x="26048" y="15182"/>
                  </a:lnTo>
                  <a:lnTo>
                    <a:pt x="31074" y="3249"/>
                  </a:lnTo>
                  <a:lnTo>
                    <a:pt x="31516" y="876"/>
                  </a:lnTo>
                  <a:lnTo>
                    <a:pt x="32515" y="0"/>
                  </a:lnTo>
                  <a:lnTo>
                    <a:pt x="33887" y="122"/>
                  </a:lnTo>
                  <a:lnTo>
                    <a:pt x="35507" y="909"/>
                  </a:lnTo>
                  <a:lnTo>
                    <a:pt x="35177" y="3550"/>
                  </a:lnTo>
                  <a:lnTo>
                    <a:pt x="24506" y="28642"/>
                  </a:lnTo>
                  <a:lnTo>
                    <a:pt x="17601" y="50092"/>
                  </a:lnTo>
                  <a:lnTo>
                    <a:pt x="12181" y="73736"/>
                  </a:lnTo>
                  <a:lnTo>
                    <a:pt x="5539" y="98356"/>
                  </a:lnTo>
                  <a:lnTo>
                    <a:pt x="0" y="121998"/>
                  </a:lnTo>
                  <a:lnTo>
                    <a:pt x="848" y="149764"/>
                  </a:lnTo>
                  <a:lnTo>
                    <a:pt x="3794" y="162250"/>
                  </a:lnTo>
                  <a:lnTo>
                    <a:pt x="7684" y="166144"/>
                  </a:lnTo>
                  <a:lnTo>
                    <a:pt x="19533" y="170471"/>
                  </a:lnTo>
                  <a:lnTo>
                    <a:pt x="45441" y="169535"/>
                  </a:lnTo>
                  <a:lnTo>
                    <a:pt x="75460" y="164790"/>
                  </a:lnTo>
                  <a:lnTo>
                    <a:pt x="105140" y="161701"/>
                  </a:lnTo>
                  <a:lnTo>
                    <a:pt x="116381" y="161325"/>
                  </a:lnTo>
                  <a:lnTo>
                    <a:pt x="118020" y="160588"/>
                  </a:lnTo>
                  <a:lnTo>
                    <a:pt x="119113" y="159392"/>
                  </a:lnTo>
                  <a:lnTo>
                    <a:pt x="121298" y="15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256"/>
            <p:cNvSpPr/>
            <p:nvPr>
              <p:custDataLst>
                <p:tags r:id="rId236"/>
              </p:custDataLst>
            </p:nvPr>
          </p:nvSpPr>
          <p:spPr>
            <a:xfrm>
              <a:off x="4930579" y="1200150"/>
              <a:ext cx="16072" cy="95251"/>
            </a:xfrm>
            <a:custGeom>
              <a:avLst/>
              <a:gdLst/>
              <a:ahLst/>
              <a:cxnLst/>
              <a:rect l="0" t="0" r="0" b="0"/>
              <a:pathLst>
                <a:path w="16072" h="952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226" y="10670"/>
                  </a:lnTo>
                  <a:lnTo>
                    <a:pt x="2750" y="39345"/>
                  </a:lnTo>
                  <a:lnTo>
                    <a:pt x="296" y="68136"/>
                  </a:lnTo>
                  <a:lnTo>
                    <a:pt x="4591" y="78731"/>
                  </a:lnTo>
                  <a:lnTo>
                    <a:pt x="1607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257"/>
            <p:cNvSpPr/>
            <p:nvPr>
              <p:custDataLst>
                <p:tags r:id="rId237"/>
              </p:custDataLst>
            </p:nvPr>
          </p:nvSpPr>
          <p:spPr>
            <a:xfrm>
              <a:off x="4883150" y="12319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38071" y="5467"/>
                  </a:lnTo>
                  <a:lnTo>
                    <a:pt x="67965" y="6234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SMARTInkShape-Group51"/>
          <p:cNvGrpSpPr/>
          <p:nvPr/>
        </p:nvGrpSpPr>
        <p:grpSpPr>
          <a:xfrm>
            <a:off x="4070350" y="2044715"/>
            <a:ext cx="82551" cy="38086"/>
            <a:chOff x="4070350" y="2044715"/>
            <a:chExt cx="82551" cy="38086"/>
          </a:xfrm>
        </p:grpSpPr>
        <p:sp>
          <p:nvSpPr>
            <p:cNvPr id="54" name="SMARTInkShape-258"/>
            <p:cNvSpPr/>
            <p:nvPr>
              <p:custDataLst>
                <p:tags r:id="rId230"/>
              </p:custDataLst>
            </p:nvPr>
          </p:nvSpPr>
          <p:spPr>
            <a:xfrm>
              <a:off x="4070612" y="2044715"/>
              <a:ext cx="82289" cy="6336"/>
            </a:xfrm>
            <a:custGeom>
              <a:avLst/>
              <a:gdLst/>
              <a:ahLst/>
              <a:cxnLst/>
              <a:rect l="0" t="0" r="0" b="0"/>
              <a:pathLst>
                <a:path w="82289" h="6336">
                  <a:moveTo>
                    <a:pt x="6088" y="6335"/>
                  </a:moveTo>
                  <a:lnTo>
                    <a:pt x="6088" y="6335"/>
                  </a:lnTo>
                  <a:lnTo>
                    <a:pt x="0" y="246"/>
                  </a:lnTo>
                  <a:lnTo>
                    <a:pt x="31541" y="0"/>
                  </a:lnTo>
                  <a:lnTo>
                    <a:pt x="52012" y="1869"/>
                  </a:lnTo>
                  <a:lnTo>
                    <a:pt x="82288" y="63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259"/>
            <p:cNvSpPr/>
            <p:nvPr>
              <p:custDataLst>
                <p:tags r:id="rId231"/>
              </p:custDataLst>
            </p:nvPr>
          </p:nvSpPr>
          <p:spPr>
            <a:xfrm>
              <a:off x="4070350" y="20828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56811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SMARTInkShape-Group52"/>
          <p:cNvGrpSpPr/>
          <p:nvPr/>
        </p:nvGrpSpPr>
        <p:grpSpPr>
          <a:xfrm>
            <a:off x="4326406" y="1727539"/>
            <a:ext cx="524995" cy="481137"/>
            <a:chOff x="4326406" y="1727539"/>
            <a:chExt cx="524995" cy="481137"/>
          </a:xfrm>
        </p:grpSpPr>
        <p:sp>
          <p:nvSpPr>
            <p:cNvPr id="57" name="SMARTInkShape-260"/>
            <p:cNvSpPr/>
            <p:nvPr>
              <p:custDataLst>
                <p:tags r:id="rId222"/>
              </p:custDataLst>
            </p:nvPr>
          </p:nvSpPr>
          <p:spPr>
            <a:xfrm>
              <a:off x="4653484" y="2124730"/>
              <a:ext cx="140767" cy="83946"/>
            </a:xfrm>
            <a:custGeom>
              <a:avLst/>
              <a:gdLst/>
              <a:ahLst/>
              <a:cxnLst/>
              <a:rect l="0" t="0" r="0" b="0"/>
              <a:pathLst>
                <a:path w="140767" h="83946">
                  <a:moveTo>
                    <a:pt x="70916" y="21570"/>
                  </a:moveTo>
                  <a:lnTo>
                    <a:pt x="70916" y="21570"/>
                  </a:lnTo>
                  <a:lnTo>
                    <a:pt x="65890" y="9637"/>
                  </a:lnTo>
                  <a:lnTo>
                    <a:pt x="65448" y="7264"/>
                  </a:lnTo>
                  <a:lnTo>
                    <a:pt x="61195" y="2747"/>
                  </a:lnTo>
                  <a:lnTo>
                    <a:pt x="58086" y="555"/>
                  </a:lnTo>
                  <a:lnTo>
                    <a:pt x="48986" y="0"/>
                  </a:lnTo>
                  <a:lnTo>
                    <a:pt x="37886" y="2811"/>
                  </a:lnTo>
                  <a:lnTo>
                    <a:pt x="15395" y="16114"/>
                  </a:lnTo>
                  <a:lnTo>
                    <a:pt x="6729" y="24789"/>
                  </a:lnTo>
                  <a:lnTo>
                    <a:pt x="525" y="35701"/>
                  </a:lnTo>
                  <a:lnTo>
                    <a:pt x="0" y="40868"/>
                  </a:lnTo>
                  <a:lnTo>
                    <a:pt x="3179" y="50373"/>
                  </a:lnTo>
                  <a:lnTo>
                    <a:pt x="12903" y="63657"/>
                  </a:lnTo>
                  <a:lnTo>
                    <a:pt x="28091" y="76530"/>
                  </a:lnTo>
                  <a:lnTo>
                    <a:pt x="43651" y="81274"/>
                  </a:lnTo>
                  <a:lnTo>
                    <a:pt x="70363" y="83945"/>
                  </a:lnTo>
                  <a:lnTo>
                    <a:pt x="87604" y="83159"/>
                  </a:lnTo>
                  <a:lnTo>
                    <a:pt x="117905" y="74919"/>
                  </a:lnTo>
                  <a:lnTo>
                    <a:pt x="140766" y="72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261"/>
            <p:cNvSpPr/>
            <p:nvPr>
              <p:custDataLst>
                <p:tags r:id="rId223"/>
              </p:custDataLst>
            </p:nvPr>
          </p:nvSpPr>
          <p:spPr>
            <a:xfrm>
              <a:off x="4597400" y="2020183"/>
              <a:ext cx="234951" cy="11818"/>
            </a:xfrm>
            <a:custGeom>
              <a:avLst/>
              <a:gdLst/>
              <a:ahLst/>
              <a:cxnLst/>
              <a:rect l="0" t="0" r="0" b="0"/>
              <a:pathLst>
                <a:path w="234951" h="11818">
                  <a:moveTo>
                    <a:pt x="0" y="5467"/>
                  </a:moveTo>
                  <a:lnTo>
                    <a:pt x="0" y="5467"/>
                  </a:lnTo>
                  <a:lnTo>
                    <a:pt x="26367" y="5467"/>
                  </a:lnTo>
                  <a:lnTo>
                    <a:pt x="48408" y="5467"/>
                  </a:lnTo>
                  <a:lnTo>
                    <a:pt x="74666" y="5467"/>
                  </a:lnTo>
                  <a:lnTo>
                    <a:pt x="102800" y="3585"/>
                  </a:lnTo>
                  <a:lnTo>
                    <a:pt x="131061" y="1103"/>
                  </a:lnTo>
                  <a:lnTo>
                    <a:pt x="157732" y="0"/>
                  </a:lnTo>
                  <a:lnTo>
                    <a:pt x="179935" y="1391"/>
                  </a:lnTo>
                  <a:lnTo>
                    <a:pt x="210442" y="4662"/>
                  </a:lnTo>
                  <a:lnTo>
                    <a:pt x="218884" y="6991"/>
                  </a:lnTo>
                  <a:lnTo>
                    <a:pt x="227602" y="10387"/>
                  </a:lnTo>
                  <a:lnTo>
                    <a:pt x="2349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262"/>
            <p:cNvSpPr/>
            <p:nvPr>
              <p:custDataLst>
                <p:tags r:id="rId224"/>
              </p:custDataLst>
            </p:nvPr>
          </p:nvSpPr>
          <p:spPr>
            <a:xfrm>
              <a:off x="4779612" y="1727539"/>
              <a:ext cx="71789" cy="75862"/>
            </a:xfrm>
            <a:custGeom>
              <a:avLst/>
              <a:gdLst/>
              <a:ahLst/>
              <a:cxnLst/>
              <a:rect l="0" t="0" r="0" b="0"/>
              <a:pathLst>
                <a:path w="71789" h="75862">
                  <a:moveTo>
                    <a:pt x="20988" y="12361"/>
                  </a:moveTo>
                  <a:lnTo>
                    <a:pt x="20988" y="12361"/>
                  </a:lnTo>
                  <a:lnTo>
                    <a:pt x="17617" y="12361"/>
                  </a:lnTo>
                  <a:lnTo>
                    <a:pt x="17329" y="11655"/>
                  </a:lnTo>
                  <a:lnTo>
                    <a:pt x="18892" y="8990"/>
                  </a:lnTo>
                  <a:lnTo>
                    <a:pt x="27109" y="3523"/>
                  </a:lnTo>
                  <a:lnTo>
                    <a:pt x="38480" y="805"/>
                  </a:lnTo>
                  <a:lnTo>
                    <a:pt x="47416" y="0"/>
                  </a:lnTo>
                  <a:lnTo>
                    <a:pt x="48485" y="1298"/>
                  </a:lnTo>
                  <a:lnTo>
                    <a:pt x="48491" y="3575"/>
                  </a:lnTo>
                  <a:lnTo>
                    <a:pt x="45911" y="10573"/>
                  </a:lnTo>
                  <a:lnTo>
                    <a:pt x="35820" y="25707"/>
                  </a:lnTo>
                  <a:lnTo>
                    <a:pt x="4130" y="54843"/>
                  </a:lnTo>
                  <a:lnTo>
                    <a:pt x="1283" y="57616"/>
                  </a:lnTo>
                  <a:lnTo>
                    <a:pt x="90" y="59464"/>
                  </a:lnTo>
                  <a:lnTo>
                    <a:pt x="0" y="60696"/>
                  </a:lnTo>
                  <a:lnTo>
                    <a:pt x="646" y="61518"/>
                  </a:lnTo>
                  <a:lnTo>
                    <a:pt x="8297" y="66045"/>
                  </a:lnTo>
                  <a:lnTo>
                    <a:pt x="19501" y="68484"/>
                  </a:lnTo>
                  <a:lnTo>
                    <a:pt x="49234" y="70156"/>
                  </a:lnTo>
                  <a:lnTo>
                    <a:pt x="58814" y="74525"/>
                  </a:lnTo>
                  <a:lnTo>
                    <a:pt x="71788" y="758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263"/>
            <p:cNvSpPr/>
            <p:nvPr>
              <p:custDataLst>
                <p:tags r:id="rId225"/>
              </p:custDataLst>
            </p:nvPr>
          </p:nvSpPr>
          <p:spPr>
            <a:xfrm>
              <a:off x="4673600" y="1879600"/>
              <a:ext cx="95251" cy="82551"/>
            </a:xfrm>
            <a:custGeom>
              <a:avLst/>
              <a:gdLst/>
              <a:ahLst/>
              <a:cxnLst/>
              <a:rect l="0" t="0" r="0" b="0"/>
              <a:pathLst>
                <a:path w="95251" h="82551">
                  <a:moveTo>
                    <a:pt x="0" y="0"/>
                  </a:moveTo>
                  <a:lnTo>
                    <a:pt x="0" y="0"/>
                  </a:lnTo>
                  <a:lnTo>
                    <a:pt x="21048" y="12209"/>
                  </a:lnTo>
                  <a:lnTo>
                    <a:pt x="28875" y="21654"/>
                  </a:lnTo>
                  <a:lnTo>
                    <a:pt x="36116" y="32202"/>
                  </a:lnTo>
                  <a:lnTo>
                    <a:pt x="50683" y="46779"/>
                  </a:lnTo>
                  <a:lnTo>
                    <a:pt x="61506" y="62779"/>
                  </a:lnTo>
                  <a:lnTo>
                    <a:pt x="85493" y="79293"/>
                  </a:lnTo>
                  <a:lnTo>
                    <a:pt x="952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264"/>
            <p:cNvSpPr/>
            <p:nvPr>
              <p:custDataLst>
                <p:tags r:id="rId226"/>
              </p:custDataLst>
            </p:nvPr>
          </p:nvSpPr>
          <p:spPr>
            <a:xfrm>
              <a:off x="4613073" y="1803809"/>
              <a:ext cx="127570" cy="129758"/>
            </a:xfrm>
            <a:custGeom>
              <a:avLst/>
              <a:gdLst/>
              <a:ahLst/>
              <a:cxnLst/>
              <a:rect l="0" t="0" r="0" b="0"/>
              <a:pathLst>
                <a:path w="127570" h="129758">
                  <a:moveTo>
                    <a:pt x="104977" y="37691"/>
                  </a:moveTo>
                  <a:lnTo>
                    <a:pt x="104977" y="37691"/>
                  </a:lnTo>
                  <a:lnTo>
                    <a:pt x="99510" y="14547"/>
                  </a:lnTo>
                  <a:lnTo>
                    <a:pt x="97098" y="10973"/>
                  </a:lnTo>
                  <a:lnTo>
                    <a:pt x="88776" y="5120"/>
                  </a:lnTo>
                  <a:lnTo>
                    <a:pt x="82887" y="4688"/>
                  </a:lnTo>
                  <a:lnTo>
                    <a:pt x="61116" y="10822"/>
                  </a:lnTo>
                  <a:lnTo>
                    <a:pt x="37497" y="22988"/>
                  </a:lnTo>
                  <a:lnTo>
                    <a:pt x="17485" y="44545"/>
                  </a:lnTo>
                  <a:lnTo>
                    <a:pt x="3716" y="71550"/>
                  </a:lnTo>
                  <a:lnTo>
                    <a:pt x="0" y="86606"/>
                  </a:lnTo>
                  <a:lnTo>
                    <a:pt x="2111" y="100353"/>
                  </a:lnTo>
                  <a:lnTo>
                    <a:pt x="8459" y="112813"/>
                  </a:lnTo>
                  <a:lnTo>
                    <a:pt x="18336" y="123054"/>
                  </a:lnTo>
                  <a:lnTo>
                    <a:pt x="33544" y="128547"/>
                  </a:lnTo>
                  <a:lnTo>
                    <a:pt x="63821" y="129757"/>
                  </a:lnTo>
                  <a:lnTo>
                    <a:pt x="85274" y="125882"/>
                  </a:lnTo>
                  <a:lnTo>
                    <a:pt x="114412" y="108028"/>
                  </a:lnTo>
                  <a:lnTo>
                    <a:pt x="119734" y="103632"/>
                  </a:lnTo>
                  <a:lnTo>
                    <a:pt x="125647" y="91222"/>
                  </a:lnTo>
                  <a:lnTo>
                    <a:pt x="127569" y="74888"/>
                  </a:lnTo>
                  <a:lnTo>
                    <a:pt x="123979" y="43303"/>
                  </a:lnTo>
                  <a:lnTo>
                    <a:pt x="114292" y="16854"/>
                  </a:lnTo>
                  <a:lnTo>
                    <a:pt x="106530" y="4677"/>
                  </a:lnTo>
                  <a:lnTo>
                    <a:pt x="101779" y="1570"/>
                  </a:lnTo>
                  <a:lnTo>
                    <a:pt x="90855" y="0"/>
                  </a:lnTo>
                  <a:lnTo>
                    <a:pt x="80827" y="3536"/>
                  </a:lnTo>
                  <a:lnTo>
                    <a:pt x="76177" y="6454"/>
                  </a:lnTo>
                  <a:lnTo>
                    <a:pt x="69129" y="15341"/>
                  </a:lnTo>
                  <a:lnTo>
                    <a:pt x="60527" y="313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265"/>
            <p:cNvSpPr/>
            <p:nvPr>
              <p:custDataLst>
                <p:tags r:id="rId227"/>
              </p:custDataLst>
            </p:nvPr>
          </p:nvSpPr>
          <p:spPr>
            <a:xfrm>
              <a:off x="4326406" y="2073814"/>
              <a:ext cx="93195" cy="116437"/>
            </a:xfrm>
            <a:custGeom>
              <a:avLst/>
              <a:gdLst/>
              <a:ahLst/>
              <a:cxnLst/>
              <a:rect l="0" t="0" r="0" b="0"/>
              <a:pathLst>
                <a:path w="93195" h="116437">
                  <a:moveTo>
                    <a:pt x="10644" y="15336"/>
                  </a:moveTo>
                  <a:lnTo>
                    <a:pt x="10644" y="15336"/>
                  </a:lnTo>
                  <a:lnTo>
                    <a:pt x="10644" y="11965"/>
                  </a:lnTo>
                  <a:lnTo>
                    <a:pt x="14407" y="8428"/>
                  </a:lnTo>
                  <a:lnTo>
                    <a:pt x="31692" y="409"/>
                  </a:lnTo>
                  <a:lnTo>
                    <a:pt x="43282" y="0"/>
                  </a:lnTo>
                  <a:lnTo>
                    <a:pt x="64598" y="5486"/>
                  </a:lnTo>
                  <a:lnTo>
                    <a:pt x="74687" y="11320"/>
                  </a:lnTo>
                  <a:lnTo>
                    <a:pt x="75211" y="14775"/>
                  </a:lnTo>
                  <a:lnTo>
                    <a:pt x="72031" y="24259"/>
                  </a:lnTo>
                  <a:lnTo>
                    <a:pt x="52717" y="52664"/>
                  </a:lnTo>
                  <a:lnTo>
                    <a:pt x="24337" y="81689"/>
                  </a:lnTo>
                  <a:lnTo>
                    <a:pt x="8352" y="96850"/>
                  </a:lnTo>
                  <a:lnTo>
                    <a:pt x="1028" y="108397"/>
                  </a:lnTo>
                  <a:lnTo>
                    <a:pt x="0" y="111244"/>
                  </a:lnTo>
                  <a:lnTo>
                    <a:pt x="20" y="113141"/>
                  </a:lnTo>
                  <a:lnTo>
                    <a:pt x="740" y="114406"/>
                  </a:lnTo>
                  <a:lnTo>
                    <a:pt x="1924" y="115249"/>
                  </a:lnTo>
                  <a:lnTo>
                    <a:pt x="17076" y="116436"/>
                  </a:lnTo>
                  <a:lnTo>
                    <a:pt x="46774" y="112473"/>
                  </a:lnTo>
                  <a:lnTo>
                    <a:pt x="76864" y="110834"/>
                  </a:lnTo>
                  <a:lnTo>
                    <a:pt x="93194" y="1105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266"/>
            <p:cNvSpPr/>
            <p:nvPr>
              <p:custDataLst>
                <p:tags r:id="rId228"/>
              </p:custDataLst>
            </p:nvPr>
          </p:nvSpPr>
          <p:spPr>
            <a:xfrm>
              <a:off x="4343400" y="2013839"/>
              <a:ext cx="88901" cy="11812"/>
            </a:xfrm>
            <a:custGeom>
              <a:avLst/>
              <a:gdLst/>
              <a:ahLst/>
              <a:cxnLst/>
              <a:rect l="0" t="0" r="0" b="0"/>
              <a:pathLst>
                <a:path w="88901" h="11812">
                  <a:moveTo>
                    <a:pt x="0" y="11811"/>
                  </a:moveTo>
                  <a:lnTo>
                    <a:pt x="0" y="11811"/>
                  </a:lnTo>
                  <a:lnTo>
                    <a:pt x="0" y="8440"/>
                  </a:lnTo>
                  <a:lnTo>
                    <a:pt x="1411" y="7447"/>
                  </a:lnTo>
                  <a:lnTo>
                    <a:pt x="11550" y="6049"/>
                  </a:lnTo>
                  <a:lnTo>
                    <a:pt x="37664" y="5577"/>
                  </a:lnTo>
                  <a:lnTo>
                    <a:pt x="66785" y="2113"/>
                  </a:lnTo>
                  <a:lnTo>
                    <a:pt x="81250" y="0"/>
                  </a:lnTo>
                  <a:lnTo>
                    <a:pt x="83800" y="1115"/>
                  </a:lnTo>
                  <a:lnTo>
                    <a:pt x="85500" y="3269"/>
                  </a:lnTo>
                  <a:lnTo>
                    <a:pt x="88900" y="118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267"/>
            <p:cNvSpPr/>
            <p:nvPr>
              <p:custDataLst>
                <p:tags r:id="rId229"/>
              </p:custDataLst>
            </p:nvPr>
          </p:nvSpPr>
          <p:spPr>
            <a:xfrm>
              <a:off x="4337050" y="1875006"/>
              <a:ext cx="67649" cy="118895"/>
            </a:xfrm>
            <a:custGeom>
              <a:avLst/>
              <a:gdLst/>
              <a:ahLst/>
              <a:cxnLst/>
              <a:rect l="0" t="0" r="0" b="0"/>
              <a:pathLst>
                <a:path w="67649" h="118895">
                  <a:moveTo>
                    <a:pt x="0" y="99844"/>
                  </a:moveTo>
                  <a:lnTo>
                    <a:pt x="0" y="99844"/>
                  </a:lnTo>
                  <a:lnTo>
                    <a:pt x="17676" y="73329"/>
                  </a:lnTo>
                  <a:lnTo>
                    <a:pt x="34013" y="44460"/>
                  </a:lnTo>
                  <a:lnTo>
                    <a:pt x="51681" y="14548"/>
                  </a:lnTo>
                  <a:lnTo>
                    <a:pt x="58482" y="7136"/>
                  </a:lnTo>
                  <a:lnTo>
                    <a:pt x="67605" y="0"/>
                  </a:lnTo>
                  <a:lnTo>
                    <a:pt x="67648" y="121"/>
                  </a:lnTo>
                  <a:lnTo>
                    <a:pt x="65814" y="2135"/>
                  </a:lnTo>
                  <a:lnTo>
                    <a:pt x="60332" y="30893"/>
                  </a:lnTo>
                  <a:lnTo>
                    <a:pt x="53415" y="59936"/>
                  </a:lnTo>
                  <a:lnTo>
                    <a:pt x="51145" y="89885"/>
                  </a:lnTo>
                  <a:lnTo>
                    <a:pt x="50800" y="118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SMARTInkShape-Group53"/>
          <p:cNvGrpSpPr/>
          <p:nvPr/>
        </p:nvGrpSpPr>
        <p:grpSpPr>
          <a:xfrm>
            <a:off x="5054600" y="1981200"/>
            <a:ext cx="127001" cy="95251"/>
            <a:chOff x="5054600" y="1981200"/>
            <a:chExt cx="127001" cy="95251"/>
          </a:xfrm>
        </p:grpSpPr>
        <p:sp>
          <p:nvSpPr>
            <p:cNvPr id="66" name="SMARTInkShape-268"/>
            <p:cNvSpPr/>
            <p:nvPr>
              <p:custDataLst>
                <p:tags r:id="rId220"/>
              </p:custDataLst>
            </p:nvPr>
          </p:nvSpPr>
          <p:spPr>
            <a:xfrm>
              <a:off x="5106920" y="1981200"/>
              <a:ext cx="17531" cy="95251"/>
            </a:xfrm>
            <a:custGeom>
              <a:avLst/>
              <a:gdLst/>
              <a:ahLst/>
              <a:cxnLst/>
              <a:rect l="0" t="0" r="0" b="0"/>
              <a:pathLst>
                <a:path w="17531" h="95251">
                  <a:moveTo>
                    <a:pt x="17530" y="0"/>
                  </a:moveTo>
                  <a:lnTo>
                    <a:pt x="17530" y="0"/>
                  </a:lnTo>
                  <a:lnTo>
                    <a:pt x="8692" y="26515"/>
                  </a:lnTo>
                  <a:lnTo>
                    <a:pt x="1229" y="55384"/>
                  </a:lnTo>
                  <a:lnTo>
                    <a:pt x="0" y="74266"/>
                  </a:lnTo>
                  <a:lnTo>
                    <a:pt x="483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269"/>
            <p:cNvSpPr/>
            <p:nvPr>
              <p:custDataLst>
                <p:tags r:id="rId221"/>
              </p:custDataLst>
            </p:nvPr>
          </p:nvSpPr>
          <p:spPr>
            <a:xfrm>
              <a:off x="5054600" y="203200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0443" y="5026"/>
                  </a:lnTo>
                  <a:lnTo>
                    <a:pt x="56763" y="4076"/>
                  </a:lnTo>
                  <a:lnTo>
                    <a:pt x="72500" y="2517"/>
                  </a:lnTo>
                  <a:lnTo>
                    <a:pt x="102500" y="5921"/>
                  </a:lnTo>
                  <a:lnTo>
                    <a:pt x="127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SMARTInkShape-Group54"/>
          <p:cNvGrpSpPr/>
          <p:nvPr/>
        </p:nvGrpSpPr>
        <p:grpSpPr>
          <a:xfrm>
            <a:off x="5388100" y="1734772"/>
            <a:ext cx="822201" cy="449551"/>
            <a:chOff x="5388100" y="1734772"/>
            <a:chExt cx="822201" cy="449551"/>
          </a:xfrm>
        </p:grpSpPr>
        <p:sp>
          <p:nvSpPr>
            <p:cNvPr id="69" name="SMARTInkShape-270"/>
            <p:cNvSpPr/>
            <p:nvPr>
              <p:custDataLst>
                <p:tags r:id="rId213"/>
              </p:custDataLst>
            </p:nvPr>
          </p:nvSpPr>
          <p:spPr>
            <a:xfrm>
              <a:off x="6141487" y="1734772"/>
              <a:ext cx="68814" cy="87679"/>
            </a:xfrm>
            <a:custGeom>
              <a:avLst/>
              <a:gdLst/>
              <a:ahLst/>
              <a:cxnLst/>
              <a:rect l="0" t="0" r="0" b="0"/>
              <a:pathLst>
                <a:path w="68814" h="87679">
                  <a:moveTo>
                    <a:pt x="5313" y="17828"/>
                  </a:moveTo>
                  <a:lnTo>
                    <a:pt x="5313" y="17828"/>
                  </a:lnTo>
                  <a:lnTo>
                    <a:pt x="5313" y="14457"/>
                  </a:lnTo>
                  <a:lnTo>
                    <a:pt x="9076" y="10921"/>
                  </a:lnTo>
                  <a:lnTo>
                    <a:pt x="26270" y="1527"/>
                  </a:lnTo>
                  <a:lnTo>
                    <a:pt x="31795" y="0"/>
                  </a:lnTo>
                  <a:lnTo>
                    <a:pt x="34257" y="298"/>
                  </a:lnTo>
                  <a:lnTo>
                    <a:pt x="38873" y="2511"/>
                  </a:lnTo>
                  <a:lnTo>
                    <a:pt x="40386" y="4794"/>
                  </a:lnTo>
                  <a:lnTo>
                    <a:pt x="42068" y="11094"/>
                  </a:lnTo>
                  <a:lnTo>
                    <a:pt x="40934" y="18598"/>
                  </a:lnTo>
                  <a:lnTo>
                    <a:pt x="39643" y="22575"/>
                  </a:lnTo>
                  <a:lnTo>
                    <a:pt x="27715" y="38285"/>
                  </a:lnTo>
                  <a:lnTo>
                    <a:pt x="4213" y="60024"/>
                  </a:lnTo>
                  <a:lnTo>
                    <a:pt x="1296" y="65510"/>
                  </a:lnTo>
                  <a:lnTo>
                    <a:pt x="0" y="70299"/>
                  </a:lnTo>
                  <a:lnTo>
                    <a:pt x="1065" y="71859"/>
                  </a:lnTo>
                  <a:lnTo>
                    <a:pt x="6012" y="73592"/>
                  </a:lnTo>
                  <a:lnTo>
                    <a:pt x="37682" y="78227"/>
                  </a:lnTo>
                  <a:lnTo>
                    <a:pt x="68303" y="81304"/>
                  </a:lnTo>
                  <a:lnTo>
                    <a:pt x="68813" y="876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271"/>
            <p:cNvSpPr/>
            <p:nvPr>
              <p:custDataLst>
                <p:tags r:id="rId214"/>
              </p:custDataLst>
            </p:nvPr>
          </p:nvSpPr>
          <p:spPr>
            <a:xfrm>
              <a:off x="5873750" y="2032000"/>
              <a:ext cx="165101" cy="6351"/>
            </a:xfrm>
            <a:custGeom>
              <a:avLst/>
              <a:gdLst/>
              <a:ahLst/>
              <a:cxnLst/>
              <a:rect l="0" t="0" r="0" b="0"/>
              <a:pathLst>
                <a:path w="165101" h="6351">
                  <a:moveTo>
                    <a:pt x="0" y="6350"/>
                  </a:moveTo>
                  <a:lnTo>
                    <a:pt x="0" y="6350"/>
                  </a:lnTo>
                  <a:lnTo>
                    <a:pt x="26040" y="6350"/>
                  </a:lnTo>
                  <a:lnTo>
                    <a:pt x="50911" y="6350"/>
                  </a:lnTo>
                  <a:lnTo>
                    <a:pt x="72722" y="6350"/>
                  </a:lnTo>
                  <a:lnTo>
                    <a:pt x="94645" y="6350"/>
                  </a:lnTo>
                  <a:lnTo>
                    <a:pt x="123058" y="4468"/>
                  </a:lnTo>
                  <a:lnTo>
                    <a:pt x="151621" y="883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272"/>
            <p:cNvSpPr/>
            <p:nvPr>
              <p:custDataLst>
                <p:tags r:id="rId215"/>
              </p:custDataLst>
            </p:nvPr>
          </p:nvSpPr>
          <p:spPr>
            <a:xfrm>
              <a:off x="5873750" y="1855080"/>
              <a:ext cx="203201" cy="18171"/>
            </a:xfrm>
            <a:custGeom>
              <a:avLst/>
              <a:gdLst/>
              <a:ahLst/>
              <a:cxnLst/>
              <a:rect l="0" t="0" r="0" b="0"/>
              <a:pathLst>
                <a:path w="203201" h="18171">
                  <a:moveTo>
                    <a:pt x="0" y="5470"/>
                  </a:moveTo>
                  <a:lnTo>
                    <a:pt x="0" y="5470"/>
                  </a:lnTo>
                  <a:lnTo>
                    <a:pt x="3371" y="2099"/>
                  </a:lnTo>
                  <a:lnTo>
                    <a:pt x="15580" y="3"/>
                  </a:lnTo>
                  <a:lnTo>
                    <a:pt x="43739" y="0"/>
                  </a:lnTo>
                  <a:lnTo>
                    <a:pt x="69561" y="4241"/>
                  </a:lnTo>
                  <a:lnTo>
                    <a:pt x="91594" y="7981"/>
                  </a:lnTo>
                  <a:lnTo>
                    <a:pt x="117378" y="10114"/>
                  </a:lnTo>
                  <a:lnTo>
                    <a:pt x="143185" y="11062"/>
                  </a:lnTo>
                  <a:lnTo>
                    <a:pt x="172875" y="11595"/>
                  </a:lnTo>
                  <a:lnTo>
                    <a:pt x="198789" y="11790"/>
                  </a:lnTo>
                  <a:lnTo>
                    <a:pt x="200259" y="12506"/>
                  </a:lnTo>
                  <a:lnTo>
                    <a:pt x="201239" y="13688"/>
                  </a:lnTo>
                  <a:lnTo>
                    <a:pt x="203200" y="181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273"/>
            <p:cNvSpPr/>
            <p:nvPr>
              <p:custDataLst>
                <p:tags r:id="rId216"/>
              </p:custDataLst>
            </p:nvPr>
          </p:nvSpPr>
          <p:spPr>
            <a:xfrm>
              <a:off x="5653764" y="1860550"/>
              <a:ext cx="137437" cy="194837"/>
            </a:xfrm>
            <a:custGeom>
              <a:avLst/>
              <a:gdLst/>
              <a:ahLst/>
              <a:cxnLst/>
              <a:rect l="0" t="0" r="0" b="0"/>
              <a:pathLst>
                <a:path w="137437" h="194837">
                  <a:moveTo>
                    <a:pt x="61236" y="0"/>
                  </a:moveTo>
                  <a:lnTo>
                    <a:pt x="61236" y="0"/>
                  </a:lnTo>
                  <a:lnTo>
                    <a:pt x="45539" y="29511"/>
                  </a:lnTo>
                  <a:lnTo>
                    <a:pt x="35210" y="49805"/>
                  </a:lnTo>
                  <a:lnTo>
                    <a:pt x="25915" y="75287"/>
                  </a:lnTo>
                  <a:lnTo>
                    <a:pt x="18962" y="103076"/>
                  </a:lnTo>
                  <a:lnTo>
                    <a:pt x="12814" y="130478"/>
                  </a:lnTo>
                  <a:lnTo>
                    <a:pt x="5378" y="154416"/>
                  </a:lnTo>
                  <a:lnTo>
                    <a:pt x="0" y="177613"/>
                  </a:lnTo>
                  <a:lnTo>
                    <a:pt x="623" y="186654"/>
                  </a:lnTo>
                  <a:lnTo>
                    <a:pt x="1778" y="190053"/>
                  </a:lnTo>
                  <a:lnTo>
                    <a:pt x="4664" y="192318"/>
                  </a:lnTo>
                  <a:lnTo>
                    <a:pt x="13515" y="194836"/>
                  </a:lnTo>
                  <a:lnTo>
                    <a:pt x="40808" y="192088"/>
                  </a:lnTo>
                  <a:lnTo>
                    <a:pt x="71076" y="190814"/>
                  </a:lnTo>
                  <a:lnTo>
                    <a:pt x="100496" y="190562"/>
                  </a:lnTo>
                  <a:lnTo>
                    <a:pt x="130409" y="190502"/>
                  </a:lnTo>
                  <a:lnTo>
                    <a:pt x="132751" y="190502"/>
                  </a:lnTo>
                  <a:lnTo>
                    <a:pt x="134313" y="189795"/>
                  </a:lnTo>
                  <a:lnTo>
                    <a:pt x="135354" y="188619"/>
                  </a:lnTo>
                  <a:lnTo>
                    <a:pt x="137436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274"/>
            <p:cNvSpPr/>
            <p:nvPr>
              <p:custDataLst>
                <p:tags r:id="rId217"/>
              </p:custDataLst>
            </p:nvPr>
          </p:nvSpPr>
          <p:spPr>
            <a:xfrm>
              <a:off x="5388100" y="2041390"/>
              <a:ext cx="123446" cy="142933"/>
            </a:xfrm>
            <a:custGeom>
              <a:avLst/>
              <a:gdLst/>
              <a:ahLst/>
              <a:cxnLst/>
              <a:rect l="0" t="0" r="0" b="0"/>
              <a:pathLst>
                <a:path w="123446" h="142933">
                  <a:moveTo>
                    <a:pt x="28450" y="16010"/>
                  </a:moveTo>
                  <a:lnTo>
                    <a:pt x="28450" y="16010"/>
                  </a:lnTo>
                  <a:lnTo>
                    <a:pt x="35191" y="9268"/>
                  </a:lnTo>
                  <a:lnTo>
                    <a:pt x="42265" y="5958"/>
                  </a:lnTo>
                  <a:lnTo>
                    <a:pt x="66828" y="0"/>
                  </a:lnTo>
                  <a:lnTo>
                    <a:pt x="86220" y="2735"/>
                  </a:lnTo>
                  <a:lnTo>
                    <a:pt x="87425" y="5043"/>
                  </a:lnTo>
                  <a:lnTo>
                    <a:pt x="86881" y="13252"/>
                  </a:lnTo>
                  <a:lnTo>
                    <a:pt x="75866" y="36517"/>
                  </a:lnTo>
                  <a:lnTo>
                    <a:pt x="52455" y="62381"/>
                  </a:lnTo>
                  <a:lnTo>
                    <a:pt x="29918" y="87919"/>
                  </a:lnTo>
                  <a:lnTo>
                    <a:pt x="592" y="117724"/>
                  </a:lnTo>
                  <a:lnTo>
                    <a:pt x="0" y="120508"/>
                  </a:lnTo>
                  <a:lnTo>
                    <a:pt x="311" y="123070"/>
                  </a:lnTo>
                  <a:lnTo>
                    <a:pt x="1224" y="125483"/>
                  </a:lnTo>
                  <a:lnTo>
                    <a:pt x="4655" y="127092"/>
                  </a:lnTo>
                  <a:lnTo>
                    <a:pt x="34872" y="133257"/>
                  </a:lnTo>
                  <a:lnTo>
                    <a:pt x="64578" y="135988"/>
                  </a:lnTo>
                  <a:lnTo>
                    <a:pt x="91561" y="136527"/>
                  </a:lnTo>
                  <a:lnTo>
                    <a:pt x="109003" y="138502"/>
                  </a:lnTo>
                  <a:lnTo>
                    <a:pt x="123445" y="142932"/>
                  </a:lnTo>
                  <a:lnTo>
                    <a:pt x="111000" y="136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275"/>
            <p:cNvSpPr/>
            <p:nvPr>
              <p:custDataLst>
                <p:tags r:id="rId218"/>
              </p:custDataLst>
            </p:nvPr>
          </p:nvSpPr>
          <p:spPr>
            <a:xfrm>
              <a:off x="5403850" y="19939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2" y="1986"/>
                  </a:lnTo>
                  <a:lnTo>
                    <a:pt x="13815" y="392"/>
                  </a:lnTo>
                  <a:lnTo>
                    <a:pt x="43337" y="78"/>
                  </a:lnTo>
                  <a:lnTo>
                    <a:pt x="74726" y="15"/>
                  </a:lnTo>
                  <a:lnTo>
                    <a:pt x="104385" y="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276"/>
            <p:cNvSpPr/>
            <p:nvPr>
              <p:custDataLst>
                <p:tags r:id="rId219"/>
              </p:custDataLst>
            </p:nvPr>
          </p:nvSpPr>
          <p:spPr>
            <a:xfrm>
              <a:off x="5410200" y="1831835"/>
              <a:ext cx="63187" cy="143016"/>
            </a:xfrm>
            <a:custGeom>
              <a:avLst/>
              <a:gdLst/>
              <a:ahLst/>
              <a:cxnLst/>
              <a:rect l="0" t="0" r="0" b="0"/>
              <a:pathLst>
                <a:path w="63187" h="143016">
                  <a:moveTo>
                    <a:pt x="0" y="111265"/>
                  </a:moveTo>
                  <a:lnTo>
                    <a:pt x="0" y="111265"/>
                  </a:lnTo>
                  <a:lnTo>
                    <a:pt x="13798" y="95351"/>
                  </a:lnTo>
                  <a:lnTo>
                    <a:pt x="28543" y="65762"/>
                  </a:lnTo>
                  <a:lnTo>
                    <a:pt x="45382" y="39221"/>
                  </a:lnTo>
                  <a:lnTo>
                    <a:pt x="58132" y="14659"/>
                  </a:lnTo>
                  <a:lnTo>
                    <a:pt x="62440" y="460"/>
                  </a:lnTo>
                  <a:lnTo>
                    <a:pt x="62793" y="0"/>
                  </a:lnTo>
                  <a:lnTo>
                    <a:pt x="63029" y="400"/>
                  </a:lnTo>
                  <a:lnTo>
                    <a:pt x="63186" y="1372"/>
                  </a:lnTo>
                  <a:lnTo>
                    <a:pt x="58433" y="30689"/>
                  </a:lnTo>
                  <a:lnTo>
                    <a:pt x="57530" y="54700"/>
                  </a:lnTo>
                  <a:lnTo>
                    <a:pt x="55382" y="81570"/>
                  </a:lnTo>
                  <a:lnTo>
                    <a:pt x="52157" y="108111"/>
                  </a:lnTo>
                  <a:lnTo>
                    <a:pt x="50853" y="139574"/>
                  </a:lnTo>
                  <a:lnTo>
                    <a:pt x="50800" y="1430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" name="SMARTInkShape-277"/>
          <p:cNvSpPr/>
          <p:nvPr>
            <p:custDataLst>
              <p:tags r:id="rId5"/>
            </p:custDataLst>
          </p:nvPr>
        </p:nvSpPr>
        <p:spPr>
          <a:xfrm>
            <a:off x="5949950" y="1866900"/>
            <a:ext cx="12113" cy="164384"/>
          </a:xfrm>
          <a:custGeom>
            <a:avLst/>
            <a:gdLst/>
            <a:ahLst/>
            <a:cxnLst/>
            <a:rect l="0" t="0" r="0" b="0"/>
            <a:pathLst>
              <a:path w="12113" h="164384">
                <a:moveTo>
                  <a:pt x="6350" y="0"/>
                </a:moveTo>
                <a:lnTo>
                  <a:pt x="6350" y="0"/>
                </a:lnTo>
                <a:lnTo>
                  <a:pt x="9721" y="0"/>
                </a:lnTo>
                <a:lnTo>
                  <a:pt x="10714" y="1411"/>
                </a:lnTo>
                <a:lnTo>
                  <a:pt x="12112" y="11550"/>
                </a:lnTo>
                <a:lnTo>
                  <a:pt x="10702" y="41427"/>
                </a:lnTo>
                <a:lnTo>
                  <a:pt x="7640" y="72717"/>
                </a:lnTo>
                <a:lnTo>
                  <a:pt x="6218" y="95113"/>
                </a:lnTo>
                <a:lnTo>
                  <a:pt x="2156" y="123588"/>
                </a:lnTo>
                <a:lnTo>
                  <a:pt x="426" y="152850"/>
                </a:lnTo>
                <a:lnTo>
                  <a:pt x="25" y="164383"/>
                </a:lnTo>
                <a:lnTo>
                  <a:pt x="0" y="139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0" name="SMARTInkShape-Group56"/>
          <p:cNvGrpSpPr/>
          <p:nvPr/>
        </p:nvGrpSpPr>
        <p:grpSpPr>
          <a:xfrm>
            <a:off x="6907144" y="1911350"/>
            <a:ext cx="235042" cy="249285"/>
            <a:chOff x="6907144" y="1911350"/>
            <a:chExt cx="235042" cy="249285"/>
          </a:xfrm>
        </p:grpSpPr>
        <p:sp>
          <p:nvSpPr>
            <p:cNvPr id="78" name="SMARTInkShape-278"/>
            <p:cNvSpPr/>
            <p:nvPr>
              <p:custDataLst>
                <p:tags r:id="rId211"/>
              </p:custDataLst>
            </p:nvPr>
          </p:nvSpPr>
          <p:spPr>
            <a:xfrm>
              <a:off x="6907144" y="1911350"/>
              <a:ext cx="107789" cy="112445"/>
            </a:xfrm>
            <a:custGeom>
              <a:avLst/>
              <a:gdLst/>
              <a:ahLst/>
              <a:cxnLst/>
              <a:rect l="0" t="0" r="0" b="0"/>
              <a:pathLst>
                <a:path w="107789" h="112445">
                  <a:moveTo>
                    <a:pt x="84206" y="0"/>
                  </a:moveTo>
                  <a:lnTo>
                    <a:pt x="84206" y="0"/>
                  </a:lnTo>
                  <a:lnTo>
                    <a:pt x="54320" y="3371"/>
                  </a:lnTo>
                  <a:lnTo>
                    <a:pt x="26718" y="16606"/>
                  </a:lnTo>
                  <a:lnTo>
                    <a:pt x="11148" y="27136"/>
                  </a:lnTo>
                  <a:lnTo>
                    <a:pt x="5868" y="34318"/>
                  </a:lnTo>
                  <a:lnTo>
                    <a:pt x="0" y="51706"/>
                  </a:lnTo>
                  <a:lnTo>
                    <a:pt x="69" y="77958"/>
                  </a:lnTo>
                  <a:lnTo>
                    <a:pt x="3419" y="85133"/>
                  </a:lnTo>
                  <a:lnTo>
                    <a:pt x="14669" y="96868"/>
                  </a:lnTo>
                  <a:lnTo>
                    <a:pt x="40240" y="108038"/>
                  </a:lnTo>
                  <a:lnTo>
                    <a:pt x="66789" y="112444"/>
                  </a:lnTo>
                  <a:lnTo>
                    <a:pt x="82109" y="107831"/>
                  </a:lnTo>
                  <a:lnTo>
                    <a:pt x="95269" y="98019"/>
                  </a:lnTo>
                  <a:lnTo>
                    <a:pt x="105821" y="84251"/>
                  </a:lnTo>
                  <a:lnTo>
                    <a:pt x="107788" y="76628"/>
                  </a:lnTo>
                  <a:lnTo>
                    <a:pt x="106211" y="60633"/>
                  </a:lnTo>
                  <a:lnTo>
                    <a:pt x="97390" y="35761"/>
                  </a:lnTo>
                  <a:lnTo>
                    <a:pt x="89830" y="24595"/>
                  </a:lnTo>
                  <a:lnTo>
                    <a:pt x="85839" y="20630"/>
                  </a:lnTo>
                  <a:lnTo>
                    <a:pt x="75759" y="16225"/>
                  </a:lnTo>
                  <a:lnTo>
                    <a:pt x="64930" y="14972"/>
                  </a:lnTo>
                  <a:lnTo>
                    <a:pt x="46106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279"/>
            <p:cNvSpPr/>
            <p:nvPr>
              <p:custDataLst>
                <p:tags r:id="rId212"/>
              </p:custDataLst>
            </p:nvPr>
          </p:nvSpPr>
          <p:spPr>
            <a:xfrm>
              <a:off x="6922336" y="1924864"/>
              <a:ext cx="219850" cy="235771"/>
            </a:xfrm>
            <a:custGeom>
              <a:avLst/>
              <a:gdLst/>
              <a:ahLst/>
              <a:cxnLst/>
              <a:rect l="0" t="0" r="0" b="0"/>
              <a:pathLst>
                <a:path w="219850" h="235771">
                  <a:moveTo>
                    <a:pt x="11864" y="43636"/>
                  </a:moveTo>
                  <a:lnTo>
                    <a:pt x="11864" y="43636"/>
                  </a:lnTo>
                  <a:lnTo>
                    <a:pt x="11864" y="50378"/>
                  </a:lnTo>
                  <a:lnTo>
                    <a:pt x="13746" y="55569"/>
                  </a:lnTo>
                  <a:lnTo>
                    <a:pt x="15235" y="57942"/>
                  </a:lnTo>
                  <a:lnTo>
                    <a:pt x="22535" y="60577"/>
                  </a:lnTo>
                  <a:lnTo>
                    <a:pt x="27444" y="61280"/>
                  </a:lnTo>
                  <a:lnTo>
                    <a:pt x="40426" y="56417"/>
                  </a:lnTo>
                  <a:lnTo>
                    <a:pt x="68385" y="39419"/>
                  </a:lnTo>
                  <a:lnTo>
                    <a:pt x="75790" y="30943"/>
                  </a:lnTo>
                  <a:lnTo>
                    <a:pt x="77765" y="26707"/>
                  </a:lnTo>
                  <a:lnTo>
                    <a:pt x="78077" y="16356"/>
                  </a:lnTo>
                  <a:lnTo>
                    <a:pt x="77173" y="10633"/>
                  </a:lnTo>
                  <a:lnTo>
                    <a:pt x="74453" y="6817"/>
                  </a:lnTo>
                  <a:lnTo>
                    <a:pt x="70524" y="4273"/>
                  </a:lnTo>
                  <a:lnTo>
                    <a:pt x="65787" y="2578"/>
                  </a:lnTo>
                  <a:lnTo>
                    <a:pt x="52998" y="4456"/>
                  </a:lnTo>
                  <a:lnTo>
                    <a:pt x="38613" y="10701"/>
                  </a:lnTo>
                  <a:lnTo>
                    <a:pt x="12131" y="31956"/>
                  </a:lnTo>
                  <a:lnTo>
                    <a:pt x="5692" y="37966"/>
                  </a:lnTo>
                  <a:lnTo>
                    <a:pt x="2105" y="44089"/>
                  </a:lnTo>
                  <a:lnTo>
                    <a:pt x="0" y="56538"/>
                  </a:lnTo>
                  <a:lnTo>
                    <a:pt x="3299" y="69126"/>
                  </a:lnTo>
                  <a:lnTo>
                    <a:pt x="6154" y="75446"/>
                  </a:lnTo>
                  <a:lnTo>
                    <a:pt x="16851" y="86231"/>
                  </a:lnTo>
                  <a:lnTo>
                    <a:pt x="38742" y="98355"/>
                  </a:lnTo>
                  <a:lnTo>
                    <a:pt x="55560" y="102528"/>
                  </a:lnTo>
                  <a:lnTo>
                    <a:pt x="74793" y="102030"/>
                  </a:lnTo>
                  <a:lnTo>
                    <a:pt x="105455" y="91042"/>
                  </a:lnTo>
                  <a:lnTo>
                    <a:pt x="133512" y="71009"/>
                  </a:lnTo>
                  <a:lnTo>
                    <a:pt x="162501" y="44026"/>
                  </a:lnTo>
                  <a:lnTo>
                    <a:pt x="175814" y="26113"/>
                  </a:lnTo>
                  <a:lnTo>
                    <a:pt x="176904" y="22076"/>
                  </a:lnTo>
                  <a:lnTo>
                    <a:pt x="176924" y="18679"/>
                  </a:lnTo>
                  <a:lnTo>
                    <a:pt x="175526" y="15709"/>
                  </a:lnTo>
                  <a:lnTo>
                    <a:pt x="170210" y="10528"/>
                  </a:lnTo>
                  <a:lnTo>
                    <a:pt x="166817" y="9569"/>
                  </a:lnTo>
                  <a:lnTo>
                    <a:pt x="159284" y="10386"/>
                  </a:lnTo>
                  <a:lnTo>
                    <a:pt x="140367" y="18183"/>
                  </a:lnTo>
                  <a:lnTo>
                    <a:pt x="135632" y="22434"/>
                  </a:lnTo>
                  <a:lnTo>
                    <a:pt x="130372" y="32802"/>
                  </a:lnTo>
                  <a:lnTo>
                    <a:pt x="127411" y="43797"/>
                  </a:lnTo>
                  <a:lnTo>
                    <a:pt x="128406" y="46565"/>
                  </a:lnTo>
                  <a:lnTo>
                    <a:pt x="133276" y="51523"/>
                  </a:lnTo>
                  <a:lnTo>
                    <a:pt x="154063" y="54910"/>
                  </a:lnTo>
                  <a:lnTo>
                    <a:pt x="167020" y="51939"/>
                  </a:lnTo>
                  <a:lnTo>
                    <a:pt x="176778" y="45915"/>
                  </a:lnTo>
                  <a:lnTo>
                    <a:pt x="183466" y="38534"/>
                  </a:lnTo>
                  <a:lnTo>
                    <a:pt x="186909" y="28668"/>
                  </a:lnTo>
                  <a:lnTo>
                    <a:pt x="192959" y="5368"/>
                  </a:lnTo>
                  <a:lnTo>
                    <a:pt x="192567" y="3307"/>
                  </a:lnTo>
                  <a:lnTo>
                    <a:pt x="191599" y="1934"/>
                  </a:lnTo>
                  <a:lnTo>
                    <a:pt x="190248" y="1018"/>
                  </a:lnTo>
                  <a:lnTo>
                    <a:pt x="186866" y="0"/>
                  </a:lnTo>
                  <a:lnTo>
                    <a:pt x="186387" y="434"/>
                  </a:lnTo>
                  <a:lnTo>
                    <a:pt x="186774" y="1429"/>
                  </a:lnTo>
                  <a:lnTo>
                    <a:pt x="187738" y="2798"/>
                  </a:lnTo>
                  <a:lnTo>
                    <a:pt x="196236" y="33085"/>
                  </a:lnTo>
                  <a:lnTo>
                    <a:pt x="207291" y="61833"/>
                  </a:lnTo>
                  <a:lnTo>
                    <a:pt x="213490" y="86061"/>
                  </a:lnTo>
                  <a:lnTo>
                    <a:pt x="217892" y="112586"/>
                  </a:lnTo>
                  <a:lnTo>
                    <a:pt x="219849" y="138486"/>
                  </a:lnTo>
                  <a:lnTo>
                    <a:pt x="216955" y="162227"/>
                  </a:lnTo>
                  <a:lnTo>
                    <a:pt x="205511" y="193544"/>
                  </a:lnTo>
                  <a:lnTo>
                    <a:pt x="188715" y="216935"/>
                  </a:lnTo>
                  <a:lnTo>
                    <a:pt x="175837" y="227197"/>
                  </a:lnTo>
                  <a:lnTo>
                    <a:pt x="160705" y="234109"/>
                  </a:lnTo>
                  <a:lnTo>
                    <a:pt x="146454" y="235770"/>
                  </a:lnTo>
                  <a:lnTo>
                    <a:pt x="139691" y="235225"/>
                  </a:lnTo>
                  <a:lnTo>
                    <a:pt x="134477" y="232040"/>
                  </a:lnTo>
                  <a:lnTo>
                    <a:pt x="126801" y="220975"/>
                  </a:lnTo>
                  <a:lnTo>
                    <a:pt x="115143" y="195507"/>
                  </a:lnTo>
                  <a:lnTo>
                    <a:pt x="109493" y="168990"/>
                  </a:lnTo>
                  <a:lnTo>
                    <a:pt x="107114" y="1515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SMARTInkShape-Group57"/>
          <p:cNvGrpSpPr/>
          <p:nvPr/>
        </p:nvGrpSpPr>
        <p:grpSpPr>
          <a:xfrm>
            <a:off x="7540371" y="1586687"/>
            <a:ext cx="879730" cy="539758"/>
            <a:chOff x="7540371" y="1586687"/>
            <a:chExt cx="879730" cy="539758"/>
          </a:xfrm>
        </p:grpSpPr>
        <p:sp>
          <p:nvSpPr>
            <p:cNvPr id="81" name="SMARTInkShape-280"/>
            <p:cNvSpPr/>
            <p:nvPr>
              <p:custDataLst>
                <p:tags r:id="rId200"/>
              </p:custDataLst>
            </p:nvPr>
          </p:nvSpPr>
          <p:spPr>
            <a:xfrm>
              <a:off x="8216900" y="1936750"/>
              <a:ext cx="177801" cy="25401"/>
            </a:xfrm>
            <a:custGeom>
              <a:avLst/>
              <a:gdLst/>
              <a:ahLst/>
              <a:cxnLst/>
              <a:rect l="0" t="0" r="0" b="0"/>
              <a:pathLst>
                <a:path w="17780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22322" y="16562"/>
                  </a:lnTo>
                  <a:lnTo>
                    <a:pt x="53651" y="13844"/>
                  </a:lnTo>
                  <a:lnTo>
                    <a:pt x="77467" y="11327"/>
                  </a:lnTo>
                  <a:lnTo>
                    <a:pt x="102163" y="7856"/>
                  </a:lnTo>
                  <a:lnTo>
                    <a:pt x="127250" y="3962"/>
                  </a:lnTo>
                  <a:lnTo>
                    <a:pt x="155061" y="1174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281"/>
            <p:cNvSpPr/>
            <p:nvPr>
              <p:custDataLst>
                <p:tags r:id="rId201"/>
              </p:custDataLst>
            </p:nvPr>
          </p:nvSpPr>
          <p:spPr>
            <a:xfrm>
              <a:off x="8217782" y="1733811"/>
              <a:ext cx="202319" cy="21392"/>
            </a:xfrm>
            <a:custGeom>
              <a:avLst/>
              <a:gdLst/>
              <a:ahLst/>
              <a:cxnLst/>
              <a:rect l="0" t="0" r="0" b="0"/>
              <a:pathLst>
                <a:path w="202319" h="21392">
                  <a:moveTo>
                    <a:pt x="5468" y="6089"/>
                  </a:moveTo>
                  <a:lnTo>
                    <a:pt x="5468" y="6089"/>
                  </a:lnTo>
                  <a:lnTo>
                    <a:pt x="0" y="622"/>
                  </a:lnTo>
                  <a:lnTo>
                    <a:pt x="6121" y="0"/>
                  </a:lnTo>
                  <a:lnTo>
                    <a:pt x="36746" y="4860"/>
                  </a:lnTo>
                  <a:lnTo>
                    <a:pt x="58880" y="8600"/>
                  </a:lnTo>
                  <a:lnTo>
                    <a:pt x="82829" y="12614"/>
                  </a:lnTo>
                  <a:lnTo>
                    <a:pt x="108290" y="16750"/>
                  </a:lnTo>
                  <a:lnTo>
                    <a:pt x="136068" y="20940"/>
                  </a:lnTo>
                  <a:lnTo>
                    <a:pt x="159233" y="21391"/>
                  </a:lnTo>
                  <a:lnTo>
                    <a:pt x="190357" y="19303"/>
                  </a:lnTo>
                  <a:lnTo>
                    <a:pt x="202318" y="18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282"/>
            <p:cNvSpPr/>
            <p:nvPr>
              <p:custDataLst>
                <p:tags r:id="rId202"/>
              </p:custDataLst>
            </p:nvPr>
          </p:nvSpPr>
          <p:spPr>
            <a:xfrm>
              <a:off x="8001000" y="1841500"/>
              <a:ext cx="69851" cy="3659"/>
            </a:xfrm>
            <a:custGeom>
              <a:avLst/>
              <a:gdLst/>
              <a:ahLst/>
              <a:cxnLst/>
              <a:rect l="0" t="0" r="0" b="0"/>
              <a:pathLst>
                <a:path w="69851" h="3659">
                  <a:moveTo>
                    <a:pt x="0" y="0"/>
                  </a:moveTo>
                  <a:lnTo>
                    <a:pt x="0" y="0"/>
                  </a:lnTo>
                  <a:lnTo>
                    <a:pt x="26732" y="705"/>
                  </a:lnTo>
                  <a:lnTo>
                    <a:pt x="44845" y="365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283"/>
            <p:cNvSpPr/>
            <p:nvPr>
              <p:custDataLst>
                <p:tags r:id="rId203"/>
              </p:custDataLst>
            </p:nvPr>
          </p:nvSpPr>
          <p:spPr>
            <a:xfrm>
              <a:off x="7988300" y="18161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040" y="5761"/>
                  </a:lnTo>
                  <a:lnTo>
                    <a:pt x="55813" y="6234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284"/>
            <p:cNvSpPr/>
            <p:nvPr>
              <p:custDataLst>
                <p:tags r:id="rId204"/>
              </p:custDataLst>
            </p:nvPr>
          </p:nvSpPr>
          <p:spPr>
            <a:xfrm>
              <a:off x="7742415" y="2012950"/>
              <a:ext cx="99836" cy="12701"/>
            </a:xfrm>
            <a:custGeom>
              <a:avLst/>
              <a:gdLst/>
              <a:ahLst/>
              <a:cxnLst/>
              <a:rect l="0" t="0" r="0" b="0"/>
              <a:pathLst>
                <a:path w="99836" h="12701">
                  <a:moveTo>
                    <a:pt x="10935" y="12700"/>
                  </a:moveTo>
                  <a:lnTo>
                    <a:pt x="10935" y="12700"/>
                  </a:lnTo>
                  <a:lnTo>
                    <a:pt x="0" y="12700"/>
                  </a:lnTo>
                  <a:lnTo>
                    <a:pt x="11019" y="10818"/>
                  </a:lnTo>
                  <a:lnTo>
                    <a:pt x="33772" y="5792"/>
                  </a:lnTo>
                  <a:lnTo>
                    <a:pt x="59093" y="1716"/>
                  </a:lnTo>
                  <a:lnTo>
                    <a:pt x="86613" y="339"/>
                  </a:lnTo>
                  <a:lnTo>
                    <a:pt x="998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285"/>
            <p:cNvSpPr/>
            <p:nvPr>
              <p:custDataLst>
                <p:tags r:id="rId205"/>
              </p:custDataLst>
            </p:nvPr>
          </p:nvSpPr>
          <p:spPr>
            <a:xfrm>
              <a:off x="7750245" y="1907692"/>
              <a:ext cx="57565" cy="191801"/>
            </a:xfrm>
            <a:custGeom>
              <a:avLst/>
              <a:gdLst/>
              <a:ahLst/>
              <a:cxnLst/>
              <a:rect l="0" t="0" r="0" b="0"/>
              <a:pathLst>
                <a:path w="57565" h="191801">
                  <a:moveTo>
                    <a:pt x="53905" y="3658"/>
                  </a:moveTo>
                  <a:lnTo>
                    <a:pt x="53905" y="3658"/>
                  </a:lnTo>
                  <a:lnTo>
                    <a:pt x="57564" y="0"/>
                  </a:lnTo>
                  <a:lnTo>
                    <a:pt x="56001" y="1562"/>
                  </a:lnTo>
                  <a:lnTo>
                    <a:pt x="42063" y="30708"/>
                  </a:lnTo>
                  <a:lnTo>
                    <a:pt x="26300" y="57778"/>
                  </a:lnTo>
                  <a:lnTo>
                    <a:pt x="13178" y="86743"/>
                  </a:lnTo>
                  <a:lnTo>
                    <a:pt x="4055" y="115373"/>
                  </a:lnTo>
                  <a:lnTo>
                    <a:pt x="0" y="142209"/>
                  </a:lnTo>
                  <a:lnTo>
                    <a:pt x="1959" y="162603"/>
                  </a:lnTo>
                  <a:lnTo>
                    <a:pt x="4458" y="171005"/>
                  </a:lnTo>
                  <a:lnTo>
                    <a:pt x="8946" y="177311"/>
                  </a:lnTo>
                  <a:lnTo>
                    <a:pt x="21459" y="186200"/>
                  </a:lnTo>
                  <a:lnTo>
                    <a:pt x="40999" y="191800"/>
                  </a:lnTo>
                  <a:lnTo>
                    <a:pt x="46006" y="191175"/>
                  </a:lnTo>
                  <a:lnTo>
                    <a:pt x="50050" y="189347"/>
                  </a:lnTo>
                  <a:lnTo>
                    <a:pt x="53452" y="186717"/>
                  </a:lnTo>
                  <a:lnTo>
                    <a:pt x="55014" y="182847"/>
                  </a:lnTo>
                  <a:lnTo>
                    <a:pt x="53905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286"/>
            <p:cNvSpPr/>
            <p:nvPr>
              <p:custDataLst>
                <p:tags r:id="rId206"/>
              </p:custDataLst>
            </p:nvPr>
          </p:nvSpPr>
          <p:spPr>
            <a:xfrm>
              <a:off x="7592510" y="1960699"/>
              <a:ext cx="122741" cy="165746"/>
            </a:xfrm>
            <a:custGeom>
              <a:avLst/>
              <a:gdLst/>
              <a:ahLst/>
              <a:cxnLst/>
              <a:rect l="0" t="0" r="0" b="0"/>
              <a:pathLst>
                <a:path w="122741" h="165746">
                  <a:moveTo>
                    <a:pt x="110040" y="71301"/>
                  </a:moveTo>
                  <a:lnTo>
                    <a:pt x="110040" y="71301"/>
                  </a:lnTo>
                  <a:lnTo>
                    <a:pt x="103298" y="61188"/>
                  </a:lnTo>
                  <a:lnTo>
                    <a:pt x="94343" y="54341"/>
                  </a:lnTo>
                  <a:lnTo>
                    <a:pt x="67977" y="44197"/>
                  </a:lnTo>
                  <a:lnTo>
                    <a:pt x="55832" y="43497"/>
                  </a:lnTo>
                  <a:lnTo>
                    <a:pt x="50618" y="44299"/>
                  </a:lnTo>
                  <a:lnTo>
                    <a:pt x="41061" y="52715"/>
                  </a:lnTo>
                  <a:lnTo>
                    <a:pt x="23985" y="75201"/>
                  </a:lnTo>
                  <a:lnTo>
                    <a:pt x="11821" y="94201"/>
                  </a:lnTo>
                  <a:lnTo>
                    <a:pt x="4267" y="123320"/>
                  </a:lnTo>
                  <a:lnTo>
                    <a:pt x="0" y="138871"/>
                  </a:lnTo>
                  <a:lnTo>
                    <a:pt x="697" y="144570"/>
                  </a:lnTo>
                  <a:lnTo>
                    <a:pt x="3278" y="149075"/>
                  </a:lnTo>
                  <a:lnTo>
                    <a:pt x="11085" y="155256"/>
                  </a:lnTo>
                  <a:lnTo>
                    <a:pt x="19258" y="158003"/>
                  </a:lnTo>
                  <a:lnTo>
                    <a:pt x="33238" y="153580"/>
                  </a:lnTo>
                  <a:lnTo>
                    <a:pt x="41905" y="149437"/>
                  </a:lnTo>
                  <a:lnTo>
                    <a:pt x="55299" y="135426"/>
                  </a:lnTo>
                  <a:lnTo>
                    <a:pt x="66660" y="115323"/>
                  </a:lnTo>
                  <a:lnTo>
                    <a:pt x="78766" y="87574"/>
                  </a:lnTo>
                  <a:lnTo>
                    <a:pt x="87438" y="58307"/>
                  </a:lnTo>
                  <a:lnTo>
                    <a:pt x="94350" y="31659"/>
                  </a:lnTo>
                  <a:lnTo>
                    <a:pt x="107695" y="333"/>
                  </a:lnTo>
                  <a:lnTo>
                    <a:pt x="107065" y="0"/>
                  </a:lnTo>
                  <a:lnTo>
                    <a:pt x="102603" y="3393"/>
                  </a:lnTo>
                  <a:lnTo>
                    <a:pt x="92157" y="26721"/>
                  </a:lnTo>
                  <a:lnTo>
                    <a:pt x="86867" y="57073"/>
                  </a:lnTo>
                  <a:lnTo>
                    <a:pt x="83749" y="79794"/>
                  </a:lnTo>
                  <a:lnTo>
                    <a:pt x="80716" y="103298"/>
                  </a:lnTo>
                  <a:lnTo>
                    <a:pt x="79714" y="134953"/>
                  </a:lnTo>
                  <a:lnTo>
                    <a:pt x="83852" y="165343"/>
                  </a:lnTo>
                  <a:lnTo>
                    <a:pt x="86936" y="165745"/>
                  </a:lnTo>
                  <a:lnTo>
                    <a:pt x="97890" y="160549"/>
                  </a:lnTo>
                  <a:lnTo>
                    <a:pt x="108403" y="147420"/>
                  </a:lnTo>
                  <a:lnTo>
                    <a:pt x="122740" y="122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287"/>
            <p:cNvSpPr/>
            <p:nvPr>
              <p:custDataLst>
                <p:tags r:id="rId207"/>
              </p:custDataLst>
            </p:nvPr>
          </p:nvSpPr>
          <p:spPr>
            <a:xfrm>
              <a:off x="7550150" y="1860550"/>
              <a:ext cx="304801" cy="19051"/>
            </a:xfrm>
            <a:custGeom>
              <a:avLst/>
              <a:gdLst/>
              <a:ahLst/>
              <a:cxnLst/>
              <a:rect l="0" t="0" r="0" b="0"/>
              <a:pathLst>
                <a:path w="304801" h="19051">
                  <a:moveTo>
                    <a:pt x="0" y="19050"/>
                  </a:moveTo>
                  <a:lnTo>
                    <a:pt x="0" y="19050"/>
                  </a:lnTo>
                  <a:lnTo>
                    <a:pt x="18031" y="14686"/>
                  </a:lnTo>
                  <a:lnTo>
                    <a:pt x="39999" y="13583"/>
                  </a:lnTo>
                  <a:lnTo>
                    <a:pt x="68107" y="13092"/>
                  </a:lnTo>
                  <a:lnTo>
                    <a:pt x="83504" y="12961"/>
                  </a:lnTo>
                  <a:lnTo>
                    <a:pt x="100119" y="12169"/>
                  </a:lnTo>
                  <a:lnTo>
                    <a:pt x="117546" y="10935"/>
                  </a:lnTo>
                  <a:lnTo>
                    <a:pt x="135514" y="9406"/>
                  </a:lnTo>
                  <a:lnTo>
                    <a:pt x="153137" y="8388"/>
                  </a:lnTo>
                  <a:lnTo>
                    <a:pt x="170530" y="7708"/>
                  </a:lnTo>
                  <a:lnTo>
                    <a:pt x="187770" y="7256"/>
                  </a:lnTo>
                  <a:lnTo>
                    <a:pt x="204202" y="6248"/>
                  </a:lnTo>
                  <a:lnTo>
                    <a:pt x="235631" y="3247"/>
                  </a:lnTo>
                  <a:lnTo>
                    <a:pt x="262299" y="1443"/>
                  </a:lnTo>
                  <a:lnTo>
                    <a:pt x="289620" y="428"/>
                  </a:lnTo>
                  <a:lnTo>
                    <a:pt x="304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288"/>
            <p:cNvSpPr/>
            <p:nvPr>
              <p:custDataLst>
                <p:tags r:id="rId208"/>
              </p:custDataLst>
            </p:nvPr>
          </p:nvSpPr>
          <p:spPr>
            <a:xfrm>
              <a:off x="7804150" y="1746250"/>
              <a:ext cx="63501" cy="50801"/>
            </a:xfrm>
            <a:custGeom>
              <a:avLst/>
              <a:gdLst/>
              <a:ahLst/>
              <a:cxnLst/>
              <a:rect l="0" t="0" r="0" b="0"/>
              <a:pathLst>
                <a:path w="63501" h="508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21668" y="6742"/>
                  </a:lnTo>
                  <a:lnTo>
                    <a:pt x="39192" y="21662"/>
                  </a:lnTo>
                  <a:lnTo>
                    <a:pt x="635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289"/>
            <p:cNvSpPr/>
            <p:nvPr>
              <p:custDataLst>
                <p:tags r:id="rId209"/>
              </p:custDataLst>
            </p:nvPr>
          </p:nvSpPr>
          <p:spPr>
            <a:xfrm>
              <a:off x="7752669" y="1586687"/>
              <a:ext cx="117966" cy="209614"/>
            </a:xfrm>
            <a:custGeom>
              <a:avLst/>
              <a:gdLst/>
              <a:ahLst/>
              <a:cxnLst/>
              <a:rect l="0" t="0" r="0" b="0"/>
              <a:pathLst>
                <a:path w="117966" h="209614">
                  <a:moveTo>
                    <a:pt x="76881" y="38913"/>
                  </a:moveTo>
                  <a:lnTo>
                    <a:pt x="76881" y="38913"/>
                  </a:lnTo>
                  <a:lnTo>
                    <a:pt x="70139" y="35542"/>
                  </a:lnTo>
                  <a:lnTo>
                    <a:pt x="63066" y="35768"/>
                  </a:lnTo>
                  <a:lnTo>
                    <a:pt x="59205" y="36817"/>
                  </a:lnTo>
                  <a:lnTo>
                    <a:pt x="40285" y="55147"/>
                  </a:lnTo>
                  <a:lnTo>
                    <a:pt x="16806" y="86292"/>
                  </a:lnTo>
                  <a:lnTo>
                    <a:pt x="5966" y="111946"/>
                  </a:lnTo>
                  <a:lnTo>
                    <a:pt x="208" y="138400"/>
                  </a:lnTo>
                  <a:lnTo>
                    <a:pt x="0" y="161916"/>
                  </a:lnTo>
                  <a:lnTo>
                    <a:pt x="7222" y="191618"/>
                  </a:lnTo>
                  <a:lnTo>
                    <a:pt x="12097" y="198572"/>
                  </a:lnTo>
                  <a:lnTo>
                    <a:pt x="25039" y="208180"/>
                  </a:lnTo>
                  <a:lnTo>
                    <a:pt x="33147" y="209613"/>
                  </a:lnTo>
                  <a:lnTo>
                    <a:pt x="51565" y="207443"/>
                  </a:lnTo>
                  <a:lnTo>
                    <a:pt x="69627" y="196130"/>
                  </a:lnTo>
                  <a:lnTo>
                    <a:pt x="84946" y="179343"/>
                  </a:lnTo>
                  <a:lnTo>
                    <a:pt x="94106" y="160122"/>
                  </a:lnTo>
                  <a:lnTo>
                    <a:pt x="104292" y="130413"/>
                  </a:lnTo>
                  <a:lnTo>
                    <a:pt x="109972" y="112613"/>
                  </a:lnTo>
                  <a:lnTo>
                    <a:pt x="113759" y="93691"/>
                  </a:lnTo>
                  <a:lnTo>
                    <a:pt x="116282" y="74021"/>
                  </a:lnTo>
                  <a:lnTo>
                    <a:pt x="117965" y="53851"/>
                  </a:lnTo>
                  <a:lnTo>
                    <a:pt x="117954" y="25797"/>
                  </a:lnTo>
                  <a:lnTo>
                    <a:pt x="116962" y="15352"/>
                  </a:lnTo>
                  <a:lnTo>
                    <a:pt x="113480" y="8389"/>
                  </a:lnTo>
                  <a:lnTo>
                    <a:pt x="108336" y="3747"/>
                  </a:lnTo>
                  <a:lnTo>
                    <a:pt x="102084" y="652"/>
                  </a:lnTo>
                  <a:lnTo>
                    <a:pt x="95799" y="0"/>
                  </a:lnTo>
                  <a:lnTo>
                    <a:pt x="83172" y="3039"/>
                  </a:lnTo>
                  <a:lnTo>
                    <a:pt x="70505" y="16619"/>
                  </a:lnTo>
                  <a:lnTo>
                    <a:pt x="51481" y="452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290"/>
            <p:cNvSpPr/>
            <p:nvPr>
              <p:custDataLst>
                <p:tags r:id="rId210"/>
              </p:custDataLst>
            </p:nvPr>
          </p:nvSpPr>
          <p:spPr>
            <a:xfrm>
              <a:off x="7540371" y="1603491"/>
              <a:ext cx="161933" cy="207627"/>
            </a:xfrm>
            <a:custGeom>
              <a:avLst/>
              <a:gdLst/>
              <a:ahLst/>
              <a:cxnLst/>
              <a:rect l="0" t="0" r="0" b="0"/>
              <a:pathLst>
                <a:path w="161933" h="207627">
                  <a:moveTo>
                    <a:pt x="85979" y="168159"/>
                  </a:moveTo>
                  <a:lnTo>
                    <a:pt x="85979" y="168159"/>
                  </a:lnTo>
                  <a:lnTo>
                    <a:pt x="89350" y="158046"/>
                  </a:lnTo>
                  <a:lnTo>
                    <a:pt x="89124" y="149318"/>
                  </a:lnTo>
                  <a:lnTo>
                    <a:pt x="84981" y="128675"/>
                  </a:lnTo>
                  <a:lnTo>
                    <a:pt x="79421" y="122859"/>
                  </a:lnTo>
                  <a:lnTo>
                    <a:pt x="64720" y="121685"/>
                  </a:lnTo>
                  <a:lnTo>
                    <a:pt x="45485" y="124926"/>
                  </a:lnTo>
                  <a:lnTo>
                    <a:pt x="20202" y="138651"/>
                  </a:lnTo>
                  <a:lnTo>
                    <a:pt x="8297" y="150105"/>
                  </a:lnTo>
                  <a:lnTo>
                    <a:pt x="2065" y="164133"/>
                  </a:lnTo>
                  <a:lnTo>
                    <a:pt x="0" y="179070"/>
                  </a:lnTo>
                  <a:lnTo>
                    <a:pt x="1435" y="192764"/>
                  </a:lnTo>
                  <a:lnTo>
                    <a:pt x="4922" y="197968"/>
                  </a:lnTo>
                  <a:lnTo>
                    <a:pt x="16322" y="205632"/>
                  </a:lnTo>
                  <a:lnTo>
                    <a:pt x="32678" y="207626"/>
                  </a:lnTo>
                  <a:lnTo>
                    <a:pt x="50295" y="205456"/>
                  </a:lnTo>
                  <a:lnTo>
                    <a:pt x="65180" y="199787"/>
                  </a:lnTo>
                  <a:lnTo>
                    <a:pt x="92203" y="175179"/>
                  </a:lnTo>
                  <a:lnTo>
                    <a:pt x="108501" y="151053"/>
                  </a:lnTo>
                  <a:lnTo>
                    <a:pt x="122800" y="122456"/>
                  </a:lnTo>
                  <a:lnTo>
                    <a:pt x="129576" y="105941"/>
                  </a:lnTo>
                  <a:lnTo>
                    <a:pt x="136210" y="88580"/>
                  </a:lnTo>
                  <a:lnTo>
                    <a:pt x="142749" y="71362"/>
                  </a:lnTo>
                  <a:lnTo>
                    <a:pt x="149226" y="54239"/>
                  </a:lnTo>
                  <a:lnTo>
                    <a:pt x="159244" y="25100"/>
                  </a:lnTo>
                  <a:lnTo>
                    <a:pt x="161932" y="587"/>
                  </a:lnTo>
                  <a:lnTo>
                    <a:pt x="161309" y="0"/>
                  </a:lnTo>
                  <a:lnTo>
                    <a:pt x="160188" y="314"/>
                  </a:lnTo>
                  <a:lnTo>
                    <a:pt x="158734" y="1229"/>
                  </a:lnTo>
                  <a:lnTo>
                    <a:pt x="149948" y="22743"/>
                  </a:lnTo>
                  <a:lnTo>
                    <a:pt x="142396" y="46144"/>
                  </a:lnTo>
                  <a:lnTo>
                    <a:pt x="135043" y="73714"/>
                  </a:lnTo>
                  <a:lnTo>
                    <a:pt x="129422" y="104781"/>
                  </a:lnTo>
                  <a:lnTo>
                    <a:pt x="128335" y="131760"/>
                  </a:lnTo>
                  <a:lnTo>
                    <a:pt x="131689" y="163018"/>
                  </a:lnTo>
                  <a:lnTo>
                    <a:pt x="139145" y="189172"/>
                  </a:lnTo>
                  <a:lnTo>
                    <a:pt x="143240" y="195137"/>
                  </a:lnTo>
                  <a:lnTo>
                    <a:pt x="149479" y="199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3" name="SMARTInkShape-291"/>
          <p:cNvSpPr/>
          <p:nvPr>
            <p:custDataLst>
              <p:tags r:id="rId6"/>
            </p:custDataLst>
          </p:nvPr>
        </p:nvSpPr>
        <p:spPr>
          <a:xfrm>
            <a:off x="8283687" y="1752600"/>
            <a:ext cx="41164" cy="165101"/>
          </a:xfrm>
          <a:custGeom>
            <a:avLst/>
            <a:gdLst/>
            <a:ahLst/>
            <a:cxnLst/>
            <a:rect l="0" t="0" r="0" b="0"/>
            <a:pathLst>
              <a:path w="41164" h="165101">
                <a:moveTo>
                  <a:pt x="41163" y="0"/>
                </a:moveTo>
                <a:lnTo>
                  <a:pt x="41163" y="0"/>
                </a:lnTo>
                <a:lnTo>
                  <a:pt x="37792" y="3371"/>
                </a:lnTo>
                <a:lnTo>
                  <a:pt x="30332" y="26745"/>
                </a:lnTo>
                <a:lnTo>
                  <a:pt x="22745" y="55275"/>
                </a:lnTo>
                <a:lnTo>
                  <a:pt x="13222" y="78189"/>
                </a:lnTo>
                <a:lnTo>
                  <a:pt x="7577" y="104365"/>
                </a:lnTo>
                <a:lnTo>
                  <a:pt x="4364" y="129640"/>
                </a:lnTo>
                <a:lnTo>
                  <a:pt x="0" y="153653"/>
                </a:lnTo>
                <a:lnTo>
                  <a:pt x="315" y="157468"/>
                </a:lnTo>
                <a:lnTo>
                  <a:pt x="3063" y="165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4" name="SMARTInkShape-Group59"/>
          <p:cNvGrpSpPr/>
          <p:nvPr/>
        </p:nvGrpSpPr>
        <p:grpSpPr>
          <a:xfrm>
            <a:off x="2973612" y="2682900"/>
            <a:ext cx="487139" cy="583964"/>
            <a:chOff x="2973612" y="2682900"/>
            <a:chExt cx="487139" cy="583964"/>
          </a:xfrm>
        </p:grpSpPr>
        <p:sp>
          <p:nvSpPr>
            <p:cNvPr id="94" name="SMARTInkShape-292"/>
            <p:cNvSpPr/>
            <p:nvPr>
              <p:custDataLst>
                <p:tags r:id="rId190"/>
              </p:custDataLst>
            </p:nvPr>
          </p:nvSpPr>
          <p:spPr>
            <a:xfrm>
              <a:off x="3194050" y="31623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3738" y="6176"/>
                  </a:lnTo>
                  <a:lnTo>
                    <a:pt x="72715" y="6315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293"/>
            <p:cNvSpPr/>
            <p:nvPr>
              <p:custDataLst>
                <p:tags r:id="rId191"/>
              </p:custDataLst>
            </p:nvPr>
          </p:nvSpPr>
          <p:spPr>
            <a:xfrm>
              <a:off x="3204841" y="3065475"/>
              <a:ext cx="78110" cy="189468"/>
            </a:xfrm>
            <a:custGeom>
              <a:avLst/>
              <a:gdLst/>
              <a:ahLst/>
              <a:cxnLst/>
              <a:rect l="0" t="0" r="0" b="0"/>
              <a:pathLst>
                <a:path w="78110" h="189468">
                  <a:moveTo>
                    <a:pt x="46359" y="26975"/>
                  </a:moveTo>
                  <a:lnTo>
                    <a:pt x="46359" y="26975"/>
                  </a:lnTo>
                  <a:lnTo>
                    <a:pt x="52121" y="270"/>
                  </a:lnTo>
                  <a:lnTo>
                    <a:pt x="52317" y="0"/>
                  </a:lnTo>
                  <a:lnTo>
                    <a:pt x="52447" y="524"/>
                  </a:lnTo>
                  <a:lnTo>
                    <a:pt x="37449" y="31785"/>
                  </a:lnTo>
                  <a:lnTo>
                    <a:pt x="26171" y="54513"/>
                  </a:lnTo>
                  <a:lnTo>
                    <a:pt x="15985" y="80607"/>
                  </a:lnTo>
                  <a:lnTo>
                    <a:pt x="7459" y="107961"/>
                  </a:lnTo>
                  <a:lnTo>
                    <a:pt x="1318" y="134230"/>
                  </a:lnTo>
                  <a:lnTo>
                    <a:pt x="0" y="156253"/>
                  </a:lnTo>
                  <a:lnTo>
                    <a:pt x="636" y="166077"/>
                  </a:lnTo>
                  <a:lnTo>
                    <a:pt x="3178" y="173332"/>
                  </a:lnTo>
                  <a:lnTo>
                    <a:pt x="11645" y="183274"/>
                  </a:lnTo>
                  <a:lnTo>
                    <a:pt x="24345" y="188164"/>
                  </a:lnTo>
                  <a:lnTo>
                    <a:pt x="31683" y="189467"/>
                  </a:lnTo>
                  <a:lnTo>
                    <a:pt x="45481" y="187153"/>
                  </a:lnTo>
                  <a:lnTo>
                    <a:pt x="63267" y="177917"/>
                  </a:lnTo>
                  <a:lnTo>
                    <a:pt x="68214" y="174170"/>
                  </a:lnTo>
                  <a:lnTo>
                    <a:pt x="73712" y="164361"/>
                  </a:lnTo>
                  <a:lnTo>
                    <a:pt x="78109" y="1476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294"/>
            <p:cNvSpPr/>
            <p:nvPr>
              <p:custDataLst>
                <p:tags r:id="rId192"/>
              </p:custDataLst>
            </p:nvPr>
          </p:nvSpPr>
          <p:spPr>
            <a:xfrm>
              <a:off x="3027011" y="3083900"/>
              <a:ext cx="141640" cy="182964"/>
            </a:xfrm>
            <a:custGeom>
              <a:avLst/>
              <a:gdLst/>
              <a:ahLst/>
              <a:cxnLst/>
              <a:rect l="0" t="0" r="0" b="0"/>
              <a:pathLst>
                <a:path w="141640" h="182964">
                  <a:moveTo>
                    <a:pt x="109889" y="84750"/>
                  </a:moveTo>
                  <a:lnTo>
                    <a:pt x="109889" y="84750"/>
                  </a:lnTo>
                  <a:lnTo>
                    <a:pt x="101051" y="70444"/>
                  </a:lnTo>
                  <a:lnTo>
                    <a:pt x="88220" y="63735"/>
                  </a:lnTo>
                  <a:lnTo>
                    <a:pt x="67642" y="60649"/>
                  </a:lnTo>
                  <a:lnTo>
                    <a:pt x="43671" y="66477"/>
                  </a:lnTo>
                  <a:lnTo>
                    <a:pt x="25436" y="77140"/>
                  </a:lnTo>
                  <a:lnTo>
                    <a:pt x="11096" y="99350"/>
                  </a:lnTo>
                  <a:lnTo>
                    <a:pt x="1281" y="124902"/>
                  </a:lnTo>
                  <a:lnTo>
                    <a:pt x="0" y="139990"/>
                  </a:lnTo>
                  <a:lnTo>
                    <a:pt x="2489" y="153045"/>
                  </a:lnTo>
                  <a:lnTo>
                    <a:pt x="8298" y="163552"/>
                  </a:lnTo>
                  <a:lnTo>
                    <a:pt x="11823" y="166918"/>
                  </a:lnTo>
                  <a:lnTo>
                    <a:pt x="19502" y="170658"/>
                  </a:lnTo>
                  <a:lnTo>
                    <a:pt x="29500" y="168557"/>
                  </a:lnTo>
                  <a:lnTo>
                    <a:pt x="35130" y="166021"/>
                  </a:lnTo>
                  <a:lnTo>
                    <a:pt x="53166" y="148969"/>
                  </a:lnTo>
                  <a:lnTo>
                    <a:pt x="68545" y="122671"/>
                  </a:lnTo>
                  <a:lnTo>
                    <a:pt x="79519" y="99017"/>
                  </a:lnTo>
                  <a:lnTo>
                    <a:pt x="90747" y="72041"/>
                  </a:lnTo>
                  <a:lnTo>
                    <a:pt x="100441" y="43589"/>
                  </a:lnTo>
                  <a:lnTo>
                    <a:pt x="110461" y="13287"/>
                  </a:lnTo>
                  <a:lnTo>
                    <a:pt x="115098" y="0"/>
                  </a:lnTo>
                  <a:lnTo>
                    <a:pt x="115478" y="28"/>
                  </a:lnTo>
                  <a:lnTo>
                    <a:pt x="115732" y="752"/>
                  </a:lnTo>
                  <a:lnTo>
                    <a:pt x="116089" y="8513"/>
                  </a:lnTo>
                  <a:lnTo>
                    <a:pt x="106776" y="35328"/>
                  </a:lnTo>
                  <a:lnTo>
                    <a:pt x="101920" y="56434"/>
                  </a:lnTo>
                  <a:lnTo>
                    <a:pt x="97410" y="79926"/>
                  </a:lnTo>
                  <a:lnTo>
                    <a:pt x="93054" y="103773"/>
                  </a:lnTo>
                  <a:lnTo>
                    <a:pt x="88766" y="126130"/>
                  </a:lnTo>
                  <a:lnTo>
                    <a:pt x="89127" y="155180"/>
                  </a:lnTo>
                  <a:lnTo>
                    <a:pt x="93703" y="174919"/>
                  </a:lnTo>
                  <a:lnTo>
                    <a:pt x="96276" y="178730"/>
                  </a:lnTo>
                  <a:lnTo>
                    <a:pt x="99402" y="181270"/>
                  </a:lnTo>
                  <a:lnTo>
                    <a:pt x="102898" y="182963"/>
                  </a:lnTo>
                  <a:lnTo>
                    <a:pt x="110545" y="182963"/>
                  </a:lnTo>
                  <a:lnTo>
                    <a:pt x="119353" y="179906"/>
                  </a:lnTo>
                  <a:lnTo>
                    <a:pt x="141639" y="167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295"/>
            <p:cNvSpPr/>
            <p:nvPr>
              <p:custDataLst>
                <p:tags r:id="rId193"/>
              </p:custDataLst>
            </p:nvPr>
          </p:nvSpPr>
          <p:spPr>
            <a:xfrm>
              <a:off x="2985383" y="2997200"/>
              <a:ext cx="399168" cy="12701"/>
            </a:xfrm>
            <a:custGeom>
              <a:avLst/>
              <a:gdLst/>
              <a:ahLst/>
              <a:cxnLst/>
              <a:rect l="0" t="0" r="0" b="0"/>
              <a:pathLst>
                <a:path w="399168" h="1270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30355" y="0"/>
                  </a:lnTo>
                  <a:lnTo>
                    <a:pt x="58156" y="0"/>
                  </a:lnTo>
                  <a:lnTo>
                    <a:pt x="74460" y="0"/>
                  </a:lnTo>
                  <a:lnTo>
                    <a:pt x="91679" y="705"/>
                  </a:lnTo>
                  <a:lnTo>
                    <a:pt x="109508" y="1881"/>
                  </a:lnTo>
                  <a:lnTo>
                    <a:pt x="127744" y="3371"/>
                  </a:lnTo>
                  <a:lnTo>
                    <a:pt x="147663" y="5069"/>
                  </a:lnTo>
                  <a:lnTo>
                    <a:pt x="168703" y="6907"/>
                  </a:lnTo>
                  <a:lnTo>
                    <a:pt x="190491" y="8838"/>
                  </a:lnTo>
                  <a:lnTo>
                    <a:pt x="212072" y="10125"/>
                  </a:lnTo>
                  <a:lnTo>
                    <a:pt x="233515" y="10983"/>
                  </a:lnTo>
                  <a:lnTo>
                    <a:pt x="254865" y="11555"/>
                  </a:lnTo>
                  <a:lnTo>
                    <a:pt x="275449" y="11937"/>
                  </a:lnTo>
                  <a:lnTo>
                    <a:pt x="295522" y="12191"/>
                  </a:lnTo>
                  <a:lnTo>
                    <a:pt x="315254" y="12361"/>
                  </a:lnTo>
                  <a:lnTo>
                    <a:pt x="346585" y="12549"/>
                  </a:lnTo>
                  <a:lnTo>
                    <a:pt x="370153" y="12633"/>
                  </a:lnTo>
                  <a:lnTo>
                    <a:pt x="39916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296"/>
            <p:cNvSpPr/>
            <p:nvPr>
              <p:custDataLst>
                <p:tags r:id="rId194"/>
              </p:custDataLst>
            </p:nvPr>
          </p:nvSpPr>
          <p:spPr>
            <a:xfrm>
              <a:off x="3336729" y="2806700"/>
              <a:ext cx="124022" cy="6235"/>
            </a:xfrm>
            <a:custGeom>
              <a:avLst/>
              <a:gdLst/>
              <a:ahLst/>
              <a:cxnLst/>
              <a:rect l="0" t="0" r="0" b="0"/>
              <a:pathLst>
                <a:path w="124022" h="6235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28997" y="4364"/>
                  </a:lnTo>
                  <a:lnTo>
                    <a:pt x="52749" y="5761"/>
                  </a:lnTo>
                  <a:lnTo>
                    <a:pt x="84177" y="6234"/>
                  </a:lnTo>
                  <a:lnTo>
                    <a:pt x="102573" y="4434"/>
                  </a:lnTo>
                  <a:lnTo>
                    <a:pt x="1240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297"/>
            <p:cNvSpPr/>
            <p:nvPr>
              <p:custDataLst>
                <p:tags r:id="rId195"/>
              </p:custDataLst>
            </p:nvPr>
          </p:nvSpPr>
          <p:spPr>
            <a:xfrm>
              <a:off x="3371850" y="282575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6350" y="29886"/>
                  </a:lnTo>
                  <a:lnTo>
                    <a:pt x="1324" y="61373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298"/>
            <p:cNvSpPr/>
            <p:nvPr>
              <p:custDataLst>
                <p:tags r:id="rId196"/>
              </p:custDataLst>
            </p:nvPr>
          </p:nvSpPr>
          <p:spPr>
            <a:xfrm>
              <a:off x="3206750" y="2686050"/>
              <a:ext cx="165101" cy="6351"/>
            </a:xfrm>
            <a:custGeom>
              <a:avLst/>
              <a:gdLst/>
              <a:ahLst/>
              <a:cxnLst/>
              <a:rect l="0" t="0" r="0" b="0"/>
              <a:pathLst>
                <a:path w="165101" h="6351">
                  <a:moveTo>
                    <a:pt x="0" y="0"/>
                  </a:moveTo>
                  <a:lnTo>
                    <a:pt x="0" y="0"/>
                  </a:lnTo>
                  <a:lnTo>
                    <a:pt x="31393" y="1882"/>
                  </a:lnTo>
                  <a:lnTo>
                    <a:pt x="53463" y="4364"/>
                  </a:lnTo>
                  <a:lnTo>
                    <a:pt x="77384" y="5467"/>
                  </a:lnTo>
                  <a:lnTo>
                    <a:pt x="100245" y="5958"/>
                  </a:lnTo>
                  <a:lnTo>
                    <a:pt x="131067" y="6234"/>
                  </a:lnTo>
                  <a:lnTo>
                    <a:pt x="165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299"/>
            <p:cNvSpPr/>
            <p:nvPr>
              <p:custDataLst>
                <p:tags r:id="rId197"/>
              </p:custDataLst>
            </p:nvPr>
          </p:nvSpPr>
          <p:spPr>
            <a:xfrm>
              <a:off x="3206750" y="277495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8789" y="14024"/>
                  </a:lnTo>
                  <a:lnTo>
                    <a:pt x="33613" y="12874"/>
                  </a:lnTo>
                  <a:lnTo>
                    <a:pt x="64286" y="12734"/>
                  </a:lnTo>
                  <a:lnTo>
                    <a:pt x="89133" y="10829"/>
                  </a:lnTo>
                  <a:lnTo>
                    <a:pt x="108724" y="5795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300"/>
            <p:cNvSpPr/>
            <p:nvPr>
              <p:custDataLst>
                <p:tags r:id="rId198"/>
              </p:custDataLst>
            </p:nvPr>
          </p:nvSpPr>
          <p:spPr>
            <a:xfrm>
              <a:off x="3192793" y="2698750"/>
              <a:ext cx="121908" cy="164541"/>
            </a:xfrm>
            <a:custGeom>
              <a:avLst/>
              <a:gdLst/>
              <a:ahLst/>
              <a:cxnLst/>
              <a:rect l="0" t="0" r="0" b="0"/>
              <a:pathLst>
                <a:path w="121908" h="164541">
                  <a:moveTo>
                    <a:pt x="52057" y="0"/>
                  </a:moveTo>
                  <a:lnTo>
                    <a:pt x="52057" y="0"/>
                  </a:lnTo>
                  <a:lnTo>
                    <a:pt x="52057" y="3371"/>
                  </a:lnTo>
                  <a:lnTo>
                    <a:pt x="41387" y="27298"/>
                  </a:lnTo>
                  <a:lnTo>
                    <a:pt x="27258" y="57713"/>
                  </a:lnTo>
                  <a:lnTo>
                    <a:pt x="14135" y="89067"/>
                  </a:lnTo>
                  <a:lnTo>
                    <a:pt x="3192" y="118818"/>
                  </a:lnTo>
                  <a:lnTo>
                    <a:pt x="430" y="127895"/>
                  </a:lnTo>
                  <a:lnTo>
                    <a:pt x="0" y="135358"/>
                  </a:lnTo>
                  <a:lnTo>
                    <a:pt x="3286" y="147413"/>
                  </a:lnTo>
                  <a:lnTo>
                    <a:pt x="11331" y="157474"/>
                  </a:lnTo>
                  <a:lnTo>
                    <a:pt x="16440" y="162133"/>
                  </a:lnTo>
                  <a:lnTo>
                    <a:pt x="22668" y="164533"/>
                  </a:lnTo>
                  <a:lnTo>
                    <a:pt x="45623" y="164540"/>
                  </a:lnTo>
                  <a:lnTo>
                    <a:pt x="73042" y="160074"/>
                  </a:lnTo>
                  <a:lnTo>
                    <a:pt x="100103" y="154125"/>
                  </a:lnTo>
                  <a:lnTo>
                    <a:pt x="121907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301"/>
            <p:cNvSpPr/>
            <p:nvPr>
              <p:custDataLst>
                <p:tags r:id="rId199"/>
              </p:custDataLst>
            </p:nvPr>
          </p:nvSpPr>
          <p:spPr>
            <a:xfrm>
              <a:off x="2973612" y="2682900"/>
              <a:ext cx="150589" cy="244451"/>
            </a:xfrm>
            <a:custGeom>
              <a:avLst/>
              <a:gdLst/>
              <a:ahLst/>
              <a:cxnLst/>
              <a:rect l="0" t="0" r="0" b="0"/>
              <a:pathLst>
                <a:path w="150589" h="244451">
                  <a:moveTo>
                    <a:pt x="106138" y="149200"/>
                  </a:moveTo>
                  <a:lnTo>
                    <a:pt x="106138" y="149200"/>
                  </a:lnTo>
                  <a:lnTo>
                    <a:pt x="105433" y="139061"/>
                  </a:lnTo>
                  <a:lnTo>
                    <a:pt x="102767" y="131523"/>
                  </a:lnTo>
                  <a:lnTo>
                    <a:pt x="95468" y="125351"/>
                  </a:lnTo>
                  <a:lnTo>
                    <a:pt x="73535" y="115640"/>
                  </a:lnTo>
                  <a:lnTo>
                    <a:pt x="61309" y="114999"/>
                  </a:lnTo>
                  <a:lnTo>
                    <a:pt x="55085" y="115816"/>
                  </a:lnTo>
                  <a:lnTo>
                    <a:pt x="32842" y="127079"/>
                  </a:lnTo>
                  <a:lnTo>
                    <a:pt x="15120" y="147192"/>
                  </a:lnTo>
                  <a:lnTo>
                    <a:pt x="4302" y="171026"/>
                  </a:lnTo>
                  <a:lnTo>
                    <a:pt x="0" y="192591"/>
                  </a:lnTo>
                  <a:lnTo>
                    <a:pt x="2756" y="203998"/>
                  </a:lnTo>
                  <a:lnTo>
                    <a:pt x="8685" y="213066"/>
                  </a:lnTo>
                  <a:lnTo>
                    <a:pt x="16024" y="219448"/>
                  </a:lnTo>
                  <a:lnTo>
                    <a:pt x="25870" y="222754"/>
                  </a:lnTo>
                  <a:lnTo>
                    <a:pt x="31460" y="223636"/>
                  </a:lnTo>
                  <a:lnTo>
                    <a:pt x="37302" y="222108"/>
                  </a:lnTo>
                  <a:lnTo>
                    <a:pt x="49439" y="214764"/>
                  </a:lnTo>
                  <a:lnTo>
                    <a:pt x="71542" y="188617"/>
                  </a:lnTo>
                  <a:lnTo>
                    <a:pt x="87705" y="160369"/>
                  </a:lnTo>
                  <a:lnTo>
                    <a:pt x="95966" y="143946"/>
                  </a:lnTo>
                  <a:lnTo>
                    <a:pt x="103590" y="125942"/>
                  </a:lnTo>
                  <a:lnTo>
                    <a:pt x="110789" y="106883"/>
                  </a:lnTo>
                  <a:lnTo>
                    <a:pt x="117706" y="87122"/>
                  </a:lnTo>
                  <a:lnTo>
                    <a:pt x="123727" y="69009"/>
                  </a:lnTo>
                  <a:lnTo>
                    <a:pt x="129153" y="51995"/>
                  </a:lnTo>
                  <a:lnTo>
                    <a:pt x="137534" y="24153"/>
                  </a:lnTo>
                  <a:lnTo>
                    <a:pt x="141546" y="5218"/>
                  </a:lnTo>
                  <a:lnTo>
                    <a:pt x="141032" y="2412"/>
                  </a:lnTo>
                  <a:lnTo>
                    <a:pt x="139984" y="541"/>
                  </a:lnTo>
                  <a:lnTo>
                    <a:pt x="138580" y="0"/>
                  </a:lnTo>
                  <a:lnTo>
                    <a:pt x="136938" y="344"/>
                  </a:lnTo>
                  <a:lnTo>
                    <a:pt x="135138" y="1280"/>
                  </a:lnTo>
                  <a:lnTo>
                    <a:pt x="121405" y="30245"/>
                  </a:lnTo>
                  <a:lnTo>
                    <a:pt x="110807" y="57290"/>
                  </a:lnTo>
                  <a:lnTo>
                    <a:pt x="106428" y="73110"/>
                  </a:lnTo>
                  <a:lnTo>
                    <a:pt x="102803" y="90007"/>
                  </a:lnTo>
                  <a:lnTo>
                    <a:pt x="99682" y="107621"/>
                  </a:lnTo>
                  <a:lnTo>
                    <a:pt x="98306" y="124303"/>
                  </a:lnTo>
                  <a:lnTo>
                    <a:pt x="98659" y="156009"/>
                  </a:lnTo>
                  <a:lnTo>
                    <a:pt x="101168" y="182800"/>
                  </a:lnTo>
                  <a:lnTo>
                    <a:pt x="108428" y="213954"/>
                  </a:lnTo>
                  <a:lnTo>
                    <a:pt x="115623" y="228074"/>
                  </a:lnTo>
                  <a:lnTo>
                    <a:pt x="123524" y="236701"/>
                  </a:lnTo>
                  <a:lnTo>
                    <a:pt x="133621" y="241006"/>
                  </a:lnTo>
                  <a:lnTo>
                    <a:pt x="150588" y="2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SMARTInkShape-Group60"/>
          <p:cNvGrpSpPr/>
          <p:nvPr/>
        </p:nvGrpSpPr>
        <p:grpSpPr>
          <a:xfrm>
            <a:off x="3562350" y="2947283"/>
            <a:ext cx="107951" cy="49918"/>
            <a:chOff x="3562350" y="2947283"/>
            <a:chExt cx="107951" cy="49918"/>
          </a:xfrm>
        </p:grpSpPr>
        <p:sp>
          <p:nvSpPr>
            <p:cNvPr id="105" name="SMARTInkShape-302"/>
            <p:cNvSpPr/>
            <p:nvPr>
              <p:custDataLst>
                <p:tags r:id="rId188"/>
              </p:custDataLst>
            </p:nvPr>
          </p:nvSpPr>
          <p:spPr>
            <a:xfrm>
              <a:off x="3581400" y="29908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1096" y="0"/>
                  </a:lnTo>
                  <a:lnTo>
                    <a:pt x="57021" y="0"/>
                  </a:lnTo>
                  <a:lnTo>
                    <a:pt x="68381" y="705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303"/>
            <p:cNvSpPr/>
            <p:nvPr>
              <p:custDataLst>
                <p:tags r:id="rId189"/>
              </p:custDataLst>
            </p:nvPr>
          </p:nvSpPr>
          <p:spPr>
            <a:xfrm>
              <a:off x="3562350" y="2947283"/>
              <a:ext cx="107951" cy="11818"/>
            </a:xfrm>
            <a:custGeom>
              <a:avLst/>
              <a:gdLst/>
              <a:ahLst/>
              <a:cxnLst/>
              <a:rect l="0" t="0" r="0" b="0"/>
              <a:pathLst>
                <a:path w="107951" h="1181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32788" y="4662"/>
                  </a:lnTo>
                  <a:lnTo>
                    <a:pt x="61719" y="9672"/>
                  </a:lnTo>
                  <a:lnTo>
                    <a:pt x="91644" y="11534"/>
                  </a:lnTo>
                  <a:lnTo>
                    <a:pt x="1079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SMARTInkShape-Group61"/>
          <p:cNvGrpSpPr/>
          <p:nvPr/>
        </p:nvGrpSpPr>
        <p:grpSpPr>
          <a:xfrm>
            <a:off x="3790128" y="2725896"/>
            <a:ext cx="388173" cy="401686"/>
            <a:chOff x="3790128" y="2725896"/>
            <a:chExt cx="388173" cy="401686"/>
          </a:xfrm>
        </p:grpSpPr>
        <p:sp>
          <p:nvSpPr>
            <p:cNvPr id="108" name="SMARTInkShape-304"/>
            <p:cNvSpPr/>
            <p:nvPr>
              <p:custDataLst>
                <p:tags r:id="rId182"/>
              </p:custDataLst>
            </p:nvPr>
          </p:nvSpPr>
          <p:spPr>
            <a:xfrm>
              <a:off x="4045883" y="3022600"/>
              <a:ext cx="113368" cy="104982"/>
            </a:xfrm>
            <a:custGeom>
              <a:avLst/>
              <a:gdLst/>
              <a:ahLst/>
              <a:cxnLst/>
              <a:rect l="0" t="0" r="0" b="0"/>
              <a:pathLst>
                <a:path w="113368" h="104982">
                  <a:moveTo>
                    <a:pt x="94317" y="0"/>
                  </a:moveTo>
                  <a:lnTo>
                    <a:pt x="94317" y="0"/>
                  </a:lnTo>
                  <a:lnTo>
                    <a:pt x="63221" y="1411"/>
                  </a:lnTo>
                  <a:lnTo>
                    <a:pt x="35415" y="13815"/>
                  </a:lnTo>
                  <a:lnTo>
                    <a:pt x="27532" y="17676"/>
                  </a:lnTo>
                  <a:lnTo>
                    <a:pt x="15011" y="29493"/>
                  </a:lnTo>
                  <a:lnTo>
                    <a:pt x="6153" y="44152"/>
                  </a:lnTo>
                  <a:lnTo>
                    <a:pt x="467" y="74678"/>
                  </a:lnTo>
                  <a:lnTo>
                    <a:pt x="0" y="81535"/>
                  </a:lnTo>
                  <a:lnTo>
                    <a:pt x="3245" y="92918"/>
                  </a:lnTo>
                  <a:lnTo>
                    <a:pt x="6086" y="97929"/>
                  </a:lnTo>
                  <a:lnTo>
                    <a:pt x="11507" y="101269"/>
                  </a:lnTo>
                  <a:lnTo>
                    <a:pt x="26939" y="104981"/>
                  </a:lnTo>
                  <a:lnTo>
                    <a:pt x="52089" y="103699"/>
                  </a:lnTo>
                  <a:lnTo>
                    <a:pt x="77415" y="95480"/>
                  </a:lnTo>
                  <a:lnTo>
                    <a:pt x="107139" y="89477"/>
                  </a:lnTo>
                  <a:lnTo>
                    <a:pt x="11336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305"/>
            <p:cNvSpPr/>
            <p:nvPr>
              <p:custDataLst>
                <p:tags r:id="rId183"/>
              </p:custDataLst>
            </p:nvPr>
          </p:nvSpPr>
          <p:spPr>
            <a:xfrm>
              <a:off x="4057650" y="29083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0"/>
                  </a:moveTo>
                  <a:lnTo>
                    <a:pt x="0" y="0"/>
                  </a:lnTo>
                  <a:lnTo>
                    <a:pt x="20723" y="5026"/>
                  </a:lnTo>
                  <a:lnTo>
                    <a:pt x="51522" y="9460"/>
                  </a:lnTo>
                  <a:lnTo>
                    <a:pt x="81438" y="12060"/>
                  </a:lnTo>
                  <a:lnTo>
                    <a:pt x="110782" y="12616"/>
                  </a:lnTo>
                  <a:lnTo>
                    <a:pt x="1206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306"/>
            <p:cNvSpPr/>
            <p:nvPr>
              <p:custDataLst>
                <p:tags r:id="rId184"/>
              </p:custDataLst>
            </p:nvPr>
          </p:nvSpPr>
          <p:spPr>
            <a:xfrm>
              <a:off x="4095750" y="2725896"/>
              <a:ext cx="53384" cy="144305"/>
            </a:xfrm>
            <a:custGeom>
              <a:avLst/>
              <a:gdLst/>
              <a:ahLst/>
              <a:cxnLst/>
              <a:rect l="0" t="0" r="0" b="0"/>
              <a:pathLst>
                <a:path w="53384" h="144305">
                  <a:moveTo>
                    <a:pt x="0" y="80804"/>
                  </a:moveTo>
                  <a:lnTo>
                    <a:pt x="0" y="80804"/>
                  </a:lnTo>
                  <a:lnTo>
                    <a:pt x="15901" y="63492"/>
                  </a:lnTo>
                  <a:lnTo>
                    <a:pt x="31964" y="36906"/>
                  </a:lnTo>
                  <a:lnTo>
                    <a:pt x="50261" y="7091"/>
                  </a:lnTo>
                  <a:lnTo>
                    <a:pt x="52558" y="4146"/>
                  </a:lnTo>
                  <a:lnTo>
                    <a:pt x="53383" y="2182"/>
                  </a:lnTo>
                  <a:lnTo>
                    <a:pt x="53228" y="872"/>
                  </a:lnTo>
                  <a:lnTo>
                    <a:pt x="52419" y="0"/>
                  </a:lnTo>
                  <a:lnTo>
                    <a:pt x="51519" y="4674"/>
                  </a:lnTo>
                  <a:lnTo>
                    <a:pt x="47571" y="31664"/>
                  </a:lnTo>
                  <a:lnTo>
                    <a:pt x="45375" y="60756"/>
                  </a:lnTo>
                  <a:lnTo>
                    <a:pt x="44724" y="91719"/>
                  </a:lnTo>
                  <a:lnTo>
                    <a:pt x="45210" y="122236"/>
                  </a:lnTo>
                  <a:lnTo>
                    <a:pt x="50800" y="1443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307"/>
            <p:cNvSpPr/>
            <p:nvPr>
              <p:custDataLst>
                <p:tags r:id="rId185"/>
              </p:custDataLst>
            </p:nvPr>
          </p:nvSpPr>
          <p:spPr>
            <a:xfrm>
              <a:off x="3790128" y="2979619"/>
              <a:ext cx="87133" cy="143420"/>
            </a:xfrm>
            <a:custGeom>
              <a:avLst/>
              <a:gdLst/>
              <a:ahLst/>
              <a:cxnLst/>
              <a:rect l="0" t="0" r="0" b="0"/>
              <a:pathLst>
                <a:path w="87133" h="143420">
                  <a:moveTo>
                    <a:pt x="26222" y="11231"/>
                  </a:moveTo>
                  <a:lnTo>
                    <a:pt x="26222" y="11231"/>
                  </a:lnTo>
                  <a:lnTo>
                    <a:pt x="26222" y="7860"/>
                  </a:lnTo>
                  <a:lnTo>
                    <a:pt x="31866" y="4324"/>
                  </a:lnTo>
                  <a:lnTo>
                    <a:pt x="41430" y="1105"/>
                  </a:lnTo>
                  <a:lnTo>
                    <a:pt x="58010" y="0"/>
                  </a:lnTo>
                  <a:lnTo>
                    <a:pt x="80981" y="7470"/>
                  </a:lnTo>
                  <a:lnTo>
                    <a:pt x="83895" y="10135"/>
                  </a:lnTo>
                  <a:lnTo>
                    <a:pt x="87132" y="16858"/>
                  </a:lnTo>
                  <a:lnTo>
                    <a:pt x="86690" y="26432"/>
                  </a:lnTo>
                  <a:lnTo>
                    <a:pt x="85583" y="31948"/>
                  </a:lnTo>
                  <a:lnTo>
                    <a:pt x="73914" y="49825"/>
                  </a:lnTo>
                  <a:lnTo>
                    <a:pt x="45939" y="79193"/>
                  </a:lnTo>
                  <a:lnTo>
                    <a:pt x="16999" y="106108"/>
                  </a:lnTo>
                  <a:lnTo>
                    <a:pt x="646" y="128436"/>
                  </a:lnTo>
                  <a:lnTo>
                    <a:pt x="0" y="132407"/>
                  </a:lnTo>
                  <a:lnTo>
                    <a:pt x="979" y="135759"/>
                  </a:lnTo>
                  <a:lnTo>
                    <a:pt x="3044" y="138700"/>
                  </a:lnTo>
                  <a:lnTo>
                    <a:pt x="6536" y="140660"/>
                  </a:lnTo>
                  <a:lnTo>
                    <a:pt x="22271" y="143419"/>
                  </a:lnTo>
                  <a:lnTo>
                    <a:pt x="50633" y="142470"/>
                  </a:lnTo>
                  <a:lnTo>
                    <a:pt x="82066" y="138341"/>
                  </a:lnTo>
                  <a:lnTo>
                    <a:pt x="83372" y="1382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308"/>
            <p:cNvSpPr/>
            <p:nvPr>
              <p:custDataLst>
                <p:tags r:id="rId186"/>
              </p:custDataLst>
            </p:nvPr>
          </p:nvSpPr>
          <p:spPr>
            <a:xfrm>
              <a:off x="3816350" y="29019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28561" y="0"/>
                  </a:lnTo>
                  <a:lnTo>
                    <a:pt x="59891" y="0"/>
                  </a:lnTo>
                  <a:lnTo>
                    <a:pt x="87481" y="4364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309"/>
            <p:cNvSpPr/>
            <p:nvPr>
              <p:custDataLst>
                <p:tags r:id="rId187"/>
              </p:custDataLst>
            </p:nvPr>
          </p:nvSpPr>
          <p:spPr>
            <a:xfrm>
              <a:off x="3822700" y="2745262"/>
              <a:ext cx="69555" cy="127405"/>
            </a:xfrm>
            <a:custGeom>
              <a:avLst/>
              <a:gdLst/>
              <a:ahLst/>
              <a:cxnLst/>
              <a:rect l="0" t="0" r="0" b="0"/>
              <a:pathLst>
                <a:path w="69555" h="127405">
                  <a:moveTo>
                    <a:pt x="0" y="86838"/>
                  </a:moveTo>
                  <a:lnTo>
                    <a:pt x="0" y="86838"/>
                  </a:lnTo>
                  <a:lnTo>
                    <a:pt x="3371" y="86838"/>
                  </a:lnTo>
                  <a:lnTo>
                    <a:pt x="6907" y="84956"/>
                  </a:lnTo>
                  <a:lnTo>
                    <a:pt x="22076" y="70232"/>
                  </a:lnTo>
                  <a:lnTo>
                    <a:pt x="42453" y="38503"/>
                  </a:lnTo>
                  <a:lnTo>
                    <a:pt x="64779" y="8375"/>
                  </a:lnTo>
                  <a:lnTo>
                    <a:pt x="68849" y="0"/>
                  </a:lnTo>
                  <a:lnTo>
                    <a:pt x="69182" y="18"/>
                  </a:lnTo>
                  <a:lnTo>
                    <a:pt x="69554" y="1920"/>
                  </a:lnTo>
                  <a:lnTo>
                    <a:pt x="68380" y="24098"/>
                  </a:lnTo>
                  <a:lnTo>
                    <a:pt x="61105" y="48180"/>
                  </a:lnTo>
                  <a:lnTo>
                    <a:pt x="58322" y="75932"/>
                  </a:lnTo>
                  <a:lnTo>
                    <a:pt x="57381" y="103107"/>
                  </a:lnTo>
                  <a:lnTo>
                    <a:pt x="56547" y="112413"/>
                  </a:lnTo>
                  <a:lnTo>
                    <a:pt x="51398" y="127404"/>
                  </a:lnTo>
                  <a:lnTo>
                    <a:pt x="51198" y="127287"/>
                  </a:lnTo>
                  <a:lnTo>
                    <a:pt x="50800" y="124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SMARTInkShape-Group62"/>
          <p:cNvGrpSpPr/>
          <p:nvPr/>
        </p:nvGrpSpPr>
        <p:grpSpPr>
          <a:xfrm>
            <a:off x="4235450" y="2717800"/>
            <a:ext cx="450851" cy="290719"/>
            <a:chOff x="4235450" y="2717800"/>
            <a:chExt cx="450851" cy="290719"/>
          </a:xfrm>
        </p:grpSpPr>
        <p:sp>
          <p:nvSpPr>
            <p:cNvPr id="115" name="SMARTInkShape-310"/>
            <p:cNvSpPr/>
            <p:nvPr>
              <p:custDataLst>
                <p:tags r:id="rId176"/>
              </p:custDataLst>
            </p:nvPr>
          </p:nvSpPr>
          <p:spPr>
            <a:xfrm>
              <a:off x="4616450" y="27178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311"/>
            <p:cNvSpPr/>
            <p:nvPr>
              <p:custDataLst>
                <p:tags r:id="rId177"/>
              </p:custDataLst>
            </p:nvPr>
          </p:nvSpPr>
          <p:spPr>
            <a:xfrm>
              <a:off x="4610100" y="2921000"/>
              <a:ext cx="76201" cy="82551"/>
            </a:xfrm>
            <a:custGeom>
              <a:avLst/>
              <a:gdLst/>
              <a:ahLst/>
              <a:cxnLst/>
              <a:rect l="0" t="0" r="0" b="0"/>
              <a:pathLst>
                <a:path w="76201" h="825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8562" y="15696"/>
                  </a:lnTo>
                  <a:lnTo>
                    <a:pt x="47973" y="32638"/>
                  </a:lnTo>
                  <a:lnTo>
                    <a:pt x="67175" y="53954"/>
                  </a:lnTo>
                  <a:lnTo>
                    <a:pt x="72189" y="66783"/>
                  </a:lnTo>
                  <a:lnTo>
                    <a:pt x="75011" y="80465"/>
                  </a:lnTo>
                  <a:lnTo>
                    <a:pt x="762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312"/>
            <p:cNvSpPr/>
            <p:nvPr>
              <p:custDataLst>
                <p:tags r:id="rId178"/>
              </p:custDataLst>
            </p:nvPr>
          </p:nvSpPr>
          <p:spPr>
            <a:xfrm>
              <a:off x="4540047" y="2829612"/>
              <a:ext cx="128847" cy="153479"/>
            </a:xfrm>
            <a:custGeom>
              <a:avLst/>
              <a:gdLst/>
              <a:ahLst/>
              <a:cxnLst/>
              <a:rect l="0" t="0" r="0" b="0"/>
              <a:pathLst>
                <a:path w="128847" h="153479">
                  <a:moveTo>
                    <a:pt x="76403" y="8838"/>
                  </a:moveTo>
                  <a:lnTo>
                    <a:pt x="76403" y="8838"/>
                  </a:lnTo>
                  <a:lnTo>
                    <a:pt x="76403" y="5467"/>
                  </a:lnTo>
                  <a:lnTo>
                    <a:pt x="72640" y="1931"/>
                  </a:lnTo>
                  <a:lnTo>
                    <a:pt x="69661" y="0"/>
                  </a:lnTo>
                  <a:lnTo>
                    <a:pt x="58825" y="1617"/>
                  </a:lnTo>
                  <a:lnTo>
                    <a:pt x="51985" y="4024"/>
                  </a:lnTo>
                  <a:lnTo>
                    <a:pt x="28873" y="24267"/>
                  </a:lnTo>
                  <a:lnTo>
                    <a:pt x="10893" y="52607"/>
                  </a:lnTo>
                  <a:lnTo>
                    <a:pt x="3073" y="76739"/>
                  </a:lnTo>
                  <a:lnTo>
                    <a:pt x="0" y="90088"/>
                  </a:lnTo>
                  <a:lnTo>
                    <a:pt x="2230" y="112447"/>
                  </a:lnTo>
                  <a:lnTo>
                    <a:pt x="10276" y="131087"/>
                  </a:lnTo>
                  <a:lnTo>
                    <a:pt x="20908" y="146427"/>
                  </a:lnTo>
                  <a:lnTo>
                    <a:pt x="28823" y="150658"/>
                  </a:lnTo>
                  <a:lnTo>
                    <a:pt x="48906" y="153478"/>
                  </a:lnTo>
                  <a:lnTo>
                    <a:pt x="77271" y="147728"/>
                  </a:lnTo>
                  <a:lnTo>
                    <a:pt x="100179" y="133717"/>
                  </a:lnTo>
                  <a:lnTo>
                    <a:pt x="117001" y="109418"/>
                  </a:lnTo>
                  <a:lnTo>
                    <a:pt x="124550" y="86231"/>
                  </a:lnTo>
                  <a:lnTo>
                    <a:pt x="128846" y="60168"/>
                  </a:lnTo>
                  <a:lnTo>
                    <a:pt x="128404" y="34474"/>
                  </a:lnTo>
                  <a:lnTo>
                    <a:pt x="122092" y="16469"/>
                  </a:lnTo>
                  <a:lnTo>
                    <a:pt x="117446" y="9692"/>
                  </a:lnTo>
                  <a:lnTo>
                    <a:pt x="112232" y="5879"/>
                  </a:lnTo>
                  <a:lnTo>
                    <a:pt x="106638" y="4043"/>
                  </a:lnTo>
                  <a:lnTo>
                    <a:pt x="100793" y="3525"/>
                  </a:lnTo>
                  <a:lnTo>
                    <a:pt x="86773" y="8593"/>
                  </a:lnTo>
                  <a:lnTo>
                    <a:pt x="63703" y="21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313"/>
            <p:cNvSpPr/>
            <p:nvPr>
              <p:custDataLst>
                <p:tags r:id="rId179"/>
              </p:custDataLst>
            </p:nvPr>
          </p:nvSpPr>
          <p:spPr>
            <a:xfrm>
              <a:off x="4235450" y="2813573"/>
              <a:ext cx="69851" cy="177278"/>
            </a:xfrm>
            <a:custGeom>
              <a:avLst/>
              <a:gdLst/>
              <a:ahLst/>
              <a:cxnLst/>
              <a:rect l="0" t="0" r="0" b="0"/>
              <a:pathLst>
                <a:path w="69851" h="177278">
                  <a:moveTo>
                    <a:pt x="0" y="12177"/>
                  </a:moveTo>
                  <a:lnTo>
                    <a:pt x="0" y="12177"/>
                  </a:lnTo>
                  <a:lnTo>
                    <a:pt x="9434" y="3449"/>
                  </a:lnTo>
                  <a:lnTo>
                    <a:pt x="14306" y="1242"/>
                  </a:lnTo>
                  <a:lnTo>
                    <a:pt x="24386" y="0"/>
                  </a:lnTo>
                  <a:lnTo>
                    <a:pt x="39681" y="6374"/>
                  </a:lnTo>
                  <a:lnTo>
                    <a:pt x="47740" y="13361"/>
                  </a:lnTo>
                  <a:lnTo>
                    <a:pt x="50877" y="17200"/>
                  </a:lnTo>
                  <a:lnTo>
                    <a:pt x="54361" y="27109"/>
                  </a:lnTo>
                  <a:lnTo>
                    <a:pt x="55205" y="39980"/>
                  </a:lnTo>
                  <a:lnTo>
                    <a:pt x="53228" y="57460"/>
                  </a:lnTo>
                  <a:lnTo>
                    <a:pt x="41406" y="83763"/>
                  </a:lnTo>
                  <a:lnTo>
                    <a:pt x="24499" y="109431"/>
                  </a:lnTo>
                  <a:lnTo>
                    <a:pt x="6302" y="137613"/>
                  </a:lnTo>
                  <a:lnTo>
                    <a:pt x="1245" y="155618"/>
                  </a:lnTo>
                  <a:lnTo>
                    <a:pt x="830" y="158604"/>
                  </a:lnTo>
                  <a:lnTo>
                    <a:pt x="1965" y="160595"/>
                  </a:lnTo>
                  <a:lnTo>
                    <a:pt x="4132" y="161923"/>
                  </a:lnTo>
                  <a:lnTo>
                    <a:pt x="32670" y="169370"/>
                  </a:lnTo>
                  <a:lnTo>
                    <a:pt x="60924" y="171572"/>
                  </a:lnTo>
                  <a:lnTo>
                    <a:pt x="69850" y="1772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314"/>
            <p:cNvSpPr/>
            <p:nvPr>
              <p:custDataLst>
                <p:tags r:id="rId180"/>
              </p:custDataLst>
            </p:nvPr>
          </p:nvSpPr>
          <p:spPr>
            <a:xfrm>
              <a:off x="4387850" y="2908300"/>
              <a:ext cx="95251" cy="100219"/>
            </a:xfrm>
            <a:custGeom>
              <a:avLst/>
              <a:gdLst/>
              <a:ahLst/>
              <a:cxnLst/>
              <a:rect l="0" t="0" r="0" b="0"/>
              <a:pathLst>
                <a:path w="95251" h="100219">
                  <a:moveTo>
                    <a:pt x="0" y="0"/>
                  </a:moveTo>
                  <a:lnTo>
                    <a:pt x="0" y="0"/>
                  </a:lnTo>
                  <a:lnTo>
                    <a:pt x="10139" y="11550"/>
                  </a:lnTo>
                  <a:lnTo>
                    <a:pt x="27612" y="39545"/>
                  </a:lnTo>
                  <a:lnTo>
                    <a:pt x="39788" y="54265"/>
                  </a:lnTo>
                  <a:lnTo>
                    <a:pt x="66839" y="75212"/>
                  </a:lnTo>
                  <a:lnTo>
                    <a:pt x="91223" y="94606"/>
                  </a:lnTo>
                  <a:lnTo>
                    <a:pt x="94454" y="100218"/>
                  </a:lnTo>
                  <a:lnTo>
                    <a:pt x="94720" y="99973"/>
                  </a:lnTo>
                  <a:lnTo>
                    <a:pt x="952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315"/>
            <p:cNvSpPr/>
            <p:nvPr>
              <p:custDataLst>
                <p:tags r:id="rId181"/>
              </p:custDataLst>
            </p:nvPr>
          </p:nvSpPr>
          <p:spPr>
            <a:xfrm>
              <a:off x="4327951" y="2814456"/>
              <a:ext cx="125231" cy="171813"/>
            </a:xfrm>
            <a:custGeom>
              <a:avLst/>
              <a:gdLst/>
              <a:ahLst/>
              <a:cxnLst/>
              <a:rect l="0" t="0" r="0" b="0"/>
              <a:pathLst>
                <a:path w="125231" h="171813">
                  <a:moveTo>
                    <a:pt x="104349" y="17644"/>
                  </a:moveTo>
                  <a:lnTo>
                    <a:pt x="104349" y="17644"/>
                  </a:lnTo>
                  <a:lnTo>
                    <a:pt x="95511" y="3338"/>
                  </a:lnTo>
                  <a:lnTo>
                    <a:pt x="87721" y="702"/>
                  </a:lnTo>
                  <a:lnTo>
                    <a:pt x="82681" y="0"/>
                  </a:lnTo>
                  <a:lnTo>
                    <a:pt x="62102" y="5752"/>
                  </a:lnTo>
                  <a:lnTo>
                    <a:pt x="34760" y="26507"/>
                  </a:lnTo>
                  <a:lnTo>
                    <a:pt x="11058" y="54999"/>
                  </a:lnTo>
                  <a:lnTo>
                    <a:pt x="2914" y="75404"/>
                  </a:lnTo>
                  <a:lnTo>
                    <a:pt x="0" y="96231"/>
                  </a:lnTo>
                  <a:lnTo>
                    <a:pt x="1057" y="117248"/>
                  </a:lnTo>
                  <a:lnTo>
                    <a:pt x="7641" y="134585"/>
                  </a:lnTo>
                  <a:lnTo>
                    <a:pt x="18329" y="148640"/>
                  </a:lnTo>
                  <a:lnTo>
                    <a:pt x="39507" y="163780"/>
                  </a:lnTo>
                  <a:lnTo>
                    <a:pt x="52953" y="170317"/>
                  </a:lnTo>
                  <a:lnTo>
                    <a:pt x="67866" y="171812"/>
                  </a:lnTo>
                  <a:lnTo>
                    <a:pt x="88365" y="168686"/>
                  </a:lnTo>
                  <a:lnTo>
                    <a:pt x="93693" y="167022"/>
                  </a:lnTo>
                  <a:lnTo>
                    <a:pt x="103376" y="157647"/>
                  </a:lnTo>
                  <a:lnTo>
                    <a:pt x="111678" y="142662"/>
                  </a:lnTo>
                  <a:lnTo>
                    <a:pt x="117719" y="121891"/>
                  </a:lnTo>
                  <a:lnTo>
                    <a:pt x="122756" y="94785"/>
                  </a:lnTo>
                  <a:lnTo>
                    <a:pt x="125230" y="64629"/>
                  </a:lnTo>
                  <a:lnTo>
                    <a:pt x="121626" y="34763"/>
                  </a:lnTo>
                  <a:lnTo>
                    <a:pt x="117984" y="24823"/>
                  </a:lnTo>
                  <a:lnTo>
                    <a:pt x="113439" y="18197"/>
                  </a:lnTo>
                  <a:lnTo>
                    <a:pt x="108292" y="13779"/>
                  </a:lnTo>
                  <a:lnTo>
                    <a:pt x="103450" y="11540"/>
                  </a:lnTo>
                  <a:lnTo>
                    <a:pt x="94307" y="10933"/>
                  </a:lnTo>
                  <a:lnTo>
                    <a:pt x="90599" y="12464"/>
                  </a:lnTo>
                  <a:lnTo>
                    <a:pt x="78949" y="23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" name="SMARTInkShape-Group63"/>
          <p:cNvGrpSpPr/>
          <p:nvPr/>
        </p:nvGrpSpPr>
        <p:grpSpPr>
          <a:xfrm>
            <a:off x="4873429" y="2730500"/>
            <a:ext cx="1120972" cy="309774"/>
            <a:chOff x="4873429" y="2730500"/>
            <a:chExt cx="1120972" cy="309774"/>
          </a:xfrm>
        </p:grpSpPr>
        <p:sp>
          <p:nvSpPr>
            <p:cNvPr id="122" name="SMARTInkShape-316"/>
            <p:cNvSpPr/>
            <p:nvPr>
              <p:custDataLst>
                <p:tags r:id="rId162"/>
              </p:custDataLst>
            </p:nvPr>
          </p:nvSpPr>
          <p:spPr>
            <a:xfrm>
              <a:off x="5899150" y="27305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317"/>
            <p:cNvSpPr/>
            <p:nvPr>
              <p:custDataLst>
                <p:tags r:id="rId163"/>
              </p:custDataLst>
            </p:nvPr>
          </p:nvSpPr>
          <p:spPr>
            <a:xfrm>
              <a:off x="5803900" y="2952750"/>
              <a:ext cx="171451" cy="24156"/>
            </a:xfrm>
            <a:custGeom>
              <a:avLst/>
              <a:gdLst/>
              <a:ahLst/>
              <a:cxnLst/>
              <a:rect l="0" t="0" r="0" b="0"/>
              <a:pathLst>
                <a:path w="171451" h="24156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78" y="8838"/>
                  </a:lnTo>
                  <a:lnTo>
                    <a:pt x="62641" y="14927"/>
                  </a:lnTo>
                  <a:lnTo>
                    <a:pt x="90135" y="21199"/>
                  </a:lnTo>
                  <a:lnTo>
                    <a:pt x="116156" y="24155"/>
                  </a:lnTo>
                  <a:lnTo>
                    <a:pt x="141739" y="21660"/>
                  </a:lnTo>
                  <a:lnTo>
                    <a:pt x="171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318"/>
            <p:cNvSpPr/>
            <p:nvPr>
              <p:custDataLst>
                <p:tags r:id="rId164"/>
              </p:custDataLst>
            </p:nvPr>
          </p:nvSpPr>
          <p:spPr>
            <a:xfrm>
              <a:off x="5817482" y="2820622"/>
              <a:ext cx="176919" cy="17829"/>
            </a:xfrm>
            <a:custGeom>
              <a:avLst/>
              <a:gdLst/>
              <a:ahLst/>
              <a:cxnLst/>
              <a:rect l="0" t="0" r="0" b="0"/>
              <a:pathLst>
                <a:path w="176919" h="17829">
                  <a:moveTo>
                    <a:pt x="5468" y="17828"/>
                  </a:moveTo>
                  <a:lnTo>
                    <a:pt x="5468" y="17828"/>
                  </a:lnTo>
                  <a:lnTo>
                    <a:pt x="2097" y="14457"/>
                  </a:lnTo>
                  <a:lnTo>
                    <a:pt x="441" y="10921"/>
                  </a:lnTo>
                  <a:lnTo>
                    <a:pt x="0" y="8990"/>
                  </a:lnTo>
                  <a:lnTo>
                    <a:pt x="1822" y="6997"/>
                  </a:lnTo>
                  <a:lnTo>
                    <a:pt x="9493" y="2901"/>
                  </a:lnTo>
                  <a:lnTo>
                    <a:pt x="29081" y="0"/>
                  </a:lnTo>
                  <a:lnTo>
                    <a:pt x="52760" y="2511"/>
                  </a:lnTo>
                  <a:lnTo>
                    <a:pt x="84391" y="4353"/>
                  </a:lnTo>
                  <a:lnTo>
                    <a:pt x="113833" y="8269"/>
                  </a:lnTo>
                  <a:lnTo>
                    <a:pt x="143801" y="10527"/>
                  </a:lnTo>
                  <a:lnTo>
                    <a:pt x="176918" y="11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319"/>
            <p:cNvSpPr/>
            <p:nvPr>
              <p:custDataLst>
                <p:tags r:id="rId165"/>
              </p:custDataLst>
            </p:nvPr>
          </p:nvSpPr>
          <p:spPr>
            <a:xfrm>
              <a:off x="5874089" y="2817624"/>
              <a:ext cx="12284" cy="139111"/>
            </a:xfrm>
            <a:custGeom>
              <a:avLst/>
              <a:gdLst/>
              <a:ahLst/>
              <a:cxnLst/>
              <a:rect l="0" t="0" r="0" b="0"/>
              <a:pathLst>
                <a:path w="12284" h="139111">
                  <a:moveTo>
                    <a:pt x="6011" y="14476"/>
                  </a:moveTo>
                  <a:lnTo>
                    <a:pt x="6011" y="14476"/>
                  </a:lnTo>
                  <a:lnTo>
                    <a:pt x="11037" y="2543"/>
                  </a:lnTo>
                  <a:lnTo>
                    <a:pt x="11478" y="170"/>
                  </a:lnTo>
                  <a:lnTo>
                    <a:pt x="11773" y="0"/>
                  </a:lnTo>
                  <a:lnTo>
                    <a:pt x="12283" y="23632"/>
                  </a:lnTo>
                  <a:lnTo>
                    <a:pt x="8967" y="55289"/>
                  </a:lnTo>
                  <a:lnTo>
                    <a:pt x="5444" y="77300"/>
                  </a:lnTo>
                  <a:lnTo>
                    <a:pt x="1374" y="107644"/>
                  </a:lnTo>
                  <a:lnTo>
                    <a:pt x="0" y="133069"/>
                  </a:lnTo>
                  <a:lnTo>
                    <a:pt x="592" y="135871"/>
                  </a:lnTo>
                  <a:lnTo>
                    <a:pt x="1693" y="137739"/>
                  </a:lnTo>
                  <a:lnTo>
                    <a:pt x="3132" y="138985"/>
                  </a:lnTo>
                  <a:lnTo>
                    <a:pt x="4092" y="139110"/>
                  </a:lnTo>
                  <a:lnTo>
                    <a:pt x="4731" y="138487"/>
                  </a:lnTo>
                  <a:lnTo>
                    <a:pt x="6011" y="1351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320"/>
            <p:cNvSpPr/>
            <p:nvPr>
              <p:custDataLst>
                <p:tags r:id="rId166"/>
              </p:custDataLst>
            </p:nvPr>
          </p:nvSpPr>
          <p:spPr>
            <a:xfrm>
              <a:off x="5638800" y="2801164"/>
              <a:ext cx="120651" cy="11887"/>
            </a:xfrm>
            <a:custGeom>
              <a:avLst/>
              <a:gdLst/>
              <a:ahLst/>
              <a:cxnLst/>
              <a:rect l="0" t="0" r="0" b="0"/>
              <a:pathLst>
                <a:path w="120651" h="11887">
                  <a:moveTo>
                    <a:pt x="0" y="11886"/>
                  </a:moveTo>
                  <a:lnTo>
                    <a:pt x="0" y="11886"/>
                  </a:lnTo>
                  <a:lnTo>
                    <a:pt x="5775" y="6816"/>
                  </a:lnTo>
                  <a:lnTo>
                    <a:pt x="12209" y="3048"/>
                  </a:lnTo>
                  <a:lnTo>
                    <a:pt x="27136" y="330"/>
                  </a:lnTo>
                  <a:lnTo>
                    <a:pt x="51849" y="3776"/>
                  </a:lnTo>
                  <a:lnTo>
                    <a:pt x="81294" y="3307"/>
                  </a:lnTo>
                  <a:lnTo>
                    <a:pt x="104331" y="0"/>
                  </a:lnTo>
                  <a:lnTo>
                    <a:pt x="111751" y="1429"/>
                  </a:lnTo>
                  <a:lnTo>
                    <a:pt x="120650" y="55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321"/>
            <p:cNvSpPr/>
            <p:nvPr>
              <p:custDataLst>
                <p:tags r:id="rId167"/>
              </p:custDataLst>
            </p:nvPr>
          </p:nvSpPr>
          <p:spPr>
            <a:xfrm>
              <a:off x="5609741" y="2965450"/>
              <a:ext cx="105260" cy="12701"/>
            </a:xfrm>
            <a:custGeom>
              <a:avLst/>
              <a:gdLst/>
              <a:ahLst/>
              <a:cxnLst/>
              <a:rect l="0" t="0" r="0" b="0"/>
              <a:pathLst>
                <a:path w="105260" h="1270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6"/>
                  </a:lnTo>
                  <a:lnTo>
                    <a:pt x="1562" y="3371"/>
                  </a:lnTo>
                  <a:lnTo>
                    <a:pt x="2967" y="4364"/>
                  </a:lnTo>
                  <a:lnTo>
                    <a:pt x="25797" y="9460"/>
                  </a:lnTo>
                  <a:lnTo>
                    <a:pt x="54520" y="12060"/>
                  </a:lnTo>
                  <a:lnTo>
                    <a:pt x="82876" y="12573"/>
                  </a:lnTo>
                  <a:lnTo>
                    <a:pt x="1052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322"/>
            <p:cNvSpPr/>
            <p:nvPr>
              <p:custDataLst>
                <p:tags r:id="rId168"/>
              </p:custDataLst>
            </p:nvPr>
          </p:nvSpPr>
          <p:spPr>
            <a:xfrm>
              <a:off x="5652829" y="2813050"/>
              <a:ext cx="36772" cy="152401"/>
            </a:xfrm>
            <a:custGeom>
              <a:avLst/>
              <a:gdLst/>
              <a:ahLst/>
              <a:cxnLst/>
              <a:rect l="0" t="0" r="0" b="0"/>
              <a:pathLst>
                <a:path w="36772" h="152401">
                  <a:moveTo>
                    <a:pt x="36771" y="0"/>
                  </a:moveTo>
                  <a:lnTo>
                    <a:pt x="36771" y="0"/>
                  </a:lnTo>
                  <a:lnTo>
                    <a:pt x="29864" y="19459"/>
                  </a:lnTo>
                  <a:lnTo>
                    <a:pt x="22025" y="48334"/>
                  </a:lnTo>
                  <a:lnTo>
                    <a:pt x="12646" y="79938"/>
                  </a:lnTo>
                  <a:lnTo>
                    <a:pt x="5398" y="107176"/>
                  </a:lnTo>
                  <a:lnTo>
                    <a:pt x="0" y="134922"/>
                  </a:lnTo>
                  <a:lnTo>
                    <a:pt x="1143" y="142985"/>
                  </a:lnTo>
                  <a:lnTo>
                    <a:pt x="502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323"/>
            <p:cNvSpPr/>
            <p:nvPr>
              <p:custDataLst>
                <p:tags r:id="rId169"/>
              </p:custDataLst>
            </p:nvPr>
          </p:nvSpPr>
          <p:spPr>
            <a:xfrm>
              <a:off x="5451571" y="2799430"/>
              <a:ext cx="104680" cy="178721"/>
            </a:xfrm>
            <a:custGeom>
              <a:avLst/>
              <a:gdLst/>
              <a:ahLst/>
              <a:cxnLst/>
              <a:rect l="0" t="0" r="0" b="0"/>
              <a:pathLst>
                <a:path w="104680" h="178721">
                  <a:moveTo>
                    <a:pt x="22129" y="26320"/>
                  </a:moveTo>
                  <a:lnTo>
                    <a:pt x="22129" y="26320"/>
                  </a:lnTo>
                  <a:lnTo>
                    <a:pt x="18758" y="22949"/>
                  </a:lnTo>
                  <a:lnTo>
                    <a:pt x="19176" y="20545"/>
                  </a:lnTo>
                  <a:lnTo>
                    <a:pt x="23403" y="14110"/>
                  </a:lnTo>
                  <a:lnTo>
                    <a:pt x="37088" y="2555"/>
                  </a:lnTo>
                  <a:lnTo>
                    <a:pt x="50415" y="0"/>
                  </a:lnTo>
                  <a:lnTo>
                    <a:pt x="70021" y="2529"/>
                  </a:lnTo>
                  <a:lnTo>
                    <a:pt x="75223" y="4109"/>
                  </a:lnTo>
                  <a:lnTo>
                    <a:pt x="79398" y="7985"/>
                  </a:lnTo>
                  <a:lnTo>
                    <a:pt x="85917" y="19817"/>
                  </a:lnTo>
                  <a:lnTo>
                    <a:pt x="87403" y="34484"/>
                  </a:lnTo>
                  <a:lnTo>
                    <a:pt x="84301" y="51820"/>
                  </a:lnTo>
                  <a:lnTo>
                    <a:pt x="75867" y="73637"/>
                  </a:lnTo>
                  <a:lnTo>
                    <a:pt x="61299" y="95562"/>
                  </a:lnTo>
                  <a:lnTo>
                    <a:pt x="43771" y="117067"/>
                  </a:lnTo>
                  <a:lnTo>
                    <a:pt x="19447" y="146890"/>
                  </a:lnTo>
                  <a:lnTo>
                    <a:pt x="1635" y="168800"/>
                  </a:lnTo>
                  <a:lnTo>
                    <a:pt x="0" y="172107"/>
                  </a:lnTo>
                  <a:lnTo>
                    <a:pt x="1026" y="174311"/>
                  </a:lnTo>
                  <a:lnTo>
                    <a:pt x="3827" y="175781"/>
                  </a:lnTo>
                  <a:lnTo>
                    <a:pt x="30273" y="178139"/>
                  </a:lnTo>
                  <a:lnTo>
                    <a:pt x="55900" y="178548"/>
                  </a:lnTo>
                  <a:lnTo>
                    <a:pt x="84069" y="178686"/>
                  </a:lnTo>
                  <a:lnTo>
                    <a:pt x="104679" y="178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324"/>
            <p:cNvSpPr/>
            <p:nvPr>
              <p:custDataLst>
                <p:tags r:id="rId170"/>
              </p:custDataLst>
            </p:nvPr>
          </p:nvSpPr>
          <p:spPr>
            <a:xfrm>
              <a:off x="5262325" y="2794000"/>
              <a:ext cx="109776" cy="181466"/>
            </a:xfrm>
            <a:custGeom>
              <a:avLst/>
              <a:gdLst/>
              <a:ahLst/>
              <a:cxnLst/>
              <a:rect l="0" t="0" r="0" b="0"/>
              <a:pathLst>
                <a:path w="109776" h="181466">
                  <a:moveTo>
                    <a:pt x="58975" y="0"/>
                  </a:moveTo>
                  <a:lnTo>
                    <a:pt x="58975" y="0"/>
                  </a:lnTo>
                  <a:lnTo>
                    <a:pt x="52233" y="6742"/>
                  </a:lnTo>
                  <a:lnTo>
                    <a:pt x="36607" y="38282"/>
                  </a:lnTo>
                  <a:lnTo>
                    <a:pt x="25751" y="63110"/>
                  </a:lnTo>
                  <a:lnTo>
                    <a:pt x="15752" y="86845"/>
                  </a:lnTo>
                  <a:lnTo>
                    <a:pt x="7309" y="109153"/>
                  </a:lnTo>
                  <a:lnTo>
                    <a:pt x="0" y="139429"/>
                  </a:lnTo>
                  <a:lnTo>
                    <a:pt x="544" y="152750"/>
                  </a:lnTo>
                  <a:lnTo>
                    <a:pt x="5019" y="163374"/>
                  </a:lnTo>
                  <a:lnTo>
                    <a:pt x="8187" y="168183"/>
                  </a:lnTo>
                  <a:lnTo>
                    <a:pt x="19235" y="175407"/>
                  </a:lnTo>
                  <a:lnTo>
                    <a:pt x="26131" y="178321"/>
                  </a:lnTo>
                  <a:lnTo>
                    <a:pt x="52693" y="179052"/>
                  </a:lnTo>
                  <a:lnTo>
                    <a:pt x="82429" y="178047"/>
                  </a:lnTo>
                  <a:lnTo>
                    <a:pt x="103753" y="177833"/>
                  </a:lnTo>
                  <a:lnTo>
                    <a:pt x="105760" y="178527"/>
                  </a:lnTo>
                  <a:lnTo>
                    <a:pt x="107098" y="179696"/>
                  </a:lnTo>
                  <a:lnTo>
                    <a:pt x="107990" y="181181"/>
                  </a:lnTo>
                  <a:lnTo>
                    <a:pt x="108586" y="181465"/>
                  </a:lnTo>
                  <a:lnTo>
                    <a:pt x="108982" y="180949"/>
                  </a:lnTo>
                  <a:lnTo>
                    <a:pt x="109775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325"/>
            <p:cNvSpPr/>
            <p:nvPr>
              <p:custDataLst>
                <p:tags r:id="rId171"/>
              </p:custDataLst>
            </p:nvPr>
          </p:nvSpPr>
          <p:spPr>
            <a:xfrm>
              <a:off x="5090539" y="2921000"/>
              <a:ext cx="91062" cy="119274"/>
            </a:xfrm>
            <a:custGeom>
              <a:avLst/>
              <a:gdLst/>
              <a:ahLst/>
              <a:cxnLst/>
              <a:rect l="0" t="0" r="0" b="0"/>
              <a:pathLst>
                <a:path w="91062" h="119274">
                  <a:moveTo>
                    <a:pt x="8511" y="0"/>
                  </a:moveTo>
                  <a:lnTo>
                    <a:pt x="8511" y="0"/>
                  </a:lnTo>
                  <a:lnTo>
                    <a:pt x="38397" y="0"/>
                  </a:lnTo>
                  <a:lnTo>
                    <a:pt x="55388" y="3371"/>
                  </a:lnTo>
                  <a:lnTo>
                    <a:pt x="69359" y="8838"/>
                  </a:lnTo>
                  <a:lnTo>
                    <a:pt x="72360" y="11537"/>
                  </a:lnTo>
                  <a:lnTo>
                    <a:pt x="75693" y="18298"/>
                  </a:lnTo>
                  <a:lnTo>
                    <a:pt x="73761" y="22782"/>
                  </a:lnTo>
                  <a:lnTo>
                    <a:pt x="46144" y="51291"/>
                  </a:lnTo>
                  <a:lnTo>
                    <a:pt x="18166" y="79956"/>
                  </a:lnTo>
                  <a:lnTo>
                    <a:pt x="1037" y="101842"/>
                  </a:lnTo>
                  <a:lnTo>
                    <a:pt x="0" y="104583"/>
                  </a:lnTo>
                  <a:lnTo>
                    <a:pt x="15" y="107117"/>
                  </a:lnTo>
                  <a:lnTo>
                    <a:pt x="730" y="109511"/>
                  </a:lnTo>
                  <a:lnTo>
                    <a:pt x="2619" y="111107"/>
                  </a:lnTo>
                  <a:lnTo>
                    <a:pt x="28809" y="118384"/>
                  </a:lnTo>
                  <a:lnTo>
                    <a:pt x="46981" y="119273"/>
                  </a:lnTo>
                  <a:lnTo>
                    <a:pt x="78409" y="115094"/>
                  </a:lnTo>
                  <a:lnTo>
                    <a:pt x="9106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326"/>
            <p:cNvSpPr/>
            <p:nvPr>
              <p:custDataLst>
                <p:tags r:id="rId172"/>
              </p:custDataLst>
            </p:nvPr>
          </p:nvSpPr>
          <p:spPr>
            <a:xfrm>
              <a:off x="5067300" y="28638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6350"/>
                  </a:moveTo>
                  <a:lnTo>
                    <a:pt x="0" y="6350"/>
                  </a:lnTo>
                  <a:lnTo>
                    <a:pt x="29886" y="2979"/>
                  </a:lnTo>
                  <a:lnTo>
                    <a:pt x="56990" y="883"/>
                  </a:lnTo>
                  <a:lnTo>
                    <a:pt x="88319" y="17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327"/>
            <p:cNvSpPr/>
            <p:nvPr>
              <p:custDataLst>
                <p:tags r:id="rId173"/>
              </p:custDataLst>
            </p:nvPr>
          </p:nvSpPr>
          <p:spPr>
            <a:xfrm>
              <a:off x="5114117" y="2762250"/>
              <a:ext cx="29384" cy="114301"/>
            </a:xfrm>
            <a:custGeom>
              <a:avLst/>
              <a:gdLst/>
              <a:ahLst/>
              <a:cxnLst/>
              <a:rect l="0" t="0" r="0" b="0"/>
              <a:pathLst>
                <a:path w="29384" h="114301">
                  <a:moveTo>
                    <a:pt x="29383" y="0"/>
                  </a:moveTo>
                  <a:lnTo>
                    <a:pt x="29383" y="0"/>
                  </a:lnTo>
                  <a:lnTo>
                    <a:pt x="20594" y="26367"/>
                  </a:lnTo>
                  <a:lnTo>
                    <a:pt x="9611" y="55555"/>
                  </a:lnTo>
                  <a:lnTo>
                    <a:pt x="1182" y="80196"/>
                  </a:lnTo>
                  <a:lnTo>
                    <a:pt x="0" y="87330"/>
                  </a:lnTo>
                  <a:lnTo>
                    <a:pt x="621" y="92793"/>
                  </a:lnTo>
                  <a:lnTo>
                    <a:pt x="2448" y="97139"/>
                  </a:lnTo>
                  <a:lnTo>
                    <a:pt x="12146" y="109186"/>
                  </a:lnTo>
                  <a:lnTo>
                    <a:pt x="16548" y="112027"/>
                  </a:lnTo>
                  <a:lnTo>
                    <a:pt x="23033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328"/>
            <p:cNvSpPr/>
            <p:nvPr>
              <p:custDataLst>
                <p:tags r:id="rId174"/>
              </p:custDataLst>
            </p:nvPr>
          </p:nvSpPr>
          <p:spPr>
            <a:xfrm>
              <a:off x="4914900" y="2851150"/>
              <a:ext cx="16359" cy="101601"/>
            </a:xfrm>
            <a:custGeom>
              <a:avLst/>
              <a:gdLst/>
              <a:ahLst/>
              <a:cxnLst/>
              <a:rect l="0" t="0" r="0" b="0"/>
              <a:pathLst>
                <a:path w="16359" h="101601">
                  <a:moveTo>
                    <a:pt x="12700" y="0"/>
                  </a:moveTo>
                  <a:lnTo>
                    <a:pt x="12700" y="0"/>
                  </a:lnTo>
                  <a:lnTo>
                    <a:pt x="16071" y="0"/>
                  </a:lnTo>
                  <a:lnTo>
                    <a:pt x="16358" y="1411"/>
                  </a:lnTo>
                  <a:lnTo>
                    <a:pt x="6579" y="27790"/>
                  </a:lnTo>
                  <a:lnTo>
                    <a:pt x="1949" y="52998"/>
                  </a:lnTo>
                  <a:lnTo>
                    <a:pt x="385" y="8102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329"/>
            <p:cNvSpPr/>
            <p:nvPr>
              <p:custDataLst>
                <p:tags r:id="rId175"/>
              </p:custDataLst>
            </p:nvPr>
          </p:nvSpPr>
          <p:spPr>
            <a:xfrm>
              <a:off x="4873429" y="2889250"/>
              <a:ext cx="98622" cy="23866"/>
            </a:xfrm>
            <a:custGeom>
              <a:avLst/>
              <a:gdLst/>
              <a:ahLst/>
              <a:cxnLst/>
              <a:rect l="0" t="0" r="0" b="0"/>
              <a:pathLst>
                <a:path w="98622" h="23866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706"/>
                  </a:lnTo>
                  <a:lnTo>
                    <a:pt x="8454" y="5069"/>
                  </a:lnTo>
                  <a:lnTo>
                    <a:pt x="35791" y="14927"/>
                  </a:lnTo>
                  <a:lnTo>
                    <a:pt x="66959" y="23533"/>
                  </a:lnTo>
                  <a:lnTo>
                    <a:pt x="78905" y="23865"/>
                  </a:lnTo>
                  <a:lnTo>
                    <a:pt x="9862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64"/>
          <p:cNvGrpSpPr/>
          <p:nvPr/>
        </p:nvGrpSpPr>
        <p:grpSpPr>
          <a:xfrm>
            <a:off x="6191250" y="2768774"/>
            <a:ext cx="628651" cy="222077"/>
            <a:chOff x="6191250" y="2768774"/>
            <a:chExt cx="628651" cy="222077"/>
          </a:xfrm>
        </p:grpSpPr>
        <p:sp>
          <p:nvSpPr>
            <p:cNvPr id="137" name="SMARTInkShape-330"/>
            <p:cNvSpPr/>
            <p:nvPr>
              <p:custDataLst>
                <p:tags r:id="rId156"/>
              </p:custDataLst>
            </p:nvPr>
          </p:nvSpPr>
          <p:spPr>
            <a:xfrm>
              <a:off x="6632091" y="2959100"/>
              <a:ext cx="146999" cy="11938"/>
            </a:xfrm>
            <a:custGeom>
              <a:avLst/>
              <a:gdLst/>
              <a:ahLst/>
              <a:cxnLst/>
              <a:rect l="0" t="0" r="0" b="0"/>
              <a:pathLst>
                <a:path w="146999" h="11938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30974" y="10125"/>
                  </a:lnTo>
                  <a:lnTo>
                    <a:pt x="54242" y="11937"/>
                  </a:lnTo>
                  <a:lnTo>
                    <a:pt x="82460" y="11768"/>
                  </a:lnTo>
                  <a:lnTo>
                    <a:pt x="108304" y="7563"/>
                  </a:lnTo>
                  <a:lnTo>
                    <a:pt x="139552" y="1135"/>
                  </a:lnTo>
                  <a:lnTo>
                    <a:pt x="146700" y="336"/>
                  </a:lnTo>
                  <a:lnTo>
                    <a:pt x="146998" y="224"/>
                  </a:lnTo>
                  <a:lnTo>
                    <a:pt x="1433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331"/>
            <p:cNvSpPr/>
            <p:nvPr>
              <p:custDataLst>
                <p:tags r:id="rId157"/>
              </p:custDataLst>
            </p:nvPr>
          </p:nvSpPr>
          <p:spPr>
            <a:xfrm>
              <a:off x="6648450" y="2768774"/>
              <a:ext cx="171451" cy="6177"/>
            </a:xfrm>
            <a:custGeom>
              <a:avLst/>
              <a:gdLst/>
              <a:ahLst/>
              <a:cxnLst/>
              <a:rect l="0" t="0" r="0" b="0"/>
              <a:pathLst>
                <a:path w="171451" h="6177">
                  <a:moveTo>
                    <a:pt x="0" y="6176"/>
                  </a:moveTo>
                  <a:lnTo>
                    <a:pt x="0" y="6176"/>
                  </a:lnTo>
                  <a:lnTo>
                    <a:pt x="3371" y="2805"/>
                  </a:lnTo>
                  <a:lnTo>
                    <a:pt x="31109" y="414"/>
                  </a:lnTo>
                  <a:lnTo>
                    <a:pt x="59626" y="0"/>
                  </a:lnTo>
                  <a:lnTo>
                    <a:pt x="86968" y="583"/>
                  </a:lnTo>
                  <a:lnTo>
                    <a:pt x="115688" y="4205"/>
                  </a:lnTo>
                  <a:lnTo>
                    <a:pt x="145069" y="5786"/>
                  </a:lnTo>
                  <a:lnTo>
                    <a:pt x="171450" y="6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332"/>
            <p:cNvSpPr/>
            <p:nvPr>
              <p:custDataLst>
                <p:tags r:id="rId158"/>
              </p:custDataLst>
            </p:nvPr>
          </p:nvSpPr>
          <p:spPr>
            <a:xfrm>
              <a:off x="6680310" y="2787650"/>
              <a:ext cx="31641" cy="175656"/>
            </a:xfrm>
            <a:custGeom>
              <a:avLst/>
              <a:gdLst/>
              <a:ahLst/>
              <a:cxnLst/>
              <a:rect l="0" t="0" r="0" b="0"/>
              <a:pathLst>
                <a:path w="31641" h="175656">
                  <a:moveTo>
                    <a:pt x="31640" y="0"/>
                  </a:moveTo>
                  <a:lnTo>
                    <a:pt x="31640" y="0"/>
                  </a:lnTo>
                  <a:lnTo>
                    <a:pt x="30935" y="6481"/>
                  </a:lnTo>
                  <a:lnTo>
                    <a:pt x="24733" y="30443"/>
                  </a:lnTo>
                  <a:lnTo>
                    <a:pt x="18775" y="60526"/>
                  </a:lnTo>
                  <a:lnTo>
                    <a:pt x="14633" y="83345"/>
                  </a:lnTo>
                  <a:lnTo>
                    <a:pt x="10441" y="105246"/>
                  </a:lnTo>
                  <a:lnTo>
                    <a:pt x="4113" y="134038"/>
                  </a:lnTo>
                  <a:lnTo>
                    <a:pt x="724" y="162571"/>
                  </a:lnTo>
                  <a:lnTo>
                    <a:pt x="0" y="175655"/>
                  </a:lnTo>
                  <a:lnTo>
                    <a:pt x="1259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333"/>
            <p:cNvSpPr/>
            <p:nvPr>
              <p:custDataLst>
                <p:tags r:id="rId159"/>
              </p:custDataLst>
            </p:nvPr>
          </p:nvSpPr>
          <p:spPr>
            <a:xfrm>
              <a:off x="6429942" y="2785162"/>
              <a:ext cx="124994" cy="205689"/>
            </a:xfrm>
            <a:custGeom>
              <a:avLst/>
              <a:gdLst/>
              <a:ahLst/>
              <a:cxnLst/>
              <a:rect l="0" t="0" r="0" b="0"/>
              <a:pathLst>
                <a:path w="124994" h="205689">
                  <a:moveTo>
                    <a:pt x="34358" y="8838"/>
                  </a:moveTo>
                  <a:lnTo>
                    <a:pt x="34358" y="8838"/>
                  </a:lnTo>
                  <a:lnTo>
                    <a:pt x="37729" y="5467"/>
                  </a:lnTo>
                  <a:lnTo>
                    <a:pt x="38017" y="3768"/>
                  </a:lnTo>
                  <a:lnTo>
                    <a:pt x="37503" y="1930"/>
                  </a:lnTo>
                  <a:lnTo>
                    <a:pt x="36455" y="0"/>
                  </a:lnTo>
                  <a:lnTo>
                    <a:pt x="34344" y="123"/>
                  </a:lnTo>
                  <a:lnTo>
                    <a:pt x="24633" y="7040"/>
                  </a:lnTo>
                  <a:lnTo>
                    <a:pt x="16866" y="14154"/>
                  </a:lnTo>
                  <a:lnTo>
                    <a:pt x="7930" y="36205"/>
                  </a:lnTo>
                  <a:lnTo>
                    <a:pt x="3092" y="56984"/>
                  </a:lnTo>
                  <a:lnTo>
                    <a:pt x="0" y="80331"/>
                  </a:lnTo>
                  <a:lnTo>
                    <a:pt x="979" y="104818"/>
                  </a:lnTo>
                  <a:lnTo>
                    <a:pt x="5497" y="135662"/>
                  </a:lnTo>
                  <a:lnTo>
                    <a:pt x="13064" y="151987"/>
                  </a:lnTo>
                  <a:lnTo>
                    <a:pt x="18045" y="159304"/>
                  </a:lnTo>
                  <a:lnTo>
                    <a:pt x="31105" y="169315"/>
                  </a:lnTo>
                  <a:lnTo>
                    <a:pt x="45613" y="174706"/>
                  </a:lnTo>
                  <a:lnTo>
                    <a:pt x="59115" y="174750"/>
                  </a:lnTo>
                  <a:lnTo>
                    <a:pt x="78617" y="167436"/>
                  </a:lnTo>
                  <a:lnTo>
                    <a:pt x="97801" y="149591"/>
                  </a:lnTo>
                  <a:lnTo>
                    <a:pt x="113521" y="123058"/>
                  </a:lnTo>
                  <a:lnTo>
                    <a:pt x="120811" y="99349"/>
                  </a:lnTo>
                  <a:lnTo>
                    <a:pt x="124993" y="73759"/>
                  </a:lnTo>
                  <a:lnTo>
                    <a:pt x="124500" y="50627"/>
                  </a:lnTo>
                  <a:lnTo>
                    <a:pt x="122798" y="22240"/>
                  </a:lnTo>
                  <a:lnTo>
                    <a:pt x="117179" y="3341"/>
                  </a:lnTo>
                  <a:lnTo>
                    <a:pt x="113561" y="33723"/>
                  </a:lnTo>
                  <a:lnTo>
                    <a:pt x="108076" y="64346"/>
                  </a:lnTo>
                  <a:lnTo>
                    <a:pt x="105354" y="95762"/>
                  </a:lnTo>
                  <a:lnTo>
                    <a:pt x="107919" y="127413"/>
                  </a:lnTo>
                  <a:lnTo>
                    <a:pt x="109776" y="155763"/>
                  </a:lnTo>
                  <a:lnTo>
                    <a:pt x="111108" y="184145"/>
                  </a:lnTo>
                  <a:lnTo>
                    <a:pt x="116908" y="2056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334"/>
            <p:cNvSpPr/>
            <p:nvPr>
              <p:custDataLst>
                <p:tags r:id="rId160"/>
              </p:custDataLst>
            </p:nvPr>
          </p:nvSpPr>
          <p:spPr>
            <a:xfrm>
              <a:off x="6197600" y="288290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3599" y="16301"/>
                  </a:lnTo>
                  <a:lnTo>
                    <a:pt x="635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335"/>
            <p:cNvSpPr/>
            <p:nvPr>
              <p:custDataLst>
                <p:tags r:id="rId161"/>
              </p:custDataLst>
            </p:nvPr>
          </p:nvSpPr>
          <p:spPr>
            <a:xfrm>
              <a:off x="6191250" y="2851411"/>
              <a:ext cx="82551" cy="12440"/>
            </a:xfrm>
            <a:custGeom>
              <a:avLst/>
              <a:gdLst/>
              <a:ahLst/>
              <a:cxnLst/>
              <a:rect l="0" t="0" r="0" b="0"/>
              <a:pathLst>
                <a:path w="82551" h="12440">
                  <a:moveTo>
                    <a:pt x="0" y="6089"/>
                  </a:moveTo>
                  <a:lnTo>
                    <a:pt x="0" y="6089"/>
                  </a:lnTo>
                  <a:lnTo>
                    <a:pt x="0" y="622"/>
                  </a:lnTo>
                  <a:lnTo>
                    <a:pt x="10113" y="0"/>
                  </a:lnTo>
                  <a:lnTo>
                    <a:pt x="39313" y="5229"/>
                  </a:lnTo>
                  <a:lnTo>
                    <a:pt x="68128" y="11001"/>
                  </a:lnTo>
                  <a:lnTo>
                    <a:pt x="8255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SMARTInkShape-Group65"/>
          <p:cNvGrpSpPr/>
          <p:nvPr/>
        </p:nvGrpSpPr>
        <p:grpSpPr>
          <a:xfrm>
            <a:off x="6070120" y="3085911"/>
            <a:ext cx="813281" cy="422291"/>
            <a:chOff x="6070120" y="3085911"/>
            <a:chExt cx="813281" cy="422291"/>
          </a:xfrm>
        </p:grpSpPr>
        <p:sp>
          <p:nvSpPr>
            <p:cNvPr id="144" name="SMARTInkShape-336"/>
            <p:cNvSpPr/>
            <p:nvPr>
              <p:custDataLst>
                <p:tags r:id="rId146"/>
              </p:custDataLst>
            </p:nvPr>
          </p:nvSpPr>
          <p:spPr>
            <a:xfrm>
              <a:off x="6845300" y="3479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337"/>
            <p:cNvSpPr/>
            <p:nvPr>
              <p:custDataLst>
                <p:tags r:id="rId147"/>
              </p:custDataLst>
            </p:nvPr>
          </p:nvSpPr>
          <p:spPr>
            <a:xfrm>
              <a:off x="6775475" y="3270250"/>
              <a:ext cx="107926" cy="187590"/>
            </a:xfrm>
            <a:custGeom>
              <a:avLst/>
              <a:gdLst/>
              <a:ahLst/>
              <a:cxnLst/>
              <a:rect l="0" t="0" r="0" b="0"/>
              <a:pathLst>
                <a:path w="107926" h="187590">
                  <a:moveTo>
                    <a:pt x="107925" y="0"/>
                  </a:moveTo>
                  <a:lnTo>
                    <a:pt x="107925" y="0"/>
                  </a:lnTo>
                  <a:lnTo>
                    <a:pt x="90600" y="22395"/>
                  </a:lnTo>
                  <a:lnTo>
                    <a:pt x="71297" y="45466"/>
                  </a:lnTo>
                  <a:lnTo>
                    <a:pt x="52370" y="72183"/>
                  </a:lnTo>
                  <a:lnTo>
                    <a:pt x="35256" y="100520"/>
                  </a:lnTo>
                  <a:lnTo>
                    <a:pt x="20595" y="129578"/>
                  </a:lnTo>
                  <a:lnTo>
                    <a:pt x="7182" y="160219"/>
                  </a:lnTo>
                  <a:lnTo>
                    <a:pt x="397" y="187589"/>
                  </a:lnTo>
                  <a:lnTo>
                    <a:pt x="163" y="186149"/>
                  </a:lnTo>
                  <a:lnTo>
                    <a:pt x="0" y="159928"/>
                  </a:lnTo>
                  <a:lnTo>
                    <a:pt x="1863" y="137462"/>
                  </a:lnTo>
                  <a:lnTo>
                    <a:pt x="5444" y="120600"/>
                  </a:lnTo>
                  <a:lnTo>
                    <a:pt x="7148" y="119205"/>
                  </a:lnTo>
                  <a:lnTo>
                    <a:pt x="9696" y="118981"/>
                  </a:lnTo>
                  <a:lnTo>
                    <a:pt x="20024" y="122037"/>
                  </a:lnTo>
                  <a:lnTo>
                    <a:pt x="44425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338"/>
            <p:cNvSpPr/>
            <p:nvPr>
              <p:custDataLst>
                <p:tags r:id="rId148"/>
              </p:custDataLst>
            </p:nvPr>
          </p:nvSpPr>
          <p:spPr>
            <a:xfrm>
              <a:off x="6699788" y="3275957"/>
              <a:ext cx="116251" cy="192621"/>
            </a:xfrm>
            <a:custGeom>
              <a:avLst/>
              <a:gdLst/>
              <a:ahLst/>
              <a:cxnLst/>
              <a:rect l="0" t="0" r="0" b="0"/>
              <a:pathLst>
                <a:path w="116251" h="192621">
                  <a:moveTo>
                    <a:pt x="107412" y="26043"/>
                  </a:moveTo>
                  <a:lnTo>
                    <a:pt x="107412" y="26043"/>
                  </a:lnTo>
                  <a:lnTo>
                    <a:pt x="116250" y="2899"/>
                  </a:lnTo>
                  <a:lnTo>
                    <a:pt x="114715" y="736"/>
                  </a:lnTo>
                  <a:lnTo>
                    <a:pt x="110869" y="0"/>
                  </a:lnTo>
                  <a:lnTo>
                    <a:pt x="105483" y="214"/>
                  </a:lnTo>
                  <a:lnTo>
                    <a:pt x="81048" y="10629"/>
                  </a:lnTo>
                  <a:lnTo>
                    <a:pt x="51466" y="40604"/>
                  </a:lnTo>
                  <a:lnTo>
                    <a:pt x="34570" y="66852"/>
                  </a:lnTo>
                  <a:lnTo>
                    <a:pt x="21415" y="94274"/>
                  </a:lnTo>
                  <a:lnTo>
                    <a:pt x="13217" y="120574"/>
                  </a:lnTo>
                  <a:lnTo>
                    <a:pt x="9103" y="144492"/>
                  </a:lnTo>
                  <a:lnTo>
                    <a:pt x="8669" y="172146"/>
                  </a:lnTo>
                  <a:lnTo>
                    <a:pt x="13008" y="187396"/>
                  </a:lnTo>
                  <a:lnTo>
                    <a:pt x="15360" y="192300"/>
                  </a:lnTo>
                  <a:lnTo>
                    <a:pt x="15000" y="192620"/>
                  </a:lnTo>
                  <a:lnTo>
                    <a:pt x="14054" y="192127"/>
                  </a:lnTo>
                  <a:lnTo>
                    <a:pt x="13002" y="187818"/>
                  </a:lnTo>
                  <a:lnTo>
                    <a:pt x="12722" y="184693"/>
                  </a:lnTo>
                  <a:lnTo>
                    <a:pt x="2184" y="153517"/>
                  </a:lnTo>
                  <a:lnTo>
                    <a:pt x="0" y="134479"/>
                  </a:lnTo>
                  <a:lnTo>
                    <a:pt x="526" y="132905"/>
                  </a:lnTo>
                  <a:lnTo>
                    <a:pt x="1582" y="132562"/>
                  </a:lnTo>
                  <a:lnTo>
                    <a:pt x="18512" y="1403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339"/>
            <p:cNvSpPr/>
            <p:nvPr>
              <p:custDataLst>
                <p:tags r:id="rId149"/>
              </p:custDataLst>
            </p:nvPr>
          </p:nvSpPr>
          <p:spPr>
            <a:xfrm>
              <a:off x="6577602" y="3396604"/>
              <a:ext cx="102599" cy="111598"/>
            </a:xfrm>
            <a:custGeom>
              <a:avLst/>
              <a:gdLst/>
              <a:ahLst/>
              <a:cxnLst/>
              <a:rect l="0" t="0" r="0" b="0"/>
              <a:pathLst>
                <a:path w="102599" h="111598">
                  <a:moveTo>
                    <a:pt x="998" y="38746"/>
                  </a:moveTo>
                  <a:lnTo>
                    <a:pt x="998" y="38746"/>
                  </a:lnTo>
                  <a:lnTo>
                    <a:pt x="9836" y="47584"/>
                  </a:lnTo>
                  <a:lnTo>
                    <a:pt x="26038" y="50301"/>
                  </a:lnTo>
                  <a:lnTo>
                    <a:pt x="48712" y="47736"/>
                  </a:lnTo>
                  <a:lnTo>
                    <a:pt x="61245" y="42506"/>
                  </a:lnTo>
                  <a:lnTo>
                    <a:pt x="66563" y="39136"/>
                  </a:lnTo>
                  <a:lnTo>
                    <a:pt x="74353" y="29747"/>
                  </a:lnTo>
                  <a:lnTo>
                    <a:pt x="77418" y="24280"/>
                  </a:lnTo>
                  <a:lnTo>
                    <a:pt x="78942" y="14442"/>
                  </a:lnTo>
                  <a:lnTo>
                    <a:pt x="78361" y="9844"/>
                  </a:lnTo>
                  <a:lnTo>
                    <a:pt x="75856" y="6072"/>
                  </a:lnTo>
                  <a:lnTo>
                    <a:pt x="67430" y="0"/>
                  </a:lnTo>
                  <a:lnTo>
                    <a:pt x="61514" y="215"/>
                  </a:lnTo>
                  <a:lnTo>
                    <a:pt x="47414" y="6099"/>
                  </a:lnTo>
                  <a:lnTo>
                    <a:pt x="26980" y="24683"/>
                  </a:lnTo>
                  <a:lnTo>
                    <a:pt x="6888" y="55540"/>
                  </a:lnTo>
                  <a:lnTo>
                    <a:pt x="558" y="69494"/>
                  </a:lnTo>
                  <a:lnTo>
                    <a:pt x="0" y="76178"/>
                  </a:lnTo>
                  <a:lnTo>
                    <a:pt x="3141" y="89249"/>
                  </a:lnTo>
                  <a:lnTo>
                    <a:pt x="13003" y="100233"/>
                  </a:lnTo>
                  <a:lnTo>
                    <a:pt x="19585" y="105137"/>
                  </a:lnTo>
                  <a:lnTo>
                    <a:pt x="36305" y="110587"/>
                  </a:lnTo>
                  <a:lnTo>
                    <a:pt x="56201" y="111597"/>
                  </a:lnTo>
                  <a:lnTo>
                    <a:pt x="86969" y="105644"/>
                  </a:lnTo>
                  <a:lnTo>
                    <a:pt x="102598" y="1022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340"/>
            <p:cNvSpPr/>
            <p:nvPr>
              <p:custDataLst>
                <p:tags r:id="rId150"/>
              </p:custDataLst>
            </p:nvPr>
          </p:nvSpPr>
          <p:spPr>
            <a:xfrm>
              <a:off x="6413500" y="34988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341"/>
            <p:cNvSpPr/>
            <p:nvPr>
              <p:custDataLst>
                <p:tags r:id="rId151"/>
              </p:custDataLst>
            </p:nvPr>
          </p:nvSpPr>
          <p:spPr>
            <a:xfrm>
              <a:off x="6317859" y="3263900"/>
              <a:ext cx="63892" cy="243337"/>
            </a:xfrm>
            <a:custGeom>
              <a:avLst/>
              <a:gdLst/>
              <a:ahLst/>
              <a:cxnLst/>
              <a:rect l="0" t="0" r="0" b="0"/>
              <a:pathLst>
                <a:path w="63892" h="243337">
                  <a:moveTo>
                    <a:pt x="63891" y="0"/>
                  </a:moveTo>
                  <a:lnTo>
                    <a:pt x="63891" y="0"/>
                  </a:lnTo>
                  <a:lnTo>
                    <a:pt x="63891" y="6742"/>
                  </a:lnTo>
                  <a:lnTo>
                    <a:pt x="53046" y="38282"/>
                  </a:lnTo>
                  <a:lnTo>
                    <a:pt x="42843" y="63110"/>
                  </a:lnTo>
                  <a:lnTo>
                    <a:pt x="31253" y="92490"/>
                  </a:lnTo>
                  <a:lnTo>
                    <a:pt x="19752" y="122245"/>
                  </a:lnTo>
                  <a:lnTo>
                    <a:pt x="9937" y="147229"/>
                  </a:lnTo>
                  <a:lnTo>
                    <a:pt x="3219" y="171015"/>
                  </a:lnTo>
                  <a:lnTo>
                    <a:pt x="3530" y="180194"/>
                  </a:lnTo>
                  <a:lnTo>
                    <a:pt x="6107" y="188464"/>
                  </a:lnTo>
                  <a:lnTo>
                    <a:pt x="16666" y="176412"/>
                  </a:lnTo>
                  <a:lnTo>
                    <a:pt x="34128" y="148467"/>
                  </a:lnTo>
                  <a:lnTo>
                    <a:pt x="46214" y="133988"/>
                  </a:lnTo>
                  <a:lnTo>
                    <a:pt x="52036" y="130106"/>
                  </a:lnTo>
                  <a:lnTo>
                    <a:pt x="54576" y="129776"/>
                  </a:lnTo>
                  <a:lnTo>
                    <a:pt x="59281" y="131291"/>
                  </a:lnTo>
                  <a:lnTo>
                    <a:pt x="60818" y="133389"/>
                  </a:lnTo>
                  <a:lnTo>
                    <a:pt x="62525" y="139482"/>
                  </a:lnTo>
                  <a:lnTo>
                    <a:pt x="56744" y="157588"/>
                  </a:lnTo>
                  <a:lnTo>
                    <a:pt x="44252" y="170933"/>
                  </a:lnTo>
                  <a:lnTo>
                    <a:pt x="12569" y="197357"/>
                  </a:lnTo>
                  <a:lnTo>
                    <a:pt x="863" y="205624"/>
                  </a:lnTo>
                  <a:lnTo>
                    <a:pt x="0" y="206932"/>
                  </a:lnTo>
                  <a:lnTo>
                    <a:pt x="131" y="207805"/>
                  </a:lnTo>
                  <a:lnTo>
                    <a:pt x="2157" y="205011"/>
                  </a:lnTo>
                  <a:lnTo>
                    <a:pt x="11207" y="189197"/>
                  </a:lnTo>
                  <a:lnTo>
                    <a:pt x="15311" y="186393"/>
                  </a:lnTo>
                  <a:lnTo>
                    <a:pt x="16688" y="186351"/>
                  </a:lnTo>
                  <a:lnTo>
                    <a:pt x="17605" y="187028"/>
                  </a:lnTo>
                  <a:lnTo>
                    <a:pt x="18217" y="188185"/>
                  </a:lnTo>
                  <a:lnTo>
                    <a:pt x="17016" y="193234"/>
                  </a:lnTo>
                  <a:lnTo>
                    <a:pt x="15707" y="196556"/>
                  </a:lnTo>
                  <a:lnTo>
                    <a:pt x="16135" y="204010"/>
                  </a:lnTo>
                  <a:lnTo>
                    <a:pt x="28085" y="232881"/>
                  </a:lnTo>
                  <a:lnTo>
                    <a:pt x="34102" y="239440"/>
                  </a:lnTo>
                  <a:lnTo>
                    <a:pt x="37682" y="242176"/>
                  </a:lnTo>
                  <a:lnTo>
                    <a:pt x="40774" y="243295"/>
                  </a:lnTo>
                  <a:lnTo>
                    <a:pt x="43540" y="243336"/>
                  </a:lnTo>
                  <a:lnTo>
                    <a:pt x="51191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342"/>
            <p:cNvSpPr/>
            <p:nvPr>
              <p:custDataLst>
                <p:tags r:id="rId152"/>
              </p:custDataLst>
            </p:nvPr>
          </p:nvSpPr>
          <p:spPr>
            <a:xfrm>
              <a:off x="6070120" y="3311683"/>
              <a:ext cx="220299" cy="195231"/>
            </a:xfrm>
            <a:custGeom>
              <a:avLst/>
              <a:gdLst/>
              <a:ahLst/>
              <a:cxnLst/>
              <a:rect l="0" t="0" r="0" b="0"/>
              <a:pathLst>
                <a:path w="220299" h="195231">
                  <a:moveTo>
                    <a:pt x="25880" y="130017"/>
                  </a:moveTo>
                  <a:lnTo>
                    <a:pt x="25880" y="130017"/>
                  </a:lnTo>
                  <a:lnTo>
                    <a:pt x="32361" y="129311"/>
                  </a:lnTo>
                  <a:lnTo>
                    <a:pt x="55112" y="121179"/>
                  </a:lnTo>
                  <a:lnTo>
                    <a:pt x="64723" y="115090"/>
                  </a:lnTo>
                  <a:lnTo>
                    <a:pt x="66593" y="112305"/>
                  </a:lnTo>
                  <a:lnTo>
                    <a:pt x="69223" y="102348"/>
                  </a:lnTo>
                  <a:lnTo>
                    <a:pt x="69838" y="97023"/>
                  </a:lnTo>
                  <a:lnTo>
                    <a:pt x="68591" y="95321"/>
                  </a:lnTo>
                  <a:lnTo>
                    <a:pt x="63442" y="93430"/>
                  </a:lnTo>
                  <a:lnTo>
                    <a:pt x="49239" y="95736"/>
                  </a:lnTo>
                  <a:lnTo>
                    <a:pt x="31625" y="107630"/>
                  </a:lnTo>
                  <a:lnTo>
                    <a:pt x="8122" y="139340"/>
                  </a:lnTo>
                  <a:lnTo>
                    <a:pt x="819" y="153916"/>
                  </a:lnTo>
                  <a:lnTo>
                    <a:pt x="0" y="160766"/>
                  </a:lnTo>
                  <a:lnTo>
                    <a:pt x="2854" y="174022"/>
                  </a:lnTo>
                  <a:lnTo>
                    <a:pt x="8826" y="183206"/>
                  </a:lnTo>
                  <a:lnTo>
                    <a:pt x="12394" y="186643"/>
                  </a:lnTo>
                  <a:lnTo>
                    <a:pt x="22003" y="190462"/>
                  </a:lnTo>
                  <a:lnTo>
                    <a:pt x="27529" y="191480"/>
                  </a:lnTo>
                  <a:lnTo>
                    <a:pt x="43076" y="186967"/>
                  </a:lnTo>
                  <a:lnTo>
                    <a:pt x="63156" y="175789"/>
                  </a:lnTo>
                  <a:lnTo>
                    <a:pt x="88544" y="156710"/>
                  </a:lnTo>
                  <a:lnTo>
                    <a:pt x="112527" y="134119"/>
                  </a:lnTo>
                  <a:lnTo>
                    <a:pt x="134240" y="107851"/>
                  </a:lnTo>
                  <a:lnTo>
                    <a:pt x="143981" y="91957"/>
                  </a:lnTo>
                  <a:lnTo>
                    <a:pt x="153297" y="75010"/>
                  </a:lnTo>
                  <a:lnTo>
                    <a:pt x="167412" y="44892"/>
                  </a:lnTo>
                  <a:lnTo>
                    <a:pt x="179528" y="13543"/>
                  </a:lnTo>
                  <a:lnTo>
                    <a:pt x="181229" y="7917"/>
                  </a:lnTo>
                  <a:lnTo>
                    <a:pt x="180951" y="4167"/>
                  </a:lnTo>
                  <a:lnTo>
                    <a:pt x="179356" y="1667"/>
                  </a:lnTo>
                  <a:lnTo>
                    <a:pt x="176880" y="0"/>
                  </a:lnTo>
                  <a:lnTo>
                    <a:pt x="172408" y="1712"/>
                  </a:lnTo>
                  <a:lnTo>
                    <a:pt x="159913" y="11139"/>
                  </a:lnTo>
                  <a:lnTo>
                    <a:pt x="137012" y="42426"/>
                  </a:lnTo>
                  <a:lnTo>
                    <a:pt x="122544" y="68980"/>
                  </a:lnTo>
                  <a:lnTo>
                    <a:pt x="111175" y="96540"/>
                  </a:lnTo>
                  <a:lnTo>
                    <a:pt x="106122" y="122899"/>
                  </a:lnTo>
                  <a:lnTo>
                    <a:pt x="107639" y="146844"/>
                  </a:lnTo>
                  <a:lnTo>
                    <a:pt x="113723" y="167834"/>
                  </a:lnTo>
                  <a:lnTo>
                    <a:pt x="123482" y="184219"/>
                  </a:lnTo>
                  <a:lnTo>
                    <a:pt x="129754" y="189435"/>
                  </a:lnTo>
                  <a:lnTo>
                    <a:pt x="144248" y="195230"/>
                  </a:lnTo>
                  <a:lnTo>
                    <a:pt x="171646" y="195122"/>
                  </a:lnTo>
                  <a:lnTo>
                    <a:pt x="189913" y="186704"/>
                  </a:lnTo>
                  <a:lnTo>
                    <a:pt x="205323" y="174261"/>
                  </a:lnTo>
                  <a:lnTo>
                    <a:pt x="214523" y="161676"/>
                  </a:lnTo>
                  <a:lnTo>
                    <a:pt x="220298" y="142690"/>
                  </a:lnTo>
                  <a:lnTo>
                    <a:pt x="219767" y="133768"/>
                  </a:lnTo>
                  <a:lnTo>
                    <a:pt x="218639" y="130401"/>
                  </a:lnTo>
                  <a:lnTo>
                    <a:pt x="216475" y="128862"/>
                  </a:lnTo>
                  <a:lnTo>
                    <a:pt x="213621" y="128541"/>
                  </a:lnTo>
                  <a:lnTo>
                    <a:pt x="210307" y="129033"/>
                  </a:lnTo>
                  <a:lnTo>
                    <a:pt x="207393" y="130772"/>
                  </a:lnTo>
                  <a:lnTo>
                    <a:pt x="202273" y="136468"/>
                  </a:lnTo>
                  <a:lnTo>
                    <a:pt x="195423" y="150979"/>
                  </a:lnTo>
                  <a:lnTo>
                    <a:pt x="194836" y="162617"/>
                  </a:lnTo>
                  <a:lnTo>
                    <a:pt x="197330" y="180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343"/>
            <p:cNvSpPr/>
            <p:nvPr>
              <p:custDataLst>
                <p:tags r:id="rId153"/>
              </p:custDataLst>
            </p:nvPr>
          </p:nvSpPr>
          <p:spPr>
            <a:xfrm>
              <a:off x="6553200" y="3085911"/>
              <a:ext cx="65030" cy="50990"/>
            </a:xfrm>
            <a:custGeom>
              <a:avLst/>
              <a:gdLst/>
              <a:ahLst/>
              <a:cxnLst/>
              <a:rect l="0" t="0" r="0" b="0"/>
              <a:pathLst>
                <a:path w="65030" h="50990">
                  <a:moveTo>
                    <a:pt x="0" y="25589"/>
                  </a:moveTo>
                  <a:lnTo>
                    <a:pt x="0" y="25589"/>
                  </a:lnTo>
                  <a:lnTo>
                    <a:pt x="3371" y="22218"/>
                  </a:lnTo>
                  <a:lnTo>
                    <a:pt x="8789" y="20563"/>
                  </a:lnTo>
                  <a:lnTo>
                    <a:pt x="27136" y="16129"/>
                  </a:lnTo>
                  <a:lnTo>
                    <a:pt x="57017" y="0"/>
                  </a:lnTo>
                  <a:lnTo>
                    <a:pt x="60589" y="769"/>
                  </a:lnTo>
                  <a:lnTo>
                    <a:pt x="63677" y="2692"/>
                  </a:lnTo>
                  <a:lnTo>
                    <a:pt x="65029" y="6091"/>
                  </a:lnTo>
                  <a:lnTo>
                    <a:pt x="64650" y="15512"/>
                  </a:lnTo>
                  <a:lnTo>
                    <a:pt x="60068" y="33738"/>
                  </a:lnTo>
                  <a:lnTo>
                    <a:pt x="63500" y="50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344"/>
            <p:cNvSpPr/>
            <p:nvPr>
              <p:custDataLst>
                <p:tags r:id="rId154"/>
              </p:custDataLst>
            </p:nvPr>
          </p:nvSpPr>
          <p:spPr>
            <a:xfrm>
              <a:off x="6521450" y="31242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26680" y="1881"/>
                  </a:lnTo>
                  <a:lnTo>
                    <a:pt x="56705" y="10984"/>
                  </a:lnTo>
                  <a:lnTo>
                    <a:pt x="69718" y="14073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345"/>
            <p:cNvSpPr/>
            <p:nvPr>
              <p:custDataLst>
                <p:tags r:id="rId155"/>
              </p:custDataLst>
            </p:nvPr>
          </p:nvSpPr>
          <p:spPr>
            <a:xfrm>
              <a:off x="6413500" y="3130550"/>
              <a:ext cx="158751" cy="168330"/>
            </a:xfrm>
            <a:custGeom>
              <a:avLst/>
              <a:gdLst/>
              <a:ahLst/>
              <a:cxnLst/>
              <a:rect l="0" t="0" r="0" b="0"/>
              <a:pathLst>
                <a:path w="158751" h="168330">
                  <a:moveTo>
                    <a:pt x="158750" y="0"/>
                  </a:moveTo>
                  <a:lnTo>
                    <a:pt x="158750" y="0"/>
                  </a:lnTo>
                  <a:lnTo>
                    <a:pt x="158750" y="3371"/>
                  </a:lnTo>
                  <a:lnTo>
                    <a:pt x="141173" y="32325"/>
                  </a:lnTo>
                  <a:lnTo>
                    <a:pt x="119205" y="63670"/>
                  </a:lnTo>
                  <a:lnTo>
                    <a:pt x="91059" y="95300"/>
                  </a:lnTo>
                  <a:lnTo>
                    <a:pt x="67987" y="116439"/>
                  </a:lnTo>
                  <a:lnTo>
                    <a:pt x="43622" y="137593"/>
                  </a:lnTo>
                  <a:lnTo>
                    <a:pt x="16218" y="159223"/>
                  </a:lnTo>
                  <a:lnTo>
                    <a:pt x="4805" y="167827"/>
                  </a:lnTo>
                  <a:lnTo>
                    <a:pt x="3204" y="168329"/>
                  </a:lnTo>
                  <a:lnTo>
                    <a:pt x="2136" y="167958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5" name="SMARTInkShape-346"/>
          <p:cNvSpPr/>
          <p:nvPr>
            <p:custDataLst>
              <p:tags r:id="rId7"/>
            </p:custDataLst>
          </p:nvPr>
        </p:nvSpPr>
        <p:spPr>
          <a:xfrm>
            <a:off x="7467600" y="2235200"/>
            <a:ext cx="1022351" cy="18873"/>
          </a:xfrm>
          <a:custGeom>
            <a:avLst/>
            <a:gdLst/>
            <a:ahLst/>
            <a:cxnLst/>
            <a:rect l="0" t="0" r="0" b="0"/>
            <a:pathLst>
              <a:path w="1022351" h="18873">
                <a:moveTo>
                  <a:pt x="0" y="0"/>
                </a:moveTo>
                <a:lnTo>
                  <a:pt x="0" y="0"/>
                </a:lnTo>
                <a:lnTo>
                  <a:pt x="27299" y="0"/>
                </a:lnTo>
                <a:lnTo>
                  <a:pt x="49527" y="706"/>
                </a:lnTo>
                <a:lnTo>
                  <a:pt x="78222" y="3371"/>
                </a:lnTo>
                <a:lnTo>
                  <a:pt x="95186" y="5775"/>
                </a:lnTo>
                <a:lnTo>
                  <a:pt x="113553" y="8789"/>
                </a:lnTo>
                <a:lnTo>
                  <a:pt x="132852" y="12209"/>
                </a:lnTo>
                <a:lnTo>
                  <a:pt x="154184" y="14489"/>
                </a:lnTo>
                <a:lnTo>
                  <a:pt x="176873" y="16010"/>
                </a:lnTo>
                <a:lnTo>
                  <a:pt x="200465" y="17023"/>
                </a:lnTo>
                <a:lnTo>
                  <a:pt x="226071" y="17699"/>
                </a:lnTo>
                <a:lnTo>
                  <a:pt x="253019" y="18149"/>
                </a:lnTo>
                <a:lnTo>
                  <a:pt x="280863" y="18449"/>
                </a:lnTo>
                <a:lnTo>
                  <a:pt x="309304" y="18649"/>
                </a:lnTo>
                <a:lnTo>
                  <a:pt x="338141" y="18783"/>
                </a:lnTo>
                <a:lnTo>
                  <a:pt x="367244" y="18872"/>
                </a:lnTo>
                <a:lnTo>
                  <a:pt x="398640" y="18226"/>
                </a:lnTo>
                <a:lnTo>
                  <a:pt x="431566" y="17089"/>
                </a:lnTo>
                <a:lnTo>
                  <a:pt x="465510" y="15626"/>
                </a:lnTo>
                <a:lnTo>
                  <a:pt x="500841" y="14651"/>
                </a:lnTo>
                <a:lnTo>
                  <a:pt x="537094" y="14001"/>
                </a:lnTo>
                <a:lnTo>
                  <a:pt x="573963" y="13567"/>
                </a:lnTo>
                <a:lnTo>
                  <a:pt x="609830" y="12572"/>
                </a:lnTo>
                <a:lnTo>
                  <a:pt x="645032" y="11204"/>
                </a:lnTo>
                <a:lnTo>
                  <a:pt x="679788" y="9586"/>
                </a:lnTo>
                <a:lnTo>
                  <a:pt x="712836" y="8507"/>
                </a:lnTo>
                <a:lnTo>
                  <a:pt x="744747" y="7788"/>
                </a:lnTo>
                <a:lnTo>
                  <a:pt x="775898" y="7309"/>
                </a:lnTo>
                <a:lnTo>
                  <a:pt x="804426" y="6989"/>
                </a:lnTo>
                <a:lnTo>
                  <a:pt x="831207" y="6776"/>
                </a:lnTo>
                <a:lnTo>
                  <a:pt x="856821" y="6634"/>
                </a:lnTo>
                <a:lnTo>
                  <a:pt x="879542" y="6539"/>
                </a:lnTo>
                <a:lnTo>
                  <a:pt x="900333" y="6476"/>
                </a:lnTo>
                <a:lnTo>
                  <a:pt x="919839" y="6434"/>
                </a:lnTo>
                <a:lnTo>
                  <a:pt x="937782" y="6406"/>
                </a:lnTo>
                <a:lnTo>
                  <a:pt x="954682" y="6387"/>
                </a:lnTo>
                <a:lnTo>
                  <a:pt x="983808" y="6366"/>
                </a:lnTo>
                <a:lnTo>
                  <a:pt x="1014110" y="6353"/>
                </a:lnTo>
                <a:lnTo>
                  <a:pt x="10223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8" name="SMARTInkShape-Group67"/>
          <p:cNvGrpSpPr/>
          <p:nvPr/>
        </p:nvGrpSpPr>
        <p:grpSpPr>
          <a:xfrm>
            <a:off x="6960482" y="2692500"/>
            <a:ext cx="985882" cy="851627"/>
            <a:chOff x="6960482" y="2692500"/>
            <a:chExt cx="985882" cy="851627"/>
          </a:xfrm>
        </p:grpSpPr>
        <p:sp>
          <p:nvSpPr>
            <p:cNvPr id="156" name="SMARTInkShape-347"/>
            <p:cNvSpPr/>
            <p:nvPr>
              <p:custDataLst>
                <p:tags r:id="rId134"/>
              </p:custDataLst>
            </p:nvPr>
          </p:nvSpPr>
          <p:spPr>
            <a:xfrm>
              <a:off x="7826211" y="3332635"/>
              <a:ext cx="120153" cy="211492"/>
            </a:xfrm>
            <a:custGeom>
              <a:avLst/>
              <a:gdLst/>
              <a:ahLst/>
              <a:cxnLst/>
              <a:rect l="0" t="0" r="0" b="0"/>
              <a:pathLst>
                <a:path w="120153" h="211492">
                  <a:moveTo>
                    <a:pt x="22389" y="39215"/>
                  </a:moveTo>
                  <a:lnTo>
                    <a:pt x="22389" y="39215"/>
                  </a:lnTo>
                  <a:lnTo>
                    <a:pt x="27857" y="22813"/>
                  </a:lnTo>
                  <a:lnTo>
                    <a:pt x="28151" y="22636"/>
                  </a:lnTo>
                  <a:lnTo>
                    <a:pt x="28478" y="24320"/>
                  </a:lnTo>
                  <a:lnTo>
                    <a:pt x="23618" y="52841"/>
                  </a:lnTo>
                  <a:lnTo>
                    <a:pt x="19878" y="77256"/>
                  </a:lnTo>
                  <a:lnTo>
                    <a:pt x="15863" y="104570"/>
                  </a:lnTo>
                  <a:lnTo>
                    <a:pt x="11728" y="133173"/>
                  </a:lnTo>
                  <a:lnTo>
                    <a:pt x="7537" y="162348"/>
                  </a:lnTo>
                  <a:lnTo>
                    <a:pt x="4582" y="193056"/>
                  </a:lnTo>
                  <a:lnTo>
                    <a:pt x="3503" y="211491"/>
                  </a:lnTo>
                  <a:lnTo>
                    <a:pt x="3448" y="211215"/>
                  </a:lnTo>
                  <a:lnTo>
                    <a:pt x="0" y="207457"/>
                  </a:lnTo>
                  <a:lnTo>
                    <a:pt x="2653" y="176766"/>
                  </a:lnTo>
                  <a:lnTo>
                    <a:pt x="6092" y="146915"/>
                  </a:lnTo>
                  <a:lnTo>
                    <a:pt x="8702" y="129359"/>
                  </a:lnTo>
                  <a:lnTo>
                    <a:pt x="11853" y="110601"/>
                  </a:lnTo>
                  <a:lnTo>
                    <a:pt x="15365" y="91039"/>
                  </a:lnTo>
                  <a:lnTo>
                    <a:pt x="19823" y="73764"/>
                  </a:lnTo>
                  <a:lnTo>
                    <a:pt x="30420" y="43281"/>
                  </a:lnTo>
                  <a:lnTo>
                    <a:pt x="48287" y="12433"/>
                  </a:lnTo>
                  <a:lnTo>
                    <a:pt x="62592" y="2617"/>
                  </a:lnTo>
                  <a:lnTo>
                    <a:pt x="70357" y="0"/>
                  </a:lnTo>
                  <a:lnTo>
                    <a:pt x="77652" y="372"/>
                  </a:lnTo>
                  <a:lnTo>
                    <a:pt x="91400" y="6429"/>
                  </a:lnTo>
                  <a:lnTo>
                    <a:pt x="111041" y="25110"/>
                  </a:lnTo>
                  <a:lnTo>
                    <a:pt x="118234" y="40472"/>
                  </a:lnTo>
                  <a:lnTo>
                    <a:pt x="120152" y="48520"/>
                  </a:lnTo>
                  <a:lnTo>
                    <a:pt x="118521" y="66869"/>
                  </a:lnTo>
                  <a:lnTo>
                    <a:pt x="116110" y="76701"/>
                  </a:lnTo>
                  <a:lnTo>
                    <a:pt x="110976" y="84667"/>
                  </a:lnTo>
                  <a:lnTo>
                    <a:pt x="95862" y="97280"/>
                  </a:lnTo>
                  <a:lnTo>
                    <a:pt x="70891" y="108944"/>
                  </a:lnTo>
                  <a:lnTo>
                    <a:pt x="55940" y="110658"/>
                  </a:lnTo>
                  <a:lnTo>
                    <a:pt x="48990" y="110127"/>
                  </a:lnTo>
                  <a:lnTo>
                    <a:pt x="43650" y="106245"/>
                  </a:lnTo>
                  <a:lnTo>
                    <a:pt x="28739" y="773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348"/>
            <p:cNvSpPr/>
            <p:nvPr>
              <p:custDataLst>
                <p:tags r:id="rId135"/>
              </p:custDataLst>
            </p:nvPr>
          </p:nvSpPr>
          <p:spPr>
            <a:xfrm>
              <a:off x="7689710" y="3354622"/>
              <a:ext cx="114441" cy="93429"/>
            </a:xfrm>
            <a:custGeom>
              <a:avLst/>
              <a:gdLst/>
              <a:ahLst/>
              <a:cxnLst/>
              <a:rect l="0" t="0" r="0" b="0"/>
              <a:pathLst>
                <a:path w="114441" h="93429">
                  <a:moveTo>
                    <a:pt x="89040" y="36278"/>
                  </a:moveTo>
                  <a:lnTo>
                    <a:pt x="89040" y="36278"/>
                  </a:lnTo>
                  <a:lnTo>
                    <a:pt x="88335" y="25433"/>
                  </a:lnTo>
                  <a:lnTo>
                    <a:pt x="83971" y="10957"/>
                  </a:lnTo>
                  <a:lnTo>
                    <a:pt x="80202" y="4328"/>
                  </a:lnTo>
                  <a:lnTo>
                    <a:pt x="76175" y="911"/>
                  </a:lnTo>
                  <a:lnTo>
                    <a:pt x="74113" y="0"/>
                  </a:lnTo>
                  <a:lnTo>
                    <a:pt x="61099" y="2089"/>
                  </a:lnTo>
                  <a:lnTo>
                    <a:pt x="37095" y="13918"/>
                  </a:lnTo>
                  <a:lnTo>
                    <a:pt x="14383" y="37571"/>
                  </a:lnTo>
                  <a:lnTo>
                    <a:pt x="989" y="56809"/>
                  </a:lnTo>
                  <a:lnTo>
                    <a:pt x="0" y="62665"/>
                  </a:lnTo>
                  <a:lnTo>
                    <a:pt x="2665" y="74817"/>
                  </a:lnTo>
                  <a:lnTo>
                    <a:pt x="6056" y="79609"/>
                  </a:lnTo>
                  <a:lnTo>
                    <a:pt x="15469" y="86816"/>
                  </a:lnTo>
                  <a:lnTo>
                    <a:pt x="26709" y="88608"/>
                  </a:lnTo>
                  <a:lnTo>
                    <a:pt x="43054" y="85650"/>
                  </a:lnTo>
                  <a:lnTo>
                    <a:pt x="47800" y="84009"/>
                  </a:lnTo>
                  <a:lnTo>
                    <a:pt x="56835" y="76542"/>
                  </a:lnTo>
                  <a:lnTo>
                    <a:pt x="74133" y="54501"/>
                  </a:lnTo>
                  <a:lnTo>
                    <a:pt x="78887" y="40379"/>
                  </a:lnTo>
                  <a:lnTo>
                    <a:pt x="87382" y="9208"/>
                  </a:lnTo>
                  <a:lnTo>
                    <a:pt x="87935" y="7648"/>
                  </a:lnTo>
                  <a:lnTo>
                    <a:pt x="88303" y="8725"/>
                  </a:lnTo>
                  <a:lnTo>
                    <a:pt x="88712" y="15565"/>
                  </a:lnTo>
                  <a:lnTo>
                    <a:pt x="85316" y="33545"/>
                  </a:lnTo>
                  <a:lnTo>
                    <a:pt x="88096" y="60929"/>
                  </a:lnTo>
                  <a:lnTo>
                    <a:pt x="88410" y="67529"/>
                  </a:lnTo>
                  <a:lnTo>
                    <a:pt x="92524" y="78625"/>
                  </a:lnTo>
                  <a:lnTo>
                    <a:pt x="95595" y="83559"/>
                  </a:lnTo>
                  <a:lnTo>
                    <a:pt x="99055" y="86849"/>
                  </a:lnTo>
                  <a:lnTo>
                    <a:pt x="114440" y="934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349"/>
            <p:cNvSpPr/>
            <p:nvPr>
              <p:custDataLst>
                <p:tags r:id="rId136"/>
              </p:custDataLst>
            </p:nvPr>
          </p:nvSpPr>
          <p:spPr>
            <a:xfrm>
              <a:off x="7491179" y="3353343"/>
              <a:ext cx="128822" cy="18508"/>
            </a:xfrm>
            <a:custGeom>
              <a:avLst/>
              <a:gdLst/>
              <a:ahLst/>
              <a:cxnLst/>
              <a:rect l="0" t="0" r="0" b="0"/>
              <a:pathLst>
                <a:path w="128822" h="18508">
                  <a:moveTo>
                    <a:pt x="8171" y="18507"/>
                  </a:moveTo>
                  <a:lnTo>
                    <a:pt x="8171" y="18507"/>
                  </a:lnTo>
                  <a:lnTo>
                    <a:pt x="1430" y="15136"/>
                  </a:lnTo>
                  <a:lnTo>
                    <a:pt x="148" y="13438"/>
                  </a:lnTo>
                  <a:lnTo>
                    <a:pt x="0" y="11600"/>
                  </a:lnTo>
                  <a:lnTo>
                    <a:pt x="607" y="9669"/>
                  </a:lnTo>
                  <a:lnTo>
                    <a:pt x="8807" y="5642"/>
                  </a:lnTo>
                  <a:lnTo>
                    <a:pt x="29291" y="1289"/>
                  </a:lnTo>
                  <a:lnTo>
                    <a:pt x="55115" y="0"/>
                  </a:lnTo>
                  <a:lnTo>
                    <a:pt x="83228" y="1499"/>
                  </a:lnTo>
                  <a:lnTo>
                    <a:pt x="114641" y="4956"/>
                  </a:lnTo>
                  <a:lnTo>
                    <a:pt x="128821" y="58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350"/>
            <p:cNvSpPr/>
            <p:nvPr>
              <p:custDataLst>
                <p:tags r:id="rId137"/>
              </p:custDataLst>
            </p:nvPr>
          </p:nvSpPr>
          <p:spPr>
            <a:xfrm>
              <a:off x="7533690" y="3245733"/>
              <a:ext cx="111711" cy="220281"/>
            </a:xfrm>
            <a:custGeom>
              <a:avLst/>
              <a:gdLst/>
              <a:ahLst/>
              <a:cxnLst/>
              <a:rect l="0" t="0" r="0" b="0"/>
              <a:pathLst>
                <a:path w="111711" h="220281">
                  <a:moveTo>
                    <a:pt x="35510" y="5467"/>
                  </a:moveTo>
                  <a:lnTo>
                    <a:pt x="35510" y="5467"/>
                  </a:lnTo>
                  <a:lnTo>
                    <a:pt x="35510" y="0"/>
                  </a:lnTo>
                  <a:lnTo>
                    <a:pt x="32139" y="26984"/>
                  </a:lnTo>
                  <a:lnTo>
                    <a:pt x="28603" y="47486"/>
                  </a:lnTo>
                  <a:lnTo>
                    <a:pt x="23268" y="72120"/>
                  </a:lnTo>
                  <a:lnTo>
                    <a:pt x="13842" y="101883"/>
                  </a:lnTo>
                  <a:lnTo>
                    <a:pt x="9775" y="117722"/>
                  </a:lnTo>
                  <a:lnTo>
                    <a:pt x="6359" y="133926"/>
                  </a:lnTo>
                  <a:lnTo>
                    <a:pt x="1387" y="164160"/>
                  </a:lnTo>
                  <a:lnTo>
                    <a:pt x="0" y="195636"/>
                  </a:lnTo>
                  <a:lnTo>
                    <a:pt x="4675" y="208990"/>
                  </a:lnTo>
                  <a:lnTo>
                    <a:pt x="8604" y="213116"/>
                  </a:lnTo>
                  <a:lnTo>
                    <a:pt x="18613" y="217700"/>
                  </a:lnTo>
                  <a:lnTo>
                    <a:pt x="39519" y="220280"/>
                  </a:lnTo>
                  <a:lnTo>
                    <a:pt x="66958" y="217674"/>
                  </a:lnTo>
                  <a:lnTo>
                    <a:pt x="95695" y="215367"/>
                  </a:lnTo>
                  <a:lnTo>
                    <a:pt x="111710" y="215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351"/>
            <p:cNvSpPr/>
            <p:nvPr>
              <p:custDataLst>
                <p:tags r:id="rId138"/>
              </p:custDataLst>
            </p:nvPr>
          </p:nvSpPr>
          <p:spPr>
            <a:xfrm>
              <a:off x="7213600" y="3003550"/>
              <a:ext cx="704851" cy="101493"/>
            </a:xfrm>
            <a:custGeom>
              <a:avLst/>
              <a:gdLst/>
              <a:ahLst/>
              <a:cxnLst/>
              <a:rect l="0" t="0" r="0" b="0"/>
              <a:pathLst>
                <a:path w="704851" h="101493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8789"/>
                  </a:lnTo>
                  <a:lnTo>
                    <a:pt x="9459" y="27136"/>
                  </a:lnTo>
                  <a:lnTo>
                    <a:pt x="18482" y="44965"/>
                  </a:lnTo>
                  <a:lnTo>
                    <a:pt x="33463" y="60281"/>
                  </a:lnTo>
                  <a:lnTo>
                    <a:pt x="51308" y="70386"/>
                  </a:lnTo>
                  <a:lnTo>
                    <a:pt x="82075" y="75051"/>
                  </a:lnTo>
                  <a:lnTo>
                    <a:pt x="109063" y="75859"/>
                  </a:lnTo>
                  <a:lnTo>
                    <a:pt x="131897" y="78014"/>
                  </a:lnTo>
                  <a:lnTo>
                    <a:pt x="147501" y="81206"/>
                  </a:lnTo>
                  <a:lnTo>
                    <a:pt x="167411" y="80270"/>
                  </a:lnTo>
                  <a:lnTo>
                    <a:pt x="191184" y="77406"/>
                  </a:lnTo>
                  <a:lnTo>
                    <a:pt x="216103" y="78439"/>
                  </a:lnTo>
                  <a:lnTo>
                    <a:pt x="243064" y="81738"/>
                  </a:lnTo>
                  <a:lnTo>
                    <a:pt x="266374" y="89350"/>
                  </a:lnTo>
                  <a:lnTo>
                    <a:pt x="291120" y="100781"/>
                  </a:lnTo>
                  <a:lnTo>
                    <a:pt x="295259" y="101357"/>
                  </a:lnTo>
                  <a:lnTo>
                    <a:pt x="293974" y="101492"/>
                  </a:lnTo>
                  <a:lnTo>
                    <a:pt x="293350" y="100823"/>
                  </a:lnTo>
                  <a:lnTo>
                    <a:pt x="291764" y="96509"/>
                  </a:lnTo>
                  <a:lnTo>
                    <a:pt x="288894" y="92752"/>
                  </a:lnTo>
                  <a:lnTo>
                    <a:pt x="287148" y="86849"/>
                  </a:lnTo>
                  <a:lnTo>
                    <a:pt x="286682" y="83299"/>
                  </a:lnTo>
                  <a:lnTo>
                    <a:pt x="287782" y="80227"/>
                  </a:lnTo>
                  <a:lnTo>
                    <a:pt x="300137" y="67985"/>
                  </a:lnTo>
                  <a:lnTo>
                    <a:pt x="304609" y="65493"/>
                  </a:lnTo>
                  <a:lnTo>
                    <a:pt x="331273" y="59399"/>
                  </a:lnTo>
                  <a:lnTo>
                    <a:pt x="359994" y="58522"/>
                  </a:lnTo>
                  <a:lnTo>
                    <a:pt x="382953" y="60817"/>
                  </a:lnTo>
                  <a:lnTo>
                    <a:pt x="407268" y="64189"/>
                  </a:lnTo>
                  <a:lnTo>
                    <a:pt x="432891" y="68040"/>
                  </a:lnTo>
                  <a:lnTo>
                    <a:pt x="460742" y="72103"/>
                  </a:lnTo>
                  <a:lnTo>
                    <a:pt x="491465" y="78142"/>
                  </a:lnTo>
                  <a:lnTo>
                    <a:pt x="507560" y="81728"/>
                  </a:lnTo>
                  <a:lnTo>
                    <a:pt x="538614" y="85713"/>
                  </a:lnTo>
                  <a:lnTo>
                    <a:pt x="569584" y="87483"/>
                  </a:lnTo>
                  <a:lnTo>
                    <a:pt x="585745" y="87955"/>
                  </a:lnTo>
                  <a:lnTo>
                    <a:pt x="617342" y="88480"/>
                  </a:lnTo>
                  <a:lnTo>
                    <a:pt x="645496" y="88713"/>
                  </a:lnTo>
                  <a:lnTo>
                    <a:pt x="668358" y="85054"/>
                  </a:lnTo>
                  <a:lnTo>
                    <a:pt x="695917" y="74578"/>
                  </a:lnTo>
                  <a:lnTo>
                    <a:pt x="698895" y="70885"/>
                  </a:lnTo>
                  <a:lnTo>
                    <a:pt x="703086" y="56986"/>
                  </a:lnTo>
                  <a:lnTo>
                    <a:pt x="7048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352"/>
            <p:cNvSpPr/>
            <p:nvPr>
              <p:custDataLst>
                <p:tags r:id="rId139"/>
              </p:custDataLst>
            </p:nvPr>
          </p:nvSpPr>
          <p:spPr>
            <a:xfrm>
              <a:off x="7760506" y="2692500"/>
              <a:ext cx="49995" cy="88801"/>
            </a:xfrm>
            <a:custGeom>
              <a:avLst/>
              <a:gdLst/>
              <a:ahLst/>
              <a:cxnLst/>
              <a:rect l="0" t="0" r="0" b="0"/>
              <a:pathLst>
                <a:path w="49995" h="88801">
                  <a:moveTo>
                    <a:pt x="5544" y="12600"/>
                  </a:moveTo>
                  <a:lnTo>
                    <a:pt x="5544" y="12600"/>
                  </a:lnTo>
                  <a:lnTo>
                    <a:pt x="5544" y="9229"/>
                  </a:lnTo>
                  <a:lnTo>
                    <a:pt x="9307" y="5693"/>
                  </a:lnTo>
                  <a:lnTo>
                    <a:pt x="14978" y="2474"/>
                  </a:lnTo>
                  <a:lnTo>
                    <a:pt x="24366" y="408"/>
                  </a:lnTo>
                  <a:lnTo>
                    <a:pt x="33015" y="0"/>
                  </a:lnTo>
                  <a:lnTo>
                    <a:pt x="42768" y="3301"/>
                  </a:lnTo>
                  <a:lnTo>
                    <a:pt x="45177" y="4989"/>
                  </a:lnTo>
                  <a:lnTo>
                    <a:pt x="47853" y="8747"/>
                  </a:lnTo>
                  <a:lnTo>
                    <a:pt x="47160" y="14650"/>
                  </a:lnTo>
                  <a:lnTo>
                    <a:pt x="43796" y="21978"/>
                  </a:lnTo>
                  <a:lnTo>
                    <a:pt x="33262" y="34036"/>
                  </a:lnTo>
                  <a:lnTo>
                    <a:pt x="1916" y="60902"/>
                  </a:lnTo>
                  <a:lnTo>
                    <a:pt x="404" y="64171"/>
                  </a:lnTo>
                  <a:lnTo>
                    <a:pt x="0" y="66031"/>
                  </a:lnTo>
                  <a:lnTo>
                    <a:pt x="437" y="67976"/>
                  </a:lnTo>
                  <a:lnTo>
                    <a:pt x="2804" y="72019"/>
                  </a:lnTo>
                  <a:lnTo>
                    <a:pt x="4423" y="73379"/>
                  </a:lnTo>
                  <a:lnTo>
                    <a:pt x="8103" y="74891"/>
                  </a:lnTo>
                  <a:lnTo>
                    <a:pt x="38278" y="81536"/>
                  </a:lnTo>
                  <a:lnTo>
                    <a:pt x="42054" y="82179"/>
                  </a:lnTo>
                  <a:lnTo>
                    <a:pt x="49994" y="88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353"/>
            <p:cNvSpPr/>
            <p:nvPr>
              <p:custDataLst>
                <p:tags r:id="rId140"/>
              </p:custDataLst>
            </p:nvPr>
          </p:nvSpPr>
          <p:spPr>
            <a:xfrm>
              <a:off x="7467600" y="2927350"/>
              <a:ext cx="146051" cy="17690"/>
            </a:xfrm>
            <a:custGeom>
              <a:avLst/>
              <a:gdLst/>
              <a:ahLst/>
              <a:cxnLst/>
              <a:rect l="0" t="0" r="0" b="0"/>
              <a:pathLst>
                <a:path w="146051" h="17690">
                  <a:moveTo>
                    <a:pt x="0" y="0"/>
                  </a:moveTo>
                  <a:lnTo>
                    <a:pt x="0" y="0"/>
                  </a:lnTo>
                  <a:lnTo>
                    <a:pt x="8838" y="8838"/>
                  </a:lnTo>
                  <a:lnTo>
                    <a:pt x="16628" y="10983"/>
                  </a:lnTo>
                  <a:lnTo>
                    <a:pt x="42247" y="15732"/>
                  </a:lnTo>
                  <a:lnTo>
                    <a:pt x="73778" y="17689"/>
                  </a:lnTo>
                  <a:lnTo>
                    <a:pt x="101122" y="13894"/>
                  </a:lnTo>
                  <a:lnTo>
                    <a:pt x="131876" y="12857"/>
                  </a:lnTo>
                  <a:lnTo>
                    <a:pt x="1460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354"/>
            <p:cNvSpPr/>
            <p:nvPr>
              <p:custDataLst>
                <p:tags r:id="rId141"/>
              </p:custDataLst>
            </p:nvPr>
          </p:nvSpPr>
          <p:spPr>
            <a:xfrm>
              <a:off x="7448550" y="2769744"/>
              <a:ext cx="190501" cy="17907"/>
            </a:xfrm>
            <a:custGeom>
              <a:avLst/>
              <a:gdLst/>
              <a:ahLst/>
              <a:cxnLst/>
              <a:rect l="0" t="0" r="0" b="0"/>
              <a:pathLst>
                <a:path w="190501" h="17907">
                  <a:moveTo>
                    <a:pt x="0" y="11556"/>
                  </a:moveTo>
                  <a:lnTo>
                    <a:pt x="0" y="11556"/>
                  </a:lnTo>
                  <a:lnTo>
                    <a:pt x="3371" y="8185"/>
                  </a:lnTo>
                  <a:lnTo>
                    <a:pt x="5026" y="4649"/>
                  </a:lnTo>
                  <a:lnTo>
                    <a:pt x="5468" y="2718"/>
                  </a:lnTo>
                  <a:lnTo>
                    <a:pt x="7879" y="1430"/>
                  </a:lnTo>
                  <a:lnTo>
                    <a:pt x="16201" y="0"/>
                  </a:lnTo>
                  <a:lnTo>
                    <a:pt x="44566" y="3446"/>
                  </a:lnTo>
                  <a:lnTo>
                    <a:pt x="73961" y="5390"/>
                  </a:lnTo>
                  <a:lnTo>
                    <a:pt x="97077" y="8345"/>
                  </a:lnTo>
                  <a:lnTo>
                    <a:pt x="119580" y="10129"/>
                  </a:lnTo>
                  <a:lnTo>
                    <a:pt x="148320" y="11133"/>
                  </a:lnTo>
                  <a:lnTo>
                    <a:pt x="177837" y="12206"/>
                  </a:lnTo>
                  <a:lnTo>
                    <a:pt x="190500" y="17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355"/>
            <p:cNvSpPr/>
            <p:nvPr>
              <p:custDataLst>
                <p:tags r:id="rId142"/>
              </p:custDataLst>
            </p:nvPr>
          </p:nvSpPr>
          <p:spPr>
            <a:xfrm>
              <a:off x="7493116" y="2788533"/>
              <a:ext cx="31635" cy="163294"/>
            </a:xfrm>
            <a:custGeom>
              <a:avLst/>
              <a:gdLst/>
              <a:ahLst/>
              <a:cxnLst/>
              <a:rect l="0" t="0" r="0" b="0"/>
              <a:pathLst>
                <a:path w="31635" h="163294">
                  <a:moveTo>
                    <a:pt x="31634" y="5467"/>
                  </a:moveTo>
                  <a:lnTo>
                    <a:pt x="31634" y="5467"/>
                  </a:lnTo>
                  <a:lnTo>
                    <a:pt x="31634" y="0"/>
                  </a:lnTo>
                  <a:lnTo>
                    <a:pt x="29752" y="11785"/>
                  </a:lnTo>
                  <a:lnTo>
                    <a:pt x="22845" y="34621"/>
                  </a:lnTo>
                  <a:lnTo>
                    <a:pt x="13743" y="65611"/>
                  </a:lnTo>
                  <a:lnTo>
                    <a:pt x="8866" y="88642"/>
                  </a:lnTo>
                  <a:lnTo>
                    <a:pt x="2858" y="120031"/>
                  </a:lnTo>
                  <a:lnTo>
                    <a:pt x="472" y="148433"/>
                  </a:lnTo>
                  <a:lnTo>
                    <a:pt x="0" y="161099"/>
                  </a:lnTo>
                  <a:lnTo>
                    <a:pt x="667" y="162138"/>
                  </a:lnTo>
                  <a:lnTo>
                    <a:pt x="1817" y="162831"/>
                  </a:lnTo>
                  <a:lnTo>
                    <a:pt x="3289" y="163293"/>
                  </a:lnTo>
                  <a:lnTo>
                    <a:pt x="4271" y="161484"/>
                  </a:lnTo>
                  <a:lnTo>
                    <a:pt x="6234" y="145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356"/>
            <p:cNvSpPr/>
            <p:nvPr>
              <p:custDataLst>
                <p:tags r:id="rId143"/>
              </p:custDataLst>
            </p:nvPr>
          </p:nvSpPr>
          <p:spPr>
            <a:xfrm>
              <a:off x="7245350" y="2731822"/>
              <a:ext cx="155733" cy="233248"/>
            </a:xfrm>
            <a:custGeom>
              <a:avLst/>
              <a:gdLst/>
              <a:ahLst/>
              <a:cxnLst/>
              <a:rect l="0" t="0" r="0" b="0"/>
              <a:pathLst>
                <a:path w="155733" h="233248">
                  <a:moveTo>
                    <a:pt x="0" y="30428"/>
                  </a:moveTo>
                  <a:lnTo>
                    <a:pt x="0" y="30428"/>
                  </a:lnTo>
                  <a:lnTo>
                    <a:pt x="0" y="18219"/>
                  </a:lnTo>
                  <a:lnTo>
                    <a:pt x="1881" y="12537"/>
                  </a:lnTo>
                  <a:lnTo>
                    <a:pt x="3371" y="10034"/>
                  </a:lnTo>
                  <a:lnTo>
                    <a:pt x="12209" y="3140"/>
                  </a:lnTo>
                  <a:lnTo>
                    <a:pt x="30507" y="0"/>
                  </a:lnTo>
                  <a:lnTo>
                    <a:pt x="53803" y="5812"/>
                  </a:lnTo>
                  <a:lnTo>
                    <a:pt x="75209" y="16471"/>
                  </a:lnTo>
                  <a:lnTo>
                    <a:pt x="86578" y="30104"/>
                  </a:lnTo>
                  <a:lnTo>
                    <a:pt x="102004" y="60859"/>
                  </a:lnTo>
                  <a:lnTo>
                    <a:pt x="101544" y="78055"/>
                  </a:lnTo>
                  <a:lnTo>
                    <a:pt x="99446" y="87579"/>
                  </a:lnTo>
                  <a:lnTo>
                    <a:pt x="79639" y="117839"/>
                  </a:lnTo>
                  <a:lnTo>
                    <a:pt x="51426" y="139034"/>
                  </a:lnTo>
                  <a:lnTo>
                    <a:pt x="22543" y="155488"/>
                  </a:lnTo>
                  <a:lnTo>
                    <a:pt x="21379" y="156840"/>
                  </a:lnTo>
                  <a:lnTo>
                    <a:pt x="20085" y="160224"/>
                  </a:lnTo>
                  <a:lnTo>
                    <a:pt x="21856" y="162115"/>
                  </a:lnTo>
                  <a:lnTo>
                    <a:pt x="35168" y="168146"/>
                  </a:lnTo>
                  <a:lnTo>
                    <a:pt x="64593" y="178386"/>
                  </a:lnTo>
                  <a:lnTo>
                    <a:pt x="85461" y="189743"/>
                  </a:lnTo>
                  <a:lnTo>
                    <a:pt x="113978" y="209714"/>
                  </a:lnTo>
                  <a:lnTo>
                    <a:pt x="144025" y="227117"/>
                  </a:lnTo>
                  <a:lnTo>
                    <a:pt x="150746" y="232342"/>
                  </a:lnTo>
                  <a:lnTo>
                    <a:pt x="155280" y="233247"/>
                  </a:lnTo>
                  <a:lnTo>
                    <a:pt x="155732" y="231963"/>
                  </a:lnTo>
                  <a:lnTo>
                    <a:pt x="152400" y="220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357"/>
            <p:cNvSpPr/>
            <p:nvPr>
              <p:custDataLst>
                <p:tags r:id="rId144"/>
              </p:custDataLst>
            </p:nvPr>
          </p:nvSpPr>
          <p:spPr>
            <a:xfrm>
              <a:off x="7258944" y="2781300"/>
              <a:ext cx="24507" cy="156918"/>
            </a:xfrm>
            <a:custGeom>
              <a:avLst/>
              <a:gdLst/>
              <a:ahLst/>
              <a:cxnLst/>
              <a:rect l="0" t="0" r="0" b="0"/>
              <a:pathLst>
                <a:path w="24507" h="156918">
                  <a:moveTo>
                    <a:pt x="24506" y="0"/>
                  </a:moveTo>
                  <a:lnTo>
                    <a:pt x="24506" y="0"/>
                  </a:lnTo>
                  <a:lnTo>
                    <a:pt x="23094" y="21689"/>
                  </a:lnTo>
                  <a:lnTo>
                    <a:pt x="15072" y="52758"/>
                  </a:lnTo>
                  <a:lnTo>
                    <a:pt x="8619" y="83208"/>
                  </a:lnTo>
                  <a:lnTo>
                    <a:pt x="6392" y="106969"/>
                  </a:lnTo>
                  <a:lnTo>
                    <a:pt x="5641" y="136161"/>
                  </a:lnTo>
                  <a:lnTo>
                    <a:pt x="4833" y="145888"/>
                  </a:lnTo>
                  <a:lnTo>
                    <a:pt x="0" y="156917"/>
                  </a:lnTo>
                  <a:lnTo>
                    <a:pt x="11806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358"/>
            <p:cNvSpPr/>
            <p:nvPr>
              <p:custDataLst>
                <p:tags r:id="rId145"/>
              </p:custDataLst>
            </p:nvPr>
          </p:nvSpPr>
          <p:spPr>
            <a:xfrm>
              <a:off x="6960482" y="2851738"/>
              <a:ext cx="138819" cy="16979"/>
            </a:xfrm>
            <a:custGeom>
              <a:avLst/>
              <a:gdLst/>
              <a:ahLst/>
              <a:cxnLst/>
              <a:rect l="0" t="0" r="0" b="0"/>
              <a:pathLst>
                <a:path w="138819" h="16979">
                  <a:moveTo>
                    <a:pt x="5468" y="5762"/>
                  </a:moveTo>
                  <a:lnTo>
                    <a:pt x="5468" y="5762"/>
                  </a:lnTo>
                  <a:lnTo>
                    <a:pt x="2096" y="5762"/>
                  </a:lnTo>
                  <a:lnTo>
                    <a:pt x="1104" y="5056"/>
                  </a:lnTo>
                  <a:lnTo>
                    <a:pt x="441" y="3880"/>
                  </a:lnTo>
                  <a:lnTo>
                    <a:pt x="0" y="2391"/>
                  </a:lnTo>
                  <a:lnTo>
                    <a:pt x="412" y="1398"/>
                  </a:lnTo>
                  <a:lnTo>
                    <a:pt x="1392" y="736"/>
                  </a:lnTo>
                  <a:lnTo>
                    <a:pt x="5067" y="0"/>
                  </a:lnTo>
                  <a:lnTo>
                    <a:pt x="24569" y="1410"/>
                  </a:lnTo>
                  <a:lnTo>
                    <a:pt x="55024" y="4902"/>
                  </a:lnTo>
                  <a:lnTo>
                    <a:pt x="81422" y="10662"/>
                  </a:lnTo>
                  <a:lnTo>
                    <a:pt x="107019" y="16712"/>
                  </a:lnTo>
                  <a:lnTo>
                    <a:pt x="118336" y="16978"/>
                  </a:lnTo>
                  <a:lnTo>
                    <a:pt x="138818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SMARTInkShape-Group68"/>
          <p:cNvGrpSpPr/>
          <p:nvPr/>
        </p:nvGrpSpPr>
        <p:grpSpPr>
          <a:xfrm>
            <a:off x="8123677" y="3191160"/>
            <a:ext cx="290074" cy="225141"/>
            <a:chOff x="8123677" y="3191160"/>
            <a:chExt cx="290074" cy="225141"/>
          </a:xfrm>
        </p:grpSpPr>
        <p:sp>
          <p:nvSpPr>
            <p:cNvPr id="169" name="SMARTInkShape-359"/>
            <p:cNvSpPr/>
            <p:nvPr>
              <p:custDataLst>
                <p:tags r:id="rId131"/>
              </p:custDataLst>
            </p:nvPr>
          </p:nvSpPr>
          <p:spPr>
            <a:xfrm>
              <a:off x="8264646" y="3191160"/>
              <a:ext cx="149105" cy="218791"/>
            </a:xfrm>
            <a:custGeom>
              <a:avLst/>
              <a:gdLst/>
              <a:ahLst/>
              <a:cxnLst/>
              <a:rect l="0" t="0" r="0" b="0"/>
              <a:pathLst>
                <a:path w="149105" h="218791">
                  <a:moveTo>
                    <a:pt x="22104" y="28290"/>
                  </a:moveTo>
                  <a:lnTo>
                    <a:pt x="22104" y="28290"/>
                  </a:lnTo>
                  <a:lnTo>
                    <a:pt x="25475" y="31661"/>
                  </a:lnTo>
                  <a:lnTo>
                    <a:pt x="30942" y="50612"/>
                  </a:lnTo>
                  <a:lnTo>
                    <a:pt x="29325" y="74429"/>
                  </a:lnTo>
                  <a:lnTo>
                    <a:pt x="25313" y="103124"/>
                  </a:lnTo>
                  <a:lnTo>
                    <a:pt x="23530" y="132340"/>
                  </a:lnTo>
                  <a:lnTo>
                    <a:pt x="18976" y="159907"/>
                  </a:lnTo>
                  <a:lnTo>
                    <a:pt x="13658" y="184153"/>
                  </a:lnTo>
                  <a:lnTo>
                    <a:pt x="10244" y="213202"/>
                  </a:lnTo>
                  <a:lnTo>
                    <a:pt x="9964" y="217182"/>
                  </a:lnTo>
                  <a:lnTo>
                    <a:pt x="10483" y="218423"/>
                  </a:lnTo>
                  <a:lnTo>
                    <a:pt x="11534" y="217840"/>
                  </a:lnTo>
                  <a:lnTo>
                    <a:pt x="12940" y="216040"/>
                  </a:lnTo>
                  <a:lnTo>
                    <a:pt x="10129" y="190756"/>
                  </a:lnTo>
                  <a:lnTo>
                    <a:pt x="6669" y="167290"/>
                  </a:lnTo>
                  <a:lnTo>
                    <a:pt x="4661" y="136634"/>
                  </a:lnTo>
                  <a:lnTo>
                    <a:pt x="4125" y="119570"/>
                  </a:lnTo>
                  <a:lnTo>
                    <a:pt x="3063" y="102549"/>
                  </a:lnTo>
                  <a:lnTo>
                    <a:pt x="1648" y="85557"/>
                  </a:lnTo>
                  <a:lnTo>
                    <a:pt x="0" y="68584"/>
                  </a:lnTo>
                  <a:lnTo>
                    <a:pt x="3814" y="40319"/>
                  </a:lnTo>
                  <a:lnTo>
                    <a:pt x="7793" y="27843"/>
                  </a:lnTo>
                  <a:lnTo>
                    <a:pt x="19742" y="12098"/>
                  </a:lnTo>
                  <a:lnTo>
                    <a:pt x="26879" y="6912"/>
                  </a:lnTo>
                  <a:lnTo>
                    <a:pt x="44217" y="1150"/>
                  </a:lnTo>
                  <a:lnTo>
                    <a:pt x="62977" y="0"/>
                  </a:lnTo>
                  <a:lnTo>
                    <a:pt x="80721" y="4192"/>
                  </a:lnTo>
                  <a:lnTo>
                    <a:pt x="94252" y="14523"/>
                  </a:lnTo>
                  <a:lnTo>
                    <a:pt x="104264" y="28521"/>
                  </a:lnTo>
                  <a:lnTo>
                    <a:pt x="111066" y="44150"/>
                  </a:lnTo>
                  <a:lnTo>
                    <a:pt x="108915" y="62385"/>
                  </a:lnTo>
                  <a:lnTo>
                    <a:pt x="93921" y="92485"/>
                  </a:lnTo>
                  <a:lnTo>
                    <a:pt x="79423" y="111149"/>
                  </a:lnTo>
                  <a:lnTo>
                    <a:pt x="49001" y="134628"/>
                  </a:lnTo>
                  <a:lnTo>
                    <a:pt x="32513" y="146113"/>
                  </a:lnTo>
                  <a:lnTo>
                    <a:pt x="31865" y="147761"/>
                  </a:lnTo>
                  <a:lnTo>
                    <a:pt x="32139" y="149565"/>
                  </a:lnTo>
                  <a:lnTo>
                    <a:pt x="33027" y="151474"/>
                  </a:lnTo>
                  <a:lnTo>
                    <a:pt x="47761" y="160901"/>
                  </a:lnTo>
                  <a:lnTo>
                    <a:pt x="78025" y="172365"/>
                  </a:lnTo>
                  <a:lnTo>
                    <a:pt x="109298" y="187486"/>
                  </a:lnTo>
                  <a:lnTo>
                    <a:pt x="140165" y="210597"/>
                  </a:lnTo>
                  <a:lnTo>
                    <a:pt x="149104" y="2187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360"/>
            <p:cNvSpPr/>
            <p:nvPr>
              <p:custDataLst>
                <p:tags r:id="rId132"/>
              </p:custDataLst>
            </p:nvPr>
          </p:nvSpPr>
          <p:spPr>
            <a:xfrm>
              <a:off x="8140700" y="32639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361"/>
            <p:cNvSpPr/>
            <p:nvPr>
              <p:custDataLst>
                <p:tags r:id="rId133"/>
              </p:custDataLst>
            </p:nvPr>
          </p:nvSpPr>
          <p:spPr>
            <a:xfrm>
              <a:off x="8123677" y="3333750"/>
              <a:ext cx="23374" cy="82551"/>
            </a:xfrm>
            <a:custGeom>
              <a:avLst/>
              <a:gdLst/>
              <a:ahLst/>
              <a:cxnLst/>
              <a:rect l="0" t="0" r="0" b="0"/>
              <a:pathLst>
                <a:path w="23374" h="82551">
                  <a:moveTo>
                    <a:pt x="17023" y="0"/>
                  </a:moveTo>
                  <a:lnTo>
                    <a:pt x="17023" y="0"/>
                  </a:lnTo>
                  <a:lnTo>
                    <a:pt x="4814" y="15580"/>
                  </a:lnTo>
                  <a:lnTo>
                    <a:pt x="0" y="35974"/>
                  </a:lnTo>
                  <a:lnTo>
                    <a:pt x="1945" y="53149"/>
                  </a:lnTo>
                  <a:lnTo>
                    <a:pt x="10360" y="67175"/>
                  </a:lnTo>
                  <a:lnTo>
                    <a:pt x="23373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3" name="SMARTInkShape-362"/>
          <p:cNvSpPr/>
          <p:nvPr>
            <p:custDataLst>
              <p:tags r:id="rId8"/>
            </p:custDataLst>
          </p:nvPr>
        </p:nvSpPr>
        <p:spPr>
          <a:xfrm>
            <a:off x="7239000" y="2590800"/>
            <a:ext cx="603251" cy="19051"/>
          </a:xfrm>
          <a:custGeom>
            <a:avLst/>
            <a:gdLst/>
            <a:ahLst/>
            <a:cxnLst/>
            <a:rect l="0" t="0" r="0" b="0"/>
            <a:pathLst>
              <a:path w="603251" h="19051">
                <a:moveTo>
                  <a:pt x="0" y="19050"/>
                </a:moveTo>
                <a:lnTo>
                  <a:pt x="0" y="19050"/>
                </a:lnTo>
                <a:lnTo>
                  <a:pt x="27790" y="19050"/>
                </a:lnTo>
                <a:lnTo>
                  <a:pt x="56369" y="19050"/>
                </a:lnTo>
                <a:lnTo>
                  <a:pt x="83808" y="15679"/>
                </a:lnTo>
                <a:lnTo>
                  <a:pt x="104981" y="15905"/>
                </a:lnTo>
                <a:lnTo>
                  <a:pt x="127091" y="17652"/>
                </a:lnTo>
                <a:lnTo>
                  <a:pt x="156817" y="18636"/>
                </a:lnTo>
                <a:lnTo>
                  <a:pt x="179763" y="18866"/>
                </a:lnTo>
                <a:lnTo>
                  <a:pt x="204073" y="18968"/>
                </a:lnTo>
                <a:lnTo>
                  <a:pt x="230398" y="19014"/>
                </a:lnTo>
                <a:lnTo>
                  <a:pt x="260914" y="19034"/>
                </a:lnTo>
                <a:lnTo>
                  <a:pt x="276954" y="18333"/>
                </a:lnTo>
                <a:lnTo>
                  <a:pt x="293291" y="17161"/>
                </a:lnTo>
                <a:lnTo>
                  <a:pt x="309828" y="15674"/>
                </a:lnTo>
                <a:lnTo>
                  <a:pt x="341371" y="14022"/>
                </a:lnTo>
                <a:lnTo>
                  <a:pt x="372560" y="12582"/>
                </a:lnTo>
                <a:lnTo>
                  <a:pt x="388778" y="11210"/>
                </a:lnTo>
                <a:lnTo>
                  <a:pt x="420440" y="7805"/>
                </a:lnTo>
                <a:lnTo>
                  <a:pt x="448623" y="3939"/>
                </a:lnTo>
                <a:lnTo>
                  <a:pt x="477142" y="1750"/>
                </a:lnTo>
                <a:lnTo>
                  <a:pt x="504163" y="778"/>
                </a:lnTo>
                <a:lnTo>
                  <a:pt x="525580" y="346"/>
                </a:lnTo>
                <a:lnTo>
                  <a:pt x="548269" y="153"/>
                </a:lnTo>
                <a:lnTo>
                  <a:pt x="579199" y="45"/>
                </a:lnTo>
                <a:lnTo>
                  <a:pt x="603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6" name="SMARTInkShape-Group70"/>
          <p:cNvGrpSpPr/>
          <p:nvPr/>
        </p:nvGrpSpPr>
        <p:grpSpPr>
          <a:xfrm>
            <a:off x="3575050" y="3898900"/>
            <a:ext cx="76201" cy="57151"/>
            <a:chOff x="3575050" y="3898900"/>
            <a:chExt cx="76201" cy="57151"/>
          </a:xfrm>
        </p:grpSpPr>
        <p:sp>
          <p:nvSpPr>
            <p:cNvPr id="174" name="SMARTInkShape-363"/>
            <p:cNvSpPr/>
            <p:nvPr>
              <p:custDataLst>
                <p:tags r:id="rId129"/>
              </p:custDataLst>
            </p:nvPr>
          </p:nvSpPr>
          <p:spPr>
            <a:xfrm>
              <a:off x="3575050" y="39560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8246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364"/>
            <p:cNvSpPr/>
            <p:nvPr>
              <p:custDataLst>
                <p:tags r:id="rId130"/>
              </p:custDataLst>
            </p:nvPr>
          </p:nvSpPr>
          <p:spPr>
            <a:xfrm>
              <a:off x="3581400" y="38989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9772" y="7839"/>
                  </a:lnTo>
                  <a:lnTo>
                    <a:pt x="31964" y="11260"/>
                  </a:lnTo>
                  <a:lnTo>
                    <a:pt x="63492" y="12616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" name="SMARTInkShape-Group71"/>
          <p:cNvGrpSpPr/>
          <p:nvPr/>
        </p:nvGrpSpPr>
        <p:grpSpPr>
          <a:xfrm>
            <a:off x="3908055" y="3711033"/>
            <a:ext cx="416296" cy="335857"/>
            <a:chOff x="3908055" y="3711033"/>
            <a:chExt cx="416296" cy="335857"/>
          </a:xfrm>
        </p:grpSpPr>
        <p:sp>
          <p:nvSpPr>
            <p:cNvPr id="177" name="SMARTInkShape-365"/>
            <p:cNvSpPr/>
            <p:nvPr>
              <p:custDataLst>
                <p:tags r:id="rId124"/>
              </p:custDataLst>
            </p:nvPr>
          </p:nvSpPr>
          <p:spPr>
            <a:xfrm>
              <a:off x="4267200" y="3860800"/>
              <a:ext cx="57151" cy="101601"/>
            </a:xfrm>
            <a:custGeom>
              <a:avLst/>
              <a:gdLst/>
              <a:ahLst/>
              <a:cxnLst/>
              <a:rect l="0" t="0" r="0" b="0"/>
              <a:pathLst>
                <a:path w="57151" h="101601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17891" y="35469"/>
                  </a:lnTo>
                  <a:lnTo>
                    <a:pt x="26938" y="60839"/>
                  </a:lnTo>
                  <a:lnTo>
                    <a:pt x="42637" y="88374"/>
                  </a:lnTo>
                  <a:lnTo>
                    <a:pt x="49054" y="95722"/>
                  </a:lnTo>
                  <a:lnTo>
                    <a:pt x="571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366"/>
            <p:cNvSpPr/>
            <p:nvPr>
              <p:custDataLst>
                <p:tags r:id="rId125"/>
              </p:custDataLst>
            </p:nvPr>
          </p:nvSpPr>
          <p:spPr>
            <a:xfrm>
              <a:off x="4178143" y="3748780"/>
              <a:ext cx="143207" cy="177934"/>
            </a:xfrm>
            <a:custGeom>
              <a:avLst/>
              <a:gdLst/>
              <a:ahLst/>
              <a:cxnLst/>
              <a:rect l="0" t="0" r="0" b="0"/>
              <a:pathLst>
                <a:path w="143207" h="177934">
                  <a:moveTo>
                    <a:pt x="95407" y="35820"/>
                  </a:moveTo>
                  <a:lnTo>
                    <a:pt x="95407" y="35820"/>
                  </a:lnTo>
                  <a:lnTo>
                    <a:pt x="88665" y="29078"/>
                  </a:lnTo>
                  <a:lnTo>
                    <a:pt x="79710" y="25768"/>
                  </a:lnTo>
                  <a:lnTo>
                    <a:pt x="60086" y="23643"/>
                  </a:lnTo>
                  <a:lnTo>
                    <a:pt x="36807" y="36759"/>
                  </a:lnTo>
                  <a:lnTo>
                    <a:pt x="14309" y="65261"/>
                  </a:lnTo>
                  <a:lnTo>
                    <a:pt x="4565" y="88416"/>
                  </a:lnTo>
                  <a:lnTo>
                    <a:pt x="0" y="112818"/>
                  </a:lnTo>
                  <a:lnTo>
                    <a:pt x="2674" y="137775"/>
                  </a:lnTo>
                  <a:lnTo>
                    <a:pt x="12329" y="157334"/>
                  </a:lnTo>
                  <a:lnTo>
                    <a:pt x="18855" y="165512"/>
                  </a:lnTo>
                  <a:lnTo>
                    <a:pt x="37395" y="174600"/>
                  </a:lnTo>
                  <a:lnTo>
                    <a:pt x="59746" y="177933"/>
                  </a:lnTo>
                  <a:lnTo>
                    <a:pt x="83791" y="177063"/>
                  </a:lnTo>
                  <a:lnTo>
                    <a:pt x="104826" y="168680"/>
                  </a:lnTo>
                  <a:lnTo>
                    <a:pt x="122171" y="155546"/>
                  </a:lnTo>
                  <a:lnTo>
                    <a:pt x="134584" y="140302"/>
                  </a:lnTo>
                  <a:lnTo>
                    <a:pt x="141041" y="120356"/>
                  </a:lnTo>
                  <a:lnTo>
                    <a:pt x="143206" y="95969"/>
                  </a:lnTo>
                  <a:lnTo>
                    <a:pt x="141816" y="66316"/>
                  </a:lnTo>
                  <a:lnTo>
                    <a:pt x="136965" y="38085"/>
                  </a:lnTo>
                  <a:lnTo>
                    <a:pt x="129399" y="14954"/>
                  </a:lnTo>
                  <a:lnTo>
                    <a:pt x="118981" y="2322"/>
                  </a:lnTo>
                  <a:lnTo>
                    <a:pt x="113240" y="83"/>
                  </a:lnTo>
                  <a:lnTo>
                    <a:pt x="107295" y="0"/>
                  </a:lnTo>
                  <a:lnTo>
                    <a:pt x="101216" y="1357"/>
                  </a:lnTo>
                  <a:lnTo>
                    <a:pt x="90698" y="10390"/>
                  </a:lnTo>
                  <a:lnTo>
                    <a:pt x="76357" y="29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367"/>
            <p:cNvSpPr/>
            <p:nvPr>
              <p:custDataLst>
                <p:tags r:id="rId126"/>
              </p:custDataLst>
            </p:nvPr>
          </p:nvSpPr>
          <p:spPr>
            <a:xfrm>
              <a:off x="3908055" y="3941677"/>
              <a:ext cx="117846" cy="105213"/>
            </a:xfrm>
            <a:custGeom>
              <a:avLst/>
              <a:gdLst/>
              <a:ahLst/>
              <a:cxnLst/>
              <a:rect l="0" t="0" r="0" b="0"/>
              <a:pathLst>
                <a:path w="117846" h="105213">
                  <a:moveTo>
                    <a:pt x="92445" y="8023"/>
                  </a:moveTo>
                  <a:lnTo>
                    <a:pt x="92445" y="8023"/>
                  </a:lnTo>
                  <a:lnTo>
                    <a:pt x="85703" y="1281"/>
                  </a:lnTo>
                  <a:lnTo>
                    <a:pt x="80895" y="0"/>
                  </a:lnTo>
                  <a:lnTo>
                    <a:pt x="61349" y="1570"/>
                  </a:lnTo>
                  <a:lnTo>
                    <a:pt x="41133" y="7914"/>
                  </a:lnTo>
                  <a:lnTo>
                    <a:pt x="25660" y="17147"/>
                  </a:lnTo>
                  <a:lnTo>
                    <a:pt x="7824" y="37616"/>
                  </a:lnTo>
                  <a:lnTo>
                    <a:pt x="1920" y="53396"/>
                  </a:lnTo>
                  <a:lnTo>
                    <a:pt x="0" y="68405"/>
                  </a:lnTo>
                  <a:lnTo>
                    <a:pt x="1499" y="79780"/>
                  </a:lnTo>
                  <a:lnTo>
                    <a:pt x="8280" y="89539"/>
                  </a:lnTo>
                  <a:lnTo>
                    <a:pt x="19055" y="97874"/>
                  </a:lnTo>
                  <a:lnTo>
                    <a:pt x="33252" y="103931"/>
                  </a:lnTo>
                  <a:lnTo>
                    <a:pt x="48968" y="105212"/>
                  </a:lnTo>
                  <a:lnTo>
                    <a:pt x="78683" y="103656"/>
                  </a:lnTo>
                  <a:lnTo>
                    <a:pt x="99160" y="102643"/>
                  </a:lnTo>
                  <a:lnTo>
                    <a:pt x="105543" y="99936"/>
                  </a:lnTo>
                  <a:lnTo>
                    <a:pt x="117845" y="905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368"/>
            <p:cNvSpPr/>
            <p:nvPr>
              <p:custDataLst>
                <p:tags r:id="rId127"/>
              </p:custDataLst>
            </p:nvPr>
          </p:nvSpPr>
          <p:spPr>
            <a:xfrm>
              <a:off x="3943350" y="3867150"/>
              <a:ext cx="101601" cy="1"/>
            </a:xfrm>
            <a:custGeom>
              <a:avLst/>
              <a:gdLst/>
              <a:ahLst/>
              <a:cxnLst/>
              <a:rect l="0" t="0" r="0" b="0"/>
              <a:pathLst>
                <a:path w="1016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1849" y="0"/>
                  </a:lnTo>
                  <a:lnTo>
                    <a:pt x="81293" y="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369"/>
            <p:cNvSpPr/>
            <p:nvPr>
              <p:custDataLst>
                <p:tags r:id="rId128"/>
              </p:custDataLst>
            </p:nvPr>
          </p:nvSpPr>
          <p:spPr>
            <a:xfrm>
              <a:off x="3949700" y="3711033"/>
              <a:ext cx="55790" cy="156118"/>
            </a:xfrm>
            <a:custGeom>
              <a:avLst/>
              <a:gdLst/>
              <a:ahLst/>
              <a:cxnLst/>
              <a:rect l="0" t="0" r="0" b="0"/>
              <a:pathLst>
                <a:path w="55790" h="156118">
                  <a:moveTo>
                    <a:pt x="0" y="98967"/>
                  </a:moveTo>
                  <a:lnTo>
                    <a:pt x="0" y="98967"/>
                  </a:lnTo>
                  <a:lnTo>
                    <a:pt x="8789" y="85152"/>
                  </a:lnTo>
                  <a:lnTo>
                    <a:pt x="27838" y="55520"/>
                  </a:lnTo>
                  <a:lnTo>
                    <a:pt x="42632" y="29315"/>
                  </a:lnTo>
                  <a:lnTo>
                    <a:pt x="55789" y="259"/>
                  </a:lnTo>
                  <a:lnTo>
                    <a:pt x="55537" y="0"/>
                  </a:lnTo>
                  <a:lnTo>
                    <a:pt x="53376" y="1595"/>
                  </a:lnTo>
                  <a:lnTo>
                    <a:pt x="51139" y="32949"/>
                  </a:lnTo>
                  <a:lnTo>
                    <a:pt x="49019" y="62003"/>
                  </a:lnTo>
                  <a:lnTo>
                    <a:pt x="43922" y="92953"/>
                  </a:lnTo>
                  <a:lnTo>
                    <a:pt x="39825" y="120704"/>
                  </a:lnTo>
                  <a:lnTo>
                    <a:pt x="38252" y="151475"/>
                  </a:lnTo>
                  <a:lnTo>
                    <a:pt x="38201" y="153022"/>
                  </a:lnTo>
                  <a:lnTo>
                    <a:pt x="38873" y="154054"/>
                  </a:lnTo>
                  <a:lnTo>
                    <a:pt x="40027" y="154742"/>
                  </a:lnTo>
                  <a:lnTo>
                    <a:pt x="44450" y="15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SMARTInkShape-Group72"/>
          <p:cNvGrpSpPr/>
          <p:nvPr/>
        </p:nvGrpSpPr>
        <p:grpSpPr>
          <a:xfrm>
            <a:off x="4514850" y="3651250"/>
            <a:ext cx="647701" cy="291324"/>
            <a:chOff x="4514850" y="3651250"/>
            <a:chExt cx="647701" cy="291324"/>
          </a:xfrm>
        </p:grpSpPr>
        <p:sp>
          <p:nvSpPr>
            <p:cNvPr id="183" name="SMARTInkShape-370"/>
            <p:cNvSpPr/>
            <p:nvPr>
              <p:custDataLst>
                <p:tags r:id="rId117"/>
              </p:custDataLst>
            </p:nvPr>
          </p:nvSpPr>
          <p:spPr>
            <a:xfrm>
              <a:off x="5060950" y="3651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371"/>
            <p:cNvSpPr/>
            <p:nvPr>
              <p:custDataLst>
                <p:tags r:id="rId118"/>
              </p:custDataLst>
            </p:nvPr>
          </p:nvSpPr>
          <p:spPr>
            <a:xfrm>
              <a:off x="4959350" y="3911600"/>
              <a:ext cx="127001" cy="14928"/>
            </a:xfrm>
            <a:custGeom>
              <a:avLst/>
              <a:gdLst/>
              <a:ahLst/>
              <a:cxnLst/>
              <a:rect l="0" t="0" r="0" b="0"/>
              <a:pathLst>
                <a:path w="127001" h="1492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8297" y="8838"/>
                  </a:lnTo>
                  <a:lnTo>
                    <a:pt x="33409" y="14927"/>
                  </a:lnTo>
                  <a:lnTo>
                    <a:pt x="62547" y="13871"/>
                  </a:lnTo>
                  <a:lnTo>
                    <a:pt x="93599" y="1105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372"/>
            <p:cNvSpPr/>
            <p:nvPr>
              <p:custDataLst>
                <p:tags r:id="rId119"/>
              </p:custDataLst>
            </p:nvPr>
          </p:nvSpPr>
          <p:spPr>
            <a:xfrm>
              <a:off x="4940300" y="3737668"/>
              <a:ext cx="222251" cy="28668"/>
            </a:xfrm>
            <a:custGeom>
              <a:avLst/>
              <a:gdLst/>
              <a:ahLst/>
              <a:cxnLst/>
              <a:rect l="0" t="0" r="0" b="0"/>
              <a:pathLst>
                <a:path w="222251" h="28668">
                  <a:moveTo>
                    <a:pt x="0" y="15182"/>
                  </a:moveTo>
                  <a:lnTo>
                    <a:pt x="0" y="15182"/>
                  </a:lnTo>
                  <a:lnTo>
                    <a:pt x="0" y="8440"/>
                  </a:lnTo>
                  <a:lnTo>
                    <a:pt x="1881" y="3249"/>
                  </a:lnTo>
                  <a:lnTo>
                    <a:pt x="3371" y="876"/>
                  </a:lnTo>
                  <a:lnTo>
                    <a:pt x="7186" y="0"/>
                  </a:lnTo>
                  <a:lnTo>
                    <a:pt x="26745" y="2844"/>
                  </a:lnTo>
                  <a:lnTo>
                    <a:pt x="55981" y="11605"/>
                  </a:lnTo>
                  <a:lnTo>
                    <a:pt x="81560" y="16650"/>
                  </a:lnTo>
                  <a:lnTo>
                    <a:pt x="111273" y="23125"/>
                  </a:lnTo>
                  <a:lnTo>
                    <a:pt x="142588" y="28590"/>
                  </a:lnTo>
                  <a:lnTo>
                    <a:pt x="172969" y="28667"/>
                  </a:lnTo>
                  <a:lnTo>
                    <a:pt x="200985" y="28115"/>
                  </a:lnTo>
                  <a:lnTo>
                    <a:pt x="222250" y="27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373"/>
            <p:cNvSpPr/>
            <p:nvPr>
              <p:custDataLst>
                <p:tags r:id="rId120"/>
              </p:custDataLst>
            </p:nvPr>
          </p:nvSpPr>
          <p:spPr>
            <a:xfrm>
              <a:off x="5010150" y="3765550"/>
              <a:ext cx="38101" cy="147307"/>
            </a:xfrm>
            <a:custGeom>
              <a:avLst/>
              <a:gdLst/>
              <a:ahLst/>
              <a:cxnLst/>
              <a:rect l="0" t="0" r="0" b="0"/>
              <a:pathLst>
                <a:path w="38101" h="147307">
                  <a:moveTo>
                    <a:pt x="38100" y="0"/>
                  </a:moveTo>
                  <a:lnTo>
                    <a:pt x="38100" y="0"/>
                  </a:lnTo>
                  <a:lnTo>
                    <a:pt x="34729" y="3371"/>
                  </a:lnTo>
                  <a:lnTo>
                    <a:pt x="27269" y="27451"/>
                  </a:lnTo>
                  <a:lnTo>
                    <a:pt x="21093" y="58934"/>
                  </a:lnTo>
                  <a:lnTo>
                    <a:pt x="14795" y="90212"/>
                  </a:lnTo>
                  <a:lnTo>
                    <a:pt x="8460" y="116962"/>
                  </a:lnTo>
                  <a:lnTo>
                    <a:pt x="836" y="146876"/>
                  </a:lnTo>
                  <a:lnTo>
                    <a:pt x="557" y="147306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374"/>
            <p:cNvSpPr/>
            <p:nvPr>
              <p:custDataLst>
                <p:tags r:id="rId121"/>
              </p:custDataLst>
            </p:nvPr>
          </p:nvSpPr>
          <p:spPr>
            <a:xfrm>
              <a:off x="4712441" y="3704742"/>
              <a:ext cx="158010" cy="237832"/>
            </a:xfrm>
            <a:custGeom>
              <a:avLst/>
              <a:gdLst/>
              <a:ahLst/>
              <a:cxnLst/>
              <a:rect l="0" t="0" r="0" b="0"/>
              <a:pathLst>
                <a:path w="158010" h="237832">
                  <a:moveTo>
                    <a:pt x="62759" y="3658"/>
                  </a:moveTo>
                  <a:lnTo>
                    <a:pt x="62759" y="3658"/>
                  </a:lnTo>
                  <a:lnTo>
                    <a:pt x="62759" y="287"/>
                  </a:lnTo>
                  <a:lnTo>
                    <a:pt x="62053" y="0"/>
                  </a:lnTo>
                  <a:lnTo>
                    <a:pt x="59388" y="1562"/>
                  </a:lnTo>
                  <a:lnTo>
                    <a:pt x="51222" y="29297"/>
                  </a:lnTo>
                  <a:lnTo>
                    <a:pt x="44461" y="51037"/>
                  </a:lnTo>
                  <a:lnTo>
                    <a:pt x="36752" y="78572"/>
                  </a:lnTo>
                  <a:lnTo>
                    <a:pt x="28623" y="108920"/>
                  </a:lnTo>
                  <a:lnTo>
                    <a:pt x="20306" y="138871"/>
                  </a:lnTo>
                  <a:lnTo>
                    <a:pt x="11906" y="166764"/>
                  </a:lnTo>
                  <a:lnTo>
                    <a:pt x="4880" y="191860"/>
                  </a:lnTo>
                  <a:lnTo>
                    <a:pt x="924" y="219739"/>
                  </a:lnTo>
                  <a:lnTo>
                    <a:pt x="0" y="229752"/>
                  </a:lnTo>
                  <a:lnTo>
                    <a:pt x="2575" y="232704"/>
                  </a:lnTo>
                  <a:lnTo>
                    <a:pt x="12962" y="235984"/>
                  </a:lnTo>
                  <a:lnTo>
                    <a:pt x="38048" y="237831"/>
                  </a:lnTo>
                  <a:lnTo>
                    <a:pt x="59537" y="236381"/>
                  </a:lnTo>
                  <a:lnTo>
                    <a:pt x="82493" y="234090"/>
                  </a:lnTo>
                  <a:lnTo>
                    <a:pt x="113840" y="232801"/>
                  </a:lnTo>
                  <a:lnTo>
                    <a:pt x="144118" y="232329"/>
                  </a:lnTo>
                  <a:lnTo>
                    <a:pt x="158009" y="232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375"/>
            <p:cNvSpPr/>
            <p:nvPr>
              <p:custDataLst>
                <p:tags r:id="rId122"/>
              </p:custDataLst>
            </p:nvPr>
          </p:nvSpPr>
          <p:spPr>
            <a:xfrm>
              <a:off x="4552950" y="379095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5645" y="10139"/>
                  </a:lnTo>
                  <a:lnTo>
                    <a:pt x="1324" y="27611"/>
                  </a:lnTo>
                  <a:lnTo>
                    <a:pt x="117" y="56786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376"/>
            <p:cNvSpPr/>
            <p:nvPr>
              <p:custDataLst>
                <p:tags r:id="rId123"/>
              </p:custDataLst>
            </p:nvPr>
          </p:nvSpPr>
          <p:spPr>
            <a:xfrm>
              <a:off x="4514850" y="3829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5468" y="883"/>
                  </a:lnTo>
                  <a:lnTo>
                    <a:pt x="16202" y="262"/>
                  </a:lnTo>
                  <a:lnTo>
                    <a:pt x="38086" y="3710"/>
                  </a:lnTo>
                  <a:lnTo>
                    <a:pt x="69725" y="27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1" name="SMARTInkShape-377"/>
          <p:cNvSpPr/>
          <p:nvPr>
            <p:custDataLst>
              <p:tags r:id="rId9"/>
            </p:custDataLst>
          </p:nvPr>
        </p:nvSpPr>
        <p:spPr>
          <a:xfrm>
            <a:off x="3797300" y="3587834"/>
            <a:ext cx="171451" cy="538777"/>
          </a:xfrm>
          <a:custGeom>
            <a:avLst/>
            <a:gdLst/>
            <a:ahLst/>
            <a:cxnLst/>
            <a:rect l="0" t="0" r="0" b="0"/>
            <a:pathLst>
              <a:path w="171451" h="538777">
                <a:moveTo>
                  <a:pt x="171450" y="12616"/>
                </a:moveTo>
                <a:lnTo>
                  <a:pt x="171450" y="12616"/>
                </a:lnTo>
                <a:lnTo>
                  <a:pt x="148846" y="7590"/>
                </a:lnTo>
                <a:lnTo>
                  <a:pt x="121202" y="3156"/>
                </a:lnTo>
                <a:lnTo>
                  <a:pt x="95359" y="556"/>
                </a:lnTo>
                <a:lnTo>
                  <a:pt x="66885" y="0"/>
                </a:lnTo>
                <a:lnTo>
                  <a:pt x="57714" y="3716"/>
                </a:lnTo>
                <a:lnTo>
                  <a:pt x="27036" y="30106"/>
                </a:lnTo>
                <a:lnTo>
                  <a:pt x="28009" y="34736"/>
                </a:lnTo>
                <a:lnTo>
                  <a:pt x="31011" y="45835"/>
                </a:lnTo>
                <a:lnTo>
                  <a:pt x="31604" y="70735"/>
                </a:lnTo>
                <a:lnTo>
                  <a:pt x="30296" y="100235"/>
                </a:lnTo>
                <a:lnTo>
                  <a:pt x="24989" y="125877"/>
                </a:lnTo>
                <a:lnTo>
                  <a:pt x="21689" y="153735"/>
                </a:lnTo>
                <a:lnTo>
                  <a:pt x="20223" y="182580"/>
                </a:lnTo>
                <a:lnTo>
                  <a:pt x="19571" y="211863"/>
                </a:lnTo>
                <a:lnTo>
                  <a:pt x="17400" y="239459"/>
                </a:lnTo>
                <a:lnTo>
                  <a:pt x="14789" y="265835"/>
                </a:lnTo>
                <a:lnTo>
                  <a:pt x="13629" y="291669"/>
                </a:lnTo>
                <a:lnTo>
                  <a:pt x="11231" y="317262"/>
                </a:lnTo>
                <a:lnTo>
                  <a:pt x="8520" y="342042"/>
                </a:lnTo>
                <a:lnTo>
                  <a:pt x="7314" y="364815"/>
                </a:lnTo>
                <a:lnTo>
                  <a:pt x="6779" y="386695"/>
                </a:lnTo>
                <a:lnTo>
                  <a:pt x="6477" y="416965"/>
                </a:lnTo>
                <a:lnTo>
                  <a:pt x="4506" y="441927"/>
                </a:lnTo>
                <a:lnTo>
                  <a:pt x="395" y="473508"/>
                </a:lnTo>
                <a:lnTo>
                  <a:pt x="7" y="491819"/>
                </a:lnTo>
                <a:lnTo>
                  <a:pt x="1884" y="495588"/>
                </a:lnTo>
                <a:lnTo>
                  <a:pt x="3373" y="497580"/>
                </a:lnTo>
                <a:lnTo>
                  <a:pt x="3660" y="500320"/>
                </a:lnTo>
                <a:lnTo>
                  <a:pt x="0" y="526961"/>
                </a:lnTo>
                <a:lnTo>
                  <a:pt x="5467" y="526965"/>
                </a:lnTo>
                <a:lnTo>
                  <a:pt x="5762" y="527671"/>
                </a:lnTo>
                <a:lnTo>
                  <a:pt x="6088" y="530337"/>
                </a:lnTo>
                <a:lnTo>
                  <a:pt x="6881" y="531330"/>
                </a:lnTo>
                <a:lnTo>
                  <a:pt x="9644" y="532433"/>
                </a:lnTo>
                <a:lnTo>
                  <a:pt x="27716" y="533970"/>
                </a:lnTo>
                <a:lnTo>
                  <a:pt x="39603" y="538332"/>
                </a:lnTo>
                <a:lnTo>
                  <a:pt x="43335" y="538776"/>
                </a:lnTo>
                <a:lnTo>
                  <a:pt x="49364" y="537389"/>
                </a:lnTo>
                <a:lnTo>
                  <a:pt x="54395" y="535126"/>
                </a:lnTo>
                <a:lnTo>
                  <a:pt x="69850" y="53331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6" name="SMARTInkShape-Group74"/>
          <p:cNvGrpSpPr/>
          <p:nvPr/>
        </p:nvGrpSpPr>
        <p:grpSpPr>
          <a:xfrm>
            <a:off x="5092700" y="3525133"/>
            <a:ext cx="387351" cy="475368"/>
            <a:chOff x="5092700" y="3525133"/>
            <a:chExt cx="387351" cy="475368"/>
          </a:xfrm>
        </p:grpSpPr>
        <p:sp>
          <p:nvSpPr>
            <p:cNvPr id="192" name="SMARTInkShape-378"/>
            <p:cNvSpPr/>
            <p:nvPr>
              <p:custDataLst>
                <p:tags r:id="rId113"/>
              </p:custDataLst>
            </p:nvPr>
          </p:nvSpPr>
          <p:spPr>
            <a:xfrm>
              <a:off x="5327650" y="3868110"/>
              <a:ext cx="127001" cy="11741"/>
            </a:xfrm>
            <a:custGeom>
              <a:avLst/>
              <a:gdLst/>
              <a:ahLst/>
              <a:cxnLst/>
              <a:rect l="0" t="0" r="0" b="0"/>
              <a:pathLst>
                <a:path w="127001" h="11741">
                  <a:moveTo>
                    <a:pt x="0" y="11740"/>
                  </a:moveTo>
                  <a:lnTo>
                    <a:pt x="0" y="11740"/>
                  </a:lnTo>
                  <a:lnTo>
                    <a:pt x="27136" y="11740"/>
                  </a:lnTo>
                  <a:lnTo>
                    <a:pt x="56213" y="7376"/>
                  </a:lnTo>
                  <a:lnTo>
                    <a:pt x="87251" y="3901"/>
                  </a:lnTo>
                  <a:lnTo>
                    <a:pt x="110603" y="0"/>
                  </a:lnTo>
                  <a:lnTo>
                    <a:pt x="118066" y="1348"/>
                  </a:lnTo>
                  <a:lnTo>
                    <a:pt x="127000" y="53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379"/>
            <p:cNvSpPr/>
            <p:nvPr>
              <p:custDataLst>
                <p:tags r:id="rId114"/>
              </p:custDataLst>
            </p:nvPr>
          </p:nvSpPr>
          <p:spPr>
            <a:xfrm>
              <a:off x="5321300" y="3705290"/>
              <a:ext cx="158751" cy="15811"/>
            </a:xfrm>
            <a:custGeom>
              <a:avLst/>
              <a:gdLst/>
              <a:ahLst/>
              <a:cxnLst/>
              <a:rect l="0" t="0" r="0" b="0"/>
              <a:pathLst>
                <a:path w="158751" h="15811">
                  <a:moveTo>
                    <a:pt x="0" y="9460"/>
                  </a:moveTo>
                  <a:lnTo>
                    <a:pt x="0" y="9460"/>
                  </a:lnTo>
                  <a:lnTo>
                    <a:pt x="0" y="3993"/>
                  </a:lnTo>
                  <a:lnTo>
                    <a:pt x="6741" y="0"/>
                  </a:lnTo>
                  <a:lnTo>
                    <a:pt x="17578" y="82"/>
                  </a:lnTo>
                  <a:lnTo>
                    <a:pt x="41427" y="4094"/>
                  </a:lnTo>
                  <a:lnTo>
                    <a:pt x="70836" y="9751"/>
                  </a:lnTo>
                  <a:lnTo>
                    <a:pt x="101892" y="14015"/>
                  </a:lnTo>
                  <a:lnTo>
                    <a:pt x="129673" y="15278"/>
                  </a:lnTo>
                  <a:lnTo>
                    <a:pt x="158750" y="158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380"/>
            <p:cNvSpPr/>
            <p:nvPr>
              <p:custDataLst>
                <p:tags r:id="rId115"/>
              </p:custDataLst>
            </p:nvPr>
          </p:nvSpPr>
          <p:spPr>
            <a:xfrm>
              <a:off x="5378450" y="3741033"/>
              <a:ext cx="6351" cy="128543"/>
            </a:xfrm>
            <a:custGeom>
              <a:avLst/>
              <a:gdLst/>
              <a:ahLst/>
              <a:cxnLst/>
              <a:rect l="0" t="0" r="0" b="0"/>
              <a:pathLst>
                <a:path w="6351" h="128543">
                  <a:moveTo>
                    <a:pt x="6350" y="5467"/>
                  </a:moveTo>
                  <a:lnTo>
                    <a:pt x="6350" y="5467"/>
                  </a:lnTo>
                  <a:lnTo>
                    <a:pt x="6350" y="0"/>
                  </a:lnTo>
                  <a:lnTo>
                    <a:pt x="4469" y="28745"/>
                  </a:lnTo>
                  <a:lnTo>
                    <a:pt x="1323" y="55638"/>
                  </a:lnTo>
                  <a:lnTo>
                    <a:pt x="392" y="81481"/>
                  </a:lnTo>
                  <a:lnTo>
                    <a:pt x="52" y="113131"/>
                  </a:lnTo>
                  <a:lnTo>
                    <a:pt x="5" y="128542"/>
                  </a:lnTo>
                  <a:lnTo>
                    <a:pt x="0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381"/>
            <p:cNvSpPr/>
            <p:nvPr>
              <p:custDataLst>
                <p:tags r:id="rId116"/>
              </p:custDataLst>
            </p:nvPr>
          </p:nvSpPr>
          <p:spPr>
            <a:xfrm>
              <a:off x="5092700" y="3525133"/>
              <a:ext cx="138290" cy="475368"/>
            </a:xfrm>
            <a:custGeom>
              <a:avLst/>
              <a:gdLst/>
              <a:ahLst/>
              <a:cxnLst/>
              <a:rect l="0" t="0" r="0" b="0"/>
              <a:pathLst>
                <a:path w="138290" h="475368">
                  <a:moveTo>
                    <a:pt x="50800" y="5467"/>
                  </a:moveTo>
                  <a:lnTo>
                    <a:pt x="50800" y="5467"/>
                  </a:lnTo>
                  <a:lnTo>
                    <a:pt x="50800" y="2096"/>
                  </a:lnTo>
                  <a:lnTo>
                    <a:pt x="51506" y="1103"/>
                  </a:lnTo>
                  <a:lnTo>
                    <a:pt x="52682" y="441"/>
                  </a:lnTo>
                  <a:lnTo>
                    <a:pt x="54171" y="0"/>
                  </a:lnTo>
                  <a:lnTo>
                    <a:pt x="71065" y="4361"/>
                  </a:lnTo>
                  <a:lnTo>
                    <a:pt x="85811" y="9294"/>
                  </a:lnTo>
                  <a:lnTo>
                    <a:pt x="116732" y="11484"/>
                  </a:lnTo>
                  <a:lnTo>
                    <a:pt x="124318" y="13551"/>
                  </a:lnTo>
                  <a:lnTo>
                    <a:pt x="132555" y="16799"/>
                  </a:lnTo>
                  <a:lnTo>
                    <a:pt x="134938" y="17255"/>
                  </a:lnTo>
                  <a:lnTo>
                    <a:pt x="136524" y="18265"/>
                  </a:lnTo>
                  <a:lnTo>
                    <a:pt x="137583" y="19643"/>
                  </a:lnTo>
                  <a:lnTo>
                    <a:pt x="138289" y="21268"/>
                  </a:lnTo>
                  <a:lnTo>
                    <a:pt x="137191" y="26835"/>
                  </a:lnTo>
                  <a:lnTo>
                    <a:pt x="129492" y="56834"/>
                  </a:lnTo>
                  <a:lnTo>
                    <a:pt x="127033" y="85206"/>
                  </a:lnTo>
                  <a:lnTo>
                    <a:pt x="122855" y="116660"/>
                  </a:lnTo>
                  <a:lnTo>
                    <a:pt x="121630" y="140259"/>
                  </a:lnTo>
                  <a:lnTo>
                    <a:pt x="121085" y="164858"/>
                  </a:lnTo>
                  <a:lnTo>
                    <a:pt x="121549" y="190607"/>
                  </a:lnTo>
                  <a:lnTo>
                    <a:pt x="124107" y="218514"/>
                  </a:lnTo>
                  <a:lnTo>
                    <a:pt x="123833" y="245499"/>
                  </a:lnTo>
                  <a:lnTo>
                    <a:pt x="122064" y="271603"/>
                  </a:lnTo>
                  <a:lnTo>
                    <a:pt x="121279" y="297317"/>
                  </a:lnTo>
                  <a:lnTo>
                    <a:pt x="122811" y="320974"/>
                  </a:lnTo>
                  <a:lnTo>
                    <a:pt x="125138" y="343953"/>
                  </a:lnTo>
                  <a:lnTo>
                    <a:pt x="126173" y="368277"/>
                  </a:lnTo>
                  <a:lnTo>
                    <a:pt x="126755" y="399030"/>
                  </a:lnTo>
                  <a:lnTo>
                    <a:pt x="122587" y="429636"/>
                  </a:lnTo>
                  <a:lnTo>
                    <a:pt x="120820" y="458765"/>
                  </a:lnTo>
                  <a:lnTo>
                    <a:pt x="120726" y="463990"/>
                  </a:lnTo>
                  <a:lnTo>
                    <a:pt x="121406" y="465666"/>
                  </a:lnTo>
                  <a:lnTo>
                    <a:pt x="122565" y="466783"/>
                  </a:lnTo>
                  <a:lnTo>
                    <a:pt x="124044" y="467527"/>
                  </a:lnTo>
                  <a:lnTo>
                    <a:pt x="125029" y="468729"/>
                  </a:lnTo>
                  <a:lnTo>
                    <a:pt x="126124" y="471947"/>
                  </a:lnTo>
                  <a:lnTo>
                    <a:pt x="125711" y="473087"/>
                  </a:lnTo>
                  <a:lnTo>
                    <a:pt x="124729" y="473847"/>
                  </a:lnTo>
                  <a:lnTo>
                    <a:pt x="120889" y="475278"/>
                  </a:lnTo>
                  <a:lnTo>
                    <a:pt x="93332" y="475366"/>
                  </a:lnTo>
                  <a:lnTo>
                    <a:pt x="65107" y="475367"/>
                  </a:lnTo>
                  <a:lnTo>
                    <a:pt x="38418" y="473485"/>
                  </a:lnTo>
                  <a:lnTo>
                    <a:pt x="8817" y="464383"/>
                  </a:lnTo>
                  <a:lnTo>
                    <a:pt x="0" y="462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" name="SMARTInkShape-Group75"/>
          <p:cNvGrpSpPr/>
          <p:nvPr/>
        </p:nvGrpSpPr>
        <p:grpSpPr>
          <a:xfrm>
            <a:off x="5715000" y="3746500"/>
            <a:ext cx="69851" cy="31751"/>
            <a:chOff x="5715000" y="3746500"/>
            <a:chExt cx="69851" cy="31751"/>
          </a:xfrm>
        </p:grpSpPr>
        <p:sp>
          <p:nvSpPr>
            <p:cNvPr id="197" name="SMARTInkShape-382"/>
            <p:cNvSpPr/>
            <p:nvPr>
              <p:custDataLst>
                <p:tags r:id="rId111"/>
              </p:custDataLst>
            </p:nvPr>
          </p:nvSpPr>
          <p:spPr>
            <a:xfrm>
              <a:off x="5715000" y="37782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31497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383"/>
            <p:cNvSpPr/>
            <p:nvPr>
              <p:custDataLst>
                <p:tags r:id="rId112"/>
              </p:custDataLst>
            </p:nvPr>
          </p:nvSpPr>
          <p:spPr>
            <a:xfrm>
              <a:off x="5740400" y="37465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40835" y="12060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1" name="SMARTInkShape-Group76"/>
          <p:cNvGrpSpPr/>
          <p:nvPr/>
        </p:nvGrpSpPr>
        <p:grpSpPr>
          <a:xfrm>
            <a:off x="5854743" y="3587827"/>
            <a:ext cx="1308058" cy="373729"/>
            <a:chOff x="5854743" y="3587827"/>
            <a:chExt cx="1308058" cy="373729"/>
          </a:xfrm>
        </p:grpSpPr>
        <p:sp>
          <p:nvSpPr>
            <p:cNvPr id="200" name="SMARTInkShape-384"/>
            <p:cNvSpPr/>
            <p:nvPr>
              <p:custDataLst>
                <p:tags r:id="rId100"/>
              </p:custDataLst>
            </p:nvPr>
          </p:nvSpPr>
          <p:spPr>
            <a:xfrm>
              <a:off x="6978650" y="3835400"/>
              <a:ext cx="152401" cy="6351"/>
            </a:xfrm>
            <a:custGeom>
              <a:avLst/>
              <a:gdLst/>
              <a:ahLst/>
              <a:cxnLst/>
              <a:rect l="0" t="0" r="0" b="0"/>
              <a:pathLst>
                <a:path w="1524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39346" y="6088"/>
                  </a:lnTo>
                  <a:lnTo>
                    <a:pt x="60526" y="6234"/>
                  </a:lnTo>
                  <a:lnTo>
                    <a:pt x="82638" y="5593"/>
                  </a:lnTo>
                  <a:lnTo>
                    <a:pt x="110250" y="2676"/>
                  </a:lnTo>
                  <a:lnTo>
                    <a:pt x="137018" y="5415"/>
                  </a:lnTo>
                  <a:lnTo>
                    <a:pt x="1524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385"/>
            <p:cNvSpPr/>
            <p:nvPr>
              <p:custDataLst>
                <p:tags r:id="rId101"/>
              </p:custDataLst>
            </p:nvPr>
          </p:nvSpPr>
          <p:spPr>
            <a:xfrm>
              <a:off x="6973182" y="3667190"/>
              <a:ext cx="189619" cy="15811"/>
            </a:xfrm>
            <a:custGeom>
              <a:avLst/>
              <a:gdLst/>
              <a:ahLst/>
              <a:cxnLst/>
              <a:rect l="0" t="0" r="0" b="0"/>
              <a:pathLst>
                <a:path w="189619" h="15811">
                  <a:moveTo>
                    <a:pt x="5468" y="9460"/>
                  </a:moveTo>
                  <a:lnTo>
                    <a:pt x="5468" y="9460"/>
                  </a:lnTo>
                  <a:lnTo>
                    <a:pt x="0" y="3993"/>
                  </a:lnTo>
                  <a:lnTo>
                    <a:pt x="9493" y="0"/>
                  </a:lnTo>
                  <a:lnTo>
                    <a:pt x="19957" y="82"/>
                  </a:lnTo>
                  <a:lnTo>
                    <a:pt x="43392" y="4094"/>
                  </a:lnTo>
                  <a:lnTo>
                    <a:pt x="66773" y="7075"/>
                  </a:lnTo>
                  <a:lnTo>
                    <a:pt x="95980" y="8400"/>
                  </a:lnTo>
                  <a:lnTo>
                    <a:pt x="124011" y="8989"/>
                  </a:lnTo>
                  <a:lnTo>
                    <a:pt x="148465" y="9251"/>
                  </a:lnTo>
                  <a:lnTo>
                    <a:pt x="177648" y="9419"/>
                  </a:lnTo>
                  <a:lnTo>
                    <a:pt x="181638" y="9432"/>
                  </a:lnTo>
                  <a:lnTo>
                    <a:pt x="184298" y="10147"/>
                  </a:lnTo>
                  <a:lnTo>
                    <a:pt x="186071" y="11329"/>
                  </a:lnTo>
                  <a:lnTo>
                    <a:pt x="189618" y="158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386"/>
            <p:cNvSpPr/>
            <p:nvPr>
              <p:custDataLst>
                <p:tags r:id="rId102"/>
              </p:custDataLst>
            </p:nvPr>
          </p:nvSpPr>
          <p:spPr>
            <a:xfrm>
              <a:off x="6784484" y="3588166"/>
              <a:ext cx="104872" cy="340779"/>
            </a:xfrm>
            <a:custGeom>
              <a:avLst/>
              <a:gdLst/>
              <a:ahLst/>
              <a:cxnLst/>
              <a:rect l="0" t="0" r="0" b="0"/>
              <a:pathLst>
                <a:path w="104872" h="340779">
                  <a:moveTo>
                    <a:pt x="60816" y="18634"/>
                  </a:moveTo>
                  <a:lnTo>
                    <a:pt x="60816" y="18634"/>
                  </a:lnTo>
                  <a:lnTo>
                    <a:pt x="69654" y="4328"/>
                  </a:lnTo>
                  <a:lnTo>
                    <a:pt x="73681" y="1692"/>
                  </a:lnTo>
                  <a:lnTo>
                    <a:pt x="78528" y="521"/>
                  </a:lnTo>
                  <a:lnTo>
                    <a:pt x="85387" y="0"/>
                  </a:lnTo>
                  <a:lnTo>
                    <a:pt x="91257" y="1651"/>
                  </a:lnTo>
                  <a:lnTo>
                    <a:pt x="96218" y="4030"/>
                  </a:lnTo>
                  <a:lnTo>
                    <a:pt x="100774" y="5088"/>
                  </a:lnTo>
                  <a:lnTo>
                    <a:pt x="102271" y="6075"/>
                  </a:lnTo>
                  <a:lnTo>
                    <a:pt x="103270" y="7439"/>
                  </a:lnTo>
                  <a:lnTo>
                    <a:pt x="104378" y="11542"/>
                  </a:lnTo>
                  <a:lnTo>
                    <a:pt x="104871" y="18069"/>
                  </a:lnTo>
                  <a:lnTo>
                    <a:pt x="96393" y="48795"/>
                  </a:lnTo>
                  <a:lnTo>
                    <a:pt x="90329" y="79076"/>
                  </a:lnTo>
                  <a:lnTo>
                    <a:pt x="88044" y="108291"/>
                  </a:lnTo>
                  <a:lnTo>
                    <a:pt x="87435" y="124972"/>
                  </a:lnTo>
                  <a:lnTo>
                    <a:pt x="87028" y="142443"/>
                  </a:lnTo>
                  <a:lnTo>
                    <a:pt x="86758" y="160440"/>
                  </a:lnTo>
                  <a:lnTo>
                    <a:pt x="86577" y="178788"/>
                  </a:lnTo>
                  <a:lnTo>
                    <a:pt x="88258" y="210463"/>
                  </a:lnTo>
                  <a:lnTo>
                    <a:pt x="91357" y="237947"/>
                  </a:lnTo>
                  <a:lnTo>
                    <a:pt x="95085" y="261921"/>
                  </a:lnTo>
                  <a:lnTo>
                    <a:pt x="101152" y="291880"/>
                  </a:lnTo>
                  <a:lnTo>
                    <a:pt x="104047" y="311890"/>
                  </a:lnTo>
                  <a:lnTo>
                    <a:pt x="101534" y="326756"/>
                  </a:lnTo>
                  <a:lnTo>
                    <a:pt x="96321" y="336726"/>
                  </a:lnTo>
                  <a:lnTo>
                    <a:pt x="93657" y="338645"/>
                  </a:lnTo>
                  <a:lnTo>
                    <a:pt x="86937" y="340778"/>
                  </a:lnTo>
                  <a:lnTo>
                    <a:pt x="60984" y="337783"/>
                  </a:lnTo>
                  <a:lnTo>
                    <a:pt x="30562" y="336460"/>
                  </a:lnTo>
                  <a:lnTo>
                    <a:pt x="3993" y="335471"/>
                  </a:lnTo>
                  <a:lnTo>
                    <a:pt x="1768" y="334281"/>
                  </a:lnTo>
                  <a:lnTo>
                    <a:pt x="284" y="332782"/>
                  </a:lnTo>
                  <a:lnTo>
                    <a:pt x="0" y="331077"/>
                  </a:lnTo>
                  <a:lnTo>
                    <a:pt x="2266" y="326012"/>
                  </a:lnTo>
                  <a:lnTo>
                    <a:pt x="3666" y="3234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387"/>
            <p:cNvSpPr/>
            <p:nvPr>
              <p:custDataLst>
                <p:tags r:id="rId103"/>
              </p:custDataLst>
            </p:nvPr>
          </p:nvSpPr>
          <p:spPr>
            <a:xfrm>
              <a:off x="5854743" y="3587827"/>
              <a:ext cx="139658" cy="373729"/>
            </a:xfrm>
            <a:custGeom>
              <a:avLst/>
              <a:gdLst/>
              <a:ahLst/>
              <a:cxnLst/>
              <a:rect l="0" t="0" r="0" b="0"/>
              <a:pathLst>
                <a:path w="139658" h="373729">
                  <a:moveTo>
                    <a:pt x="120607" y="6273"/>
                  </a:moveTo>
                  <a:lnTo>
                    <a:pt x="120607" y="6273"/>
                  </a:lnTo>
                  <a:lnTo>
                    <a:pt x="117236" y="2902"/>
                  </a:lnTo>
                  <a:lnTo>
                    <a:pt x="111818" y="1247"/>
                  </a:lnTo>
                  <a:lnTo>
                    <a:pt x="81110" y="0"/>
                  </a:lnTo>
                  <a:lnTo>
                    <a:pt x="50573" y="1815"/>
                  </a:lnTo>
                  <a:lnTo>
                    <a:pt x="19548" y="12789"/>
                  </a:lnTo>
                  <a:lnTo>
                    <a:pt x="0" y="25290"/>
                  </a:lnTo>
                  <a:lnTo>
                    <a:pt x="4330" y="35456"/>
                  </a:lnTo>
                  <a:lnTo>
                    <a:pt x="10497" y="66522"/>
                  </a:lnTo>
                  <a:lnTo>
                    <a:pt x="11697" y="86673"/>
                  </a:lnTo>
                  <a:lnTo>
                    <a:pt x="12230" y="111621"/>
                  </a:lnTo>
                  <a:lnTo>
                    <a:pt x="12467" y="140583"/>
                  </a:lnTo>
                  <a:lnTo>
                    <a:pt x="12531" y="157196"/>
                  </a:lnTo>
                  <a:lnTo>
                    <a:pt x="12573" y="174622"/>
                  </a:lnTo>
                  <a:lnTo>
                    <a:pt x="12601" y="191178"/>
                  </a:lnTo>
                  <a:lnTo>
                    <a:pt x="12632" y="222744"/>
                  </a:lnTo>
                  <a:lnTo>
                    <a:pt x="14528" y="249473"/>
                  </a:lnTo>
                  <a:lnTo>
                    <a:pt x="17722" y="273112"/>
                  </a:lnTo>
                  <a:lnTo>
                    <a:pt x="21493" y="295377"/>
                  </a:lnTo>
                  <a:lnTo>
                    <a:pt x="20841" y="324375"/>
                  </a:lnTo>
                  <a:lnTo>
                    <a:pt x="19369" y="352976"/>
                  </a:lnTo>
                  <a:lnTo>
                    <a:pt x="19168" y="360976"/>
                  </a:lnTo>
                  <a:lnTo>
                    <a:pt x="20960" y="366884"/>
                  </a:lnTo>
                  <a:lnTo>
                    <a:pt x="22425" y="369447"/>
                  </a:lnTo>
                  <a:lnTo>
                    <a:pt x="25520" y="370450"/>
                  </a:lnTo>
                  <a:lnTo>
                    <a:pt x="54020" y="369217"/>
                  </a:lnTo>
                  <a:lnTo>
                    <a:pt x="84940" y="373728"/>
                  </a:lnTo>
                  <a:lnTo>
                    <a:pt x="114578" y="369435"/>
                  </a:lnTo>
                  <a:lnTo>
                    <a:pt x="139657" y="3682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388"/>
            <p:cNvSpPr/>
            <p:nvPr>
              <p:custDataLst>
                <p:tags r:id="rId104"/>
              </p:custDataLst>
            </p:nvPr>
          </p:nvSpPr>
          <p:spPr>
            <a:xfrm>
              <a:off x="6604000" y="3860800"/>
              <a:ext cx="146051" cy="6351"/>
            </a:xfrm>
            <a:custGeom>
              <a:avLst/>
              <a:gdLst/>
              <a:ahLst/>
              <a:cxnLst/>
              <a:rect l="0" t="0" r="0" b="0"/>
              <a:pathLst>
                <a:path w="146051" h="6351">
                  <a:moveTo>
                    <a:pt x="0" y="6350"/>
                  </a:moveTo>
                  <a:lnTo>
                    <a:pt x="0" y="6350"/>
                  </a:lnTo>
                  <a:lnTo>
                    <a:pt x="24485" y="4468"/>
                  </a:lnTo>
                  <a:lnTo>
                    <a:pt x="50529" y="1324"/>
                  </a:lnTo>
                  <a:lnTo>
                    <a:pt x="76120" y="392"/>
                  </a:lnTo>
                  <a:lnTo>
                    <a:pt x="106680" y="78"/>
                  </a:lnTo>
                  <a:lnTo>
                    <a:pt x="137100" y="7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389"/>
            <p:cNvSpPr/>
            <p:nvPr>
              <p:custDataLst>
                <p:tags r:id="rId105"/>
              </p:custDataLst>
            </p:nvPr>
          </p:nvSpPr>
          <p:spPr>
            <a:xfrm>
              <a:off x="6655682" y="3693218"/>
              <a:ext cx="119769" cy="15183"/>
            </a:xfrm>
            <a:custGeom>
              <a:avLst/>
              <a:gdLst/>
              <a:ahLst/>
              <a:cxnLst/>
              <a:rect l="0" t="0" r="0" b="0"/>
              <a:pathLst>
                <a:path w="119769" h="15183">
                  <a:moveTo>
                    <a:pt x="5468" y="15182"/>
                  </a:moveTo>
                  <a:lnTo>
                    <a:pt x="5468" y="15182"/>
                  </a:lnTo>
                  <a:lnTo>
                    <a:pt x="441" y="3249"/>
                  </a:lnTo>
                  <a:lnTo>
                    <a:pt x="0" y="876"/>
                  </a:lnTo>
                  <a:lnTo>
                    <a:pt x="412" y="0"/>
                  </a:lnTo>
                  <a:lnTo>
                    <a:pt x="1392" y="122"/>
                  </a:lnTo>
                  <a:lnTo>
                    <a:pt x="14775" y="5387"/>
                  </a:lnTo>
                  <a:lnTo>
                    <a:pt x="38486" y="7811"/>
                  </a:lnTo>
                  <a:lnTo>
                    <a:pt x="64483" y="11901"/>
                  </a:lnTo>
                  <a:lnTo>
                    <a:pt x="90061" y="14210"/>
                  </a:lnTo>
                  <a:lnTo>
                    <a:pt x="119768" y="15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390"/>
            <p:cNvSpPr/>
            <p:nvPr>
              <p:custDataLst>
                <p:tags r:id="rId106"/>
              </p:custDataLst>
            </p:nvPr>
          </p:nvSpPr>
          <p:spPr>
            <a:xfrm>
              <a:off x="6673850" y="3727450"/>
              <a:ext cx="25401" cy="114301"/>
            </a:xfrm>
            <a:custGeom>
              <a:avLst/>
              <a:gdLst/>
              <a:ahLst/>
              <a:cxnLst/>
              <a:rect l="0" t="0" r="0" b="0"/>
              <a:pathLst>
                <a:path w="25401" h="114301">
                  <a:moveTo>
                    <a:pt x="25400" y="0"/>
                  </a:moveTo>
                  <a:lnTo>
                    <a:pt x="25400" y="0"/>
                  </a:lnTo>
                  <a:lnTo>
                    <a:pt x="16562" y="24418"/>
                  </a:lnTo>
                  <a:lnTo>
                    <a:pt x="10473" y="50901"/>
                  </a:lnTo>
                  <a:lnTo>
                    <a:pt x="6459" y="81316"/>
                  </a:lnTo>
                  <a:lnTo>
                    <a:pt x="195" y="112936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391"/>
            <p:cNvSpPr/>
            <p:nvPr>
              <p:custDataLst>
                <p:tags r:id="rId107"/>
              </p:custDataLst>
            </p:nvPr>
          </p:nvSpPr>
          <p:spPr>
            <a:xfrm>
              <a:off x="6477000" y="3684822"/>
              <a:ext cx="120651" cy="169629"/>
            </a:xfrm>
            <a:custGeom>
              <a:avLst/>
              <a:gdLst/>
              <a:ahLst/>
              <a:cxnLst/>
              <a:rect l="0" t="0" r="0" b="0"/>
              <a:pathLst>
                <a:path w="120651" h="169629">
                  <a:moveTo>
                    <a:pt x="0" y="36278"/>
                  </a:moveTo>
                  <a:lnTo>
                    <a:pt x="0" y="36278"/>
                  </a:lnTo>
                  <a:lnTo>
                    <a:pt x="27437" y="10957"/>
                  </a:lnTo>
                  <a:lnTo>
                    <a:pt x="49914" y="2278"/>
                  </a:lnTo>
                  <a:lnTo>
                    <a:pt x="66163" y="0"/>
                  </a:lnTo>
                  <a:lnTo>
                    <a:pt x="79031" y="2751"/>
                  </a:lnTo>
                  <a:lnTo>
                    <a:pt x="84437" y="5460"/>
                  </a:lnTo>
                  <a:lnTo>
                    <a:pt x="92326" y="14114"/>
                  </a:lnTo>
                  <a:lnTo>
                    <a:pt x="95417" y="19385"/>
                  </a:lnTo>
                  <a:lnTo>
                    <a:pt x="96970" y="30887"/>
                  </a:lnTo>
                  <a:lnTo>
                    <a:pt x="96397" y="36917"/>
                  </a:lnTo>
                  <a:lnTo>
                    <a:pt x="82106" y="62259"/>
                  </a:lnTo>
                  <a:lnTo>
                    <a:pt x="56626" y="88740"/>
                  </a:lnTo>
                  <a:lnTo>
                    <a:pt x="32326" y="116491"/>
                  </a:lnTo>
                  <a:lnTo>
                    <a:pt x="25420" y="124374"/>
                  </a:lnTo>
                  <a:lnTo>
                    <a:pt x="25414" y="127465"/>
                  </a:lnTo>
                  <a:lnTo>
                    <a:pt x="27525" y="130230"/>
                  </a:lnTo>
                  <a:lnTo>
                    <a:pt x="36223" y="135184"/>
                  </a:lnTo>
                  <a:lnTo>
                    <a:pt x="62920" y="144114"/>
                  </a:lnTo>
                  <a:lnTo>
                    <a:pt x="94642" y="156918"/>
                  </a:lnTo>
                  <a:lnTo>
                    <a:pt x="105888" y="161394"/>
                  </a:lnTo>
                  <a:lnTo>
                    <a:pt x="111267" y="163146"/>
                  </a:lnTo>
                  <a:lnTo>
                    <a:pt x="120650" y="169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392"/>
            <p:cNvSpPr/>
            <p:nvPr>
              <p:custDataLst>
                <p:tags r:id="rId108"/>
              </p:custDataLst>
            </p:nvPr>
          </p:nvSpPr>
          <p:spPr>
            <a:xfrm>
              <a:off x="6477000" y="3721100"/>
              <a:ext cx="31751" cy="122314"/>
            </a:xfrm>
            <a:custGeom>
              <a:avLst/>
              <a:gdLst/>
              <a:ahLst/>
              <a:cxnLst/>
              <a:rect l="0" t="0" r="0" b="0"/>
              <a:pathLst>
                <a:path w="31751" h="122314">
                  <a:moveTo>
                    <a:pt x="31750" y="0"/>
                  </a:moveTo>
                  <a:lnTo>
                    <a:pt x="31750" y="0"/>
                  </a:lnTo>
                  <a:lnTo>
                    <a:pt x="30339" y="16620"/>
                  </a:lnTo>
                  <a:lnTo>
                    <a:pt x="23022" y="42632"/>
                  </a:lnTo>
                  <a:lnTo>
                    <a:pt x="19521" y="71977"/>
                  </a:lnTo>
                  <a:lnTo>
                    <a:pt x="14329" y="97448"/>
                  </a:lnTo>
                  <a:lnTo>
                    <a:pt x="7540" y="120687"/>
                  </a:lnTo>
                  <a:lnTo>
                    <a:pt x="6438" y="122086"/>
                  </a:lnTo>
                  <a:lnTo>
                    <a:pt x="4997" y="122313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393"/>
            <p:cNvSpPr/>
            <p:nvPr>
              <p:custDataLst>
                <p:tags r:id="rId109"/>
              </p:custDataLst>
            </p:nvPr>
          </p:nvSpPr>
          <p:spPr>
            <a:xfrm>
              <a:off x="6280150" y="3791212"/>
              <a:ext cx="76201" cy="6089"/>
            </a:xfrm>
            <a:custGeom>
              <a:avLst/>
              <a:gdLst/>
              <a:ahLst/>
              <a:cxnLst/>
              <a:rect l="0" t="0" r="0" b="0"/>
              <a:pathLst>
                <a:path w="76201" h="6089">
                  <a:moveTo>
                    <a:pt x="0" y="6088"/>
                  </a:moveTo>
                  <a:lnTo>
                    <a:pt x="0" y="6088"/>
                  </a:lnTo>
                  <a:lnTo>
                    <a:pt x="3371" y="2717"/>
                  </a:lnTo>
                  <a:lnTo>
                    <a:pt x="8789" y="1062"/>
                  </a:lnTo>
                  <a:lnTo>
                    <a:pt x="27136" y="0"/>
                  </a:lnTo>
                  <a:lnTo>
                    <a:pt x="55497" y="4799"/>
                  </a:lnTo>
                  <a:lnTo>
                    <a:pt x="7620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394"/>
            <p:cNvSpPr/>
            <p:nvPr>
              <p:custDataLst>
                <p:tags r:id="rId110"/>
              </p:custDataLst>
            </p:nvPr>
          </p:nvSpPr>
          <p:spPr>
            <a:xfrm>
              <a:off x="6046731" y="3716620"/>
              <a:ext cx="144520" cy="182281"/>
            </a:xfrm>
            <a:custGeom>
              <a:avLst/>
              <a:gdLst/>
              <a:ahLst/>
              <a:cxnLst/>
              <a:rect l="0" t="0" r="0" b="0"/>
              <a:pathLst>
                <a:path w="144520" h="182281">
                  <a:moveTo>
                    <a:pt x="17519" y="36230"/>
                  </a:moveTo>
                  <a:lnTo>
                    <a:pt x="17519" y="36230"/>
                  </a:lnTo>
                  <a:lnTo>
                    <a:pt x="18224" y="21727"/>
                  </a:lnTo>
                  <a:lnTo>
                    <a:pt x="21178" y="9512"/>
                  </a:lnTo>
                  <a:lnTo>
                    <a:pt x="19616" y="3659"/>
                  </a:lnTo>
                  <a:lnTo>
                    <a:pt x="18211" y="2521"/>
                  </a:lnTo>
                  <a:lnTo>
                    <a:pt x="16569" y="2468"/>
                  </a:lnTo>
                  <a:lnTo>
                    <a:pt x="14770" y="3139"/>
                  </a:lnTo>
                  <a:lnTo>
                    <a:pt x="8865" y="20938"/>
                  </a:lnTo>
                  <a:lnTo>
                    <a:pt x="2647" y="51925"/>
                  </a:lnTo>
                  <a:lnTo>
                    <a:pt x="326" y="77542"/>
                  </a:lnTo>
                  <a:lnTo>
                    <a:pt x="0" y="104686"/>
                  </a:lnTo>
                  <a:lnTo>
                    <a:pt x="2207" y="130860"/>
                  </a:lnTo>
                  <a:lnTo>
                    <a:pt x="10787" y="159284"/>
                  </a:lnTo>
                  <a:lnTo>
                    <a:pt x="15853" y="164832"/>
                  </a:lnTo>
                  <a:lnTo>
                    <a:pt x="29008" y="170998"/>
                  </a:lnTo>
                  <a:lnTo>
                    <a:pt x="35762" y="170525"/>
                  </a:lnTo>
                  <a:lnTo>
                    <a:pt x="48910" y="164356"/>
                  </a:lnTo>
                  <a:lnTo>
                    <a:pt x="71583" y="145611"/>
                  </a:lnTo>
                  <a:lnTo>
                    <a:pt x="85998" y="122709"/>
                  </a:lnTo>
                  <a:lnTo>
                    <a:pt x="98754" y="93715"/>
                  </a:lnTo>
                  <a:lnTo>
                    <a:pt x="109127" y="62014"/>
                  </a:lnTo>
                  <a:lnTo>
                    <a:pt x="116559" y="34754"/>
                  </a:lnTo>
                  <a:lnTo>
                    <a:pt x="122829" y="7100"/>
                  </a:lnTo>
                  <a:lnTo>
                    <a:pt x="124296" y="0"/>
                  </a:lnTo>
                  <a:lnTo>
                    <a:pt x="124687" y="82"/>
                  </a:lnTo>
                  <a:lnTo>
                    <a:pt x="124947" y="1548"/>
                  </a:lnTo>
                  <a:lnTo>
                    <a:pt x="115932" y="24885"/>
                  </a:lnTo>
                  <a:lnTo>
                    <a:pt x="109551" y="54113"/>
                  </a:lnTo>
                  <a:lnTo>
                    <a:pt x="107811" y="79691"/>
                  </a:lnTo>
                  <a:lnTo>
                    <a:pt x="108920" y="103759"/>
                  </a:lnTo>
                  <a:lnTo>
                    <a:pt x="113510" y="135261"/>
                  </a:lnTo>
                  <a:lnTo>
                    <a:pt x="118037" y="152211"/>
                  </a:lnTo>
                  <a:lnTo>
                    <a:pt x="124753" y="164447"/>
                  </a:lnTo>
                  <a:lnTo>
                    <a:pt x="144519" y="1822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2" name="SMARTInkShape-395"/>
          <p:cNvSpPr/>
          <p:nvPr>
            <p:custDataLst>
              <p:tags r:id="rId10"/>
            </p:custDataLst>
          </p:nvPr>
        </p:nvSpPr>
        <p:spPr>
          <a:xfrm>
            <a:off x="7048500" y="3695700"/>
            <a:ext cx="19051" cy="114301"/>
          </a:xfrm>
          <a:custGeom>
            <a:avLst/>
            <a:gdLst/>
            <a:ahLst/>
            <a:cxnLst/>
            <a:rect l="0" t="0" r="0" b="0"/>
            <a:pathLst>
              <a:path w="19051" h="114301">
                <a:moveTo>
                  <a:pt x="19050" y="0"/>
                </a:moveTo>
                <a:lnTo>
                  <a:pt x="19050" y="0"/>
                </a:lnTo>
                <a:lnTo>
                  <a:pt x="15679" y="0"/>
                </a:lnTo>
                <a:lnTo>
                  <a:pt x="14686" y="2117"/>
                </a:lnTo>
                <a:lnTo>
                  <a:pt x="12961" y="29886"/>
                </a:lnTo>
                <a:lnTo>
                  <a:pt x="8388" y="61146"/>
                </a:lnTo>
                <a:lnTo>
                  <a:pt x="4871" y="88435"/>
                </a:lnTo>
                <a:lnTo>
                  <a:pt x="0" y="114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8" name="SMARTInkShape-Group78"/>
          <p:cNvGrpSpPr/>
          <p:nvPr/>
        </p:nvGrpSpPr>
        <p:grpSpPr>
          <a:xfrm>
            <a:off x="3846072" y="4434339"/>
            <a:ext cx="363979" cy="301542"/>
            <a:chOff x="3846072" y="4434339"/>
            <a:chExt cx="363979" cy="301542"/>
          </a:xfrm>
        </p:grpSpPr>
        <p:sp>
          <p:nvSpPr>
            <p:cNvPr id="213" name="SMARTInkShape-396"/>
            <p:cNvSpPr/>
            <p:nvPr>
              <p:custDataLst>
                <p:tags r:id="rId95"/>
              </p:custDataLst>
            </p:nvPr>
          </p:nvSpPr>
          <p:spPr>
            <a:xfrm>
              <a:off x="4133850" y="4572000"/>
              <a:ext cx="76201" cy="88901"/>
            </a:xfrm>
            <a:custGeom>
              <a:avLst/>
              <a:gdLst/>
              <a:ahLst/>
              <a:cxnLst/>
              <a:rect l="0" t="0" r="0" b="0"/>
              <a:pathLst>
                <a:path w="76201" h="88901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27146" y="37271"/>
                  </a:lnTo>
                  <a:lnTo>
                    <a:pt x="50638" y="66370"/>
                  </a:lnTo>
                  <a:lnTo>
                    <a:pt x="65297" y="82986"/>
                  </a:lnTo>
                  <a:lnTo>
                    <a:pt x="762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397"/>
            <p:cNvSpPr/>
            <p:nvPr>
              <p:custDataLst>
                <p:tags r:id="rId96"/>
              </p:custDataLst>
            </p:nvPr>
          </p:nvSpPr>
          <p:spPr>
            <a:xfrm>
              <a:off x="4081737" y="4464050"/>
              <a:ext cx="117286" cy="177161"/>
            </a:xfrm>
            <a:custGeom>
              <a:avLst/>
              <a:gdLst/>
              <a:ahLst/>
              <a:cxnLst/>
              <a:rect l="0" t="0" r="0" b="0"/>
              <a:pathLst>
                <a:path w="117286" h="177161">
                  <a:moveTo>
                    <a:pt x="64813" y="31750"/>
                  </a:moveTo>
                  <a:lnTo>
                    <a:pt x="64813" y="31750"/>
                  </a:lnTo>
                  <a:lnTo>
                    <a:pt x="58071" y="31750"/>
                  </a:lnTo>
                  <a:lnTo>
                    <a:pt x="40394" y="38492"/>
                  </a:lnTo>
                  <a:lnTo>
                    <a:pt x="29030" y="49328"/>
                  </a:lnTo>
                  <a:lnTo>
                    <a:pt x="10237" y="79280"/>
                  </a:lnTo>
                  <a:lnTo>
                    <a:pt x="586" y="110744"/>
                  </a:lnTo>
                  <a:lnTo>
                    <a:pt x="0" y="140136"/>
                  </a:lnTo>
                  <a:lnTo>
                    <a:pt x="6374" y="156121"/>
                  </a:lnTo>
                  <a:lnTo>
                    <a:pt x="11037" y="163347"/>
                  </a:lnTo>
                  <a:lnTo>
                    <a:pt x="23744" y="173258"/>
                  </a:lnTo>
                  <a:lnTo>
                    <a:pt x="31084" y="176889"/>
                  </a:lnTo>
                  <a:lnTo>
                    <a:pt x="48647" y="177160"/>
                  </a:lnTo>
                  <a:lnTo>
                    <a:pt x="67506" y="171871"/>
                  </a:lnTo>
                  <a:lnTo>
                    <a:pt x="85295" y="162465"/>
                  </a:lnTo>
                  <a:lnTo>
                    <a:pt x="98846" y="147466"/>
                  </a:lnTo>
                  <a:lnTo>
                    <a:pt x="108867" y="128335"/>
                  </a:lnTo>
                  <a:lnTo>
                    <a:pt x="115672" y="105721"/>
                  </a:lnTo>
                  <a:lnTo>
                    <a:pt x="117285" y="77796"/>
                  </a:lnTo>
                  <a:lnTo>
                    <a:pt x="114945" y="48687"/>
                  </a:lnTo>
                  <a:lnTo>
                    <a:pt x="109201" y="23991"/>
                  </a:lnTo>
                  <a:lnTo>
                    <a:pt x="100064" y="8781"/>
                  </a:lnTo>
                  <a:lnTo>
                    <a:pt x="94663" y="3737"/>
                  </a:lnTo>
                  <a:lnTo>
                    <a:pt x="88241" y="1081"/>
                  </a:lnTo>
                  <a:lnTo>
                    <a:pt x="5846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398"/>
            <p:cNvSpPr/>
            <p:nvPr>
              <p:custDataLst>
                <p:tags r:id="rId97"/>
              </p:custDataLst>
            </p:nvPr>
          </p:nvSpPr>
          <p:spPr>
            <a:xfrm>
              <a:off x="3846072" y="4661783"/>
              <a:ext cx="129029" cy="74098"/>
            </a:xfrm>
            <a:custGeom>
              <a:avLst/>
              <a:gdLst/>
              <a:ahLst/>
              <a:cxnLst/>
              <a:rect l="0" t="0" r="0" b="0"/>
              <a:pathLst>
                <a:path w="129029" h="74098">
                  <a:moveTo>
                    <a:pt x="65528" y="5467"/>
                  </a:moveTo>
                  <a:lnTo>
                    <a:pt x="65528" y="5467"/>
                  </a:lnTo>
                  <a:lnTo>
                    <a:pt x="62157" y="2096"/>
                  </a:lnTo>
                  <a:lnTo>
                    <a:pt x="49948" y="0"/>
                  </a:lnTo>
                  <a:lnTo>
                    <a:pt x="26183" y="6120"/>
                  </a:lnTo>
                  <a:lnTo>
                    <a:pt x="14410" y="14930"/>
                  </a:lnTo>
                  <a:lnTo>
                    <a:pt x="3815" y="31789"/>
                  </a:lnTo>
                  <a:lnTo>
                    <a:pt x="0" y="43271"/>
                  </a:lnTo>
                  <a:lnTo>
                    <a:pt x="656" y="53078"/>
                  </a:lnTo>
                  <a:lnTo>
                    <a:pt x="5181" y="62140"/>
                  </a:lnTo>
                  <a:lnTo>
                    <a:pt x="8364" y="66532"/>
                  </a:lnTo>
                  <a:lnTo>
                    <a:pt x="13307" y="69461"/>
                  </a:lnTo>
                  <a:lnTo>
                    <a:pt x="33749" y="73582"/>
                  </a:lnTo>
                  <a:lnTo>
                    <a:pt x="57680" y="74097"/>
                  </a:lnTo>
                  <a:lnTo>
                    <a:pt x="89168" y="68308"/>
                  </a:lnTo>
                  <a:lnTo>
                    <a:pt x="120330" y="59002"/>
                  </a:lnTo>
                  <a:lnTo>
                    <a:pt x="129028" y="56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399"/>
            <p:cNvSpPr/>
            <p:nvPr>
              <p:custDataLst>
                <p:tags r:id="rId98"/>
              </p:custDataLst>
            </p:nvPr>
          </p:nvSpPr>
          <p:spPr>
            <a:xfrm>
              <a:off x="3848100" y="4562043"/>
              <a:ext cx="158751" cy="9958"/>
            </a:xfrm>
            <a:custGeom>
              <a:avLst/>
              <a:gdLst/>
              <a:ahLst/>
              <a:cxnLst/>
              <a:rect l="0" t="0" r="0" b="0"/>
              <a:pathLst>
                <a:path w="158751" h="9958">
                  <a:moveTo>
                    <a:pt x="0" y="9957"/>
                  </a:moveTo>
                  <a:lnTo>
                    <a:pt x="0" y="9957"/>
                  </a:lnTo>
                  <a:lnTo>
                    <a:pt x="6742" y="6586"/>
                  </a:lnTo>
                  <a:lnTo>
                    <a:pt x="37576" y="4195"/>
                  </a:lnTo>
                  <a:lnTo>
                    <a:pt x="59740" y="3868"/>
                  </a:lnTo>
                  <a:lnTo>
                    <a:pt x="83701" y="1842"/>
                  </a:lnTo>
                  <a:lnTo>
                    <a:pt x="107050" y="0"/>
                  </a:lnTo>
                  <a:lnTo>
                    <a:pt x="134651" y="2225"/>
                  </a:lnTo>
                  <a:lnTo>
                    <a:pt x="150982" y="3903"/>
                  </a:lnTo>
                  <a:lnTo>
                    <a:pt x="153572" y="5215"/>
                  </a:lnTo>
                  <a:lnTo>
                    <a:pt x="158750" y="99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400"/>
            <p:cNvSpPr/>
            <p:nvPr>
              <p:custDataLst>
                <p:tags r:id="rId99"/>
              </p:custDataLst>
            </p:nvPr>
          </p:nvSpPr>
          <p:spPr>
            <a:xfrm>
              <a:off x="3860800" y="4434339"/>
              <a:ext cx="73137" cy="131312"/>
            </a:xfrm>
            <a:custGeom>
              <a:avLst/>
              <a:gdLst/>
              <a:ahLst/>
              <a:cxnLst/>
              <a:rect l="0" t="0" r="0" b="0"/>
              <a:pathLst>
                <a:path w="73137" h="131312">
                  <a:moveTo>
                    <a:pt x="0" y="86861"/>
                  </a:moveTo>
                  <a:lnTo>
                    <a:pt x="0" y="86861"/>
                  </a:lnTo>
                  <a:lnTo>
                    <a:pt x="0" y="83490"/>
                  </a:lnTo>
                  <a:lnTo>
                    <a:pt x="1881" y="79954"/>
                  </a:lnTo>
                  <a:lnTo>
                    <a:pt x="27838" y="51314"/>
                  </a:lnTo>
                  <a:lnTo>
                    <a:pt x="46395" y="24074"/>
                  </a:lnTo>
                  <a:lnTo>
                    <a:pt x="67966" y="0"/>
                  </a:lnTo>
                  <a:lnTo>
                    <a:pt x="69300" y="26"/>
                  </a:lnTo>
                  <a:lnTo>
                    <a:pt x="72663" y="1936"/>
                  </a:lnTo>
                  <a:lnTo>
                    <a:pt x="73136" y="4844"/>
                  </a:lnTo>
                  <a:lnTo>
                    <a:pt x="67051" y="30617"/>
                  </a:lnTo>
                  <a:lnTo>
                    <a:pt x="64552" y="55771"/>
                  </a:lnTo>
                  <a:lnTo>
                    <a:pt x="58638" y="85737"/>
                  </a:lnTo>
                  <a:lnTo>
                    <a:pt x="52557" y="112039"/>
                  </a:lnTo>
                  <a:lnTo>
                    <a:pt x="50800" y="1313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6" name="SMARTInkShape-Group79"/>
          <p:cNvGrpSpPr/>
          <p:nvPr/>
        </p:nvGrpSpPr>
        <p:grpSpPr>
          <a:xfrm>
            <a:off x="4362450" y="4349750"/>
            <a:ext cx="609601" cy="274045"/>
            <a:chOff x="4362450" y="4349750"/>
            <a:chExt cx="609601" cy="274045"/>
          </a:xfrm>
        </p:grpSpPr>
        <p:sp>
          <p:nvSpPr>
            <p:cNvPr id="219" name="SMARTInkShape-401"/>
            <p:cNvSpPr/>
            <p:nvPr>
              <p:custDataLst>
                <p:tags r:id="rId88"/>
              </p:custDataLst>
            </p:nvPr>
          </p:nvSpPr>
          <p:spPr>
            <a:xfrm>
              <a:off x="4927600" y="43497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402"/>
            <p:cNvSpPr/>
            <p:nvPr>
              <p:custDataLst>
                <p:tags r:id="rId89"/>
              </p:custDataLst>
            </p:nvPr>
          </p:nvSpPr>
          <p:spPr>
            <a:xfrm>
              <a:off x="4876800" y="43561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403"/>
            <p:cNvSpPr/>
            <p:nvPr>
              <p:custDataLst>
                <p:tags r:id="rId90"/>
              </p:custDataLst>
            </p:nvPr>
          </p:nvSpPr>
          <p:spPr>
            <a:xfrm>
              <a:off x="4908550" y="4533900"/>
              <a:ext cx="63501" cy="89895"/>
            </a:xfrm>
            <a:custGeom>
              <a:avLst/>
              <a:gdLst/>
              <a:ahLst/>
              <a:cxnLst/>
              <a:rect l="0" t="0" r="0" b="0"/>
              <a:pathLst>
                <a:path w="63501" h="8989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19773" y="34795"/>
                  </a:lnTo>
                  <a:lnTo>
                    <a:pt x="36126" y="62847"/>
                  </a:lnTo>
                  <a:lnTo>
                    <a:pt x="58025" y="89333"/>
                  </a:lnTo>
                  <a:lnTo>
                    <a:pt x="59850" y="89894"/>
                  </a:lnTo>
                  <a:lnTo>
                    <a:pt x="61066" y="88857"/>
                  </a:lnTo>
                  <a:lnTo>
                    <a:pt x="635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404"/>
            <p:cNvSpPr/>
            <p:nvPr>
              <p:custDataLst>
                <p:tags r:id="rId91"/>
              </p:custDataLst>
            </p:nvPr>
          </p:nvSpPr>
          <p:spPr>
            <a:xfrm>
              <a:off x="4823147" y="4435579"/>
              <a:ext cx="144507" cy="159837"/>
            </a:xfrm>
            <a:custGeom>
              <a:avLst/>
              <a:gdLst/>
              <a:ahLst/>
              <a:cxnLst/>
              <a:rect l="0" t="0" r="0" b="0"/>
              <a:pathLst>
                <a:path w="144507" h="159837">
                  <a:moveTo>
                    <a:pt x="79053" y="28471"/>
                  </a:moveTo>
                  <a:lnTo>
                    <a:pt x="79053" y="28471"/>
                  </a:lnTo>
                  <a:lnTo>
                    <a:pt x="79053" y="23004"/>
                  </a:lnTo>
                  <a:lnTo>
                    <a:pt x="72965" y="16055"/>
                  </a:lnTo>
                  <a:lnTo>
                    <a:pt x="53522" y="15771"/>
                  </a:lnTo>
                  <a:lnTo>
                    <a:pt x="46305" y="19534"/>
                  </a:lnTo>
                  <a:lnTo>
                    <a:pt x="32426" y="33349"/>
                  </a:lnTo>
                  <a:lnTo>
                    <a:pt x="8773" y="63301"/>
                  </a:lnTo>
                  <a:lnTo>
                    <a:pt x="1957" y="81581"/>
                  </a:lnTo>
                  <a:lnTo>
                    <a:pt x="0" y="111705"/>
                  </a:lnTo>
                  <a:lnTo>
                    <a:pt x="951" y="122060"/>
                  </a:lnTo>
                  <a:lnTo>
                    <a:pt x="5113" y="131081"/>
                  </a:lnTo>
                  <a:lnTo>
                    <a:pt x="19145" y="146748"/>
                  </a:lnTo>
                  <a:lnTo>
                    <a:pt x="37140" y="155121"/>
                  </a:lnTo>
                  <a:lnTo>
                    <a:pt x="67105" y="159836"/>
                  </a:lnTo>
                  <a:lnTo>
                    <a:pt x="86443" y="159527"/>
                  </a:lnTo>
                  <a:lnTo>
                    <a:pt x="102093" y="154687"/>
                  </a:lnTo>
                  <a:lnTo>
                    <a:pt x="114223" y="145950"/>
                  </a:lnTo>
                  <a:lnTo>
                    <a:pt x="124317" y="133601"/>
                  </a:lnTo>
                  <a:lnTo>
                    <a:pt x="137228" y="105403"/>
                  </a:lnTo>
                  <a:lnTo>
                    <a:pt x="143244" y="80067"/>
                  </a:lnTo>
                  <a:lnTo>
                    <a:pt x="144506" y="54224"/>
                  </a:lnTo>
                  <a:lnTo>
                    <a:pt x="142010" y="30039"/>
                  </a:lnTo>
                  <a:lnTo>
                    <a:pt x="136197" y="9883"/>
                  </a:lnTo>
                  <a:lnTo>
                    <a:pt x="130555" y="4084"/>
                  </a:lnTo>
                  <a:lnTo>
                    <a:pt x="123265" y="924"/>
                  </a:lnTo>
                  <a:lnTo>
                    <a:pt x="106464" y="0"/>
                  </a:lnTo>
                  <a:lnTo>
                    <a:pt x="72703" y="9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405"/>
            <p:cNvSpPr/>
            <p:nvPr>
              <p:custDataLst>
                <p:tags r:id="rId92"/>
              </p:custDataLst>
            </p:nvPr>
          </p:nvSpPr>
          <p:spPr>
            <a:xfrm>
              <a:off x="4596270" y="4470400"/>
              <a:ext cx="140831" cy="146051"/>
            </a:xfrm>
            <a:custGeom>
              <a:avLst/>
              <a:gdLst/>
              <a:ahLst/>
              <a:cxnLst/>
              <a:rect l="0" t="0" r="0" b="0"/>
              <a:pathLst>
                <a:path w="140831" h="146051">
                  <a:moveTo>
                    <a:pt x="58280" y="0"/>
                  </a:moveTo>
                  <a:lnTo>
                    <a:pt x="58280" y="0"/>
                  </a:lnTo>
                  <a:lnTo>
                    <a:pt x="54909" y="0"/>
                  </a:lnTo>
                  <a:lnTo>
                    <a:pt x="51373" y="5644"/>
                  </a:lnTo>
                  <a:lnTo>
                    <a:pt x="39983" y="33257"/>
                  </a:lnTo>
                  <a:lnTo>
                    <a:pt x="30392" y="54292"/>
                  </a:lnTo>
                  <a:lnTo>
                    <a:pt x="19780" y="77752"/>
                  </a:lnTo>
                  <a:lnTo>
                    <a:pt x="10360" y="102289"/>
                  </a:lnTo>
                  <a:lnTo>
                    <a:pt x="494" y="126420"/>
                  </a:lnTo>
                  <a:lnTo>
                    <a:pt x="0" y="131552"/>
                  </a:lnTo>
                  <a:lnTo>
                    <a:pt x="1083" y="135679"/>
                  </a:lnTo>
                  <a:lnTo>
                    <a:pt x="3215" y="139136"/>
                  </a:lnTo>
                  <a:lnTo>
                    <a:pt x="7459" y="141441"/>
                  </a:lnTo>
                  <a:lnTo>
                    <a:pt x="19701" y="144001"/>
                  </a:lnTo>
                  <a:lnTo>
                    <a:pt x="49201" y="142072"/>
                  </a:lnTo>
                  <a:lnTo>
                    <a:pt x="70708" y="140754"/>
                  </a:lnTo>
                  <a:lnTo>
                    <a:pt x="98887" y="140012"/>
                  </a:lnTo>
                  <a:lnTo>
                    <a:pt x="127494" y="140446"/>
                  </a:lnTo>
                  <a:lnTo>
                    <a:pt x="129822" y="141609"/>
                  </a:lnTo>
                  <a:lnTo>
                    <a:pt x="131375" y="143089"/>
                  </a:lnTo>
                  <a:lnTo>
                    <a:pt x="134982" y="144734"/>
                  </a:lnTo>
                  <a:lnTo>
                    <a:pt x="14083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406"/>
            <p:cNvSpPr/>
            <p:nvPr>
              <p:custDataLst>
                <p:tags r:id="rId93"/>
              </p:custDataLst>
            </p:nvPr>
          </p:nvSpPr>
          <p:spPr>
            <a:xfrm>
              <a:off x="4376444" y="4502150"/>
              <a:ext cx="5057" cy="95251"/>
            </a:xfrm>
            <a:custGeom>
              <a:avLst/>
              <a:gdLst/>
              <a:ahLst/>
              <a:cxnLst/>
              <a:rect l="0" t="0" r="0" b="0"/>
              <a:pathLst>
                <a:path w="5057" h="95251">
                  <a:moveTo>
                    <a:pt x="5056" y="0"/>
                  </a:moveTo>
                  <a:lnTo>
                    <a:pt x="5056" y="0"/>
                  </a:lnTo>
                  <a:lnTo>
                    <a:pt x="1685" y="24419"/>
                  </a:lnTo>
                  <a:lnTo>
                    <a:pt x="0" y="54970"/>
                  </a:lnTo>
                  <a:lnTo>
                    <a:pt x="4251" y="85242"/>
                  </a:lnTo>
                  <a:lnTo>
                    <a:pt x="505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407"/>
            <p:cNvSpPr/>
            <p:nvPr>
              <p:custDataLst>
                <p:tags r:id="rId94"/>
              </p:custDataLst>
            </p:nvPr>
          </p:nvSpPr>
          <p:spPr>
            <a:xfrm>
              <a:off x="4362450" y="45402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4802" y="6176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0" name="SMARTInkShape-Group80"/>
          <p:cNvGrpSpPr/>
          <p:nvPr/>
        </p:nvGrpSpPr>
        <p:grpSpPr>
          <a:xfrm>
            <a:off x="7366000" y="3665021"/>
            <a:ext cx="360954" cy="114596"/>
            <a:chOff x="7366000" y="3665021"/>
            <a:chExt cx="360954" cy="114596"/>
          </a:xfrm>
        </p:grpSpPr>
        <p:sp>
          <p:nvSpPr>
            <p:cNvPr id="227" name="SMARTInkShape-408"/>
            <p:cNvSpPr/>
            <p:nvPr>
              <p:custDataLst>
                <p:tags r:id="rId85"/>
              </p:custDataLst>
            </p:nvPr>
          </p:nvSpPr>
          <p:spPr>
            <a:xfrm>
              <a:off x="7589893" y="3665021"/>
              <a:ext cx="137061" cy="114596"/>
            </a:xfrm>
            <a:custGeom>
              <a:avLst/>
              <a:gdLst/>
              <a:ahLst/>
              <a:cxnLst/>
              <a:rect l="0" t="0" r="0" b="0"/>
              <a:pathLst>
                <a:path w="137061" h="114596">
                  <a:moveTo>
                    <a:pt x="17407" y="30679"/>
                  </a:moveTo>
                  <a:lnTo>
                    <a:pt x="17407" y="30679"/>
                  </a:lnTo>
                  <a:lnTo>
                    <a:pt x="17407" y="25212"/>
                  </a:lnTo>
                  <a:lnTo>
                    <a:pt x="10665" y="27961"/>
                  </a:lnTo>
                  <a:lnTo>
                    <a:pt x="5474" y="35115"/>
                  </a:lnTo>
                  <a:lnTo>
                    <a:pt x="1520" y="45351"/>
                  </a:lnTo>
                  <a:lnTo>
                    <a:pt x="0" y="63719"/>
                  </a:lnTo>
                  <a:lnTo>
                    <a:pt x="2144" y="78759"/>
                  </a:lnTo>
                  <a:lnTo>
                    <a:pt x="11094" y="92970"/>
                  </a:lnTo>
                  <a:lnTo>
                    <a:pt x="24479" y="104931"/>
                  </a:lnTo>
                  <a:lnTo>
                    <a:pt x="39835" y="112598"/>
                  </a:lnTo>
                  <a:lnTo>
                    <a:pt x="57949" y="114595"/>
                  </a:lnTo>
                  <a:lnTo>
                    <a:pt x="86100" y="111752"/>
                  </a:lnTo>
                  <a:lnTo>
                    <a:pt x="94952" y="110128"/>
                  </a:lnTo>
                  <a:lnTo>
                    <a:pt x="120895" y="94358"/>
                  </a:lnTo>
                  <a:lnTo>
                    <a:pt x="132311" y="77796"/>
                  </a:lnTo>
                  <a:lnTo>
                    <a:pt x="136342" y="68440"/>
                  </a:lnTo>
                  <a:lnTo>
                    <a:pt x="137060" y="48638"/>
                  </a:lnTo>
                  <a:lnTo>
                    <a:pt x="131969" y="29488"/>
                  </a:lnTo>
                  <a:lnTo>
                    <a:pt x="122652" y="13922"/>
                  </a:lnTo>
                  <a:lnTo>
                    <a:pt x="109573" y="3711"/>
                  </a:lnTo>
                  <a:lnTo>
                    <a:pt x="102134" y="0"/>
                  </a:lnTo>
                  <a:lnTo>
                    <a:pt x="80698" y="1522"/>
                  </a:lnTo>
                  <a:lnTo>
                    <a:pt x="42807" y="116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409"/>
            <p:cNvSpPr/>
            <p:nvPr>
              <p:custDataLst>
                <p:tags r:id="rId86"/>
              </p:custDataLst>
            </p:nvPr>
          </p:nvSpPr>
          <p:spPr>
            <a:xfrm>
              <a:off x="7366000" y="37655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30507" y="883"/>
                  </a:lnTo>
                  <a:lnTo>
                    <a:pt x="57610" y="174"/>
                  </a:lnTo>
                  <a:lnTo>
                    <a:pt x="87528" y="3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410"/>
            <p:cNvSpPr/>
            <p:nvPr>
              <p:custDataLst>
                <p:tags r:id="rId87"/>
              </p:custDataLst>
            </p:nvPr>
          </p:nvSpPr>
          <p:spPr>
            <a:xfrm>
              <a:off x="7366000" y="37147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16607" y="705"/>
                  </a:lnTo>
                  <a:lnTo>
                    <a:pt x="48336" y="5467"/>
                  </a:lnTo>
                  <a:lnTo>
                    <a:pt x="78463" y="6234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3" name="SMARTInkShape-Group81"/>
          <p:cNvGrpSpPr/>
          <p:nvPr/>
        </p:nvGrpSpPr>
        <p:grpSpPr>
          <a:xfrm>
            <a:off x="5219700" y="4451350"/>
            <a:ext cx="101601" cy="95251"/>
            <a:chOff x="5219700" y="4451350"/>
            <a:chExt cx="101601" cy="95251"/>
          </a:xfrm>
        </p:grpSpPr>
        <p:sp>
          <p:nvSpPr>
            <p:cNvPr id="231" name="SMARTInkShape-411"/>
            <p:cNvSpPr/>
            <p:nvPr>
              <p:custDataLst>
                <p:tags r:id="rId83"/>
              </p:custDataLst>
            </p:nvPr>
          </p:nvSpPr>
          <p:spPr>
            <a:xfrm>
              <a:off x="5257800" y="4451350"/>
              <a:ext cx="19051" cy="95251"/>
            </a:xfrm>
            <a:custGeom>
              <a:avLst/>
              <a:gdLst/>
              <a:ahLst/>
              <a:cxnLst/>
              <a:rect l="0" t="0" r="0" b="0"/>
              <a:pathLst>
                <a:path w="19051" h="9525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12142" y="7526"/>
                  </a:lnTo>
                  <a:lnTo>
                    <a:pt x="4123" y="35353"/>
                  </a:lnTo>
                  <a:lnTo>
                    <a:pt x="1222" y="59707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412"/>
            <p:cNvSpPr/>
            <p:nvPr>
              <p:custDataLst>
                <p:tags r:id="rId84"/>
              </p:custDataLst>
            </p:nvPr>
          </p:nvSpPr>
          <p:spPr>
            <a:xfrm>
              <a:off x="5219700" y="4483492"/>
              <a:ext cx="101601" cy="5959"/>
            </a:xfrm>
            <a:custGeom>
              <a:avLst/>
              <a:gdLst/>
              <a:ahLst/>
              <a:cxnLst/>
              <a:rect l="0" t="0" r="0" b="0"/>
              <a:pathLst>
                <a:path w="101601" h="595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1411" y="1594"/>
                  </a:lnTo>
                  <a:lnTo>
                    <a:pt x="13815" y="0"/>
                  </a:lnTo>
                  <a:lnTo>
                    <a:pt x="22368" y="488"/>
                  </a:lnTo>
                  <a:lnTo>
                    <a:pt x="51237" y="5098"/>
                  </a:lnTo>
                  <a:lnTo>
                    <a:pt x="82608" y="5844"/>
                  </a:lnTo>
                  <a:lnTo>
                    <a:pt x="1016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SMARTInkShape-Group82"/>
          <p:cNvGrpSpPr/>
          <p:nvPr/>
        </p:nvGrpSpPr>
        <p:grpSpPr>
          <a:xfrm>
            <a:off x="5518150" y="4306183"/>
            <a:ext cx="330316" cy="303918"/>
            <a:chOff x="5518150" y="4306183"/>
            <a:chExt cx="330316" cy="303918"/>
          </a:xfrm>
        </p:grpSpPr>
        <p:sp>
          <p:nvSpPr>
            <p:cNvPr id="234" name="SMARTInkShape-413"/>
            <p:cNvSpPr/>
            <p:nvPr>
              <p:custDataLst>
                <p:tags r:id="rId78"/>
              </p:custDataLst>
            </p:nvPr>
          </p:nvSpPr>
          <p:spPr>
            <a:xfrm>
              <a:off x="5791200" y="430618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414"/>
            <p:cNvSpPr/>
            <p:nvPr>
              <p:custDataLst>
                <p:tags r:id="rId79"/>
              </p:custDataLst>
            </p:nvPr>
          </p:nvSpPr>
          <p:spPr>
            <a:xfrm>
              <a:off x="5765800" y="4521200"/>
              <a:ext cx="76201" cy="88901"/>
            </a:xfrm>
            <a:custGeom>
              <a:avLst/>
              <a:gdLst/>
              <a:ahLst/>
              <a:cxnLst/>
              <a:rect l="0" t="0" r="0" b="0"/>
              <a:pathLst>
                <a:path w="76201" h="889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3" y="10671"/>
                  </a:lnTo>
                  <a:lnTo>
                    <a:pt x="24386" y="35974"/>
                  </a:lnTo>
                  <a:lnTo>
                    <a:pt x="45504" y="62374"/>
                  </a:lnTo>
                  <a:lnTo>
                    <a:pt x="762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415"/>
            <p:cNvSpPr/>
            <p:nvPr>
              <p:custDataLst>
                <p:tags r:id="rId80"/>
              </p:custDataLst>
            </p:nvPr>
          </p:nvSpPr>
          <p:spPr>
            <a:xfrm>
              <a:off x="5734364" y="4381249"/>
              <a:ext cx="114102" cy="188119"/>
            </a:xfrm>
            <a:custGeom>
              <a:avLst/>
              <a:gdLst/>
              <a:ahLst/>
              <a:cxnLst/>
              <a:rect l="0" t="0" r="0" b="0"/>
              <a:pathLst>
                <a:path w="114102" h="188119">
                  <a:moveTo>
                    <a:pt x="69536" y="32001"/>
                  </a:moveTo>
                  <a:lnTo>
                    <a:pt x="69536" y="32001"/>
                  </a:lnTo>
                  <a:lnTo>
                    <a:pt x="75003" y="3390"/>
                  </a:lnTo>
                  <a:lnTo>
                    <a:pt x="73181" y="932"/>
                  </a:lnTo>
                  <a:lnTo>
                    <a:pt x="69850" y="0"/>
                  </a:lnTo>
                  <a:lnTo>
                    <a:pt x="65511" y="84"/>
                  </a:lnTo>
                  <a:lnTo>
                    <a:pt x="45922" y="13685"/>
                  </a:lnTo>
                  <a:lnTo>
                    <a:pt x="30348" y="33503"/>
                  </a:lnTo>
                  <a:lnTo>
                    <a:pt x="15430" y="59480"/>
                  </a:lnTo>
                  <a:lnTo>
                    <a:pt x="4097" y="89840"/>
                  </a:lnTo>
                  <a:lnTo>
                    <a:pt x="0" y="118385"/>
                  </a:lnTo>
                  <a:lnTo>
                    <a:pt x="1942" y="143772"/>
                  </a:lnTo>
                  <a:lnTo>
                    <a:pt x="9861" y="164462"/>
                  </a:lnTo>
                  <a:lnTo>
                    <a:pt x="16347" y="171814"/>
                  </a:lnTo>
                  <a:lnTo>
                    <a:pt x="32961" y="181864"/>
                  </a:lnTo>
                  <a:lnTo>
                    <a:pt x="58778" y="188118"/>
                  </a:lnTo>
                  <a:lnTo>
                    <a:pt x="75808" y="183936"/>
                  </a:lnTo>
                  <a:lnTo>
                    <a:pt x="84301" y="179858"/>
                  </a:lnTo>
                  <a:lnTo>
                    <a:pt x="97500" y="164037"/>
                  </a:lnTo>
                  <a:lnTo>
                    <a:pt x="107364" y="141483"/>
                  </a:lnTo>
                  <a:lnTo>
                    <a:pt x="114101" y="112645"/>
                  </a:lnTo>
                  <a:lnTo>
                    <a:pt x="113801" y="82894"/>
                  </a:lnTo>
                  <a:lnTo>
                    <a:pt x="108260" y="57442"/>
                  </a:lnTo>
                  <a:lnTo>
                    <a:pt x="98741" y="43779"/>
                  </a:lnTo>
                  <a:lnTo>
                    <a:pt x="92534" y="41969"/>
                  </a:lnTo>
                  <a:lnTo>
                    <a:pt x="63186" y="510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416"/>
            <p:cNvSpPr/>
            <p:nvPr>
              <p:custDataLst>
                <p:tags r:id="rId81"/>
              </p:custDataLst>
            </p:nvPr>
          </p:nvSpPr>
          <p:spPr>
            <a:xfrm>
              <a:off x="5518150" y="4351156"/>
              <a:ext cx="146051" cy="214495"/>
            </a:xfrm>
            <a:custGeom>
              <a:avLst/>
              <a:gdLst/>
              <a:ahLst/>
              <a:cxnLst/>
              <a:rect l="0" t="0" r="0" b="0"/>
              <a:pathLst>
                <a:path w="146051" h="214495">
                  <a:moveTo>
                    <a:pt x="0" y="17644"/>
                  </a:moveTo>
                  <a:lnTo>
                    <a:pt x="0" y="17644"/>
                  </a:lnTo>
                  <a:lnTo>
                    <a:pt x="6742" y="10902"/>
                  </a:lnTo>
                  <a:lnTo>
                    <a:pt x="24418" y="3338"/>
                  </a:lnTo>
                  <a:lnTo>
                    <a:pt x="54272" y="0"/>
                  </a:lnTo>
                  <a:lnTo>
                    <a:pt x="83186" y="5752"/>
                  </a:lnTo>
                  <a:lnTo>
                    <a:pt x="97179" y="14476"/>
                  </a:lnTo>
                  <a:lnTo>
                    <a:pt x="102886" y="19765"/>
                  </a:lnTo>
                  <a:lnTo>
                    <a:pt x="109227" y="33168"/>
                  </a:lnTo>
                  <a:lnTo>
                    <a:pt x="110918" y="40693"/>
                  </a:lnTo>
                  <a:lnTo>
                    <a:pt x="107152" y="58462"/>
                  </a:lnTo>
                  <a:lnTo>
                    <a:pt x="97013" y="78119"/>
                  </a:lnTo>
                  <a:lnTo>
                    <a:pt x="71470" y="108313"/>
                  </a:lnTo>
                  <a:lnTo>
                    <a:pt x="43676" y="134036"/>
                  </a:lnTo>
                  <a:lnTo>
                    <a:pt x="27680" y="150516"/>
                  </a:lnTo>
                  <a:lnTo>
                    <a:pt x="26214" y="154203"/>
                  </a:lnTo>
                  <a:lnTo>
                    <a:pt x="25943" y="157367"/>
                  </a:lnTo>
                  <a:lnTo>
                    <a:pt x="27878" y="159476"/>
                  </a:lnTo>
                  <a:lnTo>
                    <a:pt x="35674" y="161819"/>
                  </a:lnTo>
                  <a:lnTo>
                    <a:pt x="67359" y="164029"/>
                  </a:lnTo>
                  <a:lnTo>
                    <a:pt x="93022" y="169360"/>
                  </a:lnTo>
                  <a:lnTo>
                    <a:pt x="123215" y="183445"/>
                  </a:lnTo>
                  <a:lnTo>
                    <a:pt x="136697" y="195652"/>
                  </a:lnTo>
                  <a:lnTo>
                    <a:pt x="143279" y="206324"/>
                  </a:lnTo>
                  <a:lnTo>
                    <a:pt x="146050" y="2144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417"/>
            <p:cNvSpPr/>
            <p:nvPr>
              <p:custDataLst>
                <p:tags r:id="rId82"/>
              </p:custDataLst>
            </p:nvPr>
          </p:nvSpPr>
          <p:spPr>
            <a:xfrm>
              <a:off x="5549900" y="4425950"/>
              <a:ext cx="25401" cy="127001"/>
            </a:xfrm>
            <a:custGeom>
              <a:avLst/>
              <a:gdLst/>
              <a:ahLst/>
              <a:cxnLst/>
              <a:rect l="0" t="0" r="0" b="0"/>
              <a:pathLst>
                <a:path w="25401" h="127001">
                  <a:moveTo>
                    <a:pt x="25400" y="0"/>
                  </a:moveTo>
                  <a:lnTo>
                    <a:pt x="25400" y="0"/>
                  </a:lnTo>
                  <a:lnTo>
                    <a:pt x="19624" y="25348"/>
                  </a:lnTo>
                  <a:lnTo>
                    <a:pt x="10205" y="54155"/>
                  </a:lnTo>
                  <a:lnTo>
                    <a:pt x="3337" y="83622"/>
                  </a:lnTo>
                  <a:lnTo>
                    <a:pt x="660" y="111376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2" name="SMARTInkShape-Group83"/>
          <p:cNvGrpSpPr/>
          <p:nvPr/>
        </p:nvGrpSpPr>
        <p:grpSpPr>
          <a:xfrm>
            <a:off x="6000750" y="4429230"/>
            <a:ext cx="107951" cy="72921"/>
            <a:chOff x="6000750" y="4429230"/>
            <a:chExt cx="107951" cy="72921"/>
          </a:xfrm>
        </p:grpSpPr>
        <p:sp>
          <p:nvSpPr>
            <p:cNvPr id="240" name="SMARTInkShape-418"/>
            <p:cNvSpPr/>
            <p:nvPr>
              <p:custDataLst>
                <p:tags r:id="rId76"/>
              </p:custDataLst>
            </p:nvPr>
          </p:nvSpPr>
          <p:spPr>
            <a:xfrm>
              <a:off x="6000750" y="44894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6039" y="705"/>
                  </a:lnTo>
                  <a:lnTo>
                    <a:pt x="57694" y="5026"/>
                  </a:lnTo>
                  <a:lnTo>
                    <a:pt x="87753" y="9460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419"/>
            <p:cNvSpPr/>
            <p:nvPr>
              <p:custDataLst>
                <p:tags r:id="rId77"/>
              </p:custDataLst>
            </p:nvPr>
          </p:nvSpPr>
          <p:spPr>
            <a:xfrm>
              <a:off x="6026150" y="4429230"/>
              <a:ext cx="82551" cy="22121"/>
            </a:xfrm>
            <a:custGeom>
              <a:avLst/>
              <a:gdLst/>
              <a:ahLst/>
              <a:cxnLst/>
              <a:rect l="0" t="0" r="0" b="0"/>
              <a:pathLst>
                <a:path w="82551" h="22121">
                  <a:moveTo>
                    <a:pt x="0" y="9420"/>
                  </a:moveTo>
                  <a:lnTo>
                    <a:pt x="0" y="9420"/>
                  </a:lnTo>
                  <a:lnTo>
                    <a:pt x="28129" y="0"/>
                  </a:lnTo>
                  <a:lnTo>
                    <a:pt x="39313" y="1235"/>
                  </a:lnTo>
                  <a:lnTo>
                    <a:pt x="68128" y="14762"/>
                  </a:lnTo>
                  <a:lnTo>
                    <a:pt x="82550" y="22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3" name="SMARTInkShape-420"/>
          <p:cNvSpPr/>
          <p:nvPr>
            <p:custDataLst>
              <p:tags r:id="rId11"/>
            </p:custDataLst>
          </p:nvPr>
        </p:nvSpPr>
        <p:spPr>
          <a:xfrm>
            <a:off x="6282555" y="4394200"/>
            <a:ext cx="153506" cy="152296"/>
          </a:xfrm>
          <a:custGeom>
            <a:avLst/>
            <a:gdLst/>
            <a:ahLst/>
            <a:cxnLst/>
            <a:rect l="0" t="0" r="0" b="0"/>
            <a:pathLst>
              <a:path w="153506" h="152296">
                <a:moveTo>
                  <a:pt x="61095" y="6350"/>
                </a:moveTo>
                <a:lnTo>
                  <a:pt x="61095" y="6350"/>
                </a:lnTo>
                <a:lnTo>
                  <a:pt x="61095" y="2979"/>
                </a:lnTo>
                <a:lnTo>
                  <a:pt x="60389" y="1986"/>
                </a:lnTo>
                <a:lnTo>
                  <a:pt x="59213" y="1324"/>
                </a:lnTo>
                <a:lnTo>
                  <a:pt x="57724" y="883"/>
                </a:lnTo>
                <a:lnTo>
                  <a:pt x="45515" y="10375"/>
                </a:lnTo>
                <a:lnTo>
                  <a:pt x="21750" y="36706"/>
                </a:lnTo>
                <a:lnTo>
                  <a:pt x="2478" y="67947"/>
                </a:lnTo>
                <a:lnTo>
                  <a:pt x="0" y="90876"/>
                </a:lnTo>
                <a:lnTo>
                  <a:pt x="1315" y="102917"/>
                </a:lnTo>
                <a:lnTo>
                  <a:pt x="12183" y="123823"/>
                </a:lnTo>
                <a:lnTo>
                  <a:pt x="20021" y="133348"/>
                </a:lnTo>
                <a:lnTo>
                  <a:pt x="40017" y="145814"/>
                </a:lnTo>
                <a:lnTo>
                  <a:pt x="62310" y="152295"/>
                </a:lnTo>
                <a:lnTo>
                  <a:pt x="93989" y="151271"/>
                </a:lnTo>
                <a:lnTo>
                  <a:pt x="112638" y="145783"/>
                </a:lnTo>
                <a:lnTo>
                  <a:pt x="128454" y="132997"/>
                </a:lnTo>
                <a:lnTo>
                  <a:pt x="141127" y="114848"/>
                </a:lnTo>
                <a:lnTo>
                  <a:pt x="149111" y="92671"/>
                </a:lnTo>
                <a:lnTo>
                  <a:pt x="153130" y="68704"/>
                </a:lnTo>
                <a:lnTo>
                  <a:pt x="153505" y="45351"/>
                </a:lnTo>
                <a:lnTo>
                  <a:pt x="148968" y="25565"/>
                </a:lnTo>
                <a:lnTo>
                  <a:pt x="144371" y="18455"/>
                </a:lnTo>
                <a:lnTo>
                  <a:pt x="131738" y="8672"/>
                </a:lnTo>
                <a:lnTo>
                  <a:pt x="103454" y="1713"/>
                </a:lnTo>
                <a:lnTo>
                  <a:pt x="92845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4" name="SMARTInkShape-421"/>
          <p:cNvSpPr/>
          <p:nvPr>
            <p:custDataLst>
              <p:tags r:id="rId12"/>
            </p:custDataLst>
          </p:nvPr>
        </p:nvSpPr>
        <p:spPr>
          <a:xfrm>
            <a:off x="6464300" y="3956050"/>
            <a:ext cx="266701" cy="19051"/>
          </a:xfrm>
          <a:custGeom>
            <a:avLst/>
            <a:gdLst/>
            <a:ahLst/>
            <a:cxnLst/>
            <a:rect l="0" t="0" r="0" b="0"/>
            <a:pathLst>
              <a:path w="266701" h="19051">
                <a:moveTo>
                  <a:pt x="0" y="19050"/>
                </a:moveTo>
                <a:lnTo>
                  <a:pt x="0" y="19050"/>
                </a:lnTo>
                <a:lnTo>
                  <a:pt x="3371" y="15679"/>
                </a:lnTo>
                <a:lnTo>
                  <a:pt x="15580" y="13583"/>
                </a:lnTo>
                <a:lnTo>
                  <a:pt x="39346" y="12962"/>
                </a:lnTo>
                <a:lnTo>
                  <a:pt x="66170" y="12816"/>
                </a:lnTo>
                <a:lnTo>
                  <a:pt x="82214" y="12777"/>
                </a:lnTo>
                <a:lnTo>
                  <a:pt x="99259" y="12751"/>
                </a:lnTo>
                <a:lnTo>
                  <a:pt x="116973" y="12734"/>
                </a:lnTo>
                <a:lnTo>
                  <a:pt x="135131" y="12723"/>
                </a:lnTo>
                <a:lnTo>
                  <a:pt x="152882" y="12716"/>
                </a:lnTo>
                <a:lnTo>
                  <a:pt x="170361" y="12710"/>
                </a:lnTo>
                <a:lnTo>
                  <a:pt x="187657" y="12707"/>
                </a:lnTo>
                <a:lnTo>
                  <a:pt x="216283" y="10821"/>
                </a:lnTo>
                <a:lnTo>
                  <a:pt x="246587" y="5793"/>
                </a:lnTo>
                <a:lnTo>
                  <a:pt x="2667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5" name="SMARTInkShape-422"/>
          <p:cNvSpPr/>
          <p:nvPr>
            <p:custDataLst>
              <p:tags r:id="rId13"/>
            </p:custDataLst>
          </p:nvPr>
        </p:nvSpPr>
        <p:spPr>
          <a:xfrm>
            <a:off x="7349427" y="1314450"/>
            <a:ext cx="1430571" cy="1234386"/>
          </a:xfrm>
          <a:custGeom>
            <a:avLst/>
            <a:gdLst/>
            <a:ahLst/>
            <a:cxnLst/>
            <a:rect l="0" t="0" r="0" b="0"/>
            <a:pathLst>
              <a:path w="1430571" h="1234386">
                <a:moveTo>
                  <a:pt x="397573" y="0"/>
                </a:moveTo>
                <a:lnTo>
                  <a:pt x="397573" y="0"/>
                </a:lnTo>
                <a:lnTo>
                  <a:pt x="376877" y="0"/>
                </a:lnTo>
                <a:lnTo>
                  <a:pt x="360492" y="0"/>
                </a:lnTo>
                <a:lnTo>
                  <a:pt x="343219" y="1411"/>
                </a:lnTo>
                <a:lnTo>
                  <a:pt x="325353" y="3763"/>
                </a:lnTo>
                <a:lnTo>
                  <a:pt x="307093" y="6742"/>
                </a:lnTo>
                <a:lnTo>
                  <a:pt x="288570" y="14372"/>
                </a:lnTo>
                <a:lnTo>
                  <a:pt x="269871" y="25104"/>
                </a:lnTo>
                <a:lnTo>
                  <a:pt x="251055" y="37903"/>
                </a:lnTo>
                <a:lnTo>
                  <a:pt x="232161" y="57724"/>
                </a:lnTo>
                <a:lnTo>
                  <a:pt x="213215" y="82227"/>
                </a:lnTo>
                <a:lnTo>
                  <a:pt x="194234" y="109851"/>
                </a:lnTo>
                <a:lnTo>
                  <a:pt x="173819" y="143084"/>
                </a:lnTo>
                <a:lnTo>
                  <a:pt x="152448" y="180056"/>
                </a:lnTo>
                <a:lnTo>
                  <a:pt x="130440" y="219521"/>
                </a:lnTo>
                <a:lnTo>
                  <a:pt x="108006" y="263469"/>
                </a:lnTo>
                <a:lnTo>
                  <a:pt x="85290" y="310407"/>
                </a:lnTo>
                <a:lnTo>
                  <a:pt x="62384" y="359338"/>
                </a:lnTo>
                <a:lnTo>
                  <a:pt x="43585" y="409598"/>
                </a:lnTo>
                <a:lnTo>
                  <a:pt x="27526" y="460743"/>
                </a:lnTo>
                <a:lnTo>
                  <a:pt x="13292" y="512479"/>
                </a:lnTo>
                <a:lnTo>
                  <a:pt x="5213" y="563197"/>
                </a:lnTo>
                <a:lnTo>
                  <a:pt x="1239" y="613237"/>
                </a:lnTo>
                <a:lnTo>
                  <a:pt x="0" y="662824"/>
                </a:lnTo>
                <a:lnTo>
                  <a:pt x="6229" y="714933"/>
                </a:lnTo>
                <a:lnTo>
                  <a:pt x="17439" y="768722"/>
                </a:lnTo>
                <a:lnTo>
                  <a:pt x="31967" y="823631"/>
                </a:lnTo>
                <a:lnTo>
                  <a:pt x="51530" y="875054"/>
                </a:lnTo>
                <a:lnTo>
                  <a:pt x="74450" y="924153"/>
                </a:lnTo>
                <a:lnTo>
                  <a:pt x="99607" y="971702"/>
                </a:lnTo>
                <a:lnTo>
                  <a:pt x="129079" y="1013985"/>
                </a:lnTo>
                <a:lnTo>
                  <a:pt x="161428" y="1052756"/>
                </a:lnTo>
                <a:lnTo>
                  <a:pt x="195692" y="1089188"/>
                </a:lnTo>
                <a:lnTo>
                  <a:pt x="236175" y="1121236"/>
                </a:lnTo>
                <a:lnTo>
                  <a:pt x="280802" y="1150363"/>
                </a:lnTo>
                <a:lnTo>
                  <a:pt x="328192" y="1177542"/>
                </a:lnTo>
                <a:lnTo>
                  <a:pt x="380952" y="1198483"/>
                </a:lnTo>
                <a:lnTo>
                  <a:pt x="437293" y="1215267"/>
                </a:lnTo>
                <a:lnTo>
                  <a:pt x="496020" y="1229278"/>
                </a:lnTo>
                <a:lnTo>
                  <a:pt x="557748" y="1234385"/>
                </a:lnTo>
                <a:lnTo>
                  <a:pt x="621479" y="1233557"/>
                </a:lnTo>
                <a:lnTo>
                  <a:pt x="686544" y="1228771"/>
                </a:lnTo>
                <a:lnTo>
                  <a:pt x="751086" y="1217114"/>
                </a:lnTo>
                <a:lnTo>
                  <a:pt x="815282" y="1200876"/>
                </a:lnTo>
                <a:lnTo>
                  <a:pt x="879246" y="1181584"/>
                </a:lnTo>
                <a:lnTo>
                  <a:pt x="939527" y="1154612"/>
                </a:lnTo>
                <a:lnTo>
                  <a:pt x="997353" y="1122519"/>
                </a:lnTo>
                <a:lnTo>
                  <a:pt x="1053543" y="1087013"/>
                </a:lnTo>
                <a:lnTo>
                  <a:pt x="1105820" y="1045703"/>
                </a:lnTo>
                <a:lnTo>
                  <a:pt x="1155488" y="1000524"/>
                </a:lnTo>
                <a:lnTo>
                  <a:pt x="1203416" y="952766"/>
                </a:lnTo>
                <a:lnTo>
                  <a:pt x="1245952" y="899761"/>
                </a:lnTo>
                <a:lnTo>
                  <a:pt x="1284892" y="843257"/>
                </a:lnTo>
                <a:lnTo>
                  <a:pt x="1321436" y="784421"/>
                </a:lnTo>
                <a:lnTo>
                  <a:pt x="1352148" y="722620"/>
                </a:lnTo>
                <a:lnTo>
                  <a:pt x="1378974" y="658841"/>
                </a:lnTo>
                <a:lnTo>
                  <a:pt x="1403206" y="593744"/>
                </a:lnTo>
                <a:lnTo>
                  <a:pt x="1417951" y="533413"/>
                </a:lnTo>
                <a:lnTo>
                  <a:pt x="1426369" y="476259"/>
                </a:lnTo>
                <a:lnTo>
                  <a:pt x="1430570" y="421222"/>
                </a:lnTo>
                <a:lnTo>
                  <a:pt x="1424199" y="371126"/>
                </a:lnTo>
                <a:lnTo>
                  <a:pt x="1410779" y="324323"/>
                </a:lnTo>
                <a:lnTo>
                  <a:pt x="1392660" y="279715"/>
                </a:lnTo>
                <a:lnTo>
                  <a:pt x="1362237" y="242216"/>
                </a:lnTo>
                <a:lnTo>
                  <a:pt x="1323609" y="209455"/>
                </a:lnTo>
                <a:lnTo>
                  <a:pt x="1279515" y="179853"/>
                </a:lnTo>
                <a:lnTo>
                  <a:pt x="1250117" y="160119"/>
                </a:lnTo>
                <a:lnTo>
                  <a:pt x="1191323" y="1206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0" name="SMARTInkShape-Group87"/>
          <p:cNvGrpSpPr/>
          <p:nvPr/>
        </p:nvGrpSpPr>
        <p:grpSpPr>
          <a:xfrm>
            <a:off x="3689971" y="5010150"/>
            <a:ext cx="215280" cy="419101"/>
            <a:chOff x="3689971" y="5010150"/>
            <a:chExt cx="215280" cy="419101"/>
          </a:xfrm>
        </p:grpSpPr>
        <p:sp>
          <p:nvSpPr>
            <p:cNvPr id="246" name="SMARTInkShape-423"/>
            <p:cNvSpPr/>
            <p:nvPr>
              <p:custDataLst>
                <p:tags r:id="rId72"/>
              </p:custDataLst>
            </p:nvPr>
          </p:nvSpPr>
          <p:spPr>
            <a:xfrm>
              <a:off x="3810000" y="5010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424"/>
            <p:cNvSpPr/>
            <p:nvPr>
              <p:custDataLst>
                <p:tags r:id="rId73"/>
              </p:custDataLst>
            </p:nvPr>
          </p:nvSpPr>
          <p:spPr>
            <a:xfrm>
              <a:off x="3740150" y="50101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425"/>
            <p:cNvSpPr/>
            <p:nvPr>
              <p:custDataLst>
                <p:tags r:id="rId74"/>
              </p:custDataLst>
            </p:nvPr>
          </p:nvSpPr>
          <p:spPr>
            <a:xfrm>
              <a:off x="3803650" y="5283200"/>
              <a:ext cx="101601" cy="146051"/>
            </a:xfrm>
            <a:custGeom>
              <a:avLst/>
              <a:gdLst/>
              <a:ahLst/>
              <a:cxnLst/>
              <a:rect l="0" t="0" r="0" b="0"/>
              <a:pathLst>
                <a:path w="101601" h="146051">
                  <a:moveTo>
                    <a:pt x="0" y="0"/>
                  </a:moveTo>
                  <a:lnTo>
                    <a:pt x="0" y="0"/>
                  </a:lnTo>
                  <a:lnTo>
                    <a:pt x="10670" y="14433"/>
                  </a:lnTo>
                  <a:lnTo>
                    <a:pt x="24799" y="44258"/>
                  </a:lnTo>
                  <a:lnTo>
                    <a:pt x="34305" y="69765"/>
                  </a:lnTo>
                  <a:lnTo>
                    <a:pt x="45586" y="95212"/>
                  </a:lnTo>
                  <a:lnTo>
                    <a:pt x="67208" y="123226"/>
                  </a:lnTo>
                  <a:lnTo>
                    <a:pt x="88953" y="140810"/>
                  </a:lnTo>
                  <a:lnTo>
                    <a:pt x="10160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426"/>
            <p:cNvSpPr/>
            <p:nvPr>
              <p:custDataLst>
                <p:tags r:id="rId75"/>
              </p:custDataLst>
            </p:nvPr>
          </p:nvSpPr>
          <p:spPr>
            <a:xfrm>
              <a:off x="3689971" y="5132516"/>
              <a:ext cx="192167" cy="243718"/>
            </a:xfrm>
            <a:custGeom>
              <a:avLst/>
              <a:gdLst/>
              <a:ahLst/>
              <a:cxnLst/>
              <a:rect l="0" t="0" r="0" b="0"/>
              <a:pathLst>
                <a:path w="192167" h="243718">
                  <a:moveTo>
                    <a:pt x="139079" y="42734"/>
                  </a:moveTo>
                  <a:lnTo>
                    <a:pt x="139079" y="42734"/>
                  </a:lnTo>
                  <a:lnTo>
                    <a:pt x="138374" y="23867"/>
                  </a:lnTo>
                  <a:lnTo>
                    <a:pt x="135708" y="14123"/>
                  </a:lnTo>
                  <a:lnTo>
                    <a:pt x="130290" y="6970"/>
                  </a:lnTo>
                  <a:lnTo>
                    <a:pt x="126870" y="4074"/>
                  </a:lnTo>
                  <a:lnTo>
                    <a:pt x="117425" y="857"/>
                  </a:lnTo>
                  <a:lnTo>
                    <a:pt x="111943" y="0"/>
                  </a:lnTo>
                  <a:lnTo>
                    <a:pt x="87373" y="8905"/>
                  </a:lnTo>
                  <a:lnTo>
                    <a:pt x="57750" y="35062"/>
                  </a:lnTo>
                  <a:lnTo>
                    <a:pt x="37081" y="61431"/>
                  </a:lnTo>
                  <a:lnTo>
                    <a:pt x="26630" y="76366"/>
                  </a:lnTo>
                  <a:lnTo>
                    <a:pt x="18252" y="93377"/>
                  </a:lnTo>
                  <a:lnTo>
                    <a:pt x="11255" y="111774"/>
                  </a:lnTo>
                  <a:lnTo>
                    <a:pt x="5180" y="131094"/>
                  </a:lnTo>
                  <a:lnTo>
                    <a:pt x="1835" y="148207"/>
                  </a:lnTo>
                  <a:lnTo>
                    <a:pt x="0" y="178511"/>
                  </a:lnTo>
                  <a:lnTo>
                    <a:pt x="7181" y="202327"/>
                  </a:lnTo>
                  <a:lnTo>
                    <a:pt x="21191" y="221614"/>
                  </a:lnTo>
                  <a:lnTo>
                    <a:pt x="41529" y="237242"/>
                  </a:lnTo>
                  <a:lnTo>
                    <a:pt x="64679" y="243717"/>
                  </a:lnTo>
                  <a:lnTo>
                    <a:pt x="89785" y="243537"/>
                  </a:lnTo>
                  <a:lnTo>
                    <a:pt x="117405" y="238754"/>
                  </a:lnTo>
                  <a:lnTo>
                    <a:pt x="144263" y="224398"/>
                  </a:lnTo>
                  <a:lnTo>
                    <a:pt x="167489" y="203201"/>
                  </a:lnTo>
                  <a:lnTo>
                    <a:pt x="182515" y="177317"/>
                  </a:lnTo>
                  <a:lnTo>
                    <a:pt x="190134" y="145588"/>
                  </a:lnTo>
                  <a:lnTo>
                    <a:pt x="192166" y="128237"/>
                  </a:lnTo>
                  <a:lnTo>
                    <a:pt x="191403" y="110319"/>
                  </a:lnTo>
                  <a:lnTo>
                    <a:pt x="188779" y="92024"/>
                  </a:lnTo>
                  <a:lnTo>
                    <a:pt x="184912" y="73477"/>
                  </a:lnTo>
                  <a:lnTo>
                    <a:pt x="171209" y="45344"/>
                  </a:lnTo>
                  <a:lnTo>
                    <a:pt x="154065" y="26255"/>
                  </a:lnTo>
                  <a:lnTo>
                    <a:pt x="137038" y="17771"/>
                  </a:lnTo>
                  <a:lnTo>
                    <a:pt x="129251" y="17625"/>
                  </a:lnTo>
                  <a:lnTo>
                    <a:pt x="100979" y="300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7" name="SMARTInkShape-Group88"/>
          <p:cNvGrpSpPr/>
          <p:nvPr/>
        </p:nvGrpSpPr>
        <p:grpSpPr>
          <a:xfrm>
            <a:off x="4057650" y="5036228"/>
            <a:ext cx="457201" cy="431123"/>
            <a:chOff x="4057650" y="5036228"/>
            <a:chExt cx="457201" cy="431123"/>
          </a:xfrm>
        </p:grpSpPr>
        <p:sp>
          <p:nvSpPr>
            <p:cNvPr id="251" name="SMARTInkShape-427"/>
            <p:cNvSpPr/>
            <p:nvPr>
              <p:custDataLst>
                <p:tags r:id="rId66"/>
              </p:custDataLst>
            </p:nvPr>
          </p:nvSpPr>
          <p:spPr>
            <a:xfrm>
              <a:off x="4102980" y="5207000"/>
              <a:ext cx="11821" cy="82551"/>
            </a:xfrm>
            <a:custGeom>
              <a:avLst/>
              <a:gdLst/>
              <a:ahLst/>
              <a:cxnLst/>
              <a:rect l="0" t="0" r="0" b="0"/>
              <a:pathLst>
                <a:path w="11821" h="82551">
                  <a:moveTo>
                    <a:pt x="5470" y="0"/>
                  </a:moveTo>
                  <a:lnTo>
                    <a:pt x="5470" y="0"/>
                  </a:lnTo>
                  <a:lnTo>
                    <a:pt x="3589" y="12552"/>
                  </a:lnTo>
                  <a:lnTo>
                    <a:pt x="3" y="38071"/>
                  </a:lnTo>
                  <a:lnTo>
                    <a:pt x="0" y="62788"/>
                  </a:lnTo>
                  <a:lnTo>
                    <a:pt x="2569" y="72826"/>
                  </a:lnTo>
                  <a:lnTo>
                    <a:pt x="6062" y="78229"/>
                  </a:lnTo>
                  <a:lnTo>
                    <a:pt x="1182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428"/>
            <p:cNvSpPr/>
            <p:nvPr>
              <p:custDataLst>
                <p:tags r:id="rId67"/>
              </p:custDataLst>
            </p:nvPr>
          </p:nvSpPr>
          <p:spPr>
            <a:xfrm>
              <a:off x="4057650" y="5245100"/>
              <a:ext cx="107951" cy="11806"/>
            </a:xfrm>
            <a:custGeom>
              <a:avLst/>
              <a:gdLst/>
              <a:ahLst/>
              <a:cxnLst/>
              <a:rect l="0" t="0" r="0" b="0"/>
              <a:pathLst>
                <a:path w="107951" h="11806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638" y="7839"/>
                  </a:lnTo>
                  <a:lnTo>
                    <a:pt x="60696" y="11740"/>
                  </a:lnTo>
                  <a:lnTo>
                    <a:pt x="87640" y="11805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429"/>
            <p:cNvSpPr/>
            <p:nvPr>
              <p:custDataLst>
                <p:tags r:id="rId68"/>
              </p:custDataLst>
            </p:nvPr>
          </p:nvSpPr>
          <p:spPr>
            <a:xfrm>
              <a:off x="4369906" y="5099050"/>
              <a:ext cx="17945" cy="120651"/>
            </a:xfrm>
            <a:custGeom>
              <a:avLst/>
              <a:gdLst/>
              <a:ahLst/>
              <a:cxnLst/>
              <a:rect l="0" t="0" r="0" b="0"/>
              <a:pathLst>
                <a:path w="17945" h="120651">
                  <a:moveTo>
                    <a:pt x="17944" y="0"/>
                  </a:moveTo>
                  <a:lnTo>
                    <a:pt x="17944" y="0"/>
                  </a:lnTo>
                  <a:lnTo>
                    <a:pt x="14573" y="29886"/>
                  </a:lnTo>
                  <a:lnTo>
                    <a:pt x="5735" y="56990"/>
                  </a:lnTo>
                  <a:lnTo>
                    <a:pt x="921" y="83992"/>
                  </a:lnTo>
                  <a:lnTo>
                    <a:pt x="0" y="107555"/>
                  </a:lnTo>
                  <a:lnTo>
                    <a:pt x="5244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430"/>
            <p:cNvSpPr/>
            <p:nvPr>
              <p:custDataLst>
                <p:tags r:id="rId69"/>
              </p:custDataLst>
            </p:nvPr>
          </p:nvSpPr>
          <p:spPr>
            <a:xfrm>
              <a:off x="4349750" y="5036228"/>
              <a:ext cx="120651" cy="208873"/>
            </a:xfrm>
            <a:custGeom>
              <a:avLst/>
              <a:gdLst/>
              <a:ahLst/>
              <a:cxnLst/>
              <a:rect l="0" t="0" r="0" b="0"/>
              <a:pathLst>
                <a:path w="120651" h="208873">
                  <a:moveTo>
                    <a:pt x="0" y="24722"/>
                  </a:moveTo>
                  <a:lnTo>
                    <a:pt x="0" y="24722"/>
                  </a:lnTo>
                  <a:lnTo>
                    <a:pt x="0" y="17980"/>
                  </a:lnTo>
                  <a:lnTo>
                    <a:pt x="3763" y="10907"/>
                  </a:lnTo>
                  <a:lnTo>
                    <a:pt x="6742" y="7046"/>
                  </a:lnTo>
                  <a:lnTo>
                    <a:pt x="15697" y="2754"/>
                  </a:lnTo>
                  <a:lnTo>
                    <a:pt x="42063" y="0"/>
                  </a:lnTo>
                  <a:lnTo>
                    <a:pt x="56089" y="5268"/>
                  </a:lnTo>
                  <a:lnTo>
                    <a:pt x="67967" y="13959"/>
                  </a:lnTo>
                  <a:lnTo>
                    <a:pt x="75598" y="22525"/>
                  </a:lnTo>
                  <a:lnTo>
                    <a:pt x="79460" y="34800"/>
                  </a:lnTo>
                  <a:lnTo>
                    <a:pt x="80490" y="42024"/>
                  </a:lnTo>
                  <a:lnTo>
                    <a:pt x="74109" y="59457"/>
                  </a:lnTo>
                  <a:lnTo>
                    <a:pt x="54649" y="87225"/>
                  </a:lnTo>
                  <a:lnTo>
                    <a:pt x="26160" y="115149"/>
                  </a:lnTo>
                  <a:lnTo>
                    <a:pt x="18682" y="125120"/>
                  </a:lnTo>
                  <a:lnTo>
                    <a:pt x="16688" y="129754"/>
                  </a:lnTo>
                  <a:lnTo>
                    <a:pt x="16770" y="133548"/>
                  </a:lnTo>
                  <a:lnTo>
                    <a:pt x="18236" y="136784"/>
                  </a:lnTo>
                  <a:lnTo>
                    <a:pt x="20624" y="139647"/>
                  </a:lnTo>
                  <a:lnTo>
                    <a:pt x="44734" y="154380"/>
                  </a:lnTo>
                  <a:lnTo>
                    <a:pt x="74793" y="168997"/>
                  </a:lnTo>
                  <a:lnTo>
                    <a:pt x="92952" y="178478"/>
                  </a:lnTo>
                  <a:lnTo>
                    <a:pt x="115911" y="197996"/>
                  </a:lnTo>
                  <a:lnTo>
                    <a:pt x="118544" y="202392"/>
                  </a:lnTo>
                  <a:lnTo>
                    <a:pt x="120650" y="2088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431"/>
            <p:cNvSpPr/>
            <p:nvPr>
              <p:custDataLst>
                <p:tags r:id="rId70"/>
              </p:custDataLst>
            </p:nvPr>
          </p:nvSpPr>
          <p:spPr>
            <a:xfrm>
              <a:off x="4330700" y="5265033"/>
              <a:ext cx="184151" cy="10865"/>
            </a:xfrm>
            <a:custGeom>
              <a:avLst/>
              <a:gdLst/>
              <a:ahLst/>
              <a:cxnLst/>
              <a:rect l="0" t="0" r="0" b="0"/>
              <a:pathLst>
                <a:path w="184151" h="10865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27451" y="3655"/>
                  </a:lnTo>
                  <a:lnTo>
                    <a:pt x="48183" y="4662"/>
                  </a:lnTo>
                  <a:lnTo>
                    <a:pt x="71509" y="6991"/>
                  </a:lnTo>
                  <a:lnTo>
                    <a:pt x="95987" y="9672"/>
                  </a:lnTo>
                  <a:lnTo>
                    <a:pt x="120977" y="10864"/>
                  </a:lnTo>
                  <a:lnTo>
                    <a:pt x="152105" y="8163"/>
                  </a:lnTo>
                  <a:lnTo>
                    <a:pt x="1841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432"/>
            <p:cNvSpPr/>
            <p:nvPr>
              <p:custDataLst>
                <p:tags r:id="rId71"/>
              </p:custDataLst>
            </p:nvPr>
          </p:nvSpPr>
          <p:spPr>
            <a:xfrm>
              <a:off x="4355242" y="5365750"/>
              <a:ext cx="96109" cy="101601"/>
            </a:xfrm>
            <a:custGeom>
              <a:avLst/>
              <a:gdLst/>
              <a:ahLst/>
              <a:cxnLst/>
              <a:rect l="0" t="0" r="0" b="0"/>
              <a:pathLst>
                <a:path w="96109" h="101601">
                  <a:moveTo>
                    <a:pt x="26258" y="0"/>
                  </a:moveTo>
                  <a:lnTo>
                    <a:pt x="26258" y="0"/>
                  </a:lnTo>
                  <a:lnTo>
                    <a:pt x="17420" y="26515"/>
                  </a:lnTo>
                  <a:lnTo>
                    <a:pt x="8546" y="51726"/>
                  </a:lnTo>
                  <a:lnTo>
                    <a:pt x="0" y="73574"/>
                  </a:lnTo>
                  <a:lnTo>
                    <a:pt x="7" y="84675"/>
                  </a:lnTo>
                  <a:lnTo>
                    <a:pt x="1701" y="88905"/>
                  </a:lnTo>
                  <a:lnTo>
                    <a:pt x="7348" y="95488"/>
                  </a:lnTo>
                  <a:lnTo>
                    <a:pt x="18324" y="98883"/>
                  </a:lnTo>
                  <a:lnTo>
                    <a:pt x="31904" y="99687"/>
                  </a:lnTo>
                  <a:lnTo>
                    <a:pt x="50744" y="97583"/>
                  </a:lnTo>
                  <a:lnTo>
                    <a:pt x="81349" y="101303"/>
                  </a:lnTo>
                  <a:lnTo>
                    <a:pt x="9610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3" name="SMARTInkShape-Group89"/>
          <p:cNvGrpSpPr/>
          <p:nvPr/>
        </p:nvGrpSpPr>
        <p:grpSpPr>
          <a:xfrm>
            <a:off x="4697693" y="5029278"/>
            <a:ext cx="407708" cy="349173"/>
            <a:chOff x="4697693" y="5029278"/>
            <a:chExt cx="407708" cy="349173"/>
          </a:xfrm>
        </p:grpSpPr>
        <p:sp>
          <p:nvSpPr>
            <p:cNvPr id="258" name="SMARTInkShape-433"/>
            <p:cNvSpPr/>
            <p:nvPr>
              <p:custDataLst>
                <p:tags r:id="rId61"/>
              </p:custDataLst>
            </p:nvPr>
          </p:nvSpPr>
          <p:spPr>
            <a:xfrm>
              <a:off x="4697693" y="5145613"/>
              <a:ext cx="135616" cy="209321"/>
            </a:xfrm>
            <a:custGeom>
              <a:avLst/>
              <a:gdLst/>
              <a:ahLst/>
              <a:cxnLst/>
              <a:rect l="0" t="0" r="0" b="0"/>
              <a:pathLst>
                <a:path w="135616" h="209321">
                  <a:moveTo>
                    <a:pt x="71157" y="23287"/>
                  </a:moveTo>
                  <a:lnTo>
                    <a:pt x="71157" y="23287"/>
                  </a:lnTo>
                  <a:lnTo>
                    <a:pt x="67786" y="19916"/>
                  </a:lnTo>
                  <a:lnTo>
                    <a:pt x="62368" y="18261"/>
                  </a:lnTo>
                  <a:lnTo>
                    <a:pt x="58948" y="17820"/>
                  </a:lnTo>
                  <a:lnTo>
                    <a:pt x="37279" y="27312"/>
                  </a:lnTo>
                  <a:lnTo>
                    <a:pt x="22233" y="43420"/>
                  </a:lnTo>
                  <a:lnTo>
                    <a:pt x="9902" y="66101"/>
                  </a:lnTo>
                  <a:lnTo>
                    <a:pt x="2070" y="94997"/>
                  </a:lnTo>
                  <a:lnTo>
                    <a:pt x="0" y="124773"/>
                  </a:lnTo>
                  <a:lnTo>
                    <a:pt x="2843" y="152353"/>
                  </a:lnTo>
                  <a:lnTo>
                    <a:pt x="11162" y="174018"/>
                  </a:lnTo>
                  <a:lnTo>
                    <a:pt x="25678" y="191173"/>
                  </a:lnTo>
                  <a:lnTo>
                    <a:pt x="43183" y="203736"/>
                  </a:lnTo>
                  <a:lnTo>
                    <a:pt x="60370" y="209320"/>
                  </a:lnTo>
                  <a:lnTo>
                    <a:pt x="77417" y="208039"/>
                  </a:lnTo>
                  <a:lnTo>
                    <a:pt x="85913" y="205722"/>
                  </a:lnTo>
                  <a:lnTo>
                    <a:pt x="100999" y="193739"/>
                  </a:lnTo>
                  <a:lnTo>
                    <a:pt x="114054" y="175244"/>
                  </a:lnTo>
                  <a:lnTo>
                    <a:pt x="124559" y="150560"/>
                  </a:lnTo>
                  <a:lnTo>
                    <a:pt x="128631" y="134947"/>
                  </a:lnTo>
                  <a:lnTo>
                    <a:pt x="132051" y="117482"/>
                  </a:lnTo>
                  <a:lnTo>
                    <a:pt x="135036" y="98784"/>
                  </a:lnTo>
                  <a:lnTo>
                    <a:pt x="135615" y="79968"/>
                  </a:lnTo>
                  <a:lnTo>
                    <a:pt x="134590" y="61075"/>
                  </a:lnTo>
                  <a:lnTo>
                    <a:pt x="132496" y="42128"/>
                  </a:lnTo>
                  <a:lnTo>
                    <a:pt x="126406" y="17315"/>
                  </a:lnTo>
                  <a:lnTo>
                    <a:pt x="122807" y="8722"/>
                  </a:lnTo>
                  <a:lnTo>
                    <a:pt x="116879" y="3699"/>
                  </a:lnTo>
                  <a:lnTo>
                    <a:pt x="100885" y="0"/>
                  </a:lnTo>
                  <a:lnTo>
                    <a:pt x="83899" y="4470"/>
                  </a:lnTo>
                  <a:lnTo>
                    <a:pt x="67648" y="14219"/>
                  </a:lnTo>
                  <a:lnTo>
                    <a:pt x="39407" y="423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434"/>
            <p:cNvSpPr/>
            <p:nvPr>
              <p:custDataLst>
                <p:tags r:id="rId62"/>
              </p:custDataLst>
            </p:nvPr>
          </p:nvSpPr>
          <p:spPr>
            <a:xfrm>
              <a:off x="4775200" y="5289550"/>
              <a:ext cx="69851" cy="88901"/>
            </a:xfrm>
            <a:custGeom>
              <a:avLst/>
              <a:gdLst/>
              <a:ahLst/>
              <a:cxnLst/>
              <a:rect l="0" t="0" r="0" b="0"/>
              <a:pathLst>
                <a:path w="69851" h="88901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21669" y="32603"/>
                  </a:lnTo>
                  <a:lnTo>
                    <a:pt x="49263" y="61731"/>
                  </a:lnTo>
                  <a:lnTo>
                    <a:pt x="65989" y="79364"/>
                  </a:lnTo>
                  <a:lnTo>
                    <a:pt x="698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435"/>
            <p:cNvSpPr/>
            <p:nvPr>
              <p:custDataLst>
                <p:tags r:id="rId63"/>
              </p:custDataLst>
            </p:nvPr>
          </p:nvSpPr>
          <p:spPr>
            <a:xfrm>
              <a:off x="4756411" y="5029278"/>
              <a:ext cx="6090" cy="6273"/>
            </a:xfrm>
            <a:custGeom>
              <a:avLst/>
              <a:gdLst/>
              <a:ahLst/>
              <a:cxnLst/>
              <a:rect l="0" t="0" r="0" b="0"/>
              <a:pathLst>
                <a:path w="6090" h="6273">
                  <a:moveTo>
                    <a:pt x="6089" y="6272"/>
                  </a:moveTo>
                  <a:lnTo>
                    <a:pt x="6089" y="6272"/>
                  </a:lnTo>
                  <a:lnTo>
                    <a:pt x="6089" y="2901"/>
                  </a:lnTo>
                  <a:lnTo>
                    <a:pt x="5384" y="1908"/>
                  </a:lnTo>
                  <a:lnTo>
                    <a:pt x="4207" y="12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436"/>
            <p:cNvSpPr/>
            <p:nvPr>
              <p:custDataLst>
                <p:tags r:id="rId64"/>
              </p:custDataLst>
            </p:nvPr>
          </p:nvSpPr>
          <p:spPr>
            <a:xfrm>
              <a:off x="5010150" y="5260492"/>
              <a:ext cx="95251" cy="10009"/>
            </a:xfrm>
            <a:custGeom>
              <a:avLst/>
              <a:gdLst/>
              <a:ahLst/>
              <a:cxnLst/>
              <a:rect l="0" t="0" r="0" b="0"/>
              <a:pathLst>
                <a:path w="95251" h="1000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069" y="0"/>
                  </a:lnTo>
                  <a:lnTo>
                    <a:pt x="6907" y="514"/>
                  </a:lnTo>
                  <a:lnTo>
                    <a:pt x="18418" y="7608"/>
                  </a:lnTo>
                  <a:lnTo>
                    <a:pt x="48574" y="9692"/>
                  </a:lnTo>
                  <a:lnTo>
                    <a:pt x="75055" y="9946"/>
                  </a:lnTo>
                  <a:lnTo>
                    <a:pt x="952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437"/>
            <p:cNvSpPr/>
            <p:nvPr>
              <p:custDataLst>
                <p:tags r:id="rId65"/>
              </p:custDataLst>
            </p:nvPr>
          </p:nvSpPr>
          <p:spPr>
            <a:xfrm>
              <a:off x="5048250" y="5200650"/>
              <a:ext cx="12701" cy="114301"/>
            </a:xfrm>
            <a:custGeom>
              <a:avLst/>
              <a:gdLst/>
              <a:ahLst/>
              <a:cxnLst/>
              <a:rect l="0" t="0" r="0" b="0"/>
              <a:pathLst>
                <a:path w="12701" h="114301">
                  <a:moveTo>
                    <a:pt x="12700" y="0"/>
                  </a:moveTo>
                  <a:lnTo>
                    <a:pt x="12700" y="0"/>
                  </a:lnTo>
                  <a:lnTo>
                    <a:pt x="11289" y="16619"/>
                  </a:lnTo>
                  <a:lnTo>
                    <a:pt x="3972" y="42632"/>
                  </a:lnTo>
                  <a:lnTo>
                    <a:pt x="1177" y="71271"/>
                  </a:lnTo>
                  <a:lnTo>
                    <a:pt x="232" y="98745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0" name="SMARTInkShape-Group90"/>
          <p:cNvGrpSpPr/>
          <p:nvPr/>
        </p:nvGrpSpPr>
        <p:grpSpPr>
          <a:xfrm>
            <a:off x="5297745" y="5030413"/>
            <a:ext cx="539290" cy="411538"/>
            <a:chOff x="5297745" y="5030413"/>
            <a:chExt cx="539290" cy="411538"/>
          </a:xfrm>
        </p:grpSpPr>
        <p:sp>
          <p:nvSpPr>
            <p:cNvPr id="264" name="SMARTInkShape-438"/>
            <p:cNvSpPr/>
            <p:nvPr>
              <p:custDataLst>
                <p:tags r:id="rId55"/>
              </p:custDataLst>
            </p:nvPr>
          </p:nvSpPr>
          <p:spPr>
            <a:xfrm>
              <a:off x="5372100" y="5030413"/>
              <a:ext cx="75354" cy="144838"/>
            </a:xfrm>
            <a:custGeom>
              <a:avLst/>
              <a:gdLst/>
              <a:ahLst/>
              <a:cxnLst/>
              <a:rect l="0" t="0" r="0" b="0"/>
              <a:pathLst>
                <a:path w="75354" h="144838">
                  <a:moveTo>
                    <a:pt x="0" y="106737"/>
                  </a:moveTo>
                  <a:lnTo>
                    <a:pt x="0" y="106737"/>
                  </a:lnTo>
                  <a:lnTo>
                    <a:pt x="3371" y="96624"/>
                  </a:lnTo>
                  <a:lnTo>
                    <a:pt x="26681" y="66260"/>
                  </a:lnTo>
                  <a:lnTo>
                    <a:pt x="44830" y="42532"/>
                  </a:lnTo>
                  <a:lnTo>
                    <a:pt x="66554" y="12602"/>
                  </a:lnTo>
                  <a:lnTo>
                    <a:pt x="75353" y="0"/>
                  </a:lnTo>
                  <a:lnTo>
                    <a:pt x="66599" y="14941"/>
                  </a:lnTo>
                  <a:lnTo>
                    <a:pt x="60263" y="37832"/>
                  </a:lnTo>
                  <a:lnTo>
                    <a:pt x="57367" y="69387"/>
                  </a:lnTo>
                  <a:lnTo>
                    <a:pt x="53060" y="96533"/>
                  </a:lnTo>
                  <a:lnTo>
                    <a:pt x="51098" y="128258"/>
                  </a:lnTo>
                  <a:lnTo>
                    <a:pt x="52814" y="135822"/>
                  </a:lnTo>
                  <a:lnTo>
                    <a:pt x="57150" y="1448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439"/>
            <p:cNvSpPr/>
            <p:nvPr>
              <p:custDataLst>
                <p:tags r:id="rId56"/>
              </p:custDataLst>
            </p:nvPr>
          </p:nvSpPr>
          <p:spPr>
            <a:xfrm>
              <a:off x="5327650" y="5200650"/>
              <a:ext cx="228601" cy="15597"/>
            </a:xfrm>
            <a:custGeom>
              <a:avLst/>
              <a:gdLst/>
              <a:ahLst/>
              <a:cxnLst/>
              <a:rect l="0" t="0" r="0" b="0"/>
              <a:pathLst>
                <a:path w="228601" h="15597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2324" y="6907"/>
                  </a:lnTo>
                  <a:lnTo>
                    <a:pt x="55994" y="10831"/>
                  </a:lnTo>
                  <a:lnTo>
                    <a:pt x="87681" y="14926"/>
                  </a:lnTo>
                  <a:lnTo>
                    <a:pt x="104315" y="15596"/>
                  </a:lnTo>
                  <a:lnTo>
                    <a:pt x="121049" y="15335"/>
                  </a:lnTo>
                  <a:lnTo>
                    <a:pt x="152577" y="13871"/>
                  </a:lnTo>
                  <a:lnTo>
                    <a:pt x="178350" y="13221"/>
                  </a:lnTo>
                  <a:lnTo>
                    <a:pt x="205949" y="12854"/>
                  </a:lnTo>
                  <a:lnTo>
                    <a:pt x="228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440"/>
            <p:cNvSpPr/>
            <p:nvPr>
              <p:custDataLst>
                <p:tags r:id="rId57"/>
              </p:custDataLst>
            </p:nvPr>
          </p:nvSpPr>
          <p:spPr>
            <a:xfrm>
              <a:off x="5297745" y="5273191"/>
              <a:ext cx="112456" cy="168760"/>
            </a:xfrm>
            <a:custGeom>
              <a:avLst/>
              <a:gdLst/>
              <a:ahLst/>
              <a:cxnLst/>
              <a:rect l="0" t="0" r="0" b="0"/>
              <a:pathLst>
                <a:path w="112456" h="168760">
                  <a:moveTo>
                    <a:pt x="42605" y="3659"/>
                  </a:moveTo>
                  <a:lnTo>
                    <a:pt x="42605" y="3659"/>
                  </a:lnTo>
                  <a:lnTo>
                    <a:pt x="42605" y="0"/>
                  </a:lnTo>
                  <a:lnTo>
                    <a:pt x="39234" y="19892"/>
                  </a:lnTo>
                  <a:lnTo>
                    <a:pt x="30396" y="47666"/>
                  </a:lnTo>
                  <a:lnTo>
                    <a:pt x="20951" y="69784"/>
                  </a:lnTo>
                  <a:lnTo>
                    <a:pt x="11108" y="93020"/>
                  </a:lnTo>
                  <a:lnTo>
                    <a:pt x="2307" y="124524"/>
                  </a:lnTo>
                  <a:lnTo>
                    <a:pt x="0" y="140632"/>
                  </a:lnTo>
                  <a:lnTo>
                    <a:pt x="1502" y="146480"/>
                  </a:lnTo>
                  <a:lnTo>
                    <a:pt x="4619" y="151084"/>
                  </a:lnTo>
                  <a:lnTo>
                    <a:pt x="8815" y="154859"/>
                  </a:lnTo>
                  <a:lnTo>
                    <a:pt x="22883" y="157172"/>
                  </a:lnTo>
                  <a:lnTo>
                    <a:pt x="48756" y="156388"/>
                  </a:lnTo>
                  <a:lnTo>
                    <a:pt x="76040" y="156124"/>
                  </a:lnTo>
                  <a:lnTo>
                    <a:pt x="100394" y="156065"/>
                  </a:lnTo>
                  <a:lnTo>
                    <a:pt x="105448" y="157943"/>
                  </a:lnTo>
                  <a:lnTo>
                    <a:pt x="107784" y="159432"/>
                  </a:lnTo>
                  <a:lnTo>
                    <a:pt x="109340" y="161130"/>
                  </a:lnTo>
                  <a:lnTo>
                    <a:pt x="112455" y="168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441"/>
            <p:cNvSpPr/>
            <p:nvPr>
              <p:custDataLst>
                <p:tags r:id="rId58"/>
              </p:custDataLst>
            </p:nvPr>
          </p:nvSpPr>
          <p:spPr>
            <a:xfrm>
              <a:off x="5457556" y="5323991"/>
              <a:ext cx="98695" cy="117960"/>
            </a:xfrm>
            <a:custGeom>
              <a:avLst/>
              <a:gdLst/>
              <a:ahLst/>
              <a:cxnLst/>
              <a:rect l="0" t="0" r="0" b="0"/>
              <a:pathLst>
                <a:path w="98695" h="117960">
                  <a:moveTo>
                    <a:pt x="66944" y="3659"/>
                  </a:moveTo>
                  <a:lnTo>
                    <a:pt x="66944" y="3659"/>
                  </a:lnTo>
                  <a:lnTo>
                    <a:pt x="66944" y="288"/>
                  </a:lnTo>
                  <a:lnTo>
                    <a:pt x="65533" y="0"/>
                  </a:lnTo>
                  <a:lnTo>
                    <a:pt x="49367" y="6490"/>
                  </a:lnTo>
                  <a:lnTo>
                    <a:pt x="29280" y="19079"/>
                  </a:lnTo>
                  <a:lnTo>
                    <a:pt x="17044" y="30974"/>
                  </a:lnTo>
                  <a:lnTo>
                    <a:pt x="3632" y="52831"/>
                  </a:lnTo>
                  <a:lnTo>
                    <a:pt x="0" y="66435"/>
                  </a:lnTo>
                  <a:lnTo>
                    <a:pt x="2149" y="79537"/>
                  </a:lnTo>
                  <a:lnTo>
                    <a:pt x="11655" y="98454"/>
                  </a:lnTo>
                  <a:lnTo>
                    <a:pt x="28298" y="109984"/>
                  </a:lnTo>
                  <a:lnTo>
                    <a:pt x="47732" y="115596"/>
                  </a:lnTo>
                  <a:lnTo>
                    <a:pt x="79238" y="117751"/>
                  </a:lnTo>
                  <a:lnTo>
                    <a:pt x="98694" y="117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442"/>
            <p:cNvSpPr/>
            <p:nvPr>
              <p:custDataLst>
                <p:tags r:id="rId59"/>
              </p:custDataLst>
            </p:nvPr>
          </p:nvSpPr>
          <p:spPr>
            <a:xfrm>
              <a:off x="5681218" y="5106084"/>
              <a:ext cx="155817" cy="176454"/>
            </a:xfrm>
            <a:custGeom>
              <a:avLst/>
              <a:gdLst/>
              <a:ahLst/>
              <a:cxnLst/>
              <a:rect l="0" t="0" r="0" b="0"/>
              <a:pathLst>
                <a:path w="155817" h="176454">
                  <a:moveTo>
                    <a:pt x="90932" y="43766"/>
                  </a:moveTo>
                  <a:lnTo>
                    <a:pt x="90932" y="43766"/>
                  </a:lnTo>
                  <a:lnTo>
                    <a:pt x="87561" y="33653"/>
                  </a:lnTo>
                  <a:lnTo>
                    <a:pt x="82143" y="26806"/>
                  </a:lnTo>
                  <a:lnTo>
                    <a:pt x="78722" y="23993"/>
                  </a:lnTo>
                  <a:lnTo>
                    <a:pt x="67396" y="22748"/>
                  </a:lnTo>
                  <a:lnTo>
                    <a:pt x="60425" y="23404"/>
                  </a:lnTo>
                  <a:lnTo>
                    <a:pt x="43271" y="33541"/>
                  </a:lnTo>
                  <a:lnTo>
                    <a:pt x="25300" y="50510"/>
                  </a:lnTo>
                  <a:lnTo>
                    <a:pt x="10257" y="72163"/>
                  </a:lnTo>
                  <a:lnTo>
                    <a:pt x="2160" y="95898"/>
                  </a:lnTo>
                  <a:lnTo>
                    <a:pt x="0" y="108154"/>
                  </a:lnTo>
                  <a:lnTo>
                    <a:pt x="1383" y="119147"/>
                  </a:lnTo>
                  <a:lnTo>
                    <a:pt x="10445" y="138887"/>
                  </a:lnTo>
                  <a:lnTo>
                    <a:pt x="38156" y="162496"/>
                  </a:lnTo>
                  <a:lnTo>
                    <a:pt x="66436" y="176155"/>
                  </a:lnTo>
                  <a:lnTo>
                    <a:pt x="85924" y="176453"/>
                  </a:lnTo>
                  <a:lnTo>
                    <a:pt x="104934" y="171177"/>
                  </a:lnTo>
                  <a:lnTo>
                    <a:pt x="120438" y="161777"/>
                  </a:lnTo>
                  <a:lnTo>
                    <a:pt x="141067" y="137842"/>
                  </a:lnTo>
                  <a:lnTo>
                    <a:pt x="150374" y="112859"/>
                  </a:lnTo>
                  <a:lnTo>
                    <a:pt x="155451" y="82235"/>
                  </a:lnTo>
                  <a:lnTo>
                    <a:pt x="155816" y="65178"/>
                  </a:lnTo>
                  <a:lnTo>
                    <a:pt x="155355" y="47458"/>
                  </a:lnTo>
                  <a:lnTo>
                    <a:pt x="151079" y="20241"/>
                  </a:lnTo>
                  <a:lnTo>
                    <a:pt x="147963" y="9033"/>
                  </a:lnTo>
                  <a:lnTo>
                    <a:pt x="143064" y="2972"/>
                  </a:lnTo>
                  <a:lnTo>
                    <a:pt x="136976" y="342"/>
                  </a:lnTo>
                  <a:lnTo>
                    <a:pt x="130094" y="0"/>
                  </a:lnTo>
                  <a:lnTo>
                    <a:pt x="113041" y="9027"/>
                  </a:lnTo>
                  <a:lnTo>
                    <a:pt x="84582" y="310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443"/>
            <p:cNvSpPr/>
            <p:nvPr>
              <p:custDataLst>
                <p:tags r:id="rId60"/>
              </p:custDataLst>
            </p:nvPr>
          </p:nvSpPr>
          <p:spPr>
            <a:xfrm>
              <a:off x="5759450" y="5219700"/>
              <a:ext cx="76201" cy="107951"/>
            </a:xfrm>
            <a:custGeom>
              <a:avLst/>
              <a:gdLst/>
              <a:ahLst/>
              <a:cxnLst/>
              <a:rect l="0" t="0" r="0" b="0"/>
              <a:pathLst>
                <a:path w="76201" h="1079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0722" y="28562"/>
                  </a:lnTo>
                  <a:lnTo>
                    <a:pt x="41409" y="56520"/>
                  </a:lnTo>
                  <a:lnTo>
                    <a:pt x="71899" y="86368"/>
                  </a:lnTo>
                  <a:lnTo>
                    <a:pt x="74926" y="97165"/>
                  </a:lnTo>
                  <a:lnTo>
                    <a:pt x="762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3" name="SMARTInkShape-Group91"/>
          <p:cNvGrpSpPr/>
          <p:nvPr/>
        </p:nvGrpSpPr>
        <p:grpSpPr>
          <a:xfrm>
            <a:off x="6057900" y="5149850"/>
            <a:ext cx="82551" cy="57151"/>
            <a:chOff x="6057900" y="5149850"/>
            <a:chExt cx="82551" cy="57151"/>
          </a:xfrm>
        </p:grpSpPr>
        <p:sp>
          <p:nvSpPr>
            <p:cNvPr id="271" name="SMARTInkShape-444"/>
            <p:cNvSpPr/>
            <p:nvPr>
              <p:custDataLst>
                <p:tags r:id="rId53"/>
              </p:custDataLst>
            </p:nvPr>
          </p:nvSpPr>
          <p:spPr>
            <a:xfrm>
              <a:off x="6064250" y="51498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13815" y="3763"/>
                  </a:lnTo>
                  <a:lnTo>
                    <a:pt x="27612" y="11933"/>
                  </a:lnTo>
                  <a:lnTo>
                    <a:pt x="39083" y="15887"/>
                  </a:lnTo>
                  <a:lnTo>
                    <a:pt x="69806" y="18772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445"/>
            <p:cNvSpPr/>
            <p:nvPr>
              <p:custDataLst>
                <p:tags r:id="rId54"/>
              </p:custDataLst>
            </p:nvPr>
          </p:nvSpPr>
          <p:spPr>
            <a:xfrm>
              <a:off x="6057900" y="51943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202" y="6467"/>
                  </a:lnTo>
                  <a:lnTo>
                    <a:pt x="62073" y="12060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4" name="SMARTInkShape-446"/>
          <p:cNvSpPr/>
          <p:nvPr>
            <p:custDataLst>
              <p:tags r:id="rId14"/>
            </p:custDataLst>
          </p:nvPr>
        </p:nvSpPr>
        <p:spPr>
          <a:xfrm>
            <a:off x="6287825" y="5083403"/>
            <a:ext cx="186277" cy="169420"/>
          </a:xfrm>
          <a:custGeom>
            <a:avLst/>
            <a:gdLst/>
            <a:ahLst/>
            <a:cxnLst/>
            <a:rect l="0" t="0" r="0" b="0"/>
            <a:pathLst>
              <a:path w="186277" h="169420">
                <a:moveTo>
                  <a:pt x="55825" y="15647"/>
                </a:moveTo>
                <a:lnTo>
                  <a:pt x="55825" y="15647"/>
                </a:lnTo>
                <a:lnTo>
                  <a:pt x="49083" y="15647"/>
                </a:lnTo>
                <a:lnTo>
                  <a:pt x="34777" y="22389"/>
                </a:lnTo>
                <a:lnTo>
                  <a:pt x="13762" y="43436"/>
                </a:lnTo>
                <a:lnTo>
                  <a:pt x="5380" y="62099"/>
                </a:lnTo>
                <a:lnTo>
                  <a:pt x="1655" y="82859"/>
                </a:lnTo>
                <a:lnTo>
                  <a:pt x="0" y="106197"/>
                </a:lnTo>
                <a:lnTo>
                  <a:pt x="6790" y="126917"/>
                </a:lnTo>
                <a:lnTo>
                  <a:pt x="19920" y="144123"/>
                </a:lnTo>
                <a:lnTo>
                  <a:pt x="37516" y="156473"/>
                </a:lnTo>
                <a:lnTo>
                  <a:pt x="58977" y="164784"/>
                </a:lnTo>
                <a:lnTo>
                  <a:pt x="81920" y="169419"/>
                </a:lnTo>
                <a:lnTo>
                  <a:pt x="103877" y="169127"/>
                </a:lnTo>
                <a:lnTo>
                  <a:pt x="132700" y="161625"/>
                </a:lnTo>
                <a:lnTo>
                  <a:pt x="159115" y="143723"/>
                </a:lnTo>
                <a:lnTo>
                  <a:pt x="178073" y="113802"/>
                </a:lnTo>
                <a:lnTo>
                  <a:pt x="184241" y="88434"/>
                </a:lnTo>
                <a:lnTo>
                  <a:pt x="186276" y="61403"/>
                </a:lnTo>
                <a:lnTo>
                  <a:pt x="184830" y="35277"/>
                </a:lnTo>
                <a:lnTo>
                  <a:pt x="181339" y="25206"/>
                </a:lnTo>
                <a:lnTo>
                  <a:pt x="169935" y="10253"/>
                </a:lnTo>
                <a:lnTo>
                  <a:pt x="151696" y="2666"/>
                </a:lnTo>
                <a:lnTo>
                  <a:pt x="129479" y="0"/>
                </a:lnTo>
                <a:lnTo>
                  <a:pt x="105493" y="1167"/>
                </a:lnTo>
                <a:lnTo>
                  <a:pt x="81225" y="294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5" name="SMARTInkShape-Group93"/>
          <p:cNvGrpSpPr/>
          <p:nvPr/>
        </p:nvGrpSpPr>
        <p:grpSpPr>
          <a:xfrm>
            <a:off x="4105697" y="5499982"/>
            <a:ext cx="1031454" cy="566999"/>
            <a:chOff x="4105697" y="5499982"/>
            <a:chExt cx="1031454" cy="566999"/>
          </a:xfrm>
        </p:grpSpPr>
        <p:sp>
          <p:nvSpPr>
            <p:cNvPr id="275" name="SMARTInkShape-447"/>
            <p:cNvSpPr/>
            <p:nvPr>
              <p:custDataLst>
                <p:tags r:id="rId43"/>
              </p:custDataLst>
            </p:nvPr>
          </p:nvSpPr>
          <p:spPr>
            <a:xfrm>
              <a:off x="4203700" y="5499982"/>
              <a:ext cx="689736" cy="99954"/>
            </a:xfrm>
            <a:custGeom>
              <a:avLst/>
              <a:gdLst/>
              <a:ahLst/>
              <a:cxnLst/>
              <a:rect l="0" t="0" r="0" b="0"/>
              <a:pathLst>
                <a:path w="689736" h="99954">
                  <a:moveTo>
                    <a:pt x="0" y="5468"/>
                  </a:moveTo>
                  <a:lnTo>
                    <a:pt x="0" y="5468"/>
                  </a:lnTo>
                  <a:lnTo>
                    <a:pt x="0" y="0"/>
                  </a:lnTo>
                  <a:lnTo>
                    <a:pt x="14747" y="26764"/>
                  </a:lnTo>
                  <a:lnTo>
                    <a:pt x="33409" y="50362"/>
                  </a:lnTo>
                  <a:lnTo>
                    <a:pt x="61136" y="73994"/>
                  </a:lnTo>
                  <a:lnTo>
                    <a:pt x="79784" y="85039"/>
                  </a:lnTo>
                  <a:lnTo>
                    <a:pt x="90470" y="87429"/>
                  </a:lnTo>
                  <a:lnTo>
                    <a:pt x="95007" y="85875"/>
                  </a:lnTo>
                  <a:lnTo>
                    <a:pt x="97205" y="84472"/>
                  </a:lnTo>
                  <a:lnTo>
                    <a:pt x="114294" y="55115"/>
                  </a:lnTo>
                  <a:lnTo>
                    <a:pt x="122765" y="42478"/>
                  </a:lnTo>
                  <a:lnTo>
                    <a:pt x="139229" y="35405"/>
                  </a:lnTo>
                  <a:lnTo>
                    <a:pt x="165353" y="28841"/>
                  </a:lnTo>
                  <a:lnTo>
                    <a:pt x="187085" y="28321"/>
                  </a:lnTo>
                  <a:lnTo>
                    <a:pt x="210148" y="31147"/>
                  </a:lnTo>
                  <a:lnTo>
                    <a:pt x="232159" y="37107"/>
                  </a:lnTo>
                  <a:lnTo>
                    <a:pt x="253700" y="44459"/>
                  </a:lnTo>
                  <a:lnTo>
                    <a:pt x="275739" y="53136"/>
                  </a:lnTo>
                  <a:lnTo>
                    <a:pt x="299645" y="64048"/>
                  </a:lnTo>
                  <a:lnTo>
                    <a:pt x="330162" y="78721"/>
                  </a:lnTo>
                  <a:lnTo>
                    <a:pt x="361814" y="96845"/>
                  </a:lnTo>
                  <a:lnTo>
                    <a:pt x="367019" y="99953"/>
                  </a:lnTo>
                  <a:lnTo>
                    <a:pt x="367446" y="99503"/>
                  </a:lnTo>
                  <a:lnTo>
                    <a:pt x="367921" y="97120"/>
                  </a:lnTo>
                  <a:lnTo>
                    <a:pt x="364817" y="88441"/>
                  </a:lnTo>
                  <a:lnTo>
                    <a:pt x="355936" y="75756"/>
                  </a:lnTo>
                  <a:lnTo>
                    <a:pt x="378867" y="75375"/>
                  </a:lnTo>
                  <a:lnTo>
                    <a:pt x="404041" y="76049"/>
                  </a:lnTo>
                  <a:lnTo>
                    <a:pt x="419644" y="77216"/>
                  </a:lnTo>
                  <a:lnTo>
                    <a:pt x="436396" y="78700"/>
                  </a:lnTo>
                  <a:lnTo>
                    <a:pt x="453914" y="80395"/>
                  </a:lnTo>
                  <a:lnTo>
                    <a:pt x="471942" y="82230"/>
                  </a:lnTo>
                  <a:lnTo>
                    <a:pt x="490312" y="84160"/>
                  </a:lnTo>
                  <a:lnTo>
                    <a:pt x="508908" y="85446"/>
                  </a:lnTo>
                  <a:lnTo>
                    <a:pt x="527655" y="86303"/>
                  </a:lnTo>
                  <a:lnTo>
                    <a:pt x="546503" y="86875"/>
                  </a:lnTo>
                  <a:lnTo>
                    <a:pt x="564008" y="87256"/>
                  </a:lnTo>
                  <a:lnTo>
                    <a:pt x="580616" y="87510"/>
                  </a:lnTo>
                  <a:lnTo>
                    <a:pt x="610829" y="87086"/>
                  </a:lnTo>
                  <a:lnTo>
                    <a:pt x="636017" y="84546"/>
                  </a:lnTo>
                  <a:lnTo>
                    <a:pt x="666659" y="79150"/>
                  </a:lnTo>
                  <a:lnTo>
                    <a:pt x="686383" y="75369"/>
                  </a:lnTo>
                  <a:lnTo>
                    <a:pt x="688305" y="73941"/>
                  </a:lnTo>
                  <a:lnTo>
                    <a:pt x="689587" y="72283"/>
                  </a:lnTo>
                  <a:lnTo>
                    <a:pt x="689735" y="69767"/>
                  </a:lnTo>
                  <a:lnTo>
                    <a:pt x="685800" y="562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448"/>
            <p:cNvSpPr/>
            <p:nvPr>
              <p:custDataLst>
                <p:tags r:id="rId44"/>
              </p:custDataLst>
            </p:nvPr>
          </p:nvSpPr>
          <p:spPr>
            <a:xfrm>
              <a:off x="4536591" y="5728582"/>
              <a:ext cx="3660" cy="5469"/>
            </a:xfrm>
            <a:custGeom>
              <a:avLst/>
              <a:gdLst/>
              <a:ahLst/>
              <a:cxnLst/>
              <a:rect l="0" t="0" r="0" b="0"/>
              <a:pathLst>
                <a:path w="3660" h="5469">
                  <a:moveTo>
                    <a:pt x="3659" y="5468"/>
                  </a:moveTo>
                  <a:lnTo>
                    <a:pt x="3659" y="5468"/>
                  </a:lnTo>
                  <a:lnTo>
                    <a:pt x="3659" y="2097"/>
                  </a:lnTo>
                  <a:lnTo>
                    <a:pt x="2954" y="1104"/>
                  </a:lnTo>
                  <a:lnTo>
                    <a:pt x="1777" y="442"/>
                  </a:lnTo>
                  <a:lnTo>
                    <a:pt x="288" y="0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449"/>
            <p:cNvSpPr/>
            <p:nvPr>
              <p:custDataLst>
                <p:tags r:id="rId45"/>
              </p:custDataLst>
            </p:nvPr>
          </p:nvSpPr>
          <p:spPr>
            <a:xfrm>
              <a:off x="4573151" y="5683250"/>
              <a:ext cx="87750" cy="260351"/>
            </a:xfrm>
            <a:custGeom>
              <a:avLst/>
              <a:gdLst/>
              <a:ahLst/>
              <a:cxnLst/>
              <a:rect l="0" t="0" r="0" b="0"/>
              <a:pathLst>
                <a:path w="87750" h="260351">
                  <a:moveTo>
                    <a:pt x="87749" y="0"/>
                  </a:moveTo>
                  <a:lnTo>
                    <a:pt x="87749" y="0"/>
                  </a:lnTo>
                  <a:lnTo>
                    <a:pt x="75540" y="31161"/>
                  </a:lnTo>
                  <a:lnTo>
                    <a:pt x="64214" y="57123"/>
                  </a:lnTo>
                  <a:lnTo>
                    <a:pt x="50478" y="88183"/>
                  </a:lnTo>
                  <a:lnTo>
                    <a:pt x="43852" y="105355"/>
                  </a:lnTo>
                  <a:lnTo>
                    <a:pt x="37317" y="123153"/>
                  </a:lnTo>
                  <a:lnTo>
                    <a:pt x="26294" y="154218"/>
                  </a:lnTo>
                  <a:lnTo>
                    <a:pt x="17397" y="180019"/>
                  </a:lnTo>
                  <a:lnTo>
                    <a:pt x="6363" y="211765"/>
                  </a:lnTo>
                  <a:lnTo>
                    <a:pt x="5975" y="211733"/>
                  </a:lnTo>
                  <a:lnTo>
                    <a:pt x="5716" y="211005"/>
                  </a:lnTo>
                  <a:lnTo>
                    <a:pt x="20964" y="185256"/>
                  </a:lnTo>
                  <a:lnTo>
                    <a:pt x="43904" y="153873"/>
                  </a:lnTo>
                  <a:lnTo>
                    <a:pt x="55786" y="143899"/>
                  </a:lnTo>
                  <a:lnTo>
                    <a:pt x="58679" y="143911"/>
                  </a:lnTo>
                  <a:lnTo>
                    <a:pt x="61313" y="145329"/>
                  </a:lnTo>
                  <a:lnTo>
                    <a:pt x="63775" y="147686"/>
                  </a:lnTo>
                  <a:lnTo>
                    <a:pt x="64005" y="151374"/>
                  </a:lnTo>
                  <a:lnTo>
                    <a:pt x="50590" y="181872"/>
                  </a:lnTo>
                  <a:lnTo>
                    <a:pt x="39013" y="193956"/>
                  </a:lnTo>
                  <a:lnTo>
                    <a:pt x="7588" y="216224"/>
                  </a:lnTo>
                  <a:lnTo>
                    <a:pt x="2733" y="219572"/>
                  </a:lnTo>
                  <a:lnTo>
                    <a:pt x="1438" y="219053"/>
                  </a:lnTo>
                  <a:lnTo>
                    <a:pt x="575" y="217296"/>
                  </a:lnTo>
                  <a:lnTo>
                    <a:pt x="0" y="214714"/>
                  </a:lnTo>
                  <a:lnTo>
                    <a:pt x="322" y="212287"/>
                  </a:lnTo>
                  <a:lnTo>
                    <a:pt x="2561" y="207709"/>
                  </a:lnTo>
                  <a:lnTo>
                    <a:pt x="11159" y="201164"/>
                  </a:lnTo>
                  <a:lnTo>
                    <a:pt x="14817" y="201138"/>
                  </a:lnTo>
                  <a:lnTo>
                    <a:pt x="22644" y="204870"/>
                  </a:lnTo>
                  <a:lnTo>
                    <a:pt x="31613" y="214905"/>
                  </a:lnTo>
                  <a:lnTo>
                    <a:pt x="48690" y="244749"/>
                  </a:lnTo>
                  <a:lnTo>
                    <a:pt x="57204" y="254630"/>
                  </a:lnTo>
                  <a:lnTo>
                    <a:pt x="63826" y="257808"/>
                  </a:lnTo>
                  <a:lnTo>
                    <a:pt x="75049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450"/>
            <p:cNvSpPr/>
            <p:nvPr>
              <p:custDataLst>
                <p:tags r:id="rId46"/>
              </p:custDataLst>
            </p:nvPr>
          </p:nvSpPr>
          <p:spPr>
            <a:xfrm>
              <a:off x="4683567" y="5805567"/>
              <a:ext cx="59884" cy="117296"/>
            </a:xfrm>
            <a:custGeom>
              <a:avLst/>
              <a:gdLst/>
              <a:ahLst/>
              <a:cxnLst/>
              <a:rect l="0" t="0" r="0" b="0"/>
              <a:pathLst>
                <a:path w="59884" h="117296">
                  <a:moveTo>
                    <a:pt x="59883" y="23733"/>
                  </a:moveTo>
                  <a:lnTo>
                    <a:pt x="59883" y="23733"/>
                  </a:lnTo>
                  <a:lnTo>
                    <a:pt x="52976" y="6774"/>
                  </a:lnTo>
                  <a:lnTo>
                    <a:pt x="51045" y="3960"/>
                  </a:lnTo>
                  <a:lnTo>
                    <a:pt x="48346" y="2084"/>
                  </a:lnTo>
                  <a:lnTo>
                    <a:pt x="41585" y="0"/>
                  </a:lnTo>
                  <a:lnTo>
                    <a:pt x="26474" y="2198"/>
                  </a:lnTo>
                  <a:lnTo>
                    <a:pt x="8592" y="10688"/>
                  </a:lnTo>
                  <a:lnTo>
                    <a:pt x="4522" y="14330"/>
                  </a:lnTo>
                  <a:lnTo>
                    <a:pt x="0" y="22141"/>
                  </a:lnTo>
                  <a:lnTo>
                    <a:pt x="911" y="26905"/>
                  </a:lnTo>
                  <a:lnTo>
                    <a:pt x="12306" y="43722"/>
                  </a:lnTo>
                  <a:lnTo>
                    <a:pt x="41257" y="74657"/>
                  </a:lnTo>
                  <a:lnTo>
                    <a:pt x="53266" y="93619"/>
                  </a:lnTo>
                  <a:lnTo>
                    <a:pt x="55061" y="102536"/>
                  </a:lnTo>
                  <a:lnTo>
                    <a:pt x="54552" y="105902"/>
                  </a:lnTo>
                  <a:lnTo>
                    <a:pt x="52801" y="108851"/>
                  </a:lnTo>
                  <a:lnTo>
                    <a:pt x="47093" y="114010"/>
                  </a:lnTo>
                  <a:lnTo>
                    <a:pt x="37971" y="116773"/>
                  </a:lnTo>
                  <a:lnTo>
                    <a:pt x="26861" y="117295"/>
                  </a:lnTo>
                  <a:lnTo>
                    <a:pt x="14868" y="115175"/>
                  </a:lnTo>
                  <a:lnTo>
                    <a:pt x="10822" y="111506"/>
                  </a:lnTo>
                  <a:lnTo>
                    <a:pt x="2733" y="87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451"/>
            <p:cNvSpPr/>
            <p:nvPr>
              <p:custDataLst>
                <p:tags r:id="rId47"/>
              </p:custDataLst>
            </p:nvPr>
          </p:nvSpPr>
          <p:spPr>
            <a:xfrm>
              <a:off x="4743450" y="5835650"/>
              <a:ext cx="50801" cy="231331"/>
            </a:xfrm>
            <a:custGeom>
              <a:avLst/>
              <a:gdLst/>
              <a:ahLst/>
              <a:cxnLst/>
              <a:rect l="0" t="0" r="0" b="0"/>
              <a:pathLst>
                <a:path w="50801" h="231331">
                  <a:moveTo>
                    <a:pt x="50800" y="0"/>
                  </a:moveTo>
                  <a:lnTo>
                    <a:pt x="50800" y="0"/>
                  </a:lnTo>
                  <a:lnTo>
                    <a:pt x="50800" y="24485"/>
                  </a:lnTo>
                  <a:lnTo>
                    <a:pt x="50800" y="56173"/>
                  </a:lnTo>
                  <a:lnTo>
                    <a:pt x="50800" y="84233"/>
                  </a:lnTo>
                  <a:lnTo>
                    <a:pt x="50800" y="100605"/>
                  </a:lnTo>
                  <a:lnTo>
                    <a:pt x="50800" y="117870"/>
                  </a:lnTo>
                  <a:lnTo>
                    <a:pt x="50094" y="134319"/>
                  </a:lnTo>
                  <a:lnTo>
                    <a:pt x="47429" y="165766"/>
                  </a:lnTo>
                  <a:lnTo>
                    <a:pt x="43893" y="190560"/>
                  </a:lnTo>
                  <a:lnTo>
                    <a:pt x="39263" y="209577"/>
                  </a:lnTo>
                  <a:lnTo>
                    <a:pt x="29429" y="226805"/>
                  </a:lnTo>
                  <a:lnTo>
                    <a:pt x="24134" y="231330"/>
                  </a:lnTo>
                  <a:lnTo>
                    <a:pt x="21028" y="230420"/>
                  </a:lnTo>
                  <a:lnTo>
                    <a:pt x="13814" y="223765"/>
                  </a:lnTo>
                  <a:lnTo>
                    <a:pt x="5191" y="194633"/>
                  </a:lnTo>
                  <a:lnTo>
                    <a:pt x="2307" y="162939"/>
                  </a:lnTo>
                  <a:lnTo>
                    <a:pt x="1025" y="132389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452"/>
            <p:cNvSpPr/>
            <p:nvPr>
              <p:custDataLst>
                <p:tags r:id="rId48"/>
              </p:custDataLst>
            </p:nvPr>
          </p:nvSpPr>
          <p:spPr>
            <a:xfrm>
              <a:off x="4813300" y="5781780"/>
              <a:ext cx="6351" cy="9421"/>
            </a:xfrm>
            <a:custGeom>
              <a:avLst/>
              <a:gdLst/>
              <a:ahLst/>
              <a:cxnLst/>
              <a:rect l="0" t="0" r="0" b="0"/>
              <a:pathLst>
                <a:path w="6351" h="9421">
                  <a:moveTo>
                    <a:pt x="6350" y="9420"/>
                  </a:moveTo>
                  <a:lnTo>
                    <a:pt x="6350" y="9420"/>
                  </a:lnTo>
                  <a:lnTo>
                    <a:pt x="6350" y="6049"/>
                  </a:lnTo>
                  <a:lnTo>
                    <a:pt x="4468" y="2512"/>
                  </a:lnTo>
                  <a:lnTo>
                    <a:pt x="2979" y="582"/>
                  </a:lnTo>
                  <a:lnTo>
                    <a:pt x="1986" y="0"/>
                  </a:lnTo>
                  <a:lnTo>
                    <a:pt x="1324" y="317"/>
                  </a:lnTo>
                  <a:lnTo>
                    <a:pt x="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453"/>
            <p:cNvSpPr/>
            <p:nvPr>
              <p:custDataLst>
                <p:tags r:id="rId49"/>
              </p:custDataLst>
            </p:nvPr>
          </p:nvSpPr>
          <p:spPr>
            <a:xfrm>
              <a:off x="4847700" y="5817482"/>
              <a:ext cx="69988" cy="113064"/>
            </a:xfrm>
            <a:custGeom>
              <a:avLst/>
              <a:gdLst/>
              <a:ahLst/>
              <a:cxnLst/>
              <a:rect l="0" t="0" r="0" b="0"/>
              <a:pathLst>
                <a:path w="69988" h="113064">
                  <a:moveTo>
                    <a:pt x="41800" y="5468"/>
                  </a:moveTo>
                  <a:lnTo>
                    <a:pt x="41800" y="5468"/>
                  </a:lnTo>
                  <a:lnTo>
                    <a:pt x="38429" y="2097"/>
                  </a:lnTo>
                  <a:lnTo>
                    <a:pt x="34893" y="441"/>
                  </a:lnTo>
                  <a:lnTo>
                    <a:pt x="32962" y="0"/>
                  </a:lnTo>
                  <a:lnTo>
                    <a:pt x="20132" y="9492"/>
                  </a:lnTo>
                  <a:lnTo>
                    <a:pt x="6295" y="32452"/>
                  </a:lnTo>
                  <a:lnTo>
                    <a:pt x="0" y="61598"/>
                  </a:lnTo>
                  <a:lnTo>
                    <a:pt x="2291" y="80274"/>
                  </a:lnTo>
                  <a:lnTo>
                    <a:pt x="4877" y="89205"/>
                  </a:lnTo>
                  <a:lnTo>
                    <a:pt x="15277" y="102892"/>
                  </a:lnTo>
                  <a:lnTo>
                    <a:pt x="22001" y="108518"/>
                  </a:lnTo>
                  <a:lnTo>
                    <a:pt x="28601" y="111562"/>
                  </a:lnTo>
                  <a:lnTo>
                    <a:pt x="41578" y="113063"/>
                  </a:lnTo>
                  <a:lnTo>
                    <a:pt x="54402" y="109497"/>
                  </a:lnTo>
                  <a:lnTo>
                    <a:pt x="60784" y="106571"/>
                  </a:lnTo>
                  <a:lnTo>
                    <a:pt x="65040" y="101092"/>
                  </a:lnTo>
                  <a:lnTo>
                    <a:pt x="69768" y="85597"/>
                  </a:lnTo>
                  <a:lnTo>
                    <a:pt x="69987" y="65070"/>
                  </a:lnTo>
                  <a:lnTo>
                    <a:pt x="66322" y="43952"/>
                  </a:lnTo>
                  <a:lnTo>
                    <a:pt x="57638" y="27511"/>
                  </a:lnTo>
                  <a:lnTo>
                    <a:pt x="35450" y="5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454"/>
            <p:cNvSpPr/>
            <p:nvPr>
              <p:custDataLst>
                <p:tags r:id="rId50"/>
              </p:custDataLst>
            </p:nvPr>
          </p:nvSpPr>
          <p:spPr>
            <a:xfrm>
              <a:off x="4962164" y="5822950"/>
              <a:ext cx="92437" cy="120992"/>
            </a:xfrm>
            <a:custGeom>
              <a:avLst/>
              <a:gdLst/>
              <a:ahLst/>
              <a:cxnLst/>
              <a:rect l="0" t="0" r="0" b="0"/>
              <a:pathLst>
                <a:path w="92437" h="120992">
                  <a:moveTo>
                    <a:pt x="3536" y="0"/>
                  </a:moveTo>
                  <a:lnTo>
                    <a:pt x="3536" y="0"/>
                  </a:lnTo>
                  <a:lnTo>
                    <a:pt x="6907" y="0"/>
                  </a:lnTo>
                  <a:lnTo>
                    <a:pt x="7194" y="1411"/>
                  </a:lnTo>
                  <a:lnTo>
                    <a:pt x="3245" y="31096"/>
                  </a:lnTo>
                  <a:lnTo>
                    <a:pt x="0" y="50606"/>
                  </a:lnTo>
                  <a:lnTo>
                    <a:pt x="3357" y="75077"/>
                  </a:lnTo>
                  <a:lnTo>
                    <a:pt x="10225" y="69125"/>
                  </a:lnTo>
                  <a:lnTo>
                    <a:pt x="25188" y="47992"/>
                  </a:lnTo>
                  <a:lnTo>
                    <a:pt x="41732" y="16953"/>
                  </a:lnTo>
                  <a:lnTo>
                    <a:pt x="49439" y="8240"/>
                  </a:lnTo>
                  <a:lnTo>
                    <a:pt x="52483" y="6905"/>
                  </a:lnTo>
                  <a:lnTo>
                    <a:pt x="55217" y="6720"/>
                  </a:lnTo>
                  <a:lnTo>
                    <a:pt x="56335" y="8713"/>
                  </a:lnTo>
                  <a:lnTo>
                    <a:pt x="53898" y="39570"/>
                  </a:lnTo>
                  <a:lnTo>
                    <a:pt x="49363" y="70558"/>
                  </a:lnTo>
                  <a:lnTo>
                    <a:pt x="50009" y="87098"/>
                  </a:lnTo>
                  <a:lnTo>
                    <a:pt x="55000" y="103857"/>
                  </a:lnTo>
                  <a:lnTo>
                    <a:pt x="63803" y="115067"/>
                  </a:lnTo>
                  <a:lnTo>
                    <a:pt x="69114" y="119045"/>
                  </a:lnTo>
                  <a:lnTo>
                    <a:pt x="74066" y="120991"/>
                  </a:lnTo>
                  <a:lnTo>
                    <a:pt x="92436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455"/>
            <p:cNvSpPr/>
            <p:nvPr>
              <p:custDataLst>
                <p:tags r:id="rId51"/>
              </p:custDataLst>
            </p:nvPr>
          </p:nvSpPr>
          <p:spPr>
            <a:xfrm>
              <a:off x="4105697" y="5969607"/>
              <a:ext cx="78954" cy="69244"/>
            </a:xfrm>
            <a:custGeom>
              <a:avLst/>
              <a:gdLst/>
              <a:ahLst/>
              <a:cxnLst/>
              <a:rect l="0" t="0" r="0" b="0"/>
              <a:pathLst>
                <a:path w="78954" h="69244">
                  <a:moveTo>
                    <a:pt x="9103" y="12093"/>
                  </a:moveTo>
                  <a:lnTo>
                    <a:pt x="9103" y="12093"/>
                  </a:lnTo>
                  <a:lnTo>
                    <a:pt x="265" y="33141"/>
                  </a:lnTo>
                  <a:lnTo>
                    <a:pt x="0" y="42849"/>
                  </a:lnTo>
                  <a:lnTo>
                    <a:pt x="2235" y="51162"/>
                  </a:lnTo>
                  <a:lnTo>
                    <a:pt x="5580" y="57209"/>
                  </a:lnTo>
                  <a:lnTo>
                    <a:pt x="9419" y="60367"/>
                  </a:lnTo>
                  <a:lnTo>
                    <a:pt x="11430" y="61209"/>
                  </a:lnTo>
                  <a:lnTo>
                    <a:pt x="14183" y="60359"/>
                  </a:lnTo>
                  <a:lnTo>
                    <a:pt x="21003" y="55652"/>
                  </a:lnTo>
                  <a:lnTo>
                    <a:pt x="42908" y="26426"/>
                  </a:lnTo>
                  <a:lnTo>
                    <a:pt x="58631" y="5522"/>
                  </a:lnTo>
                  <a:lnTo>
                    <a:pt x="63288" y="1362"/>
                  </a:lnTo>
                  <a:lnTo>
                    <a:pt x="67099" y="0"/>
                  </a:lnTo>
                  <a:lnTo>
                    <a:pt x="70344" y="504"/>
                  </a:lnTo>
                  <a:lnTo>
                    <a:pt x="73214" y="2250"/>
                  </a:lnTo>
                  <a:lnTo>
                    <a:pt x="74421" y="4825"/>
                  </a:lnTo>
                  <a:lnTo>
                    <a:pt x="72772" y="36363"/>
                  </a:lnTo>
                  <a:lnTo>
                    <a:pt x="73331" y="57805"/>
                  </a:lnTo>
                  <a:lnTo>
                    <a:pt x="78953" y="692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456"/>
            <p:cNvSpPr/>
            <p:nvPr>
              <p:custDataLst>
                <p:tags r:id="rId52"/>
              </p:custDataLst>
            </p:nvPr>
          </p:nvSpPr>
          <p:spPr>
            <a:xfrm>
              <a:off x="5080678" y="5651500"/>
              <a:ext cx="56473" cy="88901"/>
            </a:xfrm>
            <a:custGeom>
              <a:avLst/>
              <a:gdLst/>
              <a:ahLst/>
              <a:cxnLst/>
              <a:rect l="0" t="0" r="0" b="0"/>
              <a:pathLst>
                <a:path w="56473" h="88901">
                  <a:moveTo>
                    <a:pt x="24722" y="0"/>
                  </a:moveTo>
                  <a:lnTo>
                    <a:pt x="24722" y="0"/>
                  </a:lnTo>
                  <a:lnTo>
                    <a:pt x="10907" y="29511"/>
                  </a:lnTo>
                  <a:lnTo>
                    <a:pt x="2755" y="54605"/>
                  </a:lnTo>
                  <a:lnTo>
                    <a:pt x="0" y="78677"/>
                  </a:lnTo>
                  <a:lnTo>
                    <a:pt x="479" y="81379"/>
                  </a:lnTo>
                  <a:lnTo>
                    <a:pt x="1505" y="82474"/>
                  </a:lnTo>
                  <a:lnTo>
                    <a:pt x="2894" y="82500"/>
                  </a:lnTo>
                  <a:lnTo>
                    <a:pt x="11591" y="75793"/>
                  </a:lnTo>
                  <a:lnTo>
                    <a:pt x="27171" y="50746"/>
                  </a:lnTo>
                  <a:lnTo>
                    <a:pt x="41957" y="26147"/>
                  </a:lnTo>
                  <a:lnTo>
                    <a:pt x="44678" y="23781"/>
                  </a:lnTo>
                  <a:lnTo>
                    <a:pt x="46493" y="22909"/>
                  </a:lnTo>
                  <a:lnTo>
                    <a:pt x="47703" y="23034"/>
                  </a:lnTo>
                  <a:lnTo>
                    <a:pt x="48510" y="23823"/>
                  </a:lnTo>
                  <a:lnTo>
                    <a:pt x="53015" y="31675"/>
                  </a:lnTo>
                  <a:lnTo>
                    <a:pt x="55447" y="42938"/>
                  </a:lnTo>
                  <a:lnTo>
                    <a:pt x="56382" y="73254"/>
                  </a:lnTo>
                  <a:lnTo>
                    <a:pt x="5647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8" name="SMARTInkShape-Group94"/>
          <p:cNvGrpSpPr/>
          <p:nvPr/>
        </p:nvGrpSpPr>
        <p:grpSpPr>
          <a:xfrm>
            <a:off x="4257192" y="5767099"/>
            <a:ext cx="264009" cy="178834"/>
            <a:chOff x="4257192" y="5767099"/>
            <a:chExt cx="264009" cy="178834"/>
          </a:xfrm>
        </p:grpSpPr>
        <p:sp>
          <p:nvSpPr>
            <p:cNvPr id="286" name="SMARTInkShape-457"/>
            <p:cNvSpPr/>
            <p:nvPr>
              <p:custDataLst>
                <p:tags r:id="rId41"/>
              </p:custDataLst>
            </p:nvPr>
          </p:nvSpPr>
          <p:spPr>
            <a:xfrm>
              <a:off x="4277752" y="5767099"/>
              <a:ext cx="65649" cy="173487"/>
            </a:xfrm>
            <a:custGeom>
              <a:avLst/>
              <a:gdLst/>
              <a:ahLst/>
              <a:cxnLst/>
              <a:rect l="0" t="0" r="0" b="0"/>
              <a:pathLst>
                <a:path w="65649" h="173487">
                  <a:moveTo>
                    <a:pt x="65648" y="24101"/>
                  </a:moveTo>
                  <a:lnTo>
                    <a:pt x="65648" y="24101"/>
                  </a:lnTo>
                  <a:lnTo>
                    <a:pt x="62277" y="17359"/>
                  </a:lnTo>
                  <a:lnTo>
                    <a:pt x="56859" y="12168"/>
                  </a:lnTo>
                  <a:lnTo>
                    <a:pt x="41883" y="3085"/>
                  </a:lnTo>
                  <a:lnTo>
                    <a:pt x="29522" y="0"/>
                  </a:lnTo>
                  <a:lnTo>
                    <a:pt x="26042" y="2389"/>
                  </a:lnTo>
                  <a:lnTo>
                    <a:pt x="17067" y="20647"/>
                  </a:lnTo>
                  <a:lnTo>
                    <a:pt x="6490" y="52240"/>
                  </a:lnTo>
                  <a:lnTo>
                    <a:pt x="1020" y="76119"/>
                  </a:lnTo>
                  <a:lnTo>
                    <a:pt x="0" y="100842"/>
                  </a:lnTo>
                  <a:lnTo>
                    <a:pt x="1899" y="124531"/>
                  </a:lnTo>
                  <a:lnTo>
                    <a:pt x="7640" y="152322"/>
                  </a:lnTo>
                  <a:lnTo>
                    <a:pt x="19134" y="173038"/>
                  </a:lnTo>
                  <a:lnTo>
                    <a:pt x="19822" y="173486"/>
                  </a:lnTo>
                  <a:lnTo>
                    <a:pt x="20280" y="173080"/>
                  </a:lnTo>
                  <a:lnTo>
                    <a:pt x="21198" y="1701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458"/>
            <p:cNvSpPr/>
            <p:nvPr>
              <p:custDataLst>
                <p:tags r:id="rId42"/>
              </p:custDataLst>
            </p:nvPr>
          </p:nvSpPr>
          <p:spPr>
            <a:xfrm>
              <a:off x="4257192" y="5849342"/>
              <a:ext cx="264009" cy="96591"/>
            </a:xfrm>
            <a:custGeom>
              <a:avLst/>
              <a:gdLst/>
              <a:ahLst/>
              <a:cxnLst/>
              <a:rect l="0" t="0" r="0" b="0"/>
              <a:pathLst>
                <a:path w="264009" h="96591">
                  <a:moveTo>
                    <a:pt x="3658" y="18058"/>
                  </a:moveTo>
                  <a:lnTo>
                    <a:pt x="3658" y="18058"/>
                  </a:lnTo>
                  <a:lnTo>
                    <a:pt x="0" y="18058"/>
                  </a:lnTo>
                  <a:lnTo>
                    <a:pt x="25986" y="18058"/>
                  </a:lnTo>
                  <a:lnTo>
                    <a:pt x="57222" y="18058"/>
                  </a:lnTo>
                  <a:lnTo>
                    <a:pt x="85500" y="22422"/>
                  </a:lnTo>
                  <a:lnTo>
                    <a:pt x="104343" y="23114"/>
                  </a:lnTo>
                  <a:lnTo>
                    <a:pt x="132509" y="14230"/>
                  </a:lnTo>
                  <a:lnTo>
                    <a:pt x="141123" y="12829"/>
                  </a:lnTo>
                  <a:lnTo>
                    <a:pt x="144690" y="14572"/>
                  </a:lnTo>
                  <a:lnTo>
                    <a:pt x="150535" y="22153"/>
                  </a:lnTo>
                  <a:lnTo>
                    <a:pt x="159331" y="44267"/>
                  </a:lnTo>
                  <a:lnTo>
                    <a:pt x="165374" y="75314"/>
                  </a:lnTo>
                  <a:lnTo>
                    <a:pt x="168461" y="95640"/>
                  </a:lnTo>
                  <a:lnTo>
                    <a:pt x="167854" y="96590"/>
                  </a:lnTo>
                  <a:lnTo>
                    <a:pt x="166745" y="96518"/>
                  </a:lnTo>
                  <a:lnTo>
                    <a:pt x="165299" y="95765"/>
                  </a:lnTo>
                  <a:lnTo>
                    <a:pt x="159893" y="84591"/>
                  </a:lnTo>
                  <a:lnTo>
                    <a:pt x="153823" y="57763"/>
                  </a:lnTo>
                  <a:lnTo>
                    <a:pt x="150928" y="29743"/>
                  </a:lnTo>
                  <a:lnTo>
                    <a:pt x="149740" y="0"/>
                  </a:lnTo>
                  <a:lnTo>
                    <a:pt x="165409" y="11072"/>
                  </a:lnTo>
                  <a:lnTo>
                    <a:pt x="191772" y="20049"/>
                  </a:lnTo>
                  <a:lnTo>
                    <a:pt x="214017" y="27205"/>
                  </a:lnTo>
                  <a:lnTo>
                    <a:pt x="228343" y="24845"/>
                  </a:lnTo>
                  <a:lnTo>
                    <a:pt x="248026" y="17727"/>
                  </a:lnTo>
                  <a:lnTo>
                    <a:pt x="255755" y="12897"/>
                  </a:lnTo>
                  <a:lnTo>
                    <a:pt x="256389" y="13206"/>
                  </a:lnTo>
                  <a:lnTo>
                    <a:pt x="257094" y="15431"/>
                  </a:lnTo>
                  <a:lnTo>
                    <a:pt x="257608" y="44342"/>
                  </a:lnTo>
                  <a:lnTo>
                    <a:pt x="257643" y="56028"/>
                  </a:lnTo>
                  <a:lnTo>
                    <a:pt x="259533" y="61510"/>
                  </a:lnTo>
                  <a:lnTo>
                    <a:pt x="264008" y="68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6" name="SMARTInkShape-Group95"/>
          <p:cNvGrpSpPr/>
          <p:nvPr/>
        </p:nvGrpSpPr>
        <p:grpSpPr>
          <a:xfrm>
            <a:off x="131995" y="5022850"/>
            <a:ext cx="598256" cy="577851"/>
            <a:chOff x="131995" y="5022850"/>
            <a:chExt cx="598256" cy="577851"/>
          </a:xfrm>
        </p:grpSpPr>
        <p:sp>
          <p:nvSpPr>
            <p:cNvPr id="289" name="SMARTInkShape-459"/>
            <p:cNvSpPr/>
            <p:nvPr>
              <p:custDataLst>
                <p:tags r:id="rId34"/>
              </p:custDataLst>
            </p:nvPr>
          </p:nvSpPr>
          <p:spPr>
            <a:xfrm>
              <a:off x="355600" y="5302250"/>
              <a:ext cx="165101" cy="129315"/>
            </a:xfrm>
            <a:custGeom>
              <a:avLst/>
              <a:gdLst/>
              <a:ahLst/>
              <a:cxnLst/>
              <a:rect l="0" t="0" r="0" b="0"/>
              <a:pathLst>
                <a:path w="165101" h="129315">
                  <a:moveTo>
                    <a:pt x="0" y="0"/>
                  </a:moveTo>
                  <a:lnTo>
                    <a:pt x="0" y="0"/>
                  </a:lnTo>
                  <a:lnTo>
                    <a:pt x="0" y="24419"/>
                  </a:lnTo>
                  <a:lnTo>
                    <a:pt x="6742" y="50901"/>
                  </a:lnTo>
                  <a:lnTo>
                    <a:pt x="15696" y="72717"/>
                  </a:lnTo>
                  <a:lnTo>
                    <a:pt x="21048" y="84462"/>
                  </a:lnTo>
                  <a:lnTo>
                    <a:pt x="36401" y="101274"/>
                  </a:lnTo>
                  <a:lnTo>
                    <a:pt x="62997" y="116790"/>
                  </a:lnTo>
                  <a:lnTo>
                    <a:pt x="90633" y="125857"/>
                  </a:lnTo>
                  <a:lnTo>
                    <a:pt x="109426" y="129314"/>
                  </a:lnTo>
                  <a:lnTo>
                    <a:pt x="136856" y="127666"/>
                  </a:lnTo>
                  <a:lnTo>
                    <a:pt x="146903" y="126590"/>
                  </a:lnTo>
                  <a:lnTo>
                    <a:pt x="156072" y="123761"/>
                  </a:lnTo>
                  <a:lnTo>
                    <a:pt x="159081" y="121313"/>
                  </a:lnTo>
                  <a:lnTo>
                    <a:pt x="1651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460"/>
            <p:cNvSpPr/>
            <p:nvPr>
              <p:custDataLst>
                <p:tags r:id="rId35"/>
              </p:custDataLst>
            </p:nvPr>
          </p:nvSpPr>
          <p:spPr>
            <a:xfrm>
              <a:off x="377342" y="5314950"/>
              <a:ext cx="98909" cy="114301"/>
            </a:xfrm>
            <a:custGeom>
              <a:avLst/>
              <a:gdLst/>
              <a:ahLst/>
              <a:cxnLst/>
              <a:rect l="0" t="0" r="0" b="0"/>
              <a:pathLst>
                <a:path w="98909" h="114301">
                  <a:moveTo>
                    <a:pt x="3658" y="114300"/>
                  </a:moveTo>
                  <a:lnTo>
                    <a:pt x="3658" y="114300"/>
                  </a:lnTo>
                  <a:lnTo>
                    <a:pt x="287" y="110929"/>
                  </a:lnTo>
                  <a:lnTo>
                    <a:pt x="0" y="108525"/>
                  </a:lnTo>
                  <a:lnTo>
                    <a:pt x="1562" y="102091"/>
                  </a:lnTo>
                  <a:lnTo>
                    <a:pt x="27181" y="77029"/>
                  </a:lnTo>
                  <a:lnTo>
                    <a:pt x="54087" y="50964"/>
                  </a:lnTo>
                  <a:lnTo>
                    <a:pt x="84748" y="19777"/>
                  </a:lnTo>
                  <a:lnTo>
                    <a:pt x="989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461"/>
            <p:cNvSpPr/>
            <p:nvPr>
              <p:custDataLst>
                <p:tags r:id="rId36"/>
              </p:custDataLst>
            </p:nvPr>
          </p:nvSpPr>
          <p:spPr>
            <a:xfrm>
              <a:off x="387612" y="5213350"/>
              <a:ext cx="6089" cy="6351"/>
            </a:xfrm>
            <a:custGeom>
              <a:avLst/>
              <a:gdLst/>
              <a:ahLst/>
              <a:cxnLst/>
              <a:rect l="0" t="0" r="0" b="0"/>
              <a:pathLst>
                <a:path w="6089" h="6351">
                  <a:moveTo>
                    <a:pt x="6088" y="0"/>
                  </a:moveTo>
                  <a:lnTo>
                    <a:pt x="6088" y="0"/>
                  </a:lnTo>
                  <a:lnTo>
                    <a:pt x="0" y="0"/>
                  </a:lnTo>
                  <a:lnTo>
                    <a:pt x="608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462"/>
            <p:cNvSpPr/>
            <p:nvPr>
              <p:custDataLst>
                <p:tags r:id="rId37"/>
              </p:custDataLst>
            </p:nvPr>
          </p:nvSpPr>
          <p:spPr>
            <a:xfrm>
              <a:off x="450850" y="5207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463"/>
            <p:cNvSpPr/>
            <p:nvPr>
              <p:custDataLst>
                <p:tags r:id="rId38"/>
              </p:custDataLst>
            </p:nvPr>
          </p:nvSpPr>
          <p:spPr>
            <a:xfrm>
              <a:off x="131995" y="5022850"/>
              <a:ext cx="96606" cy="577851"/>
            </a:xfrm>
            <a:custGeom>
              <a:avLst/>
              <a:gdLst/>
              <a:ahLst/>
              <a:cxnLst/>
              <a:rect l="0" t="0" r="0" b="0"/>
              <a:pathLst>
                <a:path w="96606" h="577851">
                  <a:moveTo>
                    <a:pt x="96605" y="0"/>
                  </a:moveTo>
                  <a:lnTo>
                    <a:pt x="96605" y="0"/>
                  </a:lnTo>
                  <a:lnTo>
                    <a:pt x="71271" y="28862"/>
                  </a:lnTo>
                  <a:lnTo>
                    <a:pt x="58534" y="54925"/>
                  </a:lnTo>
                  <a:lnTo>
                    <a:pt x="51469" y="74012"/>
                  </a:lnTo>
                  <a:lnTo>
                    <a:pt x="43937" y="96613"/>
                  </a:lnTo>
                  <a:lnTo>
                    <a:pt x="36093" y="121558"/>
                  </a:lnTo>
                  <a:lnTo>
                    <a:pt x="28747" y="149478"/>
                  </a:lnTo>
                  <a:lnTo>
                    <a:pt x="21733" y="179380"/>
                  </a:lnTo>
                  <a:lnTo>
                    <a:pt x="14940" y="210603"/>
                  </a:lnTo>
                  <a:lnTo>
                    <a:pt x="9706" y="240591"/>
                  </a:lnTo>
                  <a:lnTo>
                    <a:pt x="5511" y="269755"/>
                  </a:lnTo>
                  <a:lnTo>
                    <a:pt x="2009" y="298370"/>
                  </a:lnTo>
                  <a:lnTo>
                    <a:pt x="380" y="326619"/>
                  </a:lnTo>
                  <a:lnTo>
                    <a:pt x="0" y="354623"/>
                  </a:lnTo>
                  <a:lnTo>
                    <a:pt x="451" y="382465"/>
                  </a:lnTo>
                  <a:lnTo>
                    <a:pt x="2164" y="407377"/>
                  </a:lnTo>
                  <a:lnTo>
                    <a:pt x="4717" y="430335"/>
                  </a:lnTo>
                  <a:lnTo>
                    <a:pt x="7829" y="451989"/>
                  </a:lnTo>
                  <a:lnTo>
                    <a:pt x="12727" y="471365"/>
                  </a:lnTo>
                  <a:lnTo>
                    <a:pt x="18814" y="489221"/>
                  </a:lnTo>
                  <a:lnTo>
                    <a:pt x="32398" y="520115"/>
                  </a:lnTo>
                  <a:lnTo>
                    <a:pt x="45491" y="543253"/>
                  </a:lnTo>
                  <a:lnTo>
                    <a:pt x="83905" y="577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464"/>
            <p:cNvSpPr/>
            <p:nvPr>
              <p:custDataLst>
                <p:tags r:id="rId39"/>
              </p:custDataLst>
            </p:nvPr>
          </p:nvSpPr>
          <p:spPr>
            <a:xfrm>
              <a:off x="622300" y="5340350"/>
              <a:ext cx="107951" cy="11232"/>
            </a:xfrm>
            <a:custGeom>
              <a:avLst/>
              <a:gdLst/>
              <a:ahLst/>
              <a:cxnLst/>
              <a:rect l="0" t="0" r="0" b="0"/>
              <a:pathLst>
                <a:path w="107951" h="11232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6090" y="5069"/>
                  </a:lnTo>
                  <a:lnTo>
                    <a:pt x="85346" y="10983"/>
                  </a:lnTo>
                  <a:lnTo>
                    <a:pt x="95082" y="11231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465"/>
            <p:cNvSpPr/>
            <p:nvPr>
              <p:custDataLst>
                <p:tags r:id="rId40"/>
              </p:custDataLst>
            </p:nvPr>
          </p:nvSpPr>
          <p:spPr>
            <a:xfrm>
              <a:off x="682691" y="5295900"/>
              <a:ext cx="9460" cy="82551"/>
            </a:xfrm>
            <a:custGeom>
              <a:avLst/>
              <a:gdLst/>
              <a:ahLst/>
              <a:cxnLst/>
              <a:rect l="0" t="0" r="0" b="0"/>
              <a:pathLst>
                <a:path w="9460" h="82551">
                  <a:moveTo>
                    <a:pt x="9459" y="0"/>
                  </a:moveTo>
                  <a:lnTo>
                    <a:pt x="9459" y="0"/>
                  </a:lnTo>
                  <a:lnTo>
                    <a:pt x="6088" y="3371"/>
                  </a:lnTo>
                  <a:lnTo>
                    <a:pt x="4433" y="8789"/>
                  </a:lnTo>
                  <a:lnTo>
                    <a:pt x="0" y="33878"/>
                  </a:lnTo>
                  <a:lnTo>
                    <a:pt x="1763" y="61960"/>
                  </a:lnTo>
                  <a:lnTo>
                    <a:pt x="310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0" name="SMARTInkShape-Group96"/>
          <p:cNvGrpSpPr/>
          <p:nvPr/>
        </p:nvGrpSpPr>
        <p:grpSpPr>
          <a:xfrm>
            <a:off x="901700" y="5073728"/>
            <a:ext cx="177801" cy="387273"/>
            <a:chOff x="901700" y="5073728"/>
            <a:chExt cx="177801" cy="387273"/>
          </a:xfrm>
        </p:grpSpPr>
        <p:sp>
          <p:nvSpPr>
            <p:cNvPr id="297" name="SMARTInkShape-466"/>
            <p:cNvSpPr/>
            <p:nvPr>
              <p:custDataLst>
                <p:tags r:id="rId31"/>
              </p:custDataLst>
            </p:nvPr>
          </p:nvSpPr>
          <p:spPr>
            <a:xfrm>
              <a:off x="946150" y="5073728"/>
              <a:ext cx="98475" cy="184481"/>
            </a:xfrm>
            <a:custGeom>
              <a:avLst/>
              <a:gdLst/>
              <a:ahLst/>
              <a:cxnLst/>
              <a:rect l="0" t="0" r="0" b="0"/>
              <a:pathLst>
                <a:path w="98475" h="184481">
                  <a:moveTo>
                    <a:pt x="38100" y="18972"/>
                  </a:moveTo>
                  <a:lnTo>
                    <a:pt x="38100" y="18972"/>
                  </a:lnTo>
                  <a:lnTo>
                    <a:pt x="41471" y="18972"/>
                  </a:lnTo>
                  <a:lnTo>
                    <a:pt x="45008" y="17090"/>
                  </a:lnTo>
                  <a:lnTo>
                    <a:pt x="49656" y="13505"/>
                  </a:lnTo>
                  <a:lnTo>
                    <a:pt x="50292" y="11133"/>
                  </a:lnTo>
                  <a:lnTo>
                    <a:pt x="50800" y="0"/>
                  </a:lnTo>
                  <a:lnTo>
                    <a:pt x="50800" y="3316"/>
                  </a:lnTo>
                  <a:lnTo>
                    <a:pt x="48919" y="6840"/>
                  </a:lnTo>
                  <a:lnTo>
                    <a:pt x="45731" y="12169"/>
                  </a:lnTo>
                  <a:lnTo>
                    <a:pt x="36054" y="38481"/>
                  </a:lnTo>
                  <a:lnTo>
                    <a:pt x="26675" y="69908"/>
                  </a:lnTo>
                  <a:lnTo>
                    <a:pt x="19428" y="97799"/>
                  </a:lnTo>
                  <a:lnTo>
                    <a:pt x="12963" y="129103"/>
                  </a:lnTo>
                  <a:lnTo>
                    <a:pt x="12875" y="129082"/>
                  </a:lnTo>
                  <a:lnTo>
                    <a:pt x="12735" y="120607"/>
                  </a:lnTo>
                  <a:lnTo>
                    <a:pt x="16479" y="113296"/>
                  </a:lnTo>
                  <a:lnTo>
                    <a:pt x="28401" y="101248"/>
                  </a:lnTo>
                  <a:lnTo>
                    <a:pt x="39434" y="94344"/>
                  </a:lnTo>
                  <a:lnTo>
                    <a:pt x="51393" y="91277"/>
                  </a:lnTo>
                  <a:lnTo>
                    <a:pt x="65645" y="93676"/>
                  </a:lnTo>
                  <a:lnTo>
                    <a:pt x="85773" y="102960"/>
                  </a:lnTo>
                  <a:lnTo>
                    <a:pt x="91049" y="106714"/>
                  </a:lnTo>
                  <a:lnTo>
                    <a:pt x="94566" y="112038"/>
                  </a:lnTo>
                  <a:lnTo>
                    <a:pt x="98474" y="125481"/>
                  </a:lnTo>
                  <a:lnTo>
                    <a:pt x="97303" y="148916"/>
                  </a:lnTo>
                  <a:lnTo>
                    <a:pt x="92399" y="161627"/>
                  </a:lnTo>
                  <a:lnTo>
                    <a:pt x="89116" y="166992"/>
                  </a:lnTo>
                  <a:lnTo>
                    <a:pt x="71012" y="181285"/>
                  </a:lnTo>
                  <a:lnTo>
                    <a:pt x="57666" y="184480"/>
                  </a:lnTo>
                  <a:lnTo>
                    <a:pt x="40135" y="182311"/>
                  </a:lnTo>
                  <a:lnTo>
                    <a:pt x="18198" y="171886"/>
                  </a:lnTo>
                  <a:lnTo>
                    <a:pt x="0" y="1586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467"/>
            <p:cNvSpPr/>
            <p:nvPr>
              <p:custDataLst>
                <p:tags r:id="rId32"/>
              </p:custDataLst>
            </p:nvPr>
          </p:nvSpPr>
          <p:spPr>
            <a:xfrm>
              <a:off x="901700" y="5267747"/>
              <a:ext cx="177801" cy="12142"/>
            </a:xfrm>
            <a:custGeom>
              <a:avLst/>
              <a:gdLst/>
              <a:ahLst/>
              <a:cxnLst/>
              <a:rect l="0" t="0" r="0" b="0"/>
              <a:pathLst>
                <a:path w="177801" h="12142">
                  <a:moveTo>
                    <a:pt x="0" y="9103"/>
                  </a:moveTo>
                  <a:lnTo>
                    <a:pt x="0" y="9103"/>
                  </a:lnTo>
                  <a:lnTo>
                    <a:pt x="0" y="5732"/>
                  </a:lnTo>
                  <a:lnTo>
                    <a:pt x="1882" y="2195"/>
                  </a:lnTo>
                  <a:lnTo>
                    <a:pt x="3371" y="265"/>
                  </a:lnTo>
                  <a:lnTo>
                    <a:pt x="12552" y="0"/>
                  </a:lnTo>
                  <a:lnTo>
                    <a:pt x="38071" y="2209"/>
                  </a:lnTo>
                  <a:lnTo>
                    <a:pt x="63883" y="5962"/>
                  </a:lnTo>
                  <a:lnTo>
                    <a:pt x="85543" y="9588"/>
                  </a:lnTo>
                  <a:lnTo>
                    <a:pt x="107869" y="12141"/>
                  </a:lnTo>
                  <a:lnTo>
                    <a:pt x="136305" y="10316"/>
                  </a:lnTo>
                  <a:lnTo>
                    <a:pt x="165553" y="9343"/>
                  </a:lnTo>
                  <a:lnTo>
                    <a:pt x="177800" y="91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468"/>
            <p:cNvSpPr/>
            <p:nvPr>
              <p:custDataLst>
                <p:tags r:id="rId33"/>
              </p:custDataLst>
            </p:nvPr>
          </p:nvSpPr>
          <p:spPr>
            <a:xfrm>
              <a:off x="914400" y="5361165"/>
              <a:ext cx="158751" cy="99836"/>
            </a:xfrm>
            <a:custGeom>
              <a:avLst/>
              <a:gdLst/>
              <a:ahLst/>
              <a:cxnLst/>
              <a:rect l="0" t="0" r="0" b="0"/>
              <a:pathLst>
                <a:path w="158751" h="99836">
                  <a:moveTo>
                    <a:pt x="0" y="10935"/>
                  </a:moveTo>
                  <a:lnTo>
                    <a:pt x="0" y="10935"/>
                  </a:lnTo>
                  <a:lnTo>
                    <a:pt x="5467" y="0"/>
                  </a:lnTo>
                  <a:lnTo>
                    <a:pt x="6467" y="823"/>
                  </a:lnTo>
                  <a:lnTo>
                    <a:pt x="9460" y="5500"/>
                  </a:lnTo>
                  <a:lnTo>
                    <a:pt x="9378" y="16045"/>
                  </a:lnTo>
                  <a:lnTo>
                    <a:pt x="8402" y="29434"/>
                  </a:lnTo>
                  <a:lnTo>
                    <a:pt x="13523" y="55276"/>
                  </a:lnTo>
                  <a:lnTo>
                    <a:pt x="19028" y="76276"/>
                  </a:lnTo>
                  <a:lnTo>
                    <a:pt x="20446" y="77779"/>
                  </a:lnTo>
                  <a:lnTo>
                    <a:pt x="22098" y="78781"/>
                  </a:lnTo>
                  <a:lnTo>
                    <a:pt x="23198" y="78743"/>
                  </a:lnTo>
                  <a:lnTo>
                    <a:pt x="23932" y="78012"/>
                  </a:lnTo>
                  <a:lnTo>
                    <a:pt x="39620" y="48129"/>
                  </a:lnTo>
                  <a:lnTo>
                    <a:pt x="63799" y="17597"/>
                  </a:lnTo>
                  <a:lnTo>
                    <a:pt x="69042" y="13896"/>
                  </a:lnTo>
                  <a:lnTo>
                    <a:pt x="71428" y="12909"/>
                  </a:lnTo>
                  <a:lnTo>
                    <a:pt x="73019" y="12957"/>
                  </a:lnTo>
                  <a:lnTo>
                    <a:pt x="74079" y="13694"/>
                  </a:lnTo>
                  <a:lnTo>
                    <a:pt x="74786" y="14891"/>
                  </a:lnTo>
                  <a:lnTo>
                    <a:pt x="76076" y="43590"/>
                  </a:lnTo>
                  <a:lnTo>
                    <a:pt x="72517" y="62488"/>
                  </a:lnTo>
                  <a:lnTo>
                    <a:pt x="75576" y="72722"/>
                  </a:lnTo>
                  <a:lnTo>
                    <a:pt x="79686" y="69910"/>
                  </a:lnTo>
                  <a:lnTo>
                    <a:pt x="108814" y="41730"/>
                  </a:lnTo>
                  <a:lnTo>
                    <a:pt x="128969" y="22359"/>
                  </a:lnTo>
                  <a:lnTo>
                    <a:pt x="130430" y="22079"/>
                  </a:lnTo>
                  <a:lnTo>
                    <a:pt x="131403" y="22598"/>
                  </a:lnTo>
                  <a:lnTo>
                    <a:pt x="132966" y="38639"/>
                  </a:lnTo>
                  <a:lnTo>
                    <a:pt x="136670" y="68388"/>
                  </a:lnTo>
                  <a:lnTo>
                    <a:pt x="142173" y="87225"/>
                  </a:lnTo>
                  <a:lnTo>
                    <a:pt x="144877" y="91428"/>
                  </a:lnTo>
                  <a:lnTo>
                    <a:pt x="148090" y="94231"/>
                  </a:lnTo>
                  <a:lnTo>
                    <a:pt x="158750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2" name="SMARTInkShape-Group97"/>
          <p:cNvGrpSpPr/>
          <p:nvPr/>
        </p:nvGrpSpPr>
        <p:grpSpPr>
          <a:xfrm>
            <a:off x="1257300" y="5162550"/>
            <a:ext cx="1130301" cy="262216"/>
            <a:chOff x="1257300" y="5162550"/>
            <a:chExt cx="1130301" cy="262216"/>
          </a:xfrm>
        </p:grpSpPr>
        <p:sp>
          <p:nvSpPr>
            <p:cNvPr id="301" name="SMARTInkShape-469"/>
            <p:cNvSpPr/>
            <p:nvPr>
              <p:custDataLst>
                <p:tags r:id="rId20"/>
              </p:custDataLst>
            </p:nvPr>
          </p:nvSpPr>
          <p:spPr>
            <a:xfrm>
              <a:off x="1277233" y="5238750"/>
              <a:ext cx="94368" cy="144824"/>
            </a:xfrm>
            <a:custGeom>
              <a:avLst/>
              <a:gdLst/>
              <a:ahLst/>
              <a:cxnLst/>
              <a:rect l="0" t="0" r="0" b="0"/>
              <a:pathLst>
                <a:path w="94368" h="144824">
                  <a:moveTo>
                    <a:pt x="5467" y="0"/>
                  </a:moveTo>
                  <a:lnTo>
                    <a:pt x="5467" y="0"/>
                  </a:lnTo>
                  <a:lnTo>
                    <a:pt x="2096" y="6742"/>
                  </a:lnTo>
                  <a:lnTo>
                    <a:pt x="0" y="24418"/>
                  </a:lnTo>
                  <a:lnTo>
                    <a:pt x="2750" y="54272"/>
                  </a:lnTo>
                  <a:lnTo>
                    <a:pt x="11404" y="83187"/>
                  </a:lnTo>
                  <a:lnTo>
                    <a:pt x="26276" y="109628"/>
                  </a:lnTo>
                  <a:lnTo>
                    <a:pt x="54617" y="138527"/>
                  </a:lnTo>
                  <a:lnTo>
                    <a:pt x="59401" y="143151"/>
                  </a:lnTo>
                  <a:lnTo>
                    <a:pt x="64001" y="144823"/>
                  </a:lnTo>
                  <a:lnTo>
                    <a:pt x="68478" y="144527"/>
                  </a:lnTo>
                  <a:lnTo>
                    <a:pt x="77216" y="140434"/>
                  </a:lnTo>
                  <a:lnTo>
                    <a:pt x="85804" y="133911"/>
                  </a:lnTo>
                  <a:lnTo>
                    <a:pt x="90561" y="124427"/>
                  </a:lnTo>
                  <a:lnTo>
                    <a:pt x="9436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470"/>
            <p:cNvSpPr/>
            <p:nvPr>
              <p:custDataLst>
                <p:tags r:id="rId21"/>
              </p:custDataLst>
            </p:nvPr>
          </p:nvSpPr>
          <p:spPr>
            <a:xfrm>
              <a:off x="1257300" y="5283200"/>
              <a:ext cx="95251" cy="82551"/>
            </a:xfrm>
            <a:custGeom>
              <a:avLst/>
              <a:gdLst/>
              <a:ahLst/>
              <a:cxnLst/>
              <a:rect l="0" t="0" r="0" b="0"/>
              <a:pathLst>
                <a:path w="95251" h="82551">
                  <a:moveTo>
                    <a:pt x="0" y="82550"/>
                  </a:moveTo>
                  <a:lnTo>
                    <a:pt x="0" y="82550"/>
                  </a:lnTo>
                  <a:lnTo>
                    <a:pt x="31096" y="55818"/>
                  </a:lnTo>
                  <a:lnTo>
                    <a:pt x="57021" y="33369"/>
                  </a:lnTo>
                  <a:lnTo>
                    <a:pt x="86767" y="784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471"/>
            <p:cNvSpPr/>
            <p:nvPr>
              <p:custDataLst>
                <p:tags r:id="rId22"/>
              </p:custDataLst>
            </p:nvPr>
          </p:nvSpPr>
          <p:spPr>
            <a:xfrm>
              <a:off x="1314450" y="51625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472"/>
            <p:cNvSpPr/>
            <p:nvPr>
              <p:custDataLst>
                <p:tags r:id="rId23"/>
              </p:custDataLst>
            </p:nvPr>
          </p:nvSpPr>
          <p:spPr>
            <a:xfrm>
              <a:off x="1511300" y="5296783"/>
              <a:ext cx="101601" cy="15255"/>
            </a:xfrm>
            <a:custGeom>
              <a:avLst/>
              <a:gdLst/>
              <a:ahLst/>
              <a:cxnLst/>
              <a:rect l="0" t="0" r="0" b="0"/>
              <a:pathLst>
                <a:path w="101601" h="15255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29886" y="8033"/>
                  </a:lnTo>
                  <a:lnTo>
                    <a:pt x="56782" y="11775"/>
                  </a:lnTo>
                  <a:lnTo>
                    <a:pt x="76091" y="15254"/>
                  </a:lnTo>
                  <a:lnTo>
                    <a:pt x="1016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473"/>
            <p:cNvSpPr/>
            <p:nvPr>
              <p:custDataLst>
                <p:tags r:id="rId24"/>
              </p:custDataLst>
            </p:nvPr>
          </p:nvSpPr>
          <p:spPr>
            <a:xfrm>
              <a:off x="1543312" y="5264150"/>
              <a:ext cx="18789" cy="95251"/>
            </a:xfrm>
            <a:custGeom>
              <a:avLst/>
              <a:gdLst/>
              <a:ahLst/>
              <a:cxnLst/>
              <a:rect l="0" t="0" r="0" b="0"/>
              <a:pathLst>
                <a:path w="18789" h="95251">
                  <a:moveTo>
                    <a:pt x="6088" y="0"/>
                  </a:moveTo>
                  <a:lnTo>
                    <a:pt x="6088" y="0"/>
                  </a:lnTo>
                  <a:lnTo>
                    <a:pt x="1062" y="22604"/>
                  </a:lnTo>
                  <a:lnTo>
                    <a:pt x="0" y="53618"/>
                  </a:lnTo>
                  <a:lnTo>
                    <a:pt x="3187" y="75153"/>
                  </a:lnTo>
                  <a:lnTo>
                    <a:pt x="8562" y="84672"/>
                  </a:lnTo>
                  <a:lnTo>
                    <a:pt x="1878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474"/>
            <p:cNvSpPr/>
            <p:nvPr>
              <p:custDataLst>
                <p:tags r:id="rId25"/>
              </p:custDataLst>
            </p:nvPr>
          </p:nvSpPr>
          <p:spPr>
            <a:xfrm>
              <a:off x="1752600" y="5270500"/>
              <a:ext cx="190501" cy="6273"/>
            </a:xfrm>
            <a:custGeom>
              <a:avLst/>
              <a:gdLst/>
              <a:ahLst/>
              <a:cxnLst/>
              <a:rect l="0" t="0" r="0" b="0"/>
              <a:pathLst>
                <a:path w="190501" h="6273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2117" y="4363"/>
                  </a:lnTo>
                  <a:lnTo>
                    <a:pt x="26367" y="5958"/>
                  </a:lnTo>
                  <a:lnTo>
                    <a:pt x="47702" y="6176"/>
                  </a:lnTo>
                  <a:lnTo>
                    <a:pt x="71295" y="6272"/>
                  </a:lnTo>
                  <a:lnTo>
                    <a:pt x="95893" y="4434"/>
                  </a:lnTo>
                  <a:lnTo>
                    <a:pt x="120936" y="1970"/>
                  </a:lnTo>
                  <a:lnTo>
                    <a:pt x="146177" y="876"/>
                  </a:lnTo>
                  <a:lnTo>
                    <a:pt x="174075" y="259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475"/>
            <p:cNvSpPr/>
            <p:nvPr>
              <p:custDataLst>
                <p:tags r:id="rId26"/>
              </p:custDataLst>
            </p:nvPr>
          </p:nvSpPr>
          <p:spPr>
            <a:xfrm>
              <a:off x="1771650" y="5336313"/>
              <a:ext cx="165101" cy="88453"/>
            </a:xfrm>
            <a:custGeom>
              <a:avLst/>
              <a:gdLst/>
              <a:ahLst/>
              <a:cxnLst/>
              <a:rect l="0" t="0" r="0" b="0"/>
              <a:pathLst>
                <a:path w="165101" h="88453">
                  <a:moveTo>
                    <a:pt x="0" y="10387"/>
                  </a:moveTo>
                  <a:lnTo>
                    <a:pt x="0" y="10387"/>
                  </a:lnTo>
                  <a:lnTo>
                    <a:pt x="0" y="7016"/>
                  </a:lnTo>
                  <a:lnTo>
                    <a:pt x="706" y="6728"/>
                  </a:lnTo>
                  <a:lnTo>
                    <a:pt x="3371" y="8290"/>
                  </a:lnTo>
                  <a:lnTo>
                    <a:pt x="8838" y="23249"/>
                  </a:lnTo>
                  <a:lnTo>
                    <a:pt x="14073" y="54858"/>
                  </a:lnTo>
                  <a:lnTo>
                    <a:pt x="20495" y="84150"/>
                  </a:lnTo>
                  <a:lnTo>
                    <a:pt x="23220" y="88326"/>
                  </a:lnTo>
                  <a:lnTo>
                    <a:pt x="23947" y="88452"/>
                  </a:lnTo>
                  <a:lnTo>
                    <a:pt x="31855" y="73472"/>
                  </a:lnTo>
                  <a:lnTo>
                    <a:pt x="39621" y="47972"/>
                  </a:lnTo>
                  <a:lnTo>
                    <a:pt x="53132" y="21445"/>
                  </a:lnTo>
                  <a:lnTo>
                    <a:pt x="66522" y="3111"/>
                  </a:lnTo>
                  <a:lnTo>
                    <a:pt x="71428" y="98"/>
                  </a:lnTo>
                  <a:lnTo>
                    <a:pt x="73019" y="0"/>
                  </a:lnTo>
                  <a:lnTo>
                    <a:pt x="74079" y="640"/>
                  </a:lnTo>
                  <a:lnTo>
                    <a:pt x="79152" y="13479"/>
                  </a:lnTo>
                  <a:lnTo>
                    <a:pt x="82103" y="42544"/>
                  </a:lnTo>
                  <a:lnTo>
                    <a:pt x="82524" y="65563"/>
                  </a:lnTo>
                  <a:lnTo>
                    <a:pt x="86301" y="62896"/>
                  </a:lnTo>
                  <a:lnTo>
                    <a:pt x="109280" y="35620"/>
                  </a:lnTo>
                  <a:lnTo>
                    <a:pt x="129762" y="8753"/>
                  </a:lnTo>
                  <a:lnTo>
                    <a:pt x="133637" y="6133"/>
                  </a:lnTo>
                  <a:lnTo>
                    <a:pt x="135658" y="5434"/>
                  </a:lnTo>
                  <a:lnTo>
                    <a:pt x="137005" y="7791"/>
                  </a:lnTo>
                  <a:lnTo>
                    <a:pt x="142716" y="36142"/>
                  </a:lnTo>
                  <a:lnTo>
                    <a:pt x="157545" y="65702"/>
                  </a:lnTo>
                  <a:lnTo>
                    <a:pt x="165100" y="802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476"/>
            <p:cNvSpPr/>
            <p:nvPr>
              <p:custDataLst>
                <p:tags r:id="rId27"/>
              </p:custDataLst>
            </p:nvPr>
          </p:nvSpPr>
          <p:spPr>
            <a:xfrm>
              <a:off x="2082800" y="5219700"/>
              <a:ext cx="101601" cy="103662"/>
            </a:xfrm>
            <a:custGeom>
              <a:avLst/>
              <a:gdLst/>
              <a:ahLst/>
              <a:cxnLst/>
              <a:rect l="0" t="0" r="0" b="0"/>
              <a:pathLst>
                <a:path w="101601" h="103662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467" y="31109"/>
                  </a:lnTo>
                  <a:lnTo>
                    <a:pt x="12656" y="59625"/>
                  </a:lnTo>
                  <a:lnTo>
                    <a:pt x="21853" y="77536"/>
                  </a:lnTo>
                  <a:lnTo>
                    <a:pt x="34877" y="89258"/>
                  </a:lnTo>
                  <a:lnTo>
                    <a:pt x="62863" y="102533"/>
                  </a:lnTo>
                  <a:lnTo>
                    <a:pt x="74035" y="103661"/>
                  </a:lnTo>
                  <a:lnTo>
                    <a:pt x="78991" y="102974"/>
                  </a:lnTo>
                  <a:lnTo>
                    <a:pt x="88259" y="98447"/>
                  </a:lnTo>
                  <a:lnTo>
                    <a:pt x="1016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477"/>
            <p:cNvSpPr/>
            <p:nvPr>
              <p:custDataLst>
                <p:tags r:id="rId28"/>
              </p:custDataLst>
            </p:nvPr>
          </p:nvSpPr>
          <p:spPr>
            <a:xfrm>
              <a:off x="2066442" y="5219700"/>
              <a:ext cx="111609" cy="114301"/>
            </a:xfrm>
            <a:custGeom>
              <a:avLst/>
              <a:gdLst/>
              <a:ahLst/>
              <a:cxnLst/>
              <a:rect l="0" t="0" r="0" b="0"/>
              <a:pathLst>
                <a:path w="111609" h="114301">
                  <a:moveTo>
                    <a:pt x="3658" y="114300"/>
                  </a:moveTo>
                  <a:lnTo>
                    <a:pt x="3658" y="114300"/>
                  </a:lnTo>
                  <a:lnTo>
                    <a:pt x="287" y="114300"/>
                  </a:lnTo>
                  <a:lnTo>
                    <a:pt x="0" y="113594"/>
                  </a:lnTo>
                  <a:lnTo>
                    <a:pt x="1562" y="110929"/>
                  </a:lnTo>
                  <a:lnTo>
                    <a:pt x="24104" y="85738"/>
                  </a:lnTo>
                  <a:lnTo>
                    <a:pt x="51755" y="57779"/>
                  </a:lnTo>
                  <a:lnTo>
                    <a:pt x="76078" y="34915"/>
                  </a:lnTo>
                  <a:lnTo>
                    <a:pt x="1116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478"/>
            <p:cNvSpPr/>
            <p:nvPr>
              <p:custDataLst>
                <p:tags r:id="rId29"/>
              </p:custDataLst>
            </p:nvPr>
          </p:nvSpPr>
          <p:spPr>
            <a:xfrm>
              <a:off x="2292350" y="5207883"/>
              <a:ext cx="88901" cy="18168"/>
            </a:xfrm>
            <a:custGeom>
              <a:avLst/>
              <a:gdLst/>
              <a:ahLst/>
              <a:cxnLst/>
              <a:rect l="0" t="0" r="0" b="0"/>
              <a:pathLst>
                <a:path w="88901" h="1816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1048" y="0"/>
                  </a:lnTo>
                  <a:lnTo>
                    <a:pt x="49209" y="4360"/>
                  </a:lnTo>
                  <a:lnTo>
                    <a:pt x="78970" y="14067"/>
                  </a:lnTo>
                  <a:lnTo>
                    <a:pt x="8890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479"/>
            <p:cNvSpPr/>
            <p:nvPr>
              <p:custDataLst>
                <p:tags r:id="rId30"/>
              </p:custDataLst>
            </p:nvPr>
          </p:nvSpPr>
          <p:spPr>
            <a:xfrm>
              <a:off x="2292350" y="52641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29886" y="6088"/>
                  </a:lnTo>
                  <a:lnTo>
                    <a:pt x="53619" y="6272"/>
                  </a:lnTo>
                  <a:lnTo>
                    <a:pt x="84100" y="6334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3" name="SMARTInkShape-480"/>
          <p:cNvSpPr/>
          <p:nvPr>
            <p:custDataLst>
              <p:tags r:id="rId15"/>
            </p:custDataLst>
          </p:nvPr>
        </p:nvSpPr>
        <p:spPr>
          <a:xfrm>
            <a:off x="1809891" y="5086350"/>
            <a:ext cx="95110" cy="203201"/>
          </a:xfrm>
          <a:custGeom>
            <a:avLst/>
            <a:gdLst/>
            <a:ahLst/>
            <a:cxnLst/>
            <a:rect l="0" t="0" r="0" b="0"/>
            <a:pathLst>
              <a:path w="95110" h="203201">
                <a:moveTo>
                  <a:pt x="44309" y="0"/>
                </a:moveTo>
                <a:lnTo>
                  <a:pt x="44309" y="0"/>
                </a:lnTo>
                <a:lnTo>
                  <a:pt x="37567" y="3371"/>
                </a:lnTo>
                <a:lnTo>
                  <a:pt x="26633" y="18951"/>
                </a:lnTo>
                <a:lnTo>
                  <a:pt x="18579" y="39232"/>
                </a:lnTo>
                <a:lnTo>
                  <a:pt x="11001" y="64708"/>
                </a:lnTo>
                <a:lnTo>
                  <a:pt x="5282" y="92494"/>
                </a:lnTo>
                <a:lnTo>
                  <a:pt x="2269" y="117544"/>
                </a:lnTo>
                <a:lnTo>
                  <a:pt x="573" y="145835"/>
                </a:lnTo>
                <a:lnTo>
                  <a:pt x="0" y="161294"/>
                </a:lnTo>
                <a:lnTo>
                  <a:pt x="1364" y="160446"/>
                </a:lnTo>
                <a:lnTo>
                  <a:pt x="10026" y="147728"/>
                </a:lnTo>
                <a:lnTo>
                  <a:pt x="22235" y="122245"/>
                </a:lnTo>
                <a:lnTo>
                  <a:pt x="38239" y="94468"/>
                </a:lnTo>
                <a:lnTo>
                  <a:pt x="51526" y="77771"/>
                </a:lnTo>
                <a:lnTo>
                  <a:pt x="57630" y="73371"/>
                </a:lnTo>
                <a:lnTo>
                  <a:pt x="59539" y="72903"/>
                </a:lnTo>
                <a:lnTo>
                  <a:pt x="60813" y="73296"/>
                </a:lnTo>
                <a:lnTo>
                  <a:pt x="61662" y="74264"/>
                </a:lnTo>
                <a:lnTo>
                  <a:pt x="62856" y="85740"/>
                </a:lnTo>
                <a:lnTo>
                  <a:pt x="59372" y="96667"/>
                </a:lnTo>
                <a:lnTo>
                  <a:pt x="51710" y="109285"/>
                </a:lnTo>
                <a:lnTo>
                  <a:pt x="25676" y="138500"/>
                </a:lnTo>
                <a:lnTo>
                  <a:pt x="10095" y="152750"/>
                </a:lnTo>
                <a:lnTo>
                  <a:pt x="6683" y="154750"/>
                </a:lnTo>
                <a:lnTo>
                  <a:pt x="4409" y="155378"/>
                </a:lnTo>
                <a:lnTo>
                  <a:pt x="2892" y="155091"/>
                </a:lnTo>
                <a:lnTo>
                  <a:pt x="1881" y="154194"/>
                </a:lnTo>
                <a:lnTo>
                  <a:pt x="758" y="151316"/>
                </a:lnTo>
                <a:lnTo>
                  <a:pt x="37" y="143719"/>
                </a:lnTo>
                <a:lnTo>
                  <a:pt x="683" y="142379"/>
                </a:lnTo>
                <a:lnTo>
                  <a:pt x="1819" y="141486"/>
                </a:lnTo>
                <a:lnTo>
                  <a:pt x="3283" y="140891"/>
                </a:lnTo>
                <a:lnTo>
                  <a:pt x="4964" y="141905"/>
                </a:lnTo>
                <a:lnTo>
                  <a:pt x="27802" y="169584"/>
                </a:lnTo>
                <a:lnTo>
                  <a:pt x="55525" y="185611"/>
                </a:lnTo>
                <a:lnTo>
                  <a:pt x="80235" y="194421"/>
                </a:lnTo>
                <a:lnTo>
                  <a:pt x="88498" y="196476"/>
                </a:lnTo>
                <a:lnTo>
                  <a:pt x="90702" y="198012"/>
                </a:lnTo>
                <a:lnTo>
                  <a:pt x="95109" y="2032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6" name="SMARTInkShape-Group99"/>
          <p:cNvGrpSpPr/>
          <p:nvPr/>
        </p:nvGrpSpPr>
        <p:grpSpPr>
          <a:xfrm>
            <a:off x="2540503" y="4965700"/>
            <a:ext cx="228740" cy="463551"/>
            <a:chOff x="2540503" y="4965700"/>
            <a:chExt cx="228740" cy="463551"/>
          </a:xfrm>
        </p:grpSpPr>
        <p:sp>
          <p:nvSpPr>
            <p:cNvPr id="314" name="SMARTInkShape-481"/>
            <p:cNvSpPr/>
            <p:nvPr>
              <p:custDataLst>
                <p:tags r:id="rId18"/>
              </p:custDataLst>
            </p:nvPr>
          </p:nvSpPr>
          <p:spPr>
            <a:xfrm>
              <a:off x="2540503" y="5138915"/>
              <a:ext cx="132267" cy="168823"/>
            </a:xfrm>
            <a:custGeom>
              <a:avLst/>
              <a:gdLst/>
              <a:ahLst/>
              <a:cxnLst/>
              <a:rect l="0" t="0" r="0" b="0"/>
              <a:pathLst>
                <a:path w="132267" h="168823">
                  <a:moveTo>
                    <a:pt x="75697" y="10935"/>
                  </a:moveTo>
                  <a:lnTo>
                    <a:pt x="75697" y="10935"/>
                  </a:lnTo>
                  <a:lnTo>
                    <a:pt x="75697" y="4193"/>
                  </a:lnTo>
                  <a:lnTo>
                    <a:pt x="74286" y="2207"/>
                  </a:lnTo>
                  <a:lnTo>
                    <a:pt x="71934" y="883"/>
                  </a:lnTo>
                  <a:lnTo>
                    <a:pt x="68955" y="0"/>
                  </a:lnTo>
                  <a:lnTo>
                    <a:pt x="60000" y="4663"/>
                  </a:lnTo>
                  <a:lnTo>
                    <a:pt x="33634" y="31647"/>
                  </a:lnTo>
                  <a:lnTo>
                    <a:pt x="19608" y="54477"/>
                  </a:lnTo>
                  <a:lnTo>
                    <a:pt x="7729" y="81087"/>
                  </a:lnTo>
                  <a:lnTo>
                    <a:pt x="99" y="109377"/>
                  </a:lnTo>
                  <a:lnTo>
                    <a:pt x="0" y="132769"/>
                  </a:lnTo>
                  <a:lnTo>
                    <a:pt x="1949" y="142957"/>
                  </a:lnTo>
                  <a:lnTo>
                    <a:pt x="11640" y="158042"/>
                  </a:lnTo>
                  <a:lnTo>
                    <a:pt x="18176" y="164039"/>
                  </a:lnTo>
                  <a:lnTo>
                    <a:pt x="36727" y="168822"/>
                  </a:lnTo>
                  <a:lnTo>
                    <a:pt x="58377" y="167890"/>
                  </a:lnTo>
                  <a:lnTo>
                    <a:pt x="79758" y="162772"/>
                  </a:lnTo>
                  <a:lnTo>
                    <a:pt x="99139" y="150150"/>
                  </a:lnTo>
                  <a:lnTo>
                    <a:pt x="115749" y="132075"/>
                  </a:lnTo>
                  <a:lnTo>
                    <a:pt x="127835" y="109931"/>
                  </a:lnTo>
                  <a:lnTo>
                    <a:pt x="132266" y="85977"/>
                  </a:lnTo>
                  <a:lnTo>
                    <a:pt x="130472" y="61926"/>
                  </a:lnTo>
                  <a:lnTo>
                    <a:pt x="122619" y="39477"/>
                  </a:lnTo>
                  <a:lnTo>
                    <a:pt x="110192" y="25267"/>
                  </a:lnTo>
                  <a:lnTo>
                    <a:pt x="102927" y="20489"/>
                  </a:lnTo>
                  <a:lnTo>
                    <a:pt x="87329" y="17063"/>
                  </a:lnTo>
                  <a:lnTo>
                    <a:pt x="62997" y="17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482"/>
            <p:cNvSpPr/>
            <p:nvPr>
              <p:custDataLst>
                <p:tags r:id="rId19"/>
              </p:custDataLst>
            </p:nvPr>
          </p:nvSpPr>
          <p:spPr>
            <a:xfrm>
              <a:off x="2673350" y="4965700"/>
              <a:ext cx="95893" cy="463551"/>
            </a:xfrm>
            <a:custGeom>
              <a:avLst/>
              <a:gdLst/>
              <a:ahLst/>
              <a:cxnLst/>
              <a:rect l="0" t="0" r="0" b="0"/>
              <a:pathLst>
                <a:path w="95893" h="463551">
                  <a:moveTo>
                    <a:pt x="19050" y="0"/>
                  </a:moveTo>
                  <a:lnTo>
                    <a:pt x="19050" y="0"/>
                  </a:lnTo>
                  <a:lnTo>
                    <a:pt x="22421" y="3370"/>
                  </a:lnTo>
                  <a:lnTo>
                    <a:pt x="36362" y="33931"/>
                  </a:lnTo>
                  <a:lnTo>
                    <a:pt x="49557" y="63764"/>
                  </a:lnTo>
                  <a:lnTo>
                    <a:pt x="55616" y="82726"/>
                  </a:lnTo>
                  <a:lnTo>
                    <a:pt x="61066" y="103834"/>
                  </a:lnTo>
                  <a:lnTo>
                    <a:pt x="66111" y="126372"/>
                  </a:lnTo>
                  <a:lnTo>
                    <a:pt x="70885" y="151276"/>
                  </a:lnTo>
                  <a:lnTo>
                    <a:pt x="75479" y="177756"/>
                  </a:lnTo>
                  <a:lnTo>
                    <a:pt x="79952" y="205287"/>
                  </a:lnTo>
                  <a:lnTo>
                    <a:pt x="84346" y="231403"/>
                  </a:lnTo>
                  <a:lnTo>
                    <a:pt x="88686" y="256574"/>
                  </a:lnTo>
                  <a:lnTo>
                    <a:pt x="92991" y="281116"/>
                  </a:lnTo>
                  <a:lnTo>
                    <a:pt x="95155" y="303827"/>
                  </a:lnTo>
                  <a:lnTo>
                    <a:pt x="95892" y="325318"/>
                  </a:lnTo>
                  <a:lnTo>
                    <a:pt x="95678" y="345996"/>
                  </a:lnTo>
                  <a:lnTo>
                    <a:pt x="92008" y="364013"/>
                  </a:lnTo>
                  <a:lnTo>
                    <a:pt x="78522" y="395323"/>
                  </a:lnTo>
                  <a:lnTo>
                    <a:pt x="58888" y="419586"/>
                  </a:lnTo>
                  <a:lnTo>
                    <a:pt x="27796" y="445350"/>
                  </a:lnTo>
                  <a:lnTo>
                    <a:pt x="0" y="463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9" name="SMARTInkShape-Group100"/>
          <p:cNvGrpSpPr/>
          <p:nvPr/>
        </p:nvGrpSpPr>
        <p:grpSpPr>
          <a:xfrm>
            <a:off x="5540211" y="3918691"/>
            <a:ext cx="1076229" cy="290962"/>
            <a:chOff x="5540211" y="3918691"/>
            <a:chExt cx="1076229" cy="290962"/>
          </a:xfrm>
        </p:grpSpPr>
        <p:sp>
          <p:nvSpPr>
            <p:cNvPr id="317" name="SMARTInkShape-483"/>
            <p:cNvSpPr/>
            <p:nvPr>
              <p:custDataLst>
                <p:tags r:id="rId16"/>
              </p:custDataLst>
            </p:nvPr>
          </p:nvSpPr>
          <p:spPr>
            <a:xfrm>
              <a:off x="5607050" y="3994150"/>
              <a:ext cx="1009390" cy="215503"/>
            </a:xfrm>
            <a:custGeom>
              <a:avLst/>
              <a:gdLst/>
              <a:ahLst/>
              <a:cxnLst/>
              <a:rect l="0" t="0" r="0" b="0"/>
              <a:pathLst>
                <a:path w="1009390" h="215503">
                  <a:moveTo>
                    <a:pt x="1003300" y="57150"/>
                  </a:moveTo>
                  <a:lnTo>
                    <a:pt x="1003300" y="57150"/>
                  </a:lnTo>
                  <a:lnTo>
                    <a:pt x="1003300" y="72077"/>
                  </a:lnTo>
                  <a:lnTo>
                    <a:pt x="1005182" y="76249"/>
                  </a:lnTo>
                  <a:lnTo>
                    <a:pt x="1007664" y="80455"/>
                  </a:lnTo>
                  <a:lnTo>
                    <a:pt x="1009258" y="88904"/>
                  </a:lnTo>
                  <a:lnTo>
                    <a:pt x="1009389" y="91019"/>
                  </a:lnTo>
                  <a:lnTo>
                    <a:pt x="1002830" y="104109"/>
                  </a:lnTo>
                  <a:lnTo>
                    <a:pt x="987267" y="122426"/>
                  </a:lnTo>
                  <a:lnTo>
                    <a:pt x="960779" y="141514"/>
                  </a:lnTo>
                  <a:lnTo>
                    <a:pt x="932140" y="157406"/>
                  </a:lnTo>
                  <a:lnTo>
                    <a:pt x="901312" y="171052"/>
                  </a:lnTo>
                  <a:lnTo>
                    <a:pt x="878950" y="179034"/>
                  </a:lnTo>
                  <a:lnTo>
                    <a:pt x="852548" y="184934"/>
                  </a:lnTo>
                  <a:lnTo>
                    <a:pt x="824350" y="191789"/>
                  </a:lnTo>
                  <a:lnTo>
                    <a:pt x="795356" y="198834"/>
                  </a:lnTo>
                  <a:lnTo>
                    <a:pt x="766006" y="204317"/>
                  </a:lnTo>
                  <a:lnTo>
                    <a:pt x="734618" y="209105"/>
                  </a:lnTo>
                  <a:lnTo>
                    <a:pt x="718345" y="211370"/>
                  </a:lnTo>
                  <a:lnTo>
                    <a:pt x="687094" y="213887"/>
                  </a:lnTo>
                  <a:lnTo>
                    <a:pt x="657447" y="215005"/>
                  </a:lnTo>
                  <a:lnTo>
                    <a:pt x="630160" y="215502"/>
                  </a:lnTo>
                  <a:lnTo>
                    <a:pt x="600158" y="213841"/>
                  </a:lnTo>
                  <a:lnTo>
                    <a:pt x="568715" y="210752"/>
                  </a:lnTo>
                  <a:lnTo>
                    <a:pt x="538276" y="207027"/>
                  </a:lnTo>
                  <a:lnTo>
                    <a:pt x="508286" y="204901"/>
                  </a:lnTo>
                  <a:lnTo>
                    <a:pt x="478494" y="202545"/>
                  </a:lnTo>
                  <a:lnTo>
                    <a:pt x="448790" y="196794"/>
                  </a:lnTo>
                  <a:lnTo>
                    <a:pt x="419125" y="191415"/>
                  </a:lnTo>
                  <a:lnTo>
                    <a:pt x="390183" y="185968"/>
                  </a:lnTo>
                  <a:lnTo>
                    <a:pt x="363209" y="178843"/>
                  </a:lnTo>
                  <a:lnTo>
                    <a:pt x="335228" y="170973"/>
                  </a:lnTo>
                  <a:lnTo>
                    <a:pt x="307034" y="162771"/>
                  </a:lnTo>
                  <a:lnTo>
                    <a:pt x="280393" y="154422"/>
                  </a:lnTo>
                  <a:lnTo>
                    <a:pt x="254442" y="146008"/>
                  </a:lnTo>
                  <a:lnTo>
                    <a:pt x="228091" y="137564"/>
                  </a:lnTo>
                  <a:lnTo>
                    <a:pt x="199916" y="129108"/>
                  </a:lnTo>
                  <a:lnTo>
                    <a:pt x="174694" y="120646"/>
                  </a:lnTo>
                  <a:lnTo>
                    <a:pt x="151725" y="112182"/>
                  </a:lnTo>
                  <a:lnTo>
                    <a:pt x="129757" y="103716"/>
                  </a:lnTo>
                  <a:lnTo>
                    <a:pt x="108234" y="93368"/>
                  </a:lnTo>
                  <a:lnTo>
                    <a:pt x="78166" y="77524"/>
                  </a:lnTo>
                  <a:lnTo>
                    <a:pt x="61552" y="67616"/>
                  </a:lnTo>
                  <a:lnTo>
                    <a:pt x="31354" y="41177"/>
                  </a:lnTo>
                  <a:lnTo>
                    <a:pt x="11292" y="18272"/>
                  </a:lnTo>
                  <a:lnTo>
                    <a:pt x="8547" y="13295"/>
                  </a:lnTo>
                  <a:lnTo>
                    <a:pt x="6621" y="873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484"/>
            <p:cNvSpPr/>
            <p:nvPr>
              <p:custDataLst>
                <p:tags r:id="rId17"/>
              </p:custDataLst>
            </p:nvPr>
          </p:nvSpPr>
          <p:spPr>
            <a:xfrm>
              <a:off x="5540211" y="3918691"/>
              <a:ext cx="129936" cy="108323"/>
            </a:xfrm>
            <a:custGeom>
              <a:avLst/>
              <a:gdLst/>
              <a:ahLst/>
              <a:cxnLst/>
              <a:rect l="0" t="0" r="0" b="0"/>
              <a:pathLst>
                <a:path w="129936" h="108323">
                  <a:moveTo>
                    <a:pt x="60489" y="37359"/>
                  </a:moveTo>
                  <a:lnTo>
                    <a:pt x="60489" y="37359"/>
                  </a:lnTo>
                  <a:lnTo>
                    <a:pt x="53747" y="40730"/>
                  </a:lnTo>
                  <a:lnTo>
                    <a:pt x="30636" y="69962"/>
                  </a:lnTo>
                  <a:lnTo>
                    <a:pt x="14584" y="97631"/>
                  </a:lnTo>
                  <a:lnTo>
                    <a:pt x="6985" y="107820"/>
                  </a:lnTo>
                  <a:lnTo>
                    <a:pt x="5769" y="108322"/>
                  </a:lnTo>
                  <a:lnTo>
                    <a:pt x="4959" y="107951"/>
                  </a:lnTo>
                  <a:lnTo>
                    <a:pt x="448" y="100687"/>
                  </a:lnTo>
                  <a:lnTo>
                    <a:pt x="0" y="97217"/>
                  </a:lnTo>
                  <a:lnTo>
                    <a:pt x="6131" y="74004"/>
                  </a:lnTo>
                  <a:lnTo>
                    <a:pt x="12006" y="62719"/>
                  </a:lnTo>
                  <a:lnTo>
                    <a:pt x="19606" y="51880"/>
                  </a:lnTo>
                  <a:lnTo>
                    <a:pt x="31119" y="20331"/>
                  </a:lnTo>
                  <a:lnTo>
                    <a:pt x="39375" y="4885"/>
                  </a:lnTo>
                  <a:lnTo>
                    <a:pt x="46542" y="0"/>
                  </a:lnTo>
                  <a:lnTo>
                    <a:pt x="46957" y="459"/>
                  </a:lnTo>
                  <a:lnTo>
                    <a:pt x="47419" y="2849"/>
                  </a:lnTo>
                  <a:lnTo>
                    <a:pt x="51388" y="6264"/>
                  </a:lnTo>
                  <a:lnTo>
                    <a:pt x="57150" y="9428"/>
                  </a:lnTo>
                  <a:lnTo>
                    <a:pt x="65065" y="12620"/>
                  </a:lnTo>
                  <a:lnTo>
                    <a:pt x="96568" y="32945"/>
                  </a:lnTo>
                  <a:lnTo>
                    <a:pt x="128293" y="43266"/>
                  </a:lnTo>
                  <a:lnTo>
                    <a:pt x="129935" y="43621"/>
                  </a:lnTo>
                  <a:lnTo>
                    <a:pt x="98514" y="60310"/>
                  </a:lnTo>
                  <a:lnTo>
                    <a:pt x="74656" y="76615"/>
                  </a:lnTo>
                  <a:lnTo>
                    <a:pt x="45074" y="97324"/>
                  </a:lnTo>
                  <a:lnTo>
                    <a:pt x="28739" y="107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7894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RCL krets</a:t>
            </a:r>
            <a:endParaRPr lang="nb-NO" dirty="0"/>
          </a:p>
        </p:txBody>
      </p:sp>
      <p:grpSp>
        <p:nvGrpSpPr>
          <p:cNvPr id="5" name="SMARTInkShape-Group101"/>
          <p:cNvGrpSpPr/>
          <p:nvPr/>
        </p:nvGrpSpPr>
        <p:grpSpPr>
          <a:xfrm>
            <a:off x="708177" y="1210427"/>
            <a:ext cx="225274" cy="364374"/>
            <a:chOff x="708177" y="1210427"/>
            <a:chExt cx="225274" cy="364374"/>
          </a:xfrm>
        </p:grpSpPr>
        <p:sp>
          <p:nvSpPr>
            <p:cNvPr id="3" name="SMARTInkShape-485"/>
            <p:cNvSpPr/>
            <p:nvPr>
              <p:custDataLst>
                <p:tags r:id="rId131"/>
              </p:custDataLst>
            </p:nvPr>
          </p:nvSpPr>
          <p:spPr>
            <a:xfrm>
              <a:off x="819150" y="1416050"/>
              <a:ext cx="114301" cy="158751"/>
            </a:xfrm>
            <a:custGeom>
              <a:avLst/>
              <a:gdLst/>
              <a:ahLst/>
              <a:cxnLst/>
              <a:rect l="0" t="0" r="0" b="0"/>
              <a:pathLst>
                <a:path w="114301" h="158751">
                  <a:moveTo>
                    <a:pt x="0" y="0"/>
                  </a:moveTo>
                  <a:lnTo>
                    <a:pt x="0" y="0"/>
                  </a:lnTo>
                  <a:lnTo>
                    <a:pt x="23536" y="30443"/>
                  </a:lnTo>
                  <a:lnTo>
                    <a:pt x="45779" y="58644"/>
                  </a:lnTo>
                  <a:lnTo>
                    <a:pt x="66481" y="85580"/>
                  </a:lnTo>
                  <a:lnTo>
                    <a:pt x="89489" y="113644"/>
                  </a:lnTo>
                  <a:lnTo>
                    <a:pt x="106913" y="142201"/>
                  </a:lnTo>
                  <a:lnTo>
                    <a:pt x="111017" y="148573"/>
                  </a:lnTo>
                  <a:lnTo>
                    <a:pt x="11430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486"/>
            <p:cNvSpPr/>
            <p:nvPr>
              <p:custDataLst>
                <p:tags r:id="rId132"/>
              </p:custDataLst>
            </p:nvPr>
          </p:nvSpPr>
          <p:spPr>
            <a:xfrm>
              <a:off x="708177" y="1210427"/>
              <a:ext cx="187174" cy="330555"/>
            </a:xfrm>
            <a:custGeom>
              <a:avLst/>
              <a:gdLst/>
              <a:ahLst/>
              <a:cxnLst/>
              <a:rect l="0" t="0" r="0" b="0"/>
              <a:pathLst>
                <a:path w="187174" h="330555">
                  <a:moveTo>
                    <a:pt x="187173" y="59573"/>
                  </a:moveTo>
                  <a:lnTo>
                    <a:pt x="187173" y="59573"/>
                  </a:lnTo>
                  <a:lnTo>
                    <a:pt x="169496" y="29687"/>
                  </a:lnTo>
                  <a:lnTo>
                    <a:pt x="153948" y="9325"/>
                  </a:lnTo>
                  <a:lnTo>
                    <a:pt x="138305" y="1963"/>
                  </a:lnTo>
                  <a:lnTo>
                    <a:pt x="129194" y="0"/>
                  </a:lnTo>
                  <a:lnTo>
                    <a:pt x="105901" y="3463"/>
                  </a:lnTo>
                  <a:lnTo>
                    <a:pt x="92775" y="7349"/>
                  </a:lnTo>
                  <a:lnTo>
                    <a:pt x="63139" y="30483"/>
                  </a:lnTo>
                  <a:lnTo>
                    <a:pt x="47334" y="46530"/>
                  </a:lnTo>
                  <a:lnTo>
                    <a:pt x="33975" y="64988"/>
                  </a:lnTo>
                  <a:lnTo>
                    <a:pt x="22246" y="85056"/>
                  </a:lnTo>
                  <a:lnTo>
                    <a:pt x="11605" y="106195"/>
                  </a:lnTo>
                  <a:lnTo>
                    <a:pt x="5217" y="129460"/>
                  </a:lnTo>
                  <a:lnTo>
                    <a:pt x="1663" y="154142"/>
                  </a:lnTo>
                  <a:lnTo>
                    <a:pt x="0" y="179769"/>
                  </a:lnTo>
                  <a:lnTo>
                    <a:pt x="1008" y="203204"/>
                  </a:lnTo>
                  <a:lnTo>
                    <a:pt x="3796" y="225177"/>
                  </a:lnTo>
                  <a:lnTo>
                    <a:pt x="7772" y="246176"/>
                  </a:lnTo>
                  <a:lnTo>
                    <a:pt x="13950" y="263702"/>
                  </a:lnTo>
                  <a:lnTo>
                    <a:pt x="30222" y="292584"/>
                  </a:lnTo>
                  <a:lnTo>
                    <a:pt x="51095" y="313417"/>
                  </a:lnTo>
                  <a:lnTo>
                    <a:pt x="73072" y="326909"/>
                  </a:lnTo>
                  <a:lnTo>
                    <a:pt x="92247" y="330554"/>
                  </a:lnTo>
                  <a:lnTo>
                    <a:pt x="112058" y="326059"/>
                  </a:lnTo>
                  <a:lnTo>
                    <a:pt x="122279" y="321897"/>
                  </a:lnTo>
                  <a:lnTo>
                    <a:pt x="137400" y="305984"/>
                  </a:lnTo>
                  <a:lnTo>
                    <a:pt x="148118" y="281978"/>
                  </a:lnTo>
                  <a:lnTo>
                    <a:pt x="151964" y="265698"/>
                  </a:lnTo>
                  <a:lnTo>
                    <a:pt x="155234" y="247790"/>
                  </a:lnTo>
                  <a:lnTo>
                    <a:pt x="156708" y="226679"/>
                  </a:lnTo>
                  <a:lnTo>
                    <a:pt x="156985" y="203432"/>
                  </a:lnTo>
                  <a:lnTo>
                    <a:pt x="156465" y="178762"/>
                  </a:lnTo>
                  <a:lnTo>
                    <a:pt x="154001" y="154555"/>
                  </a:lnTo>
                  <a:lnTo>
                    <a:pt x="150242" y="130655"/>
                  </a:lnTo>
                  <a:lnTo>
                    <a:pt x="145619" y="106961"/>
                  </a:lnTo>
                  <a:lnTo>
                    <a:pt x="132956" y="76871"/>
                  </a:lnTo>
                  <a:lnTo>
                    <a:pt x="119332" y="60911"/>
                  </a:lnTo>
                  <a:lnTo>
                    <a:pt x="113724" y="57643"/>
                  </a:lnTo>
                  <a:lnTo>
                    <a:pt x="108574" y="56170"/>
                  </a:lnTo>
                  <a:lnTo>
                    <a:pt x="103023" y="58715"/>
                  </a:lnTo>
                  <a:lnTo>
                    <a:pt x="79223" y="849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" name="SMARTInkShape-Group102"/>
          <p:cNvGrpSpPr/>
          <p:nvPr/>
        </p:nvGrpSpPr>
        <p:grpSpPr>
          <a:xfrm>
            <a:off x="1098550" y="1333500"/>
            <a:ext cx="120651" cy="76201"/>
            <a:chOff x="1098550" y="1333500"/>
            <a:chExt cx="120651" cy="76201"/>
          </a:xfrm>
        </p:grpSpPr>
        <p:sp>
          <p:nvSpPr>
            <p:cNvPr id="6" name="SMARTInkShape-487"/>
            <p:cNvSpPr/>
            <p:nvPr>
              <p:custDataLst>
                <p:tags r:id="rId129"/>
              </p:custDataLst>
            </p:nvPr>
          </p:nvSpPr>
          <p:spPr>
            <a:xfrm>
              <a:off x="1111250" y="14033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6040" y="5644"/>
                  </a:lnTo>
                  <a:lnTo>
                    <a:pt x="53932" y="132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488"/>
            <p:cNvSpPr/>
            <p:nvPr>
              <p:custDataLst>
                <p:tags r:id="rId130"/>
              </p:custDataLst>
            </p:nvPr>
          </p:nvSpPr>
          <p:spPr>
            <a:xfrm>
              <a:off x="1098550" y="13335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5676" y="11937"/>
                  </a:lnTo>
                  <a:lnTo>
                    <a:pt x="87145" y="12549"/>
                  </a:lnTo>
                  <a:lnTo>
                    <a:pt x="1206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" name="SMARTInkShape-489"/>
          <p:cNvSpPr/>
          <p:nvPr>
            <p:custDataLst>
              <p:tags r:id="rId1"/>
            </p:custDataLst>
          </p:nvPr>
        </p:nvSpPr>
        <p:spPr>
          <a:xfrm>
            <a:off x="1601690" y="1111250"/>
            <a:ext cx="156831" cy="131564"/>
          </a:xfrm>
          <a:custGeom>
            <a:avLst/>
            <a:gdLst/>
            <a:ahLst/>
            <a:cxnLst/>
            <a:rect l="0" t="0" r="0" b="0"/>
            <a:pathLst>
              <a:path w="156831" h="131564">
                <a:moveTo>
                  <a:pt x="30260" y="0"/>
                </a:moveTo>
                <a:lnTo>
                  <a:pt x="30260" y="0"/>
                </a:lnTo>
                <a:lnTo>
                  <a:pt x="24793" y="0"/>
                </a:lnTo>
                <a:lnTo>
                  <a:pt x="15237" y="29511"/>
                </a:lnTo>
                <a:lnTo>
                  <a:pt x="6053" y="56487"/>
                </a:lnTo>
                <a:lnTo>
                  <a:pt x="0" y="87515"/>
                </a:lnTo>
                <a:lnTo>
                  <a:pt x="2323" y="104169"/>
                </a:lnTo>
                <a:lnTo>
                  <a:pt x="7479" y="114669"/>
                </a:lnTo>
                <a:lnTo>
                  <a:pt x="9428" y="115252"/>
                </a:lnTo>
                <a:lnTo>
                  <a:pt x="11433" y="114229"/>
                </a:lnTo>
                <a:lnTo>
                  <a:pt x="17626" y="106047"/>
                </a:lnTo>
                <a:lnTo>
                  <a:pt x="34477" y="76109"/>
                </a:lnTo>
                <a:lnTo>
                  <a:pt x="35893" y="74023"/>
                </a:lnTo>
                <a:lnTo>
                  <a:pt x="37543" y="72632"/>
                </a:lnTo>
                <a:lnTo>
                  <a:pt x="39349" y="71704"/>
                </a:lnTo>
                <a:lnTo>
                  <a:pt x="40553" y="71792"/>
                </a:lnTo>
                <a:lnTo>
                  <a:pt x="41355" y="72556"/>
                </a:lnTo>
                <a:lnTo>
                  <a:pt x="54434" y="97720"/>
                </a:lnTo>
                <a:lnTo>
                  <a:pt x="61230" y="105990"/>
                </a:lnTo>
                <a:lnTo>
                  <a:pt x="86524" y="122092"/>
                </a:lnTo>
                <a:lnTo>
                  <a:pt x="110754" y="130917"/>
                </a:lnTo>
                <a:lnTo>
                  <a:pt x="121068" y="131563"/>
                </a:lnTo>
                <a:lnTo>
                  <a:pt x="132708" y="129498"/>
                </a:lnTo>
                <a:lnTo>
                  <a:pt x="141174" y="124347"/>
                </a:lnTo>
                <a:lnTo>
                  <a:pt x="147289" y="116649"/>
                </a:lnTo>
                <a:lnTo>
                  <a:pt x="152358" y="106172"/>
                </a:lnTo>
                <a:lnTo>
                  <a:pt x="155808" y="81631"/>
                </a:lnTo>
                <a:lnTo>
                  <a:pt x="156830" y="55388"/>
                </a:lnTo>
                <a:lnTo>
                  <a:pt x="156470" y="32787"/>
                </a:lnTo>
                <a:lnTo>
                  <a:pt x="155322" y="30325"/>
                </a:lnTo>
                <a:lnTo>
                  <a:pt x="144560" y="19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SMARTInkShape-Group104"/>
          <p:cNvGrpSpPr/>
          <p:nvPr/>
        </p:nvGrpSpPr>
        <p:grpSpPr>
          <a:xfrm>
            <a:off x="1061333" y="1314450"/>
            <a:ext cx="183268" cy="118963"/>
            <a:chOff x="1061333" y="1314450"/>
            <a:chExt cx="183268" cy="118963"/>
          </a:xfrm>
        </p:grpSpPr>
        <p:sp>
          <p:nvSpPr>
            <p:cNvPr id="10" name="SMARTInkShape-490"/>
            <p:cNvSpPr/>
            <p:nvPr>
              <p:custDataLst>
                <p:tags r:id="rId127"/>
              </p:custDataLst>
            </p:nvPr>
          </p:nvSpPr>
          <p:spPr>
            <a:xfrm>
              <a:off x="1092200" y="1381682"/>
              <a:ext cx="152401" cy="51731"/>
            </a:xfrm>
            <a:custGeom>
              <a:avLst/>
              <a:gdLst/>
              <a:ahLst/>
              <a:cxnLst/>
              <a:rect l="0" t="0" r="0" b="0"/>
              <a:pathLst>
                <a:path w="152401" h="51731">
                  <a:moveTo>
                    <a:pt x="0" y="34368"/>
                  </a:moveTo>
                  <a:lnTo>
                    <a:pt x="0" y="34368"/>
                  </a:lnTo>
                  <a:lnTo>
                    <a:pt x="0" y="27626"/>
                  </a:lnTo>
                  <a:lnTo>
                    <a:pt x="3763" y="20553"/>
                  </a:lnTo>
                  <a:lnTo>
                    <a:pt x="10139" y="13411"/>
                  </a:lnTo>
                  <a:lnTo>
                    <a:pt x="26483" y="808"/>
                  </a:lnTo>
                  <a:lnTo>
                    <a:pt x="29650" y="0"/>
                  </a:lnTo>
                  <a:lnTo>
                    <a:pt x="36931" y="984"/>
                  </a:lnTo>
                  <a:lnTo>
                    <a:pt x="48964" y="8876"/>
                  </a:lnTo>
                  <a:lnTo>
                    <a:pt x="76795" y="33311"/>
                  </a:lnTo>
                  <a:lnTo>
                    <a:pt x="101718" y="47721"/>
                  </a:lnTo>
                  <a:lnTo>
                    <a:pt x="117314" y="51730"/>
                  </a:lnTo>
                  <a:lnTo>
                    <a:pt x="126458" y="50786"/>
                  </a:lnTo>
                  <a:lnTo>
                    <a:pt x="134520" y="48015"/>
                  </a:lnTo>
                  <a:lnTo>
                    <a:pt x="140455" y="44432"/>
                  </a:lnTo>
                  <a:lnTo>
                    <a:pt x="143564" y="40487"/>
                  </a:lnTo>
                  <a:lnTo>
                    <a:pt x="145313" y="34299"/>
                  </a:lnTo>
                  <a:lnTo>
                    <a:pt x="145559" y="32206"/>
                  </a:lnTo>
                  <a:lnTo>
                    <a:pt x="147713" y="27998"/>
                  </a:lnTo>
                  <a:lnTo>
                    <a:pt x="152400" y="216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491"/>
            <p:cNvSpPr/>
            <p:nvPr>
              <p:custDataLst>
                <p:tags r:id="rId128"/>
              </p:custDataLst>
            </p:nvPr>
          </p:nvSpPr>
          <p:spPr>
            <a:xfrm>
              <a:off x="1061333" y="1314450"/>
              <a:ext cx="176918" cy="40753"/>
            </a:xfrm>
            <a:custGeom>
              <a:avLst/>
              <a:gdLst/>
              <a:ahLst/>
              <a:cxnLst/>
              <a:rect l="0" t="0" r="0" b="0"/>
              <a:pathLst>
                <a:path w="176918" h="40753">
                  <a:moveTo>
                    <a:pt x="5467" y="38100"/>
                  </a:moveTo>
                  <a:lnTo>
                    <a:pt x="5467" y="38100"/>
                  </a:lnTo>
                  <a:lnTo>
                    <a:pt x="2096" y="38100"/>
                  </a:lnTo>
                  <a:lnTo>
                    <a:pt x="1103" y="37394"/>
                  </a:lnTo>
                  <a:lnTo>
                    <a:pt x="441" y="36219"/>
                  </a:lnTo>
                  <a:lnTo>
                    <a:pt x="0" y="34729"/>
                  </a:lnTo>
                  <a:lnTo>
                    <a:pt x="9492" y="22520"/>
                  </a:lnTo>
                  <a:lnTo>
                    <a:pt x="22339" y="12238"/>
                  </a:lnTo>
                  <a:lnTo>
                    <a:pt x="38453" y="4724"/>
                  </a:lnTo>
                  <a:lnTo>
                    <a:pt x="50466" y="3981"/>
                  </a:lnTo>
                  <a:lnTo>
                    <a:pt x="81739" y="11107"/>
                  </a:lnTo>
                  <a:lnTo>
                    <a:pt x="113427" y="24607"/>
                  </a:lnTo>
                  <a:lnTo>
                    <a:pt x="143287" y="37717"/>
                  </a:lnTo>
                  <a:lnTo>
                    <a:pt x="148147" y="39961"/>
                  </a:lnTo>
                  <a:lnTo>
                    <a:pt x="152093" y="40752"/>
                  </a:lnTo>
                  <a:lnTo>
                    <a:pt x="158358" y="39749"/>
                  </a:lnTo>
                  <a:lnTo>
                    <a:pt x="165852" y="35218"/>
                  </a:lnTo>
                  <a:lnTo>
                    <a:pt x="172541" y="26035"/>
                  </a:lnTo>
                  <a:lnTo>
                    <a:pt x="175620" y="17749"/>
                  </a:lnTo>
                  <a:lnTo>
                    <a:pt x="1769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SMARTInkShape-Group105"/>
          <p:cNvGrpSpPr/>
          <p:nvPr/>
        </p:nvGrpSpPr>
        <p:grpSpPr>
          <a:xfrm>
            <a:off x="1508023" y="1346200"/>
            <a:ext cx="318710" cy="333495"/>
            <a:chOff x="1508023" y="1346200"/>
            <a:chExt cx="318710" cy="333495"/>
          </a:xfrm>
        </p:grpSpPr>
        <p:sp>
          <p:nvSpPr>
            <p:cNvPr id="13" name="SMARTInkShape-492"/>
            <p:cNvSpPr/>
            <p:nvPr>
              <p:custDataLst>
                <p:tags r:id="rId124"/>
              </p:custDataLst>
            </p:nvPr>
          </p:nvSpPr>
          <p:spPr>
            <a:xfrm>
              <a:off x="1735282" y="1465304"/>
              <a:ext cx="91451" cy="214391"/>
            </a:xfrm>
            <a:custGeom>
              <a:avLst/>
              <a:gdLst/>
              <a:ahLst/>
              <a:cxnLst/>
              <a:rect l="0" t="0" r="0" b="0"/>
              <a:pathLst>
                <a:path w="91451" h="214391">
                  <a:moveTo>
                    <a:pt x="4618" y="26946"/>
                  </a:moveTo>
                  <a:lnTo>
                    <a:pt x="4618" y="26946"/>
                  </a:lnTo>
                  <a:lnTo>
                    <a:pt x="7989" y="26946"/>
                  </a:lnTo>
                  <a:lnTo>
                    <a:pt x="11526" y="34472"/>
                  </a:lnTo>
                  <a:lnTo>
                    <a:pt x="19545" y="62299"/>
                  </a:lnTo>
                  <a:lnTo>
                    <a:pt x="25598" y="84051"/>
                  </a:lnTo>
                  <a:lnTo>
                    <a:pt x="32287" y="109476"/>
                  </a:lnTo>
                  <a:lnTo>
                    <a:pt x="37612" y="134887"/>
                  </a:lnTo>
                  <a:lnTo>
                    <a:pt x="44576" y="166251"/>
                  </a:lnTo>
                  <a:lnTo>
                    <a:pt x="43309" y="182698"/>
                  </a:lnTo>
                  <a:lnTo>
                    <a:pt x="38042" y="196358"/>
                  </a:lnTo>
                  <a:lnTo>
                    <a:pt x="27849" y="210571"/>
                  </a:lnTo>
                  <a:lnTo>
                    <a:pt x="22469" y="214390"/>
                  </a:lnTo>
                  <a:lnTo>
                    <a:pt x="19341" y="213998"/>
                  </a:lnTo>
                  <a:lnTo>
                    <a:pt x="12102" y="209799"/>
                  </a:lnTo>
                  <a:lnTo>
                    <a:pt x="6063" y="197584"/>
                  </a:lnTo>
                  <a:lnTo>
                    <a:pt x="578" y="168992"/>
                  </a:lnTo>
                  <a:lnTo>
                    <a:pt x="0" y="146522"/>
                  </a:lnTo>
                  <a:lnTo>
                    <a:pt x="2095" y="124776"/>
                  </a:lnTo>
                  <a:lnTo>
                    <a:pt x="13984" y="96071"/>
                  </a:lnTo>
                  <a:lnTo>
                    <a:pt x="30912" y="69692"/>
                  </a:lnTo>
                  <a:lnTo>
                    <a:pt x="52704" y="44001"/>
                  </a:lnTo>
                  <a:lnTo>
                    <a:pt x="78871" y="16517"/>
                  </a:lnTo>
                  <a:lnTo>
                    <a:pt x="88865" y="5590"/>
                  </a:lnTo>
                  <a:lnTo>
                    <a:pt x="91450" y="286"/>
                  </a:lnTo>
                  <a:lnTo>
                    <a:pt x="91434" y="0"/>
                  </a:lnTo>
                  <a:lnTo>
                    <a:pt x="87168" y="7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93"/>
            <p:cNvSpPr/>
            <p:nvPr>
              <p:custDataLst>
                <p:tags r:id="rId125"/>
              </p:custDataLst>
            </p:nvPr>
          </p:nvSpPr>
          <p:spPr>
            <a:xfrm>
              <a:off x="1530350" y="1410263"/>
              <a:ext cx="158751" cy="176710"/>
            </a:xfrm>
            <a:custGeom>
              <a:avLst/>
              <a:gdLst/>
              <a:ahLst/>
              <a:cxnLst/>
              <a:rect l="0" t="0" r="0" b="0"/>
              <a:pathLst>
                <a:path w="158751" h="176710">
                  <a:moveTo>
                    <a:pt x="0" y="43887"/>
                  </a:moveTo>
                  <a:lnTo>
                    <a:pt x="0" y="43887"/>
                  </a:lnTo>
                  <a:lnTo>
                    <a:pt x="3371" y="33774"/>
                  </a:lnTo>
                  <a:lnTo>
                    <a:pt x="22322" y="17372"/>
                  </a:lnTo>
                  <a:lnTo>
                    <a:pt x="46909" y="5849"/>
                  </a:lnTo>
                  <a:lnTo>
                    <a:pt x="72068" y="1337"/>
                  </a:lnTo>
                  <a:lnTo>
                    <a:pt x="97397" y="0"/>
                  </a:lnTo>
                  <a:lnTo>
                    <a:pt x="120395" y="254"/>
                  </a:lnTo>
                  <a:lnTo>
                    <a:pt x="127122" y="2857"/>
                  </a:lnTo>
                  <a:lnTo>
                    <a:pt x="129198" y="4539"/>
                  </a:lnTo>
                  <a:lnTo>
                    <a:pt x="131505" y="8290"/>
                  </a:lnTo>
                  <a:lnTo>
                    <a:pt x="129432" y="21110"/>
                  </a:lnTo>
                  <a:lnTo>
                    <a:pt x="124318" y="28590"/>
                  </a:lnTo>
                  <a:lnTo>
                    <a:pt x="118047" y="33560"/>
                  </a:lnTo>
                  <a:lnTo>
                    <a:pt x="107961" y="37533"/>
                  </a:lnTo>
                  <a:lnTo>
                    <a:pt x="117410" y="37537"/>
                  </a:lnTo>
                  <a:lnTo>
                    <a:pt x="118490" y="38242"/>
                  </a:lnTo>
                  <a:lnTo>
                    <a:pt x="119210" y="39418"/>
                  </a:lnTo>
                  <a:lnTo>
                    <a:pt x="119690" y="40908"/>
                  </a:lnTo>
                  <a:lnTo>
                    <a:pt x="116995" y="53117"/>
                  </a:lnTo>
                  <a:lnTo>
                    <a:pt x="104985" y="73511"/>
                  </a:lnTo>
                  <a:lnTo>
                    <a:pt x="76895" y="102028"/>
                  </a:lnTo>
                  <a:lnTo>
                    <a:pt x="52496" y="128690"/>
                  </a:lnTo>
                  <a:lnTo>
                    <a:pt x="22730" y="155496"/>
                  </a:lnTo>
                  <a:lnTo>
                    <a:pt x="11203" y="168208"/>
                  </a:lnTo>
                  <a:lnTo>
                    <a:pt x="9585" y="171218"/>
                  </a:lnTo>
                  <a:lnTo>
                    <a:pt x="9213" y="173224"/>
                  </a:lnTo>
                  <a:lnTo>
                    <a:pt x="9669" y="174562"/>
                  </a:lnTo>
                  <a:lnTo>
                    <a:pt x="10680" y="175454"/>
                  </a:lnTo>
                  <a:lnTo>
                    <a:pt x="18843" y="176709"/>
                  </a:lnTo>
                  <a:lnTo>
                    <a:pt x="49022" y="170260"/>
                  </a:lnTo>
                  <a:lnTo>
                    <a:pt x="77555" y="166233"/>
                  </a:lnTo>
                  <a:lnTo>
                    <a:pt x="108352" y="165039"/>
                  </a:lnTo>
                  <a:lnTo>
                    <a:pt x="136056" y="164686"/>
                  </a:lnTo>
                  <a:lnTo>
                    <a:pt x="158750" y="1645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494"/>
            <p:cNvSpPr/>
            <p:nvPr>
              <p:custDataLst>
                <p:tags r:id="rId126"/>
              </p:custDataLst>
            </p:nvPr>
          </p:nvSpPr>
          <p:spPr>
            <a:xfrm>
              <a:off x="1508023" y="1346200"/>
              <a:ext cx="289028" cy="15733"/>
            </a:xfrm>
            <a:custGeom>
              <a:avLst/>
              <a:gdLst/>
              <a:ahLst/>
              <a:cxnLst/>
              <a:rect l="0" t="0" r="0" b="0"/>
              <a:pathLst>
                <a:path w="289028" h="15733">
                  <a:moveTo>
                    <a:pt x="41377" y="0"/>
                  </a:moveTo>
                  <a:lnTo>
                    <a:pt x="41377" y="0"/>
                  </a:lnTo>
                  <a:lnTo>
                    <a:pt x="12484" y="6908"/>
                  </a:lnTo>
                  <a:lnTo>
                    <a:pt x="0" y="11556"/>
                  </a:lnTo>
                  <a:lnTo>
                    <a:pt x="1092" y="12643"/>
                  </a:lnTo>
                  <a:lnTo>
                    <a:pt x="7950" y="15732"/>
                  </a:lnTo>
                  <a:lnTo>
                    <a:pt x="27462" y="15694"/>
                  </a:lnTo>
                  <a:lnTo>
                    <a:pt x="55653" y="14031"/>
                  </a:lnTo>
                  <a:lnTo>
                    <a:pt x="72062" y="13587"/>
                  </a:lnTo>
                  <a:lnTo>
                    <a:pt x="89350" y="13291"/>
                  </a:lnTo>
                  <a:lnTo>
                    <a:pt x="107226" y="12389"/>
                  </a:lnTo>
                  <a:lnTo>
                    <a:pt x="125493" y="11081"/>
                  </a:lnTo>
                  <a:lnTo>
                    <a:pt x="144021" y="9504"/>
                  </a:lnTo>
                  <a:lnTo>
                    <a:pt x="162018" y="8453"/>
                  </a:lnTo>
                  <a:lnTo>
                    <a:pt x="179659" y="7752"/>
                  </a:lnTo>
                  <a:lnTo>
                    <a:pt x="197065" y="7285"/>
                  </a:lnTo>
                  <a:lnTo>
                    <a:pt x="225813" y="6765"/>
                  </a:lnTo>
                  <a:lnTo>
                    <a:pt x="248937" y="6535"/>
                  </a:lnTo>
                  <a:lnTo>
                    <a:pt x="277267" y="6386"/>
                  </a:lnTo>
                  <a:lnTo>
                    <a:pt x="28902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SMARTInkShape-Group106"/>
          <p:cNvGrpSpPr/>
          <p:nvPr/>
        </p:nvGrpSpPr>
        <p:grpSpPr>
          <a:xfrm>
            <a:off x="2133600" y="1317142"/>
            <a:ext cx="101601" cy="57943"/>
            <a:chOff x="2133600" y="1317142"/>
            <a:chExt cx="101601" cy="57943"/>
          </a:xfrm>
        </p:grpSpPr>
        <p:sp>
          <p:nvSpPr>
            <p:cNvPr id="17" name="SMARTInkShape-495"/>
            <p:cNvSpPr/>
            <p:nvPr>
              <p:custDataLst>
                <p:tags r:id="rId122"/>
              </p:custDataLst>
            </p:nvPr>
          </p:nvSpPr>
          <p:spPr>
            <a:xfrm>
              <a:off x="2152650" y="1365250"/>
              <a:ext cx="82551" cy="9835"/>
            </a:xfrm>
            <a:custGeom>
              <a:avLst/>
              <a:gdLst/>
              <a:ahLst/>
              <a:cxnLst/>
              <a:rect l="0" t="0" r="0" b="0"/>
              <a:pathLst>
                <a:path w="82551" h="983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7" y="6467"/>
                  </a:lnTo>
                  <a:lnTo>
                    <a:pt x="50437" y="9834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496"/>
            <p:cNvSpPr/>
            <p:nvPr>
              <p:custDataLst>
                <p:tags r:id="rId123"/>
              </p:custDataLst>
            </p:nvPr>
          </p:nvSpPr>
          <p:spPr>
            <a:xfrm>
              <a:off x="2133600" y="1317142"/>
              <a:ext cx="95251" cy="3659"/>
            </a:xfrm>
            <a:custGeom>
              <a:avLst/>
              <a:gdLst/>
              <a:ahLst/>
              <a:cxnLst/>
              <a:rect l="0" t="0" r="0" b="0"/>
              <a:pathLst>
                <a:path w="95251" h="3659">
                  <a:moveTo>
                    <a:pt x="0" y="3658"/>
                  </a:moveTo>
                  <a:lnTo>
                    <a:pt x="0" y="3658"/>
                  </a:lnTo>
                  <a:lnTo>
                    <a:pt x="26040" y="3658"/>
                  </a:lnTo>
                  <a:lnTo>
                    <a:pt x="55813" y="3658"/>
                  </a:lnTo>
                  <a:lnTo>
                    <a:pt x="73923" y="1777"/>
                  </a:lnTo>
                  <a:lnTo>
                    <a:pt x="82949" y="0"/>
                  </a:lnTo>
                  <a:lnTo>
                    <a:pt x="952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SMARTInkShape-Group107"/>
          <p:cNvGrpSpPr/>
          <p:nvPr/>
        </p:nvGrpSpPr>
        <p:grpSpPr>
          <a:xfrm>
            <a:off x="2768600" y="998893"/>
            <a:ext cx="508001" cy="302261"/>
            <a:chOff x="2768600" y="998893"/>
            <a:chExt cx="508001" cy="302261"/>
          </a:xfrm>
        </p:grpSpPr>
        <p:sp>
          <p:nvSpPr>
            <p:cNvPr id="20" name="SMARTInkShape-497"/>
            <p:cNvSpPr/>
            <p:nvPr>
              <p:custDataLst>
                <p:tags r:id="rId117"/>
              </p:custDataLst>
            </p:nvPr>
          </p:nvSpPr>
          <p:spPr>
            <a:xfrm>
              <a:off x="3177829" y="1184079"/>
              <a:ext cx="98772" cy="72879"/>
            </a:xfrm>
            <a:custGeom>
              <a:avLst/>
              <a:gdLst/>
              <a:ahLst/>
              <a:cxnLst/>
              <a:rect l="0" t="0" r="0" b="0"/>
              <a:pathLst>
                <a:path w="98772" h="72879">
                  <a:moveTo>
                    <a:pt x="60671" y="3371"/>
                  </a:moveTo>
                  <a:lnTo>
                    <a:pt x="60671" y="3371"/>
                  </a:lnTo>
                  <a:lnTo>
                    <a:pt x="53929" y="0"/>
                  </a:lnTo>
                  <a:lnTo>
                    <a:pt x="49826" y="418"/>
                  </a:lnTo>
                  <a:lnTo>
                    <a:pt x="39623" y="4646"/>
                  </a:lnTo>
                  <a:lnTo>
                    <a:pt x="16532" y="23927"/>
                  </a:lnTo>
                  <a:lnTo>
                    <a:pt x="3535" y="41212"/>
                  </a:lnTo>
                  <a:lnTo>
                    <a:pt x="0" y="50998"/>
                  </a:lnTo>
                  <a:lnTo>
                    <a:pt x="468" y="55584"/>
                  </a:lnTo>
                  <a:lnTo>
                    <a:pt x="4751" y="64441"/>
                  </a:lnTo>
                  <a:lnTo>
                    <a:pt x="9280" y="67368"/>
                  </a:lnTo>
                  <a:lnTo>
                    <a:pt x="28432" y="71487"/>
                  </a:lnTo>
                  <a:lnTo>
                    <a:pt x="54224" y="72878"/>
                  </a:lnTo>
                  <a:lnTo>
                    <a:pt x="66273" y="72363"/>
                  </a:lnTo>
                  <a:lnTo>
                    <a:pt x="97995" y="60858"/>
                  </a:lnTo>
                  <a:lnTo>
                    <a:pt x="98771" y="60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98"/>
            <p:cNvSpPr/>
            <p:nvPr>
              <p:custDataLst>
                <p:tags r:id="rId118"/>
              </p:custDataLst>
            </p:nvPr>
          </p:nvSpPr>
          <p:spPr>
            <a:xfrm>
              <a:off x="3061139" y="1175633"/>
              <a:ext cx="101162" cy="98886"/>
            </a:xfrm>
            <a:custGeom>
              <a:avLst/>
              <a:gdLst/>
              <a:ahLst/>
              <a:cxnLst/>
              <a:rect l="0" t="0" r="0" b="0"/>
              <a:pathLst>
                <a:path w="101162" h="98886">
                  <a:moveTo>
                    <a:pt x="18611" y="5467"/>
                  </a:moveTo>
                  <a:lnTo>
                    <a:pt x="18611" y="5467"/>
                  </a:lnTo>
                  <a:lnTo>
                    <a:pt x="24078" y="0"/>
                  </a:lnTo>
                  <a:lnTo>
                    <a:pt x="24699" y="6121"/>
                  </a:lnTo>
                  <a:lnTo>
                    <a:pt x="19134" y="26606"/>
                  </a:lnTo>
                  <a:lnTo>
                    <a:pt x="7060" y="57098"/>
                  </a:lnTo>
                  <a:lnTo>
                    <a:pt x="549" y="87865"/>
                  </a:lnTo>
                  <a:lnTo>
                    <a:pt x="0" y="94535"/>
                  </a:lnTo>
                  <a:lnTo>
                    <a:pt x="1265" y="96595"/>
                  </a:lnTo>
                  <a:lnTo>
                    <a:pt x="3519" y="97969"/>
                  </a:lnTo>
                  <a:lnTo>
                    <a:pt x="6433" y="98885"/>
                  </a:lnTo>
                  <a:lnTo>
                    <a:pt x="34893" y="95089"/>
                  </a:lnTo>
                  <a:lnTo>
                    <a:pt x="61077" y="90146"/>
                  </a:lnTo>
                  <a:lnTo>
                    <a:pt x="92340" y="88072"/>
                  </a:lnTo>
                  <a:lnTo>
                    <a:pt x="96770" y="88042"/>
                  </a:lnTo>
                  <a:lnTo>
                    <a:pt x="98234" y="88739"/>
                  </a:lnTo>
                  <a:lnTo>
                    <a:pt x="99209" y="89909"/>
                  </a:lnTo>
                  <a:lnTo>
                    <a:pt x="101161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499"/>
            <p:cNvSpPr/>
            <p:nvPr>
              <p:custDataLst>
                <p:tags r:id="rId119"/>
              </p:custDataLst>
            </p:nvPr>
          </p:nvSpPr>
          <p:spPr>
            <a:xfrm>
              <a:off x="2952750" y="1105186"/>
              <a:ext cx="270319" cy="195968"/>
            </a:xfrm>
            <a:custGeom>
              <a:avLst/>
              <a:gdLst/>
              <a:ahLst/>
              <a:cxnLst/>
              <a:rect l="0" t="0" r="0" b="0"/>
              <a:pathLst>
                <a:path w="270319" h="195968">
                  <a:moveTo>
                    <a:pt x="0" y="101314"/>
                  </a:moveTo>
                  <a:lnTo>
                    <a:pt x="0" y="101314"/>
                  </a:lnTo>
                  <a:lnTo>
                    <a:pt x="3371" y="104685"/>
                  </a:lnTo>
                  <a:lnTo>
                    <a:pt x="12865" y="129876"/>
                  </a:lnTo>
                  <a:lnTo>
                    <a:pt x="17828" y="157834"/>
                  </a:lnTo>
                  <a:lnTo>
                    <a:pt x="28941" y="186368"/>
                  </a:lnTo>
                  <a:lnTo>
                    <a:pt x="31586" y="195967"/>
                  </a:lnTo>
                  <a:lnTo>
                    <a:pt x="36104" y="164728"/>
                  </a:lnTo>
                  <a:lnTo>
                    <a:pt x="38214" y="140878"/>
                  </a:lnTo>
                  <a:lnTo>
                    <a:pt x="42994" y="115232"/>
                  </a:lnTo>
                  <a:lnTo>
                    <a:pt x="48879" y="85604"/>
                  </a:lnTo>
                  <a:lnTo>
                    <a:pt x="55091" y="55188"/>
                  </a:lnTo>
                  <a:lnTo>
                    <a:pt x="61630" y="24914"/>
                  </a:lnTo>
                  <a:lnTo>
                    <a:pt x="62254" y="20747"/>
                  </a:lnTo>
                  <a:lnTo>
                    <a:pt x="61963" y="17969"/>
                  </a:lnTo>
                  <a:lnTo>
                    <a:pt x="61064" y="16117"/>
                  </a:lnTo>
                  <a:lnTo>
                    <a:pt x="59760" y="14883"/>
                  </a:lnTo>
                  <a:lnTo>
                    <a:pt x="59595" y="14060"/>
                  </a:lnTo>
                  <a:lnTo>
                    <a:pt x="60191" y="13511"/>
                  </a:lnTo>
                  <a:lnTo>
                    <a:pt x="62847" y="12631"/>
                  </a:lnTo>
                  <a:lnTo>
                    <a:pt x="66677" y="15849"/>
                  </a:lnTo>
                  <a:lnTo>
                    <a:pt x="82394" y="17900"/>
                  </a:lnTo>
                  <a:lnTo>
                    <a:pt x="102707" y="16499"/>
                  </a:lnTo>
                  <a:lnTo>
                    <a:pt x="128197" y="14229"/>
                  </a:lnTo>
                  <a:lnTo>
                    <a:pt x="155990" y="13221"/>
                  </a:lnTo>
                  <a:lnTo>
                    <a:pt x="181042" y="10891"/>
                  </a:lnTo>
                  <a:lnTo>
                    <a:pt x="203229" y="8209"/>
                  </a:lnTo>
                  <a:lnTo>
                    <a:pt x="230882" y="5994"/>
                  </a:lnTo>
                  <a:lnTo>
                    <a:pt x="257665" y="1164"/>
                  </a:lnTo>
                  <a:lnTo>
                    <a:pt x="270011" y="0"/>
                  </a:lnTo>
                  <a:lnTo>
                    <a:pt x="270318" y="610"/>
                  </a:lnTo>
                  <a:lnTo>
                    <a:pt x="266700" y="60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500"/>
            <p:cNvSpPr/>
            <p:nvPr>
              <p:custDataLst>
                <p:tags r:id="rId120"/>
              </p:custDataLst>
            </p:nvPr>
          </p:nvSpPr>
          <p:spPr>
            <a:xfrm>
              <a:off x="2774950" y="1041400"/>
              <a:ext cx="247651" cy="254001"/>
            </a:xfrm>
            <a:custGeom>
              <a:avLst/>
              <a:gdLst/>
              <a:ahLst/>
              <a:cxnLst/>
              <a:rect l="0" t="0" r="0" b="0"/>
              <a:pathLst>
                <a:path w="247651" h="254001">
                  <a:moveTo>
                    <a:pt x="0" y="254000"/>
                  </a:moveTo>
                  <a:lnTo>
                    <a:pt x="0" y="254000"/>
                  </a:lnTo>
                  <a:lnTo>
                    <a:pt x="3371" y="247258"/>
                  </a:lnTo>
                  <a:lnTo>
                    <a:pt x="27451" y="225857"/>
                  </a:lnTo>
                  <a:lnTo>
                    <a:pt x="48184" y="208566"/>
                  </a:lnTo>
                  <a:lnTo>
                    <a:pt x="71510" y="187240"/>
                  </a:lnTo>
                  <a:lnTo>
                    <a:pt x="95988" y="163651"/>
                  </a:lnTo>
                  <a:lnTo>
                    <a:pt x="120978" y="139056"/>
                  </a:lnTo>
                  <a:lnTo>
                    <a:pt x="148077" y="114014"/>
                  </a:lnTo>
                  <a:lnTo>
                    <a:pt x="174468" y="88773"/>
                  </a:lnTo>
                  <a:lnTo>
                    <a:pt x="195604" y="63443"/>
                  </a:lnTo>
                  <a:lnTo>
                    <a:pt x="219999" y="35496"/>
                  </a:lnTo>
                  <a:lnTo>
                    <a:pt x="244201" y="4125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501"/>
            <p:cNvSpPr/>
            <p:nvPr>
              <p:custDataLst>
                <p:tags r:id="rId121"/>
              </p:custDataLst>
            </p:nvPr>
          </p:nvSpPr>
          <p:spPr>
            <a:xfrm>
              <a:off x="2768600" y="998893"/>
              <a:ext cx="95047" cy="144108"/>
            </a:xfrm>
            <a:custGeom>
              <a:avLst/>
              <a:gdLst/>
              <a:ahLst/>
              <a:cxnLst/>
              <a:rect l="0" t="0" r="0" b="0"/>
              <a:pathLst>
                <a:path w="95047" h="144108">
                  <a:moveTo>
                    <a:pt x="0" y="131407"/>
                  </a:moveTo>
                  <a:lnTo>
                    <a:pt x="0" y="131407"/>
                  </a:lnTo>
                  <a:lnTo>
                    <a:pt x="20723" y="103777"/>
                  </a:lnTo>
                  <a:lnTo>
                    <a:pt x="40477" y="78065"/>
                  </a:lnTo>
                  <a:lnTo>
                    <a:pt x="64204" y="48104"/>
                  </a:lnTo>
                  <a:lnTo>
                    <a:pt x="87393" y="16488"/>
                  </a:lnTo>
                  <a:lnTo>
                    <a:pt x="94561" y="0"/>
                  </a:lnTo>
                  <a:lnTo>
                    <a:pt x="94790" y="58"/>
                  </a:lnTo>
                  <a:lnTo>
                    <a:pt x="95046" y="2004"/>
                  </a:lnTo>
                  <a:lnTo>
                    <a:pt x="88316" y="28576"/>
                  </a:lnTo>
                  <a:lnTo>
                    <a:pt x="80495" y="56724"/>
                  </a:lnTo>
                  <a:lnTo>
                    <a:pt x="73004" y="83643"/>
                  </a:lnTo>
                  <a:lnTo>
                    <a:pt x="67102" y="111702"/>
                  </a:lnTo>
                  <a:lnTo>
                    <a:pt x="63500" y="1441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" name="SMARTInkShape-502"/>
          <p:cNvSpPr/>
          <p:nvPr>
            <p:custDataLst>
              <p:tags r:id="rId2"/>
            </p:custDataLst>
          </p:nvPr>
        </p:nvSpPr>
        <p:spPr>
          <a:xfrm>
            <a:off x="2606192" y="1403453"/>
            <a:ext cx="816459" cy="37998"/>
          </a:xfrm>
          <a:custGeom>
            <a:avLst/>
            <a:gdLst/>
            <a:ahLst/>
            <a:cxnLst/>
            <a:rect l="0" t="0" r="0" b="0"/>
            <a:pathLst>
              <a:path w="816459" h="37998">
                <a:moveTo>
                  <a:pt x="3658" y="37997"/>
                </a:moveTo>
                <a:lnTo>
                  <a:pt x="3658" y="37997"/>
                </a:lnTo>
                <a:lnTo>
                  <a:pt x="0" y="37997"/>
                </a:lnTo>
                <a:lnTo>
                  <a:pt x="25211" y="37997"/>
                </a:lnTo>
                <a:lnTo>
                  <a:pt x="55371" y="36116"/>
                </a:lnTo>
                <a:lnTo>
                  <a:pt x="83891" y="32971"/>
                </a:lnTo>
                <a:lnTo>
                  <a:pt x="107051" y="32235"/>
                </a:lnTo>
                <a:lnTo>
                  <a:pt x="131455" y="31909"/>
                </a:lnTo>
                <a:lnTo>
                  <a:pt x="158294" y="31763"/>
                </a:lnTo>
                <a:lnTo>
                  <a:pt x="186685" y="30993"/>
                </a:lnTo>
                <a:lnTo>
                  <a:pt x="215766" y="28299"/>
                </a:lnTo>
                <a:lnTo>
                  <a:pt x="247036" y="24750"/>
                </a:lnTo>
                <a:lnTo>
                  <a:pt x="263276" y="22815"/>
                </a:lnTo>
                <a:lnTo>
                  <a:pt x="294492" y="20666"/>
                </a:lnTo>
                <a:lnTo>
                  <a:pt x="324123" y="19006"/>
                </a:lnTo>
                <a:lnTo>
                  <a:pt x="351404" y="15916"/>
                </a:lnTo>
                <a:lnTo>
                  <a:pt x="377639" y="14072"/>
                </a:lnTo>
                <a:lnTo>
                  <a:pt x="404117" y="12547"/>
                </a:lnTo>
                <a:lnTo>
                  <a:pt x="432347" y="9517"/>
                </a:lnTo>
                <a:lnTo>
                  <a:pt x="459475" y="5819"/>
                </a:lnTo>
                <a:lnTo>
                  <a:pt x="486349" y="2529"/>
                </a:lnTo>
                <a:lnTo>
                  <a:pt x="514756" y="1067"/>
                </a:lnTo>
                <a:lnTo>
                  <a:pt x="541962" y="417"/>
                </a:lnTo>
                <a:lnTo>
                  <a:pt x="567460" y="128"/>
                </a:lnTo>
                <a:lnTo>
                  <a:pt x="590552" y="0"/>
                </a:lnTo>
                <a:lnTo>
                  <a:pt x="612574" y="1824"/>
                </a:lnTo>
                <a:lnTo>
                  <a:pt x="634120" y="4281"/>
                </a:lnTo>
                <a:lnTo>
                  <a:pt x="655456" y="5373"/>
                </a:lnTo>
                <a:lnTo>
                  <a:pt x="678580" y="5859"/>
                </a:lnTo>
                <a:lnTo>
                  <a:pt x="709754" y="6132"/>
                </a:lnTo>
                <a:lnTo>
                  <a:pt x="739250" y="6224"/>
                </a:lnTo>
                <a:lnTo>
                  <a:pt x="765459" y="9901"/>
                </a:lnTo>
                <a:lnTo>
                  <a:pt x="789137" y="9059"/>
                </a:lnTo>
                <a:lnTo>
                  <a:pt x="816044" y="12579"/>
                </a:lnTo>
                <a:lnTo>
                  <a:pt x="816458" y="624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" name="SMARTInkShape-Group109"/>
          <p:cNvGrpSpPr/>
          <p:nvPr/>
        </p:nvGrpSpPr>
        <p:grpSpPr>
          <a:xfrm>
            <a:off x="2806700" y="1529271"/>
            <a:ext cx="298451" cy="309485"/>
            <a:chOff x="2806700" y="1529271"/>
            <a:chExt cx="298451" cy="309485"/>
          </a:xfrm>
        </p:grpSpPr>
        <p:sp>
          <p:nvSpPr>
            <p:cNvPr id="27" name="SMARTInkShape-503"/>
            <p:cNvSpPr/>
            <p:nvPr>
              <p:custDataLst>
                <p:tags r:id="rId113"/>
              </p:custDataLst>
            </p:nvPr>
          </p:nvSpPr>
          <p:spPr>
            <a:xfrm>
              <a:off x="2985822" y="1715383"/>
              <a:ext cx="119329" cy="123373"/>
            </a:xfrm>
            <a:custGeom>
              <a:avLst/>
              <a:gdLst/>
              <a:ahLst/>
              <a:cxnLst/>
              <a:rect l="0" t="0" r="0" b="0"/>
              <a:pathLst>
                <a:path w="119329" h="123373">
                  <a:moveTo>
                    <a:pt x="30428" y="5467"/>
                  </a:moveTo>
                  <a:lnTo>
                    <a:pt x="30428" y="5467"/>
                  </a:lnTo>
                  <a:lnTo>
                    <a:pt x="30428" y="0"/>
                  </a:lnTo>
                  <a:lnTo>
                    <a:pt x="30428" y="2750"/>
                  </a:lnTo>
                  <a:lnTo>
                    <a:pt x="18219" y="29647"/>
                  </a:lnTo>
                  <a:lnTo>
                    <a:pt x="10034" y="56298"/>
                  </a:lnTo>
                  <a:lnTo>
                    <a:pt x="3140" y="83166"/>
                  </a:lnTo>
                  <a:lnTo>
                    <a:pt x="0" y="102259"/>
                  </a:lnTo>
                  <a:lnTo>
                    <a:pt x="3029" y="112221"/>
                  </a:lnTo>
                  <a:lnTo>
                    <a:pt x="5812" y="116853"/>
                  </a:lnTo>
                  <a:lnTo>
                    <a:pt x="9078" y="119941"/>
                  </a:lnTo>
                  <a:lnTo>
                    <a:pt x="16471" y="123372"/>
                  </a:lnTo>
                  <a:lnTo>
                    <a:pt x="28223" y="121134"/>
                  </a:lnTo>
                  <a:lnTo>
                    <a:pt x="50706" y="115703"/>
                  </a:lnTo>
                  <a:lnTo>
                    <a:pt x="75242" y="112213"/>
                  </a:lnTo>
                  <a:lnTo>
                    <a:pt x="89857" y="110060"/>
                  </a:lnTo>
                  <a:lnTo>
                    <a:pt x="119328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504"/>
            <p:cNvSpPr/>
            <p:nvPr>
              <p:custDataLst>
                <p:tags r:id="rId114"/>
              </p:custDataLst>
            </p:nvPr>
          </p:nvSpPr>
          <p:spPr>
            <a:xfrm>
              <a:off x="2870200" y="1600200"/>
              <a:ext cx="177801" cy="203201"/>
            </a:xfrm>
            <a:custGeom>
              <a:avLst/>
              <a:gdLst/>
              <a:ahLst/>
              <a:cxnLst/>
              <a:rect l="0" t="0" r="0" b="0"/>
              <a:pathLst>
                <a:path w="177801" h="203201">
                  <a:moveTo>
                    <a:pt x="0" y="203200"/>
                  </a:moveTo>
                  <a:lnTo>
                    <a:pt x="0" y="203200"/>
                  </a:lnTo>
                  <a:lnTo>
                    <a:pt x="21048" y="178781"/>
                  </a:lnTo>
                  <a:lnTo>
                    <a:pt x="45434" y="152299"/>
                  </a:lnTo>
                  <a:lnTo>
                    <a:pt x="64878" y="130483"/>
                  </a:lnTo>
                  <a:lnTo>
                    <a:pt x="84574" y="108087"/>
                  </a:lnTo>
                  <a:lnTo>
                    <a:pt x="110118" y="79611"/>
                  </a:lnTo>
                  <a:lnTo>
                    <a:pt x="127956" y="54006"/>
                  </a:lnTo>
                  <a:lnTo>
                    <a:pt x="158876" y="22843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505"/>
            <p:cNvSpPr/>
            <p:nvPr>
              <p:custDataLst>
                <p:tags r:id="rId115"/>
              </p:custDataLst>
            </p:nvPr>
          </p:nvSpPr>
          <p:spPr>
            <a:xfrm>
              <a:off x="2806700" y="1529271"/>
              <a:ext cx="127001" cy="172530"/>
            </a:xfrm>
            <a:custGeom>
              <a:avLst/>
              <a:gdLst/>
              <a:ahLst/>
              <a:cxnLst/>
              <a:rect l="0" t="0" r="0" b="0"/>
              <a:pathLst>
                <a:path w="127001" h="172530">
                  <a:moveTo>
                    <a:pt x="0" y="39179"/>
                  </a:moveTo>
                  <a:lnTo>
                    <a:pt x="0" y="39179"/>
                  </a:lnTo>
                  <a:lnTo>
                    <a:pt x="6742" y="25695"/>
                  </a:lnTo>
                  <a:lnTo>
                    <a:pt x="17578" y="15312"/>
                  </a:lnTo>
                  <a:lnTo>
                    <a:pt x="39545" y="3415"/>
                  </a:lnTo>
                  <a:lnTo>
                    <a:pt x="47530" y="520"/>
                  </a:lnTo>
                  <a:lnTo>
                    <a:pt x="54265" y="0"/>
                  </a:lnTo>
                  <a:lnTo>
                    <a:pt x="65510" y="3187"/>
                  </a:lnTo>
                  <a:lnTo>
                    <a:pt x="79775" y="12914"/>
                  </a:lnTo>
                  <a:lnTo>
                    <a:pt x="84844" y="22567"/>
                  </a:lnTo>
                  <a:lnTo>
                    <a:pt x="86392" y="34618"/>
                  </a:lnTo>
                  <a:lnTo>
                    <a:pt x="84728" y="49381"/>
                  </a:lnTo>
                  <a:lnTo>
                    <a:pt x="74111" y="65350"/>
                  </a:lnTo>
                  <a:lnTo>
                    <a:pt x="48663" y="95227"/>
                  </a:lnTo>
                  <a:lnTo>
                    <a:pt x="34465" y="114119"/>
                  </a:lnTo>
                  <a:lnTo>
                    <a:pt x="33560" y="116656"/>
                  </a:lnTo>
                  <a:lnTo>
                    <a:pt x="34368" y="119052"/>
                  </a:lnTo>
                  <a:lnTo>
                    <a:pt x="39028" y="123597"/>
                  </a:lnTo>
                  <a:lnTo>
                    <a:pt x="66340" y="134396"/>
                  </a:lnTo>
                  <a:lnTo>
                    <a:pt x="91186" y="142889"/>
                  </a:lnTo>
                  <a:lnTo>
                    <a:pt x="122344" y="164663"/>
                  </a:lnTo>
                  <a:lnTo>
                    <a:pt x="123896" y="165874"/>
                  </a:lnTo>
                  <a:lnTo>
                    <a:pt x="127000" y="1725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506"/>
            <p:cNvSpPr/>
            <p:nvPr>
              <p:custDataLst>
                <p:tags r:id="rId116"/>
              </p:custDataLst>
            </p:nvPr>
          </p:nvSpPr>
          <p:spPr>
            <a:xfrm>
              <a:off x="2839672" y="1574800"/>
              <a:ext cx="17829" cy="118956"/>
            </a:xfrm>
            <a:custGeom>
              <a:avLst/>
              <a:gdLst/>
              <a:ahLst/>
              <a:cxnLst/>
              <a:rect l="0" t="0" r="0" b="0"/>
              <a:pathLst>
                <a:path w="17829" h="118956">
                  <a:moveTo>
                    <a:pt x="17828" y="0"/>
                  </a:moveTo>
                  <a:lnTo>
                    <a:pt x="17828" y="0"/>
                  </a:lnTo>
                  <a:lnTo>
                    <a:pt x="14457" y="0"/>
                  </a:lnTo>
                  <a:lnTo>
                    <a:pt x="10921" y="1881"/>
                  </a:lnTo>
                  <a:lnTo>
                    <a:pt x="8990" y="3371"/>
                  </a:lnTo>
                  <a:lnTo>
                    <a:pt x="2901" y="18951"/>
                  </a:lnTo>
                  <a:lnTo>
                    <a:pt x="0" y="44813"/>
                  </a:lnTo>
                  <a:lnTo>
                    <a:pt x="2511" y="71447"/>
                  </a:lnTo>
                  <a:lnTo>
                    <a:pt x="4783" y="100417"/>
                  </a:lnTo>
                  <a:lnTo>
                    <a:pt x="5108" y="118955"/>
                  </a:lnTo>
                  <a:lnTo>
                    <a:pt x="1147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SMARTInkShape-Group110"/>
          <p:cNvGrpSpPr/>
          <p:nvPr/>
        </p:nvGrpSpPr>
        <p:grpSpPr>
          <a:xfrm>
            <a:off x="3663950" y="1359783"/>
            <a:ext cx="76201" cy="49918"/>
            <a:chOff x="3663950" y="1359783"/>
            <a:chExt cx="76201" cy="49918"/>
          </a:xfrm>
        </p:grpSpPr>
        <p:sp>
          <p:nvSpPr>
            <p:cNvPr id="32" name="SMARTInkShape-507"/>
            <p:cNvSpPr/>
            <p:nvPr>
              <p:custDataLst>
                <p:tags r:id="rId111"/>
              </p:custDataLst>
            </p:nvPr>
          </p:nvSpPr>
          <p:spPr>
            <a:xfrm>
              <a:off x="3663950" y="14033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9497" y="6272"/>
                  </a:lnTo>
                  <a:lnTo>
                    <a:pt x="69182" y="6347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508"/>
            <p:cNvSpPr/>
            <p:nvPr>
              <p:custDataLst>
                <p:tags r:id="rId112"/>
              </p:custDataLst>
            </p:nvPr>
          </p:nvSpPr>
          <p:spPr>
            <a:xfrm>
              <a:off x="3670300" y="1359783"/>
              <a:ext cx="63501" cy="18168"/>
            </a:xfrm>
            <a:custGeom>
              <a:avLst/>
              <a:gdLst/>
              <a:ahLst/>
              <a:cxnLst/>
              <a:rect l="0" t="0" r="0" b="0"/>
              <a:pathLst>
                <a:path w="63501" h="181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33599" y="5636"/>
                  </a:lnTo>
                  <a:lnTo>
                    <a:pt x="56577" y="13275"/>
                  </a:lnTo>
                  <a:lnTo>
                    <a:pt x="6350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5" name="SMARTInkShape-509"/>
          <p:cNvSpPr/>
          <p:nvPr>
            <p:custDataLst>
              <p:tags r:id="rId3"/>
            </p:custDataLst>
          </p:nvPr>
        </p:nvSpPr>
        <p:spPr>
          <a:xfrm>
            <a:off x="4220668" y="1041400"/>
            <a:ext cx="154483" cy="146051"/>
          </a:xfrm>
          <a:custGeom>
            <a:avLst/>
            <a:gdLst/>
            <a:ahLst/>
            <a:cxnLst/>
            <a:rect l="0" t="0" r="0" b="0"/>
            <a:pathLst>
              <a:path w="154483" h="146051">
                <a:moveTo>
                  <a:pt x="33832" y="0"/>
                </a:moveTo>
                <a:lnTo>
                  <a:pt x="33832" y="0"/>
                </a:lnTo>
                <a:lnTo>
                  <a:pt x="30461" y="3371"/>
                </a:lnTo>
                <a:lnTo>
                  <a:pt x="28806" y="8789"/>
                </a:lnTo>
                <a:lnTo>
                  <a:pt x="26660" y="17312"/>
                </a:lnTo>
                <a:lnTo>
                  <a:pt x="15665" y="47661"/>
                </a:lnTo>
                <a:lnTo>
                  <a:pt x="8694" y="75270"/>
                </a:lnTo>
                <a:lnTo>
                  <a:pt x="17" y="103141"/>
                </a:lnTo>
                <a:lnTo>
                  <a:pt x="0" y="108977"/>
                </a:lnTo>
                <a:lnTo>
                  <a:pt x="6012" y="125893"/>
                </a:lnTo>
                <a:lnTo>
                  <a:pt x="10414" y="133093"/>
                </a:lnTo>
                <a:lnTo>
                  <a:pt x="20230" y="141113"/>
                </a:lnTo>
                <a:lnTo>
                  <a:pt x="51397" y="145075"/>
                </a:lnTo>
                <a:lnTo>
                  <a:pt x="79802" y="145761"/>
                </a:lnTo>
                <a:lnTo>
                  <a:pt x="107197" y="145993"/>
                </a:lnTo>
                <a:lnTo>
                  <a:pt x="135183" y="146045"/>
                </a:lnTo>
                <a:lnTo>
                  <a:pt x="154482" y="146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" name="SMARTInkShape-Group112"/>
          <p:cNvGrpSpPr/>
          <p:nvPr/>
        </p:nvGrpSpPr>
        <p:grpSpPr>
          <a:xfrm>
            <a:off x="3886200" y="812800"/>
            <a:ext cx="1111251" cy="976492"/>
            <a:chOff x="3886200" y="812800"/>
            <a:chExt cx="1111251" cy="976492"/>
          </a:xfrm>
        </p:grpSpPr>
        <p:sp>
          <p:nvSpPr>
            <p:cNvPr id="36" name="SMARTInkShape-510"/>
            <p:cNvSpPr/>
            <p:nvPr>
              <p:custDataLst>
                <p:tags r:id="rId104"/>
              </p:custDataLst>
            </p:nvPr>
          </p:nvSpPr>
          <p:spPr>
            <a:xfrm>
              <a:off x="3886200" y="812800"/>
              <a:ext cx="1111251" cy="976492"/>
            </a:xfrm>
            <a:custGeom>
              <a:avLst/>
              <a:gdLst/>
              <a:ahLst/>
              <a:cxnLst/>
              <a:rect l="0" t="0" r="0" b="0"/>
              <a:pathLst>
                <a:path w="1111251" h="976492">
                  <a:moveTo>
                    <a:pt x="0" y="666750"/>
                  </a:moveTo>
                  <a:lnTo>
                    <a:pt x="0" y="666750"/>
                  </a:lnTo>
                  <a:lnTo>
                    <a:pt x="705" y="694201"/>
                  </a:lnTo>
                  <a:lnTo>
                    <a:pt x="3371" y="714934"/>
                  </a:lnTo>
                  <a:lnTo>
                    <a:pt x="6907" y="740141"/>
                  </a:lnTo>
                  <a:lnTo>
                    <a:pt x="10831" y="768512"/>
                  </a:lnTo>
                  <a:lnTo>
                    <a:pt x="14927" y="799937"/>
                  </a:lnTo>
                  <a:lnTo>
                    <a:pt x="18418" y="816219"/>
                  </a:lnTo>
                  <a:lnTo>
                    <a:pt x="22862" y="832718"/>
                  </a:lnTo>
                  <a:lnTo>
                    <a:pt x="27941" y="849362"/>
                  </a:lnTo>
                  <a:lnTo>
                    <a:pt x="37348" y="881026"/>
                  </a:lnTo>
                  <a:lnTo>
                    <a:pt x="45527" y="910150"/>
                  </a:lnTo>
                  <a:lnTo>
                    <a:pt x="51514" y="934854"/>
                  </a:lnTo>
                  <a:lnTo>
                    <a:pt x="55480" y="961853"/>
                  </a:lnTo>
                  <a:lnTo>
                    <a:pt x="58289" y="970768"/>
                  </a:lnTo>
                  <a:lnTo>
                    <a:pt x="62471" y="976491"/>
                  </a:lnTo>
                  <a:lnTo>
                    <a:pt x="65246" y="949466"/>
                  </a:lnTo>
                  <a:lnTo>
                    <a:pt x="68509" y="923635"/>
                  </a:lnTo>
                  <a:lnTo>
                    <a:pt x="70367" y="907856"/>
                  </a:lnTo>
                  <a:lnTo>
                    <a:pt x="72311" y="890988"/>
                  </a:lnTo>
                  <a:lnTo>
                    <a:pt x="73608" y="873392"/>
                  </a:lnTo>
                  <a:lnTo>
                    <a:pt x="74472" y="855311"/>
                  </a:lnTo>
                  <a:lnTo>
                    <a:pt x="75048" y="836907"/>
                  </a:lnTo>
                  <a:lnTo>
                    <a:pt x="76138" y="817583"/>
                  </a:lnTo>
                  <a:lnTo>
                    <a:pt x="77569" y="797644"/>
                  </a:lnTo>
                  <a:lnTo>
                    <a:pt x="79230" y="777296"/>
                  </a:lnTo>
                  <a:lnTo>
                    <a:pt x="81042" y="755970"/>
                  </a:lnTo>
                  <a:lnTo>
                    <a:pt x="82956" y="733991"/>
                  </a:lnTo>
                  <a:lnTo>
                    <a:pt x="84937" y="711577"/>
                  </a:lnTo>
                  <a:lnTo>
                    <a:pt x="86964" y="686757"/>
                  </a:lnTo>
                  <a:lnTo>
                    <a:pt x="89020" y="660332"/>
                  </a:lnTo>
                  <a:lnTo>
                    <a:pt x="91097" y="632838"/>
                  </a:lnTo>
                  <a:lnTo>
                    <a:pt x="93892" y="603220"/>
                  </a:lnTo>
                  <a:lnTo>
                    <a:pt x="97167" y="572186"/>
                  </a:lnTo>
                  <a:lnTo>
                    <a:pt x="100762" y="540207"/>
                  </a:lnTo>
                  <a:lnTo>
                    <a:pt x="103158" y="508305"/>
                  </a:lnTo>
                  <a:lnTo>
                    <a:pt x="104755" y="476453"/>
                  </a:lnTo>
                  <a:lnTo>
                    <a:pt x="105820" y="444635"/>
                  </a:lnTo>
                  <a:lnTo>
                    <a:pt x="107236" y="414957"/>
                  </a:lnTo>
                  <a:lnTo>
                    <a:pt x="108885" y="386705"/>
                  </a:lnTo>
                  <a:lnTo>
                    <a:pt x="110690" y="359403"/>
                  </a:lnTo>
                  <a:lnTo>
                    <a:pt x="111893" y="335558"/>
                  </a:lnTo>
                  <a:lnTo>
                    <a:pt x="112696" y="314016"/>
                  </a:lnTo>
                  <a:lnTo>
                    <a:pt x="113230" y="294011"/>
                  </a:lnTo>
                  <a:lnTo>
                    <a:pt x="113587" y="275735"/>
                  </a:lnTo>
                  <a:lnTo>
                    <a:pt x="113825" y="258612"/>
                  </a:lnTo>
                  <a:lnTo>
                    <a:pt x="114089" y="227122"/>
                  </a:lnTo>
                  <a:lnTo>
                    <a:pt x="114206" y="199015"/>
                  </a:lnTo>
                  <a:lnTo>
                    <a:pt x="118021" y="170531"/>
                  </a:lnTo>
                  <a:lnTo>
                    <a:pt x="124421" y="142114"/>
                  </a:lnTo>
                  <a:lnTo>
                    <a:pt x="131968" y="115373"/>
                  </a:lnTo>
                  <a:lnTo>
                    <a:pt x="146901" y="84696"/>
                  </a:lnTo>
                  <a:lnTo>
                    <a:pt x="151476" y="74562"/>
                  </a:lnTo>
                  <a:lnTo>
                    <a:pt x="153195" y="72991"/>
                  </a:lnTo>
                  <a:lnTo>
                    <a:pt x="168672" y="65609"/>
                  </a:lnTo>
                  <a:lnTo>
                    <a:pt x="195317" y="63778"/>
                  </a:lnTo>
                  <a:lnTo>
                    <a:pt x="227017" y="67919"/>
                  </a:lnTo>
                  <a:lnTo>
                    <a:pt x="256275" y="68572"/>
                  </a:lnTo>
                  <a:lnTo>
                    <a:pt x="271745" y="67587"/>
                  </a:lnTo>
                  <a:lnTo>
                    <a:pt x="289113" y="66225"/>
                  </a:lnTo>
                  <a:lnTo>
                    <a:pt x="308453" y="64611"/>
                  </a:lnTo>
                  <a:lnTo>
                    <a:pt x="329107" y="62829"/>
                  </a:lnTo>
                  <a:lnTo>
                    <a:pt x="350638" y="60936"/>
                  </a:lnTo>
                  <a:lnTo>
                    <a:pt x="374164" y="58969"/>
                  </a:lnTo>
                  <a:lnTo>
                    <a:pt x="399021" y="56951"/>
                  </a:lnTo>
                  <a:lnTo>
                    <a:pt x="424764" y="54901"/>
                  </a:lnTo>
                  <a:lnTo>
                    <a:pt x="451098" y="52828"/>
                  </a:lnTo>
                  <a:lnTo>
                    <a:pt x="477826" y="50741"/>
                  </a:lnTo>
                  <a:lnTo>
                    <a:pt x="504818" y="48644"/>
                  </a:lnTo>
                  <a:lnTo>
                    <a:pt x="532690" y="45835"/>
                  </a:lnTo>
                  <a:lnTo>
                    <a:pt x="561149" y="42551"/>
                  </a:lnTo>
                  <a:lnTo>
                    <a:pt x="589999" y="38951"/>
                  </a:lnTo>
                  <a:lnTo>
                    <a:pt x="619110" y="35845"/>
                  </a:lnTo>
                  <a:lnTo>
                    <a:pt x="648396" y="33069"/>
                  </a:lnTo>
                  <a:lnTo>
                    <a:pt x="677797" y="30513"/>
                  </a:lnTo>
                  <a:lnTo>
                    <a:pt x="707982" y="27397"/>
                  </a:lnTo>
                  <a:lnTo>
                    <a:pt x="738688" y="23909"/>
                  </a:lnTo>
                  <a:lnTo>
                    <a:pt x="769742" y="20173"/>
                  </a:lnTo>
                  <a:lnTo>
                    <a:pt x="799617" y="16976"/>
                  </a:lnTo>
                  <a:lnTo>
                    <a:pt x="828705" y="14140"/>
                  </a:lnTo>
                  <a:lnTo>
                    <a:pt x="857270" y="11543"/>
                  </a:lnTo>
                  <a:lnTo>
                    <a:pt x="884075" y="9107"/>
                  </a:lnTo>
                  <a:lnTo>
                    <a:pt x="909705" y="6777"/>
                  </a:lnTo>
                  <a:lnTo>
                    <a:pt x="934553" y="4518"/>
                  </a:lnTo>
                  <a:lnTo>
                    <a:pt x="958880" y="3012"/>
                  </a:lnTo>
                  <a:lnTo>
                    <a:pt x="982859" y="2008"/>
                  </a:lnTo>
                  <a:lnTo>
                    <a:pt x="1006606" y="1338"/>
                  </a:lnTo>
                  <a:lnTo>
                    <a:pt x="1026671" y="892"/>
                  </a:lnTo>
                  <a:lnTo>
                    <a:pt x="1044280" y="595"/>
                  </a:lnTo>
                  <a:lnTo>
                    <a:pt x="1072314" y="264"/>
                  </a:lnTo>
                  <a:lnTo>
                    <a:pt x="1103701" y="35"/>
                  </a:lnTo>
                  <a:lnTo>
                    <a:pt x="1111245" y="0"/>
                  </a:lnTo>
                  <a:lnTo>
                    <a:pt x="1111250" y="22322"/>
                  </a:lnTo>
                  <a:lnTo>
                    <a:pt x="1104508" y="53651"/>
                  </a:lnTo>
                  <a:lnTo>
                    <a:pt x="1099316" y="77467"/>
                  </a:lnTo>
                  <a:lnTo>
                    <a:pt x="1092427" y="109031"/>
                  </a:lnTo>
                  <a:lnTo>
                    <a:pt x="1082352" y="138875"/>
                  </a:lnTo>
                  <a:lnTo>
                    <a:pt x="107950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511"/>
            <p:cNvSpPr/>
            <p:nvPr>
              <p:custDataLst>
                <p:tags r:id="rId105"/>
              </p:custDataLst>
            </p:nvPr>
          </p:nvSpPr>
          <p:spPr>
            <a:xfrm>
              <a:off x="4572769" y="1531572"/>
              <a:ext cx="43682" cy="81329"/>
            </a:xfrm>
            <a:custGeom>
              <a:avLst/>
              <a:gdLst/>
              <a:ahLst/>
              <a:cxnLst/>
              <a:rect l="0" t="0" r="0" b="0"/>
              <a:pathLst>
                <a:path w="43682" h="81329">
                  <a:moveTo>
                    <a:pt x="11931" y="17828"/>
                  </a:moveTo>
                  <a:lnTo>
                    <a:pt x="11931" y="17828"/>
                  </a:lnTo>
                  <a:lnTo>
                    <a:pt x="8560" y="14457"/>
                  </a:lnTo>
                  <a:lnTo>
                    <a:pt x="8273" y="12758"/>
                  </a:lnTo>
                  <a:lnTo>
                    <a:pt x="8786" y="10920"/>
                  </a:lnTo>
                  <a:lnTo>
                    <a:pt x="9834" y="8990"/>
                  </a:lnTo>
                  <a:lnTo>
                    <a:pt x="18052" y="2901"/>
                  </a:lnTo>
                  <a:lnTo>
                    <a:pt x="26053" y="0"/>
                  </a:lnTo>
                  <a:lnTo>
                    <a:pt x="28401" y="1003"/>
                  </a:lnTo>
                  <a:lnTo>
                    <a:pt x="32892" y="5882"/>
                  </a:lnTo>
                  <a:lnTo>
                    <a:pt x="33666" y="9158"/>
                  </a:lnTo>
                  <a:lnTo>
                    <a:pt x="32644" y="16562"/>
                  </a:lnTo>
                  <a:lnTo>
                    <a:pt x="12359" y="42016"/>
                  </a:lnTo>
                  <a:lnTo>
                    <a:pt x="3121" y="53687"/>
                  </a:lnTo>
                  <a:lnTo>
                    <a:pt x="384" y="61614"/>
                  </a:lnTo>
                  <a:lnTo>
                    <a:pt x="0" y="63952"/>
                  </a:lnTo>
                  <a:lnTo>
                    <a:pt x="449" y="65511"/>
                  </a:lnTo>
                  <a:lnTo>
                    <a:pt x="1454" y="66550"/>
                  </a:lnTo>
                  <a:lnTo>
                    <a:pt x="4452" y="68410"/>
                  </a:lnTo>
                  <a:lnTo>
                    <a:pt x="10107" y="72718"/>
                  </a:lnTo>
                  <a:lnTo>
                    <a:pt x="14178" y="73974"/>
                  </a:lnTo>
                  <a:lnTo>
                    <a:pt x="39190" y="74952"/>
                  </a:lnTo>
                  <a:lnTo>
                    <a:pt x="40687" y="75666"/>
                  </a:lnTo>
                  <a:lnTo>
                    <a:pt x="41685" y="76848"/>
                  </a:lnTo>
                  <a:lnTo>
                    <a:pt x="43681" y="81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512"/>
            <p:cNvSpPr/>
            <p:nvPr>
              <p:custDataLst>
                <p:tags r:id="rId106"/>
              </p:custDataLst>
            </p:nvPr>
          </p:nvSpPr>
          <p:spPr>
            <a:xfrm>
              <a:off x="4381500" y="1567861"/>
              <a:ext cx="165101" cy="183754"/>
            </a:xfrm>
            <a:custGeom>
              <a:avLst/>
              <a:gdLst/>
              <a:ahLst/>
              <a:cxnLst/>
              <a:rect l="0" t="0" r="0" b="0"/>
              <a:pathLst>
                <a:path w="165101" h="183754">
                  <a:moveTo>
                    <a:pt x="0" y="51389"/>
                  </a:moveTo>
                  <a:lnTo>
                    <a:pt x="0" y="51389"/>
                  </a:lnTo>
                  <a:lnTo>
                    <a:pt x="1882" y="30667"/>
                  </a:lnTo>
                  <a:lnTo>
                    <a:pt x="3371" y="24874"/>
                  </a:lnTo>
                  <a:lnTo>
                    <a:pt x="10671" y="14675"/>
                  </a:lnTo>
                  <a:lnTo>
                    <a:pt x="15580" y="9980"/>
                  </a:lnTo>
                  <a:lnTo>
                    <a:pt x="39345" y="0"/>
                  </a:lnTo>
                  <a:lnTo>
                    <a:pt x="58644" y="563"/>
                  </a:lnTo>
                  <a:lnTo>
                    <a:pt x="78275" y="6222"/>
                  </a:lnTo>
                  <a:lnTo>
                    <a:pt x="96407" y="15792"/>
                  </a:lnTo>
                  <a:lnTo>
                    <a:pt x="108229" y="27102"/>
                  </a:lnTo>
                  <a:lnTo>
                    <a:pt x="112369" y="33081"/>
                  </a:lnTo>
                  <a:lnTo>
                    <a:pt x="115088" y="49132"/>
                  </a:lnTo>
                  <a:lnTo>
                    <a:pt x="114826" y="58351"/>
                  </a:lnTo>
                  <a:lnTo>
                    <a:pt x="107007" y="76120"/>
                  </a:lnTo>
                  <a:lnTo>
                    <a:pt x="84858" y="103872"/>
                  </a:lnTo>
                  <a:lnTo>
                    <a:pt x="55881" y="134742"/>
                  </a:lnTo>
                  <a:lnTo>
                    <a:pt x="47837" y="146485"/>
                  </a:lnTo>
                  <a:lnTo>
                    <a:pt x="48119" y="149358"/>
                  </a:lnTo>
                  <a:lnTo>
                    <a:pt x="49718" y="151980"/>
                  </a:lnTo>
                  <a:lnTo>
                    <a:pt x="52195" y="154433"/>
                  </a:lnTo>
                  <a:lnTo>
                    <a:pt x="69166" y="161256"/>
                  </a:lnTo>
                  <a:lnTo>
                    <a:pt x="95821" y="165519"/>
                  </a:lnTo>
                  <a:lnTo>
                    <a:pt x="123768" y="172423"/>
                  </a:lnTo>
                  <a:lnTo>
                    <a:pt x="155295" y="183260"/>
                  </a:lnTo>
                  <a:lnTo>
                    <a:pt x="156447" y="183753"/>
                  </a:lnTo>
                  <a:lnTo>
                    <a:pt x="157920" y="183376"/>
                  </a:lnTo>
                  <a:lnTo>
                    <a:pt x="165100" y="1783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513"/>
            <p:cNvSpPr/>
            <p:nvPr>
              <p:custDataLst>
                <p:tags r:id="rId107"/>
              </p:custDataLst>
            </p:nvPr>
          </p:nvSpPr>
          <p:spPr>
            <a:xfrm>
              <a:off x="4161942" y="1384300"/>
              <a:ext cx="636144" cy="34861"/>
            </a:xfrm>
            <a:custGeom>
              <a:avLst/>
              <a:gdLst/>
              <a:ahLst/>
              <a:cxnLst/>
              <a:rect l="0" t="0" r="0" b="0"/>
              <a:pathLst>
                <a:path w="636144" h="34861">
                  <a:moveTo>
                    <a:pt x="3658" y="25400"/>
                  </a:moveTo>
                  <a:lnTo>
                    <a:pt x="3658" y="25400"/>
                  </a:lnTo>
                  <a:lnTo>
                    <a:pt x="287" y="25400"/>
                  </a:lnTo>
                  <a:lnTo>
                    <a:pt x="0" y="26105"/>
                  </a:lnTo>
                  <a:lnTo>
                    <a:pt x="1562" y="28771"/>
                  </a:lnTo>
                  <a:lnTo>
                    <a:pt x="6489" y="30426"/>
                  </a:lnTo>
                  <a:lnTo>
                    <a:pt x="34634" y="34860"/>
                  </a:lnTo>
                  <a:lnTo>
                    <a:pt x="60699" y="34778"/>
                  </a:lnTo>
                  <a:lnTo>
                    <a:pt x="75552" y="33769"/>
                  </a:lnTo>
                  <a:lnTo>
                    <a:pt x="93215" y="33096"/>
                  </a:lnTo>
                  <a:lnTo>
                    <a:pt x="112752" y="32647"/>
                  </a:lnTo>
                  <a:lnTo>
                    <a:pt x="133537" y="32348"/>
                  </a:lnTo>
                  <a:lnTo>
                    <a:pt x="156566" y="30738"/>
                  </a:lnTo>
                  <a:lnTo>
                    <a:pt x="181091" y="28253"/>
                  </a:lnTo>
                  <a:lnTo>
                    <a:pt x="206614" y="25185"/>
                  </a:lnTo>
                  <a:lnTo>
                    <a:pt x="234917" y="22435"/>
                  </a:lnTo>
                  <a:lnTo>
                    <a:pt x="265075" y="19895"/>
                  </a:lnTo>
                  <a:lnTo>
                    <a:pt x="296470" y="17497"/>
                  </a:lnTo>
                  <a:lnTo>
                    <a:pt x="326571" y="15898"/>
                  </a:lnTo>
                  <a:lnTo>
                    <a:pt x="355812" y="14832"/>
                  </a:lnTo>
                  <a:lnTo>
                    <a:pt x="384477" y="14121"/>
                  </a:lnTo>
                  <a:lnTo>
                    <a:pt x="411348" y="12942"/>
                  </a:lnTo>
                  <a:lnTo>
                    <a:pt x="437024" y="11450"/>
                  </a:lnTo>
                  <a:lnTo>
                    <a:pt x="461902" y="9750"/>
                  </a:lnTo>
                  <a:lnTo>
                    <a:pt x="484838" y="8617"/>
                  </a:lnTo>
                  <a:lnTo>
                    <a:pt x="506477" y="7861"/>
                  </a:lnTo>
                  <a:lnTo>
                    <a:pt x="527254" y="7357"/>
                  </a:lnTo>
                  <a:lnTo>
                    <a:pt x="545339" y="7022"/>
                  </a:lnTo>
                  <a:lnTo>
                    <a:pt x="576721" y="6649"/>
                  </a:lnTo>
                  <a:lnTo>
                    <a:pt x="601018" y="6483"/>
                  </a:lnTo>
                  <a:lnTo>
                    <a:pt x="624918" y="4508"/>
                  </a:lnTo>
                  <a:lnTo>
                    <a:pt x="635944" y="890"/>
                  </a:lnTo>
                  <a:lnTo>
                    <a:pt x="636143" y="594"/>
                  </a:lnTo>
                  <a:lnTo>
                    <a:pt x="6323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514"/>
            <p:cNvSpPr/>
            <p:nvPr>
              <p:custDataLst>
                <p:tags r:id="rId108"/>
              </p:custDataLst>
            </p:nvPr>
          </p:nvSpPr>
          <p:spPr>
            <a:xfrm>
              <a:off x="4561989" y="1155700"/>
              <a:ext cx="149712" cy="116409"/>
            </a:xfrm>
            <a:custGeom>
              <a:avLst/>
              <a:gdLst/>
              <a:ahLst/>
              <a:cxnLst/>
              <a:rect l="0" t="0" r="0" b="0"/>
              <a:pathLst>
                <a:path w="149712" h="116409">
                  <a:moveTo>
                    <a:pt x="117961" y="0"/>
                  </a:moveTo>
                  <a:lnTo>
                    <a:pt x="117961" y="0"/>
                  </a:lnTo>
                  <a:lnTo>
                    <a:pt x="89943" y="0"/>
                  </a:lnTo>
                  <a:lnTo>
                    <a:pt x="61574" y="5775"/>
                  </a:lnTo>
                  <a:lnTo>
                    <a:pt x="37832" y="16606"/>
                  </a:lnTo>
                  <a:lnTo>
                    <a:pt x="12371" y="38872"/>
                  </a:lnTo>
                  <a:lnTo>
                    <a:pt x="7351" y="44964"/>
                  </a:lnTo>
                  <a:lnTo>
                    <a:pt x="1773" y="59260"/>
                  </a:lnTo>
                  <a:lnTo>
                    <a:pt x="0" y="75021"/>
                  </a:lnTo>
                  <a:lnTo>
                    <a:pt x="1563" y="91433"/>
                  </a:lnTo>
                  <a:lnTo>
                    <a:pt x="5085" y="97644"/>
                  </a:lnTo>
                  <a:lnTo>
                    <a:pt x="16523" y="106427"/>
                  </a:lnTo>
                  <a:lnTo>
                    <a:pt x="45572" y="115338"/>
                  </a:lnTo>
                  <a:lnTo>
                    <a:pt x="68855" y="116408"/>
                  </a:lnTo>
                  <a:lnTo>
                    <a:pt x="100118" y="114924"/>
                  </a:lnTo>
                  <a:lnTo>
                    <a:pt x="120906" y="112604"/>
                  </a:lnTo>
                  <a:lnTo>
                    <a:pt x="142504" y="108359"/>
                  </a:lnTo>
                  <a:lnTo>
                    <a:pt x="149711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515"/>
            <p:cNvSpPr/>
            <p:nvPr>
              <p:custDataLst>
                <p:tags r:id="rId109"/>
              </p:custDataLst>
            </p:nvPr>
          </p:nvSpPr>
          <p:spPr>
            <a:xfrm>
              <a:off x="4610100" y="10985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6990" y="0"/>
                  </a:lnTo>
                  <a:lnTo>
                    <a:pt x="83992" y="3371"/>
                  </a:lnTo>
                  <a:lnTo>
                    <a:pt x="114360" y="6088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516"/>
            <p:cNvSpPr/>
            <p:nvPr>
              <p:custDataLst>
                <p:tags r:id="rId110"/>
              </p:custDataLst>
            </p:nvPr>
          </p:nvSpPr>
          <p:spPr>
            <a:xfrm>
              <a:off x="4616450" y="960575"/>
              <a:ext cx="57132" cy="118926"/>
            </a:xfrm>
            <a:custGeom>
              <a:avLst/>
              <a:gdLst/>
              <a:ahLst/>
              <a:cxnLst/>
              <a:rect l="0" t="0" r="0" b="0"/>
              <a:pathLst>
                <a:path w="57132" h="118926">
                  <a:moveTo>
                    <a:pt x="0" y="80825"/>
                  </a:moveTo>
                  <a:lnTo>
                    <a:pt x="0" y="80825"/>
                  </a:lnTo>
                  <a:lnTo>
                    <a:pt x="8789" y="67010"/>
                  </a:lnTo>
                  <a:lnTo>
                    <a:pt x="36990" y="35720"/>
                  </a:lnTo>
                  <a:lnTo>
                    <a:pt x="53346" y="10314"/>
                  </a:lnTo>
                  <a:lnTo>
                    <a:pt x="56649" y="0"/>
                  </a:lnTo>
                  <a:lnTo>
                    <a:pt x="56816" y="130"/>
                  </a:lnTo>
                  <a:lnTo>
                    <a:pt x="57131" y="26904"/>
                  </a:lnTo>
                  <a:lnTo>
                    <a:pt x="53775" y="58179"/>
                  </a:lnTo>
                  <a:lnTo>
                    <a:pt x="51388" y="85759"/>
                  </a:lnTo>
                  <a:lnTo>
                    <a:pt x="50800" y="1189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" name="SMARTInkShape-517"/>
          <p:cNvSpPr/>
          <p:nvPr>
            <p:custDataLst>
              <p:tags r:id="rId4"/>
            </p:custDataLst>
          </p:nvPr>
        </p:nvSpPr>
        <p:spPr>
          <a:xfrm>
            <a:off x="4400550" y="1632833"/>
            <a:ext cx="19051" cy="135803"/>
          </a:xfrm>
          <a:custGeom>
            <a:avLst/>
            <a:gdLst/>
            <a:ahLst/>
            <a:cxnLst/>
            <a:rect l="0" t="0" r="0" b="0"/>
            <a:pathLst>
              <a:path w="19051" h="135803">
                <a:moveTo>
                  <a:pt x="0" y="5467"/>
                </a:moveTo>
                <a:lnTo>
                  <a:pt x="0" y="5467"/>
                </a:lnTo>
                <a:lnTo>
                  <a:pt x="0" y="0"/>
                </a:lnTo>
                <a:lnTo>
                  <a:pt x="4364" y="15911"/>
                </a:lnTo>
                <a:lnTo>
                  <a:pt x="6467" y="41801"/>
                </a:lnTo>
                <a:lnTo>
                  <a:pt x="11245" y="71109"/>
                </a:lnTo>
                <a:lnTo>
                  <a:pt x="15718" y="97275"/>
                </a:lnTo>
                <a:lnTo>
                  <a:pt x="15387" y="123556"/>
                </a:lnTo>
                <a:lnTo>
                  <a:pt x="18326" y="135802"/>
                </a:lnTo>
                <a:lnTo>
                  <a:pt x="18568" y="135396"/>
                </a:lnTo>
                <a:lnTo>
                  <a:pt x="19050" y="1261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" name="SMARTInkShape-Group114"/>
          <p:cNvGrpSpPr/>
          <p:nvPr/>
        </p:nvGrpSpPr>
        <p:grpSpPr>
          <a:xfrm>
            <a:off x="5819711" y="937980"/>
            <a:ext cx="1063690" cy="334868"/>
            <a:chOff x="5819711" y="937980"/>
            <a:chExt cx="1063690" cy="334868"/>
          </a:xfrm>
        </p:grpSpPr>
        <p:sp>
          <p:nvSpPr>
            <p:cNvPr id="45" name="SMARTInkShape-518"/>
            <p:cNvSpPr/>
            <p:nvPr>
              <p:custDataLst>
                <p:tags r:id="rId99"/>
              </p:custDataLst>
            </p:nvPr>
          </p:nvSpPr>
          <p:spPr>
            <a:xfrm>
              <a:off x="6784884" y="937980"/>
              <a:ext cx="98517" cy="300271"/>
            </a:xfrm>
            <a:custGeom>
              <a:avLst/>
              <a:gdLst/>
              <a:ahLst/>
              <a:cxnLst/>
              <a:rect l="0" t="0" r="0" b="0"/>
              <a:pathLst>
                <a:path w="98517" h="300271">
                  <a:moveTo>
                    <a:pt x="35016" y="8170"/>
                  </a:moveTo>
                  <a:lnTo>
                    <a:pt x="35016" y="8170"/>
                  </a:lnTo>
                  <a:lnTo>
                    <a:pt x="45129" y="1428"/>
                  </a:lnTo>
                  <a:lnTo>
                    <a:pt x="48814" y="148"/>
                  </a:lnTo>
                  <a:lnTo>
                    <a:pt x="51975" y="0"/>
                  </a:lnTo>
                  <a:lnTo>
                    <a:pt x="54789" y="606"/>
                  </a:lnTo>
                  <a:lnTo>
                    <a:pt x="55959" y="4539"/>
                  </a:lnTo>
                  <a:lnTo>
                    <a:pt x="55378" y="18315"/>
                  </a:lnTo>
                  <a:lnTo>
                    <a:pt x="47124" y="41842"/>
                  </a:lnTo>
                  <a:lnTo>
                    <a:pt x="34752" y="71819"/>
                  </a:lnTo>
                  <a:lnTo>
                    <a:pt x="28490" y="88702"/>
                  </a:lnTo>
                  <a:lnTo>
                    <a:pt x="22199" y="106308"/>
                  </a:lnTo>
                  <a:lnTo>
                    <a:pt x="17299" y="122984"/>
                  </a:lnTo>
                  <a:lnTo>
                    <a:pt x="9973" y="154684"/>
                  </a:lnTo>
                  <a:lnTo>
                    <a:pt x="6247" y="179591"/>
                  </a:lnTo>
                  <a:lnTo>
                    <a:pt x="2268" y="205717"/>
                  </a:lnTo>
                  <a:lnTo>
                    <a:pt x="0" y="215913"/>
                  </a:lnTo>
                  <a:lnTo>
                    <a:pt x="383" y="218632"/>
                  </a:lnTo>
                  <a:lnTo>
                    <a:pt x="1344" y="220445"/>
                  </a:lnTo>
                  <a:lnTo>
                    <a:pt x="1985" y="220948"/>
                  </a:lnTo>
                  <a:lnTo>
                    <a:pt x="2412" y="220577"/>
                  </a:lnTo>
                  <a:lnTo>
                    <a:pt x="11980" y="193485"/>
                  </a:lnTo>
                  <a:lnTo>
                    <a:pt x="24897" y="167265"/>
                  </a:lnTo>
                  <a:lnTo>
                    <a:pt x="44855" y="139864"/>
                  </a:lnTo>
                  <a:lnTo>
                    <a:pt x="53735" y="133728"/>
                  </a:lnTo>
                  <a:lnTo>
                    <a:pt x="64192" y="129790"/>
                  </a:lnTo>
                  <a:lnTo>
                    <a:pt x="64344" y="130877"/>
                  </a:lnTo>
                  <a:lnTo>
                    <a:pt x="54330" y="153324"/>
                  </a:lnTo>
                  <a:lnTo>
                    <a:pt x="33814" y="180148"/>
                  </a:lnTo>
                  <a:lnTo>
                    <a:pt x="9932" y="210960"/>
                  </a:lnTo>
                  <a:lnTo>
                    <a:pt x="18482" y="202496"/>
                  </a:lnTo>
                  <a:lnTo>
                    <a:pt x="24375" y="200370"/>
                  </a:lnTo>
                  <a:lnTo>
                    <a:pt x="27922" y="199804"/>
                  </a:lnTo>
                  <a:lnTo>
                    <a:pt x="30991" y="201542"/>
                  </a:lnTo>
                  <a:lnTo>
                    <a:pt x="51207" y="227571"/>
                  </a:lnTo>
                  <a:lnTo>
                    <a:pt x="70043" y="255048"/>
                  </a:lnTo>
                  <a:lnTo>
                    <a:pt x="80436" y="272760"/>
                  </a:lnTo>
                  <a:lnTo>
                    <a:pt x="98516" y="300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519"/>
            <p:cNvSpPr/>
            <p:nvPr>
              <p:custDataLst>
                <p:tags r:id="rId100"/>
              </p:custDataLst>
            </p:nvPr>
          </p:nvSpPr>
          <p:spPr>
            <a:xfrm>
              <a:off x="6680200" y="1062477"/>
              <a:ext cx="76436" cy="123281"/>
            </a:xfrm>
            <a:custGeom>
              <a:avLst/>
              <a:gdLst/>
              <a:ahLst/>
              <a:cxnLst/>
              <a:rect l="0" t="0" r="0" b="0"/>
              <a:pathLst>
                <a:path w="76436" h="123281">
                  <a:moveTo>
                    <a:pt x="69850" y="17023"/>
                  </a:moveTo>
                  <a:lnTo>
                    <a:pt x="69850" y="17023"/>
                  </a:lnTo>
                  <a:lnTo>
                    <a:pt x="69850" y="13652"/>
                  </a:lnTo>
                  <a:lnTo>
                    <a:pt x="66479" y="4814"/>
                  </a:lnTo>
                  <a:lnTo>
                    <a:pt x="63369" y="2533"/>
                  </a:lnTo>
                  <a:lnTo>
                    <a:pt x="54270" y="0"/>
                  </a:lnTo>
                  <a:lnTo>
                    <a:pt x="45052" y="755"/>
                  </a:lnTo>
                  <a:lnTo>
                    <a:pt x="36251" y="4148"/>
                  </a:lnTo>
                  <a:lnTo>
                    <a:pt x="27636" y="10360"/>
                  </a:lnTo>
                  <a:lnTo>
                    <a:pt x="22866" y="17825"/>
                  </a:lnTo>
                  <a:lnTo>
                    <a:pt x="21594" y="21791"/>
                  </a:lnTo>
                  <a:lnTo>
                    <a:pt x="23943" y="31842"/>
                  </a:lnTo>
                  <a:lnTo>
                    <a:pt x="40321" y="58912"/>
                  </a:lnTo>
                  <a:lnTo>
                    <a:pt x="63233" y="86367"/>
                  </a:lnTo>
                  <a:lnTo>
                    <a:pt x="75494" y="104362"/>
                  </a:lnTo>
                  <a:lnTo>
                    <a:pt x="76435" y="108410"/>
                  </a:lnTo>
                  <a:lnTo>
                    <a:pt x="76357" y="111814"/>
                  </a:lnTo>
                  <a:lnTo>
                    <a:pt x="74893" y="114789"/>
                  </a:lnTo>
                  <a:lnTo>
                    <a:pt x="69504" y="119977"/>
                  </a:lnTo>
                  <a:lnTo>
                    <a:pt x="58643" y="122752"/>
                  </a:lnTo>
                  <a:lnTo>
                    <a:pt x="45114" y="123280"/>
                  </a:lnTo>
                  <a:lnTo>
                    <a:pt x="21062" y="117871"/>
                  </a:lnTo>
                  <a:lnTo>
                    <a:pt x="16158" y="116005"/>
                  </a:lnTo>
                  <a:lnTo>
                    <a:pt x="8827" y="110168"/>
                  </a:lnTo>
                  <a:lnTo>
                    <a:pt x="0" y="995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520"/>
            <p:cNvSpPr/>
            <p:nvPr>
              <p:custDataLst>
                <p:tags r:id="rId101"/>
              </p:custDataLst>
            </p:nvPr>
          </p:nvSpPr>
          <p:spPr>
            <a:xfrm>
              <a:off x="6648711" y="992006"/>
              <a:ext cx="6090" cy="17645"/>
            </a:xfrm>
            <a:custGeom>
              <a:avLst/>
              <a:gdLst/>
              <a:ahLst/>
              <a:cxnLst/>
              <a:rect l="0" t="0" r="0" b="0"/>
              <a:pathLst>
                <a:path w="6090" h="17645">
                  <a:moveTo>
                    <a:pt x="6089" y="17644"/>
                  </a:moveTo>
                  <a:lnTo>
                    <a:pt x="6089" y="17644"/>
                  </a:lnTo>
                  <a:lnTo>
                    <a:pt x="1063" y="5711"/>
                  </a:lnTo>
                  <a:lnTo>
                    <a:pt x="0" y="0"/>
                  </a:lnTo>
                  <a:lnTo>
                    <a:pt x="6089" y="11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521"/>
            <p:cNvSpPr/>
            <p:nvPr>
              <p:custDataLst>
                <p:tags r:id="rId102"/>
              </p:custDataLst>
            </p:nvPr>
          </p:nvSpPr>
          <p:spPr>
            <a:xfrm>
              <a:off x="6210694" y="958850"/>
              <a:ext cx="444107" cy="246772"/>
            </a:xfrm>
            <a:custGeom>
              <a:avLst/>
              <a:gdLst/>
              <a:ahLst/>
              <a:cxnLst/>
              <a:rect l="0" t="0" r="0" b="0"/>
              <a:pathLst>
                <a:path w="444107" h="246772">
                  <a:moveTo>
                    <a:pt x="37706" y="0"/>
                  </a:moveTo>
                  <a:lnTo>
                    <a:pt x="37706" y="0"/>
                  </a:lnTo>
                  <a:lnTo>
                    <a:pt x="32637" y="13667"/>
                  </a:lnTo>
                  <a:lnTo>
                    <a:pt x="28868" y="34532"/>
                  </a:lnTo>
                  <a:lnTo>
                    <a:pt x="22960" y="62149"/>
                  </a:lnTo>
                  <a:lnTo>
                    <a:pt x="16335" y="92533"/>
                  </a:lnTo>
                  <a:lnTo>
                    <a:pt x="11039" y="122500"/>
                  </a:lnTo>
                  <a:lnTo>
                    <a:pt x="6333" y="148518"/>
                  </a:lnTo>
                  <a:lnTo>
                    <a:pt x="1600" y="179237"/>
                  </a:lnTo>
                  <a:lnTo>
                    <a:pt x="0" y="198466"/>
                  </a:lnTo>
                  <a:lnTo>
                    <a:pt x="574" y="199339"/>
                  </a:lnTo>
                  <a:lnTo>
                    <a:pt x="1663" y="199215"/>
                  </a:lnTo>
                  <a:lnTo>
                    <a:pt x="3093" y="198427"/>
                  </a:lnTo>
                  <a:lnTo>
                    <a:pt x="19894" y="176178"/>
                  </a:lnTo>
                  <a:lnTo>
                    <a:pt x="34624" y="149254"/>
                  </a:lnTo>
                  <a:lnTo>
                    <a:pt x="58524" y="120159"/>
                  </a:lnTo>
                  <a:lnTo>
                    <a:pt x="64597" y="114082"/>
                  </a:lnTo>
                  <a:lnTo>
                    <a:pt x="66217" y="113449"/>
                  </a:lnTo>
                  <a:lnTo>
                    <a:pt x="67296" y="113733"/>
                  </a:lnTo>
                  <a:lnTo>
                    <a:pt x="68017" y="115333"/>
                  </a:lnTo>
                  <a:lnTo>
                    <a:pt x="68817" y="120874"/>
                  </a:lnTo>
                  <a:lnTo>
                    <a:pt x="65896" y="142040"/>
                  </a:lnTo>
                  <a:lnTo>
                    <a:pt x="50449" y="170654"/>
                  </a:lnTo>
                  <a:lnTo>
                    <a:pt x="34740" y="198104"/>
                  </a:lnTo>
                  <a:lnTo>
                    <a:pt x="21262" y="220464"/>
                  </a:lnTo>
                  <a:lnTo>
                    <a:pt x="19814" y="224278"/>
                  </a:lnTo>
                  <a:lnTo>
                    <a:pt x="19429" y="224308"/>
                  </a:lnTo>
                  <a:lnTo>
                    <a:pt x="19171" y="223622"/>
                  </a:lnTo>
                  <a:lnTo>
                    <a:pt x="19463" y="202948"/>
                  </a:lnTo>
                  <a:lnTo>
                    <a:pt x="24427" y="177334"/>
                  </a:lnTo>
                  <a:lnTo>
                    <a:pt x="29998" y="204350"/>
                  </a:lnTo>
                  <a:lnTo>
                    <a:pt x="30451" y="210316"/>
                  </a:lnTo>
                  <a:lnTo>
                    <a:pt x="36598" y="222591"/>
                  </a:lnTo>
                  <a:lnTo>
                    <a:pt x="41200" y="228827"/>
                  </a:lnTo>
                  <a:lnTo>
                    <a:pt x="53841" y="237638"/>
                  </a:lnTo>
                  <a:lnTo>
                    <a:pt x="70277" y="243200"/>
                  </a:lnTo>
                  <a:lnTo>
                    <a:pt x="91693" y="245672"/>
                  </a:lnTo>
                  <a:lnTo>
                    <a:pt x="113441" y="246771"/>
                  </a:lnTo>
                  <a:lnTo>
                    <a:pt x="134161" y="245143"/>
                  </a:lnTo>
                  <a:lnTo>
                    <a:pt x="152776" y="237363"/>
                  </a:lnTo>
                  <a:lnTo>
                    <a:pt x="172382" y="221084"/>
                  </a:lnTo>
                  <a:lnTo>
                    <a:pt x="187128" y="196112"/>
                  </a:lnTo>
                  <a:lnTo>
                    <a:pt x="190428" y="176531"/>
                  </a:lnTo>
                  <a:lnTo>
                    <a:pt x="188838" y="157481"/>
                  </a:lnTo>
                  <a:lnTo>
                    <a:pt x="183427" y="141958"/>
                  </a:lnTo>
                  <a:lnTo>
                    <a:pt x="180009" y="136972"/>
                  </a:lnTo>
                  <a:lnTo>
                    <a:pt x="172448" y="131432"/>
                  </a:lnTo>
                  <a:lnTo>
                    <a:pt x="167045" y="132071"/>
                  </a:lnTo>
                  <a:lnTo>
                    <a:pt x="153516" y="138426"/>
                  </a:lnTo>
                  <a:lnTo>
                    <a:pt x="133403" y="160646"/>
                  </a:lnTo>
                  <a:lnTo>
                    <a:pt x="117409" y="186201"/>
                  </a:lnTo>
                  <a:lnTo>
                    <a:pt x="110475" y="211647"/>
                  </a:lnTo>
                  <a:lnTo>
                    <a:pt x="112617" y="224828"/>
                  </a:lnTo>
                  <a:lnTo>
                    <a:pt x="118272" y="234685"/>
                  </a:lnTo>
                  <a:lnTo>
                    <a:pt x="125489" y="241417"/>
                  </a:lnTo>
                  <a:lnTo>
                    <a:pt x="130095" y="242789"/>
                  </a:lnTo>
                  <a:lnTo>
                    <a:pt x="140856" y="242432"/>
                  </a:lnTo>
                  <a:lnTo>
                    <a:pt x="150813" y="236159"/>
                  </a:lnTo>
                  <a:lnTo>
                    <a:pt x="155444" y="231522"/>
                  </a:lnTo>
                  <a:lnTo>
                    <a:pt x="165332" y="208143"/>
                  </a:lnTo>
                  <a:lnTo>
                    <a:pt x="169360" y="178872"/>
                  </a:lnTo>
                  <a:lnTo>
                    <a:pt x="170721" y="149633"/>
                  </a:lnTo>
                  <a:lnTo>
                    <a:pt x="170957" y="143349"/>
                  </a:lnTo>
                  <a:lnTo>
                    <a:pt x="171012" y="144379"/>
                  </a:lnTo>
                  <a:lnTo>
                    <a:pt x="166025" y="170315"/>
                  </a:lnTo>
                  <a:lnTo>
                    <a:pt x="161595" y="201722"/>
                  </a:lnTo>
                  <a:lnTo>
                    <a:pt x="161926" y="207859"/>
                  </a:lnTo>
                  <a:lnTo>
                    <a:pt x="166058" y="218441"/>
                  </a:lnTo>
                  <a:lnTo>
                    <a:pt x="172946" y="228961"/>
                  </a:lnTo>
                  <a:lnTo>
                    <a:pt x="177306" y="232288"/>
                  </a:lnTo>
                  <a:lnTo>
                    <a:pt x="179455" y="233175"/>
                  </a:lnTo>
                  <a:lnTo>
                    <a:pt x="182300" y="232356"/>
                  </a:lnTo>
                  <a:lnTo>
                    <a:pt x="189223" y="227682"/>
                  </a:lnTo>
                  <a:lnTo>
                    <a:pt x="201055" y="213747"/>
                  </a:lnTo>
                  <a:lnTo>
                    <a:pt x="214742" y="184300"/>
                  </a:lnTo>
                  <a:lnTo>
                    <a:pt x="233310" y="156834"/>
                  </a:lnTo>
                  <a:lnTo>
                    <a:pt x="251060" y="133520"/>
                  </a:lnTo>
                  <a:lnTo>
                    <a:pt x="254025" y="131347"/>
                  </a:lnTo>
                  <a:lnTo>
                    <a:pt x="256708" y="131309"/>
                  </a:lnTo>
                  <a:lnTo>
                    <a:pt x="259201" y="132695"/>
                  </a:lnTo>
                  <a:lnTo>
                    <a:pt x="266083" y="141387"/>
                  </a:lnTo>
                  <a:lnTo>
                    <a:pt x="268274" y="145058"/>
                  </a:lnTo>
                  <a:lnTo>
                    <a:pt x="271790" y="170522"/>
                  </a:lnTo>
                  <a:lnTo>
                    <a:pt x="270603" y="196667"/>
                  </a:lnTo>
                  <a:lnTo>
                    <a:pt x="266558" y="220242"/>
                  </a:lnTo>
                  <a:lnTo>
                    <a:pt x="285880" y="194695"/>
                  </a:lnTo>
                  <a:lnTo>
                    <a:pt x="295545" y="174418"/>
                  </a:lnTo>
                  <a:lnTo>
                    <a:pt x="303055" y="166184"/>
                  </a:lnTo>
                  <a:lnTo>
                    <a:pt x="309214" y="162054"/>
                  </a:lnTo>
                  <a:lnTo>
                    <a:pt x="311845" y="160953"/>
                  </a:lnTo>
                  <a:lnTo>
                    <a:pt x="313598" y="160924"/>
                  </a:lnTo>
                  <a:lnTo>
                    <a:pt x="314768" y="161610"/>
                  </a:lnTo>
                  <a:lnTo>
                    <a:pt x="320015" y="171153"/>
                  </a:lnTo>
                  <a:lnTo>
                    <a:pt x="322436" y="182572"/>
                  </a:lnTo>
                  <a:lnTo>
                    <a:pt x="323254" y="208507"/>
                  </a:lnTo>
                  <a:lnTo>
                    <a:pt x="323366" y="221786"/>
                  </a:lnTo>
                  <a:lnTo>
                    <a:pt x="327180" y="232862"/>
                  </a:lnTo>
                  <a:lnTo>
                    <a:pt x="330172" y="237792"/>
                  </a:lnTo>
                  <a:lnTo>
                    <a:pt x="333578" y="241078"/>
                  </a:lnTo>
                  <a:lnTo>
                    <a:pt x="341125" y="244729"/>
                  </a:lnTo>
                  <a:lnTo>
                    <a:pt x="351064" y="244470"/>
                  </a:lnTo>
                  <a:lnTo>
                    <a:pt x="356679" y="243413"/>
                  </a:lnTo>
                  <a:lnTo>
                    <a:pt x="374692" y="231813"/>
                  </a:lnTo>
                  <a:lnTo>
                    <a:pt x="393435" y="208229"/>
                  </a:lnTo>
                  <a:lnTo>
                    <a:pt x="409024" y="182269"/>
                  </a:lnTo>
                  <a:lnTo>
                    <a:pt x="423323" y="155673"/>
                  </a:lnTo>
                  <a:lnTo>
                    <a:pt x="423901" y="155993"/>
                  </a:lnTo>
                  <a:lnTo>
                    <a:pt x="424954" y="179323"/>
                  </a:lnTo>
                  <a:lnTo>
                    <a:pt x="425043" y="209751"/>
                  </a:lnTo>
                  <a:lnTo>
                    <a:pt x="431794" y="228659"/>
                  </a:lnTo>
                  <a:lnTo>
                    <a:pt x="439361" y="240926"/>
                  </a:lnTo>
                  <a:lnTo>
                    <a:pt x="440943" y="242461"/>
                  </a:lnTo>
                  <a:lnTo>
                    <a:pt x="441997" y="242780"/>
                  </a:lnTo>
                  <a:lnTo>
                    <a:pt x="444106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522"/>
            <p:cNvSpPr/>
            <p:nvPr>
              <p:custDataLst>
                <p:tags r:id="rId103"/>
              </p:custDataLst>
            </p:nvPr>
          </p:nvSpPr>
          <p:spPr>
            <a:xfrm>
              <a:off x="5819711" y="1095100"/>
              <a:ext cx="320740" cy="177748"/>
            </a:xfrm>
            <a:custGeom>
              <a:avLst/>
              <a:gdLst/>
              <a:ahLst/>
              <a:cxnLst/>
              <a:rect l="0" t="0" r="0" b="0"/>
              <a:pathLst>
                <a:path w="320740" h="177748">
                  <a:moveTo>
                    <a:pt x="34989" y="9800"/>
                  </a:moveTo>
                  <a:lnTo>
                    <a:pt x="34989" y="9800"/>
                  </a:lnTo>
                  <a:lnTo>
                    <a:pt x="31618" y="9800"/>
                  </a:lnTo>
                  <a:lnTo>
                    <a:pt x="28082" y="11681"/>
                  </a:lnTo>
                  <a:lnTo>
                    <a:pt x="26151" y="13171"/>
                  </a:lnTo>
                  <a:lnTo>
                    <a:pt x="20062" y="35493"/>
                  </a:lnTo>
                  <a:lnTo>
                    <a:pt x="14008" y="60965"/>
                  </a:lnTo>
                  <a:lnTo>
                    <a:pt x="8025" y="89690"/>
                  </a:lnTo>
                  <a:lnTo>
                    <a:pt x="5366" y="116568"/>
                  </a:lnTo>
                  <a:lnTo>
                    <a:pt x="2303" y="138862"/>
                  </a:lnTo>
                  <a:lnTo>
                    <a:pt x="0" y="156766"/>
                  </a:lnTo>
                  <a:lnTo>
                    <a:pt x="1330" y="169428"/>
                  </a:lnTo>
                  <a:lnTo>
                    <a:pt x="4272" y="175995"/>
                  </a:lnTo>
                  <a:lnTo>
                    <a:pt x="6044" y="177747"/>
                  </a:lnTo>
                  <a:lnTo>
                    <a:pt x="7932" y="177504"/>
                  </a:lnTo>
                  <a:lnTo>
                    <a:pt x="11910" y="173470"/>
                  </a:lnTo>
                  <a:lnTo>
                    <a:pt x="24858" y="149782"/>
                  </a:lnTo>
                  <a:lnTo>
                    <a:pt x="34250" y="123990"/>
                  </a:lnTo>
                  <a:lnTo>
                    <a:pt x="43833" y="95123"/>
                  </a:lnTo>
                  <a:lnTo>
                    <a:pt x="55147" y="68183"/>
                  </a:lnTo>
                  <a:lnTo>
                    <a:pt x="70047" y="39328"/>
                  </a:lnTo>
                  <a:lnTo>
                    <a:pt x="77146" y="29979"/>
                  </a:lnTo>
                  <a:lnTo>
                    <a:pt x="80027" y="27486"/>
                  </a:lnTo>
                  <a:lnTo>
                    <a:pt x="81947" y="26530"/>
                  </a:lnTo>
                  <a:lnTo>
                    <a:pt x="83228" y="26597"/>
                  </a:lnTo>
                  <a:lnTo>
                    <a:pt x="92025" y="35147"/>
                  </a:lnTo>
                  <a:lnTo>
                    <a:pt x="95616" y="44349"/>
                  </a:lnTo>
                  <a:lnTo>
                    <a:pt x="97922" y="70874"/>
                  </a:lnTo>
                  <a:lnTo>
                    <a:pt x="94718" y="101174"/>
                  </a:lnTo>
                  <a:lnTo>
                    <a:pt x="97853" y="115428"/>
                  </a:lnTo>
                  <a:lnTo>
                    <a:pt x="99477" y="114791"/>
                  </a:lnTo>
                  <a:lnTo>
                    <a:pt x="105042" y="110320"/>
                  </a:lnTo>
                  <a:lnTo>
                    <a:pt x="120114" y="85813"/>
                  </a:lnTo>
                  <a:lnTo>
                    <a:pt x="136680" y="57558"/>
                  </a:lnTo>
                  <a:lnTo>
                    <a:pt x="144391" y="48665"/>
                  </a:lnTo>
                  <a:lnTo>
                    <a:pt x="150169" y="44712"/>
                  </a:lnTo>
                  <a:lnTo>
                    <a:pt x="151993" y="45069"/>
                  </a:lnTo>
                  <a:lnTo>
                    <a:pt x="153208" y="46718"/>
                  </a:lnTo>
                  <a:lnTo>
                    <a:pt x="154558" y="53019"/>
                  </a:lnTo>
                  <a:lnTo>
                    <a:pt x="154613" y="69172"/>
                  </a:lnTo>
                  <a:lnTo>
                    <a:pt x="150549" y="97676"/>
                  </a:lnTo>
                  <a:lnTo>
                    <a:pt x="151544" y="117447"/>
                  </a:lnTo>
                  <a:lnTo>
                    <a:pt x="152909" y="123898"/>
                  </a:lnTo>
                  <a:lnTo>
                    <a:pt x="155936" y="128198"/>
                  </a:lnTo>
                  <a:lnTo>
                    <a:pt x="160070" y="131066"/>
                  </a:lnTo>
                  <a:lnTo>
                    <a:pt x="164943" y="132977"/>
                  </a:lnTo>
                  <a:lnTo>
                    <a:pt x="176001" y="133219"/>
                  </a:lnTo>
                  <a:lnTo>
                    <a:pt x="187972" y="130270"/>
                  </a:lnTo>
                  <a:lnTo>
                    <a:pt x="200348" y="124255"/>
                  </a:lnTo>
                  <a:lnTo>
                    <a:pt x="219216" y="106193"/>
                  </a:lnTo>
                  <a:lnTo>
                    <a:pt x="238211" y="79597"/>
                  </a:lnTo>
                  <a:lnTo>
                    <a:pt x="250899" y="57754"/>
                  </a:lnTo>
                  <a:lnTo>
                    <a:pt x="264297" y="29183"/>
                  </a:lnTo>
                  <a:lnTo>
                    <a:pt x="268824" y="6887"/>
                  </a:lnTo>
                  <a:lnTo>
                    <a:pt x="268491" y="3624"/>
                  </a:lnTo>
                  <a:lnTo>
                    <a:pt x="267563" y="1450"/>
                  </a:lnTo>
                  <a:lnTo>
                    <a:pt x="266238" y="0"/>
                  </a:lnTo>
                  <a:lnTo>
                    <a:pt x="263944" y="1150"/>
                  </a:lnTo>
                  <a:lnTo>
                    <a:pt x="239403" y="30612"/>
                  </a:lnTo>
                  <a:lnTo>
                    <a:pt x="222870" y="59632"/>
                  </a:lnTo>
                  <a:lnTo>
                    <a:pt x="215776" y="90574"/>
                  </a:lnTo>
                  <a:lnTo>
                    <a:pt x="217879" y="107788"/>
                  </a:lnTo>
                  <a:lnTo>
                    <a:pt x="224224" y="121789"/>
                  </a:lnTo>
                  <a:lnTo>
                    <a:pt x="234099" y="132716"/>
                  </a:lnTo>
                  <a:lnTo>
                    <a:pt x="249306" y="138512"/>
                  </a:lnTo>
                  <a:lnTo>
                    <a:pt x="266414" y="140383"/>
                  </a:lnTo>
                  <a:lnTo>
                    <a:pt x="288650" y="136764"/>
                  </a:lnTo>
                  <a:lnTo>
                    <a:pt x="320739" y="124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115"/>
          <p:cNvGrpSpPr/>
          <p:nvPr/>
        </p:nvGrpSpPr>
        <p:grpSpPr>
          <a:xfrm>
            <a:off x="7035878" y="1262450"/>
            <a:ext cx="450773" cy="252480"/>
            <a:chOff x="7035878" y="1262450"/>
            <a:chExt cx="450773" cy="252480"/>
          </a:xfrm>
        </p:grpSpPr>
        <p:sp>
          <p:nvSpPr>
            <p:cNvPr id="51" name="SMARTInkShape-523"/>
            <p:cNvSpPr/>
            <p:nvPr>
              <p:custDataLst>
                <p:tags r:id="rId95"/>
              </p:custDataLst>
            </p:nvPr>
          </p:nvSpPr>
          <p:spPr>
            <a:xfrm>
              <a:off x="7372350" y="1409700"/>
              <a:ext cx="114301" cy="22434"/>
            </a:xfrm>
            <a:custGeom>
              <a:avLst/>
              <a:gdLst/>
              <a:ahLst/>
              <a:cxnLst/>
              <a:rect l="0" t="0" r="0" b="0"/>
              <a:pathLst>
                <a:path w="114301" h="22434">
                  <a:moveTo>
                    <a:pt x="0" y="19050"/>
                  </a:moveTo>
                  <a:lnTo>
                    <a:pt x="0" y="19050"/>
                  </a:lnTo>
                  <a:lnTo>
                    <a:pt x="14746" y="6185"/>
                  </a:lnTo>
                  <a:lnTo>
                    <a:pt x="18298" y="4123"/>
                  </a:lnTo>
                  <a:lnTo>
                    <a:pt x="38500" y="814"/>
                  </a:lnTo>
                  <a:lnTo>
                    <a:pt x="47920" y="362"/>
                  </a:lnTo>
                  <a:lnTo>
                    <a:pt x="56811" y="3924"/>
                  </a:lnTo>
                  <a:lnTo>
                    <a:pt x="75612" y="16956"/>
                  </a:lnTo>
                  <a:lnTo>
                    <a:pt x="80173" y="18825"/>
                  </a:lnTo>
                  <a:lnTo>
                    <a:pt x="84551" y="22007"/>
                  </a:lnTo>
                  <a:lnTo>
                    <a:pt x="87412" y="22433"/>
                  </a:lnTo>
                  <a:lnTo>
                    <a:pt x="94354" y="21024"/>
                  </a:lnTo>
                  <a:lnTo>
                    <a:pt x="100261" y="1616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524"/>
            <p:cNvSpPr/>
            <p:nvPr>
              <p:custDataLst>
                <p:tags r:id="rId96"/>
              </p:custDataLst>
            </p:nvPr>
          </p:nvSpPr>
          <p:spPr>
            <a:xfrm>
              <a:off x="7359650" y="1304300"/>
              <a:ext cx="108402" cy="75397"/>
            </a:xfrm>
            <a:custGeom>
              <a:avLst/>
              <a:gdLst/>
              <a:ahLst/>
              <a:cxnLst/>
              <a:rect l="0" t="0" r="0" b="0"/>
              <a:pathLst>
                <a:path w="108402" h="75397">
                  <a:moveTo>
                    <a:pt x="0" y="29200"/>
                  </a:moveTo>
                  <a:lnTo>
                    <a:pt x="0" y="29200"/>
                  </a:lnTo>
                  <a:lnTo>
                    <a:pt x="8838" y="6056"/>
                  </a:lnTo>
                  <a:lnTo>
                    <a:pt x="12865" y="1275"/>
                  </a:lnTo>
                  <a:lnTo>
                    <a:pt x="14926" y="0"/>
                  </a:lnTo>
                  <a:lnTo>
                    <a:pt x="17007" y="1972"/>
                  </a:lnTo>
                  <a:lnTo>
                    <a:pt x="30897" y="29656"/>
                  </a:lnTo>
                  <a:lnTo>
                    <a:pt x="47522" y="53985"/>
                  </a:lnTo>
                  <a:lnTo>
                    <a:pt x="69862" y="74152"/>
                  </a:lnTo>
                  <a:lnTo>
                    <a:pt x="74092" y="75396"/>
                  </a:lnTo>
                  <a:lnTo>
                    <a:pt x="84435" y="74896"/>
                  </a:lnTo>
                  <a:lnTo>
                    <a:pt x="88745" y="73070"/>
                  </a:lnTo>
                  <a:lnTo>
                    <a:pt x="95417" y="67277"/>
                  </a:lnTo>
                  <a:lnTo>
                    <a:pt x="106510" y="52712"/>
                  </a:lnTo>
                  <a:lnTo>
                    <a:pt x="108401" y="47697"/>
                  </a:lnTo>
                  <a:lnTo>
                    <a:pt x="107950" y="16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525"/>
            <p:cNvSpPr/>
            <p:nvPr>
              <p:custDataLst>
                <p:tags r:id="rId97"/>
              </p:custDataLst>
            </p:nvPr>
          </p:nvSpPr>
          <p:spPr>
            <a:xfrm>
              <a:off x="7150100" y="1416050"/>
              <a:ext cx="82551" cy="88901"/>
            </a:xfrm>
            <a:custGeom>
              <a:avLst/>
              <a:gdLst/>
              <a:ahLst/>
              <a:cxnLst/>
              <a:rect l="0" t="0" r="0" b="0"/>
              <a:pathLst>
                <a:path w="82551" h="88901">
                  <a:moveTo>
                    <a:pt x="0" y="0"/>
                  </a:moveTo>
                  <a:lnTo>
                    <a:pt x="0" y="0"/>
                  </a:lnTo>
                  <a:lnTo>
                    <a:pt x="14746" y="27612"/>
                  </a:lnTo>
                  <a:lnTo>
                    <a:pt x="23487" y="39083"/>
                  </a:lnTo>
                  <a:lnTo>
                    <a:pt x="50212" y="61813"/>
                  </a:lnTo>
                  <a:lnTo>
                    <a:pt x="81686" y="88128"/>
                  </a:lnTo>
                  <a:lnTo>
                    <a:pt x="825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526"/>
            <p:cNvSpPr/>
            <p:nvPr>
              <p:custDataLst>
                <p:tags r:id="rId98"/>
              </p:custDataLst>
            </p:nvPr>
          </p:nvSpPr>
          <p:spPr>
            <a:xfrm>
              <a:off x="7035878" y="1262450"/>
              <a:ext cx="194186" cy="252480"/>
            </a:xfrm>
            <a:custGeom>
              <a:avLst/>
              <a:gdLst/>
              <a:ahLst/>
              <a:cxnLst/>
              <a:rect l="0" t="0" r="0" b="0"/>
              <a:pathLst>
                <a:path w="194186" h="252480">
                  <a:moveTo>
                    <a:pt x="114222" y="77400"/>
                  </a:moveTo>
                  <a:lnTo>
                    <a:pt x="114222" y="77400"/>
                  </a:lnTo>
                  <a:lnTo>
                    <a:pt x="117593" y="60545"/>
                  </a:lnTo>
                  <a:lnTo>
                    <a:pt x="115485" y="44744"/>
                  </a:lnTo>
                  <a:lnTo>
                    <a:pt x="109845" y="30431"/>
                  </a:lnTo>
                  <a:lnTo>
                    <a:pt x="102634" y="21717"/>
                  </a:lnTo>
                  <a:lnTo>
                    <a:pt x="96618" y="21228"/>
                  </a:lnTo>
                  <a:lnTo>
                    <a:pt x="80528" y="26329"/>
                  </a:lnTo>
                  <a:lnTo>
                    <a:pt x="59735" y="45059"/>
                  </a:lnTo>
                  <a:lnTo>
                    <a:pt x="37089" y="74315"/>
                  </a:lnTo>
                  <a:lnTo>
                    <a:pt x="26111" y="92982"/>
                  </a:lnTo>
                  <a:lnTo>
                    <a:pt x="15264" y="113188"/>
                  </a:lnTo>
                  <a:lnTo>
                    <a:pt x="8034" y="133714"/>
                  </a:lnTo>
                  <a:lnTo>
                    <a:pt x="3213" y="154454"/>
                  </a:lnTo>
                  <a:lnTo>
                    <a:pt x="0" y="175336"/>
                  </a:lnTo>
                  <a:lnTo>
                    <a:pt x="1385" y="193491"/>
                  </a:lnTo>
                  <a:lnTo>
                    <a:pt x="12331" y="224951"/>
                  </a:lnTo>
                  <a:lnTo>
                    <a:pt x="22306" y="235740"/>
                  </a:lnTo>
                  <a:lnTo>
                    <a:pt x="48441" y="249608"/>
                  </a:lnTo>
                  <a:lnTo>
                    <a:pt x="78871" y="252479"/>
                  </a:lnTo>
                  <a:lnTo>
                    <a:pt x="94888" y="251270"/>
                  </a:lnTo>
                  <a:lnTo>
                    <a:pt x="125855" y="236755"/>
                  </a:lnTo>
                  <a:lnTo>
                    <a:pt x="153965" y="212430"/>
                  </a:lnTo>
                  <a:lnTo>
                    <a:pt x="165411" y="197053"/>
                  </a:lnTo>
                  <a:lnTo>
                    <a:pt x="175865" y="180452"/>
                  </a:lnTo>
                  <a:lnTo>
                    <a:pt x="183539" y="161624"/>
                  </a:lnTo>
                  <a:lnTo>
                    <a:pt x="189362" y="141310"/>
                  </a:lnTo>
                  <a:lnTo>
                    <a:pt x="193948" y="120007"/>
                  </a:lnTo>
                  <a:lnTo>
                    <a:pt x="194185" y="98749"/>
                  </a:lnTo>
                  <a:lnTo>
                    <a:pt x="191519" y="77522"/>
                  </a:lnTo>
                  <a:lnTo>
                    <a:pt x="186920" y="56314"/>
                  </a:lnTo>
                  <a:lnTo>
                    <a:pt x="181032" y="38648"/>
                  </a:lnTo>
                  <a:lnTo>
                    <a:pt x="166963" y="9612"/>
                  </a:lnTo>
                  <a:lnTo>
                    <a:pt x="159261" y="2575"/>
                  </a:lnTo>
                  <a:lnTo>
                    <a:pt x="151303" y="0"/>
                  </a:lnTo>
                  <a:lnTo>
                    <a:pt x="143175" y="400"/>
                  </a:lnTo>
                  <a:lnTo>
                    <a:pt x="122856" y="12133"/>
                  </a:lnTo>
                  <a:lnTo>
                    <a:pt x="88822" y="39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SMARTInkShape-Group116"/>
          <p:cNvGrpSpPr/>
          <p:nvPr/>
        </p:nvGrpSpPr>
        <p:grpSpPr>
          <a:xfrm>
            <a:off x="8020050" y="984250"/>
            <a:ext cx="501651" cy="368301"/>
            <a:chOff x="8020050" y="984250"/>
            <a:chExt cx="501651" cy="368301"/>
          </a:xfrm>
        </p:grpSpPr>
        <p:sp>
          <p:nvSpPr>
            <p:cNvPr id="56" name="SMARTInkShape-527"/>
            <p:cNvSpPr/>
            <p:nvPr>
              <p:custDataLst>
                <p:tags r:id="rId92"/>
              </p:custDataLst>
            </p:nvPr>
          </p:nvSpPr>
          <p:spPr>
            <a:xfrm>
              <a:off x="8020050" y="1328395"/>
              <a:ext cx="501651" cy="24156"/>
            </a:xfrm>
            <a:custGeom>
              <a:avLst/>
              <a:gdLst/>
              <a:ahLst/>
              <a:cxnLst/>
              <a:rect l="0" t="0" r="0" b="0"/>
              <a:pathLst>
                <a:path w="501651" h="24156">
                  <a:moveTo>
                    <a:pt x="0" y="24155"/>
                  </a:moveTo>
                  <a:lnTo>
                    <a:pt x="0" y="24155"/>
                  </a:lnTo>
                  <a:lnTo>
                    <a:pt x="3371" y="20784"/>
                  </a:lnTo>
                  <a:lnTo>
                    <a:pt x="18951" y="15317"/>
                  </a:lnTo>
                  <a:lnTo>
                    <a:pt x="42994" y="11290"/>
                  </a:lnTo>
                  <a:lnTo>
                    <a:pt x="58296" y="9228"/>
                  </a:lnTo>
                  <a:lnTo>
                    <a:pt x="76964" y="7148"/>
                  </a:lnTo>
                  <a:lnTo>
                    <a:pt x="97876" y="5056"/>
                  </a:lnTo>
                  <a:lnTo>
                    <a:pt x="120284" y="2956"/>
                  </a:lnTo>
                  <a:lnTo>
                    <a:pt x="146511" y="1556"/>
                  </a:lnTo>
                  <a:lnTo>
                    <a:pt x="175285" y="622"/>
                  </a:lnTo>
                  <a:lnTo>
                    <a:pt x="205757" y="0"/>
                  </a:lnTo>
                  <a:lnTo>
                    <a:pt x="237361" y="290"/>
                  </a:lnTo>
                  <a:lnTo>
                    <a:pt x="269718" y="1190"/>
                  </a:lnTo>
                  <a:lnTo>
                    <a:pt x="302578" y="2495"/>
                  </a:lnTo>
                  <a:lnTo>
                    <a:pt x="333658" y="4070"/>
                  </a:lnTo>
                  <a:lnTo>
                    <a:pt x="363550" y="5826"/>
                  </a:lnTo>
                  <a:lnTo>
                    <a:pt x="392650" y="7703"/>
                  </a:lnTo>
                  <a:lnTo>
                    <a:pt x="416989" y="9659"/>
                  </a:lnTo>
                  <a:lnTo>
                    <a:pt x="438153" y="11669"/>
                  </a:lnTo>
                  <a:lnTo>
                    <a:pt x="457202" y="13714"/>
                  </a:lnTo>
                  <a:lnTo>
                    <a:pt x="487383" y="16593"/>
                  </a:lnTo>
                  <a:lnTo>
                    <a:pt x="497422" y="17446"/>
                  </a:lnTo>
                  <a:lnTo>
                    <a:pt x="498832" y="16860"/>
                  </a:lnTo>
                  <a:lnTo>
                    <a:pt x="499771" y="15764"/>
                  </a:lnTo>
                  <a:lnTo>
                    <a:pt x="501650" y="114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528"/>
            <p:cNvSpPr/>
            <p:nvPr>
              <p:custDataLst>
                <p:tags r:id="rId93"/>
              </p:custDataLst>
            </p:nvPr>
          </p:nvSpPr>
          <p:spPr>
            <a:xfrm>
              <a:off x="8372244" y="984250"/>
              <a:ext cx="105007" cy="260351"/>
            </a:xfrm>
            <a:custGeom>
              <a:avLst/>
              <a:gdLst/>
              <a:ahLst/>
              <a:cxnLst/>
              <a:rect l="0" t="0" r="0" b="0"/>
              <a:pathLst>
                <a:path w="105007" h="260351">
                  <a:moveTo>
                    <a:pt x="22456" y="0"/>
                  </a:moveTo>
                  <a:lnTo>
                    <a:pt x="22456" y="0"/>
                  </a:lnTo>
                  <a:lnTo>
                    <a:pt x="25827" y="10113"/>
                  </a:lnTo>
                  <a:lnTo>
                    <a:pt x="21182" y="36628"/>
                  </a:lnTo>
                  <a:lnTo>
                    <a:pt x="16480" y="63081"/>
                  </a:lnTo>
                  <a:lnTo>
                    <a:pt x="12039" y="92947"/>
                  </a:lnTo>
                  <a:lnTo>
                    <a:pt x="7713" y="122684"/>
                  </a:lnTo>
                  <a:lnTo>
                    <a:pt x="5321" y="146719"/>
                  </a:lnTo>
                  <a:lnTo>
                    <a:pt x="2091" y="174235"/>
                  </a:lnTo>
                  <a:lnTo>
                    <a:pt x="0" y="186799"/>
                  </a:lnTo>
                  <a:lnTo>
                    <a:pt x="429" y="190149"/>
                  </a:lnTo>
                  <a:lnTo>
                    <a:pt x="1422" y="192383"/>
                  </a:lnTo>
                  <a:lnTo>
                    <a:pt x="2788" y="193166"/>
                  </a:lnTo>
                  <a:lnTo>
                    <a:pt x="4406" y="192983"/>
                  </a:lnTo>
                  <a:lnTo>
                    <a:pt x="6189" y="192155"/>
                  </a:lnTo>
                  <a:lnTo>
                    <a:pt x="23554" y="166890"/>
                  </a:lnTo>
                  <a:lnTo>
                    <a:pt x="41304" y="140054"/>
                  </a:lnTo>
                  <a:lnTo>
                    <a:pt x="58400" y="117741"/>
                  </a:lnTo>
                  <a:lnTo>
                    <a:pt x="65007" y="112301"/>
                  </a:lnTo>
                  <a:lnTo>
                    <a:pt x="67756" y="110851"/>
                  </a:lnTo>
                  <a:lnTo>
                    <a:pt x="71000" y="111295"/>
                  </a:lnTo>
                  <a:lnTo>
                    <a:pt x="78369" y="115552"/>
                  </a:lnTo>
                  <a:lnTo>
                    <a:pt x="79487" y="120073"/>
                  </a:lnTo>
                  <a:lnTo>
                    <a:pt x="76966" y="132623"/>
                  </a:lnTo>
                  <a:lnTo>
                    <a:pt x="64243" y="155556"/>
                  </a:lnTo>
                  <a:lnTo>
                    <a:pt x="43696" y="183595"/>
                  </a:lnTo>
                  <a:lnTo>
                    <a:pt x="13711" y="212413"/>
                  </a:lnTo>
                  <a:lnTo>
                    <a:pt x="12392" y="212870"/>
                  </a:lnTo>
                  <a:lnTo>
                    <a:pt x="11513" y="212469"/>
                  </a:lnTo>
                  <a:lnTo>
                    <a:pt x="10927" y="211496"/>
                  </a:lnTo>
                  <a:lnTo>
                    <a:pt x="31473" y="184357"/>
                  </a:lnTo>
                  <a:lnTo>
                    <a:pt x="32701" y="183582"/>
                  </a:lnTo>
                  <a:lnTo>
                    <a:pt x="33519" y="183772"/>
                  </a:lnTo>
                  <a:lnTo>
                    <a:pt x="47222" y="205164"/>
                  </a:lnTo>
                  <a:lnTo>
                    <a:pt x="54942" y="228282"/>
                  </a:lnTo>
                  <a:lnTo>
                    <a:pt x="63705" y="238101"/>
                  </a:lnTo>
                  <a:lnTo>
                    <a:pt x="83910" y="248192"/>
                  </a:lnTo>
                  <a:lnTo>
                    <a:pt x="100107" y="253558"/>
                  </a:lnTo>
                  <a:lnTo>
                    <a:pt x="101740" y="255117"/>
                  </a:lnTo>
                  <a:lnTo>
                    <a:pt x="105006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529"/>
            <p:cNvSpPr/>
            <p:nvPr>
              <p:custDataLst>
                <p:tags r:id="rId94"/>
              </p:custDataLst>
            </p:nvPr>
          </p:nvSpPr>
          <p:spPr>
            <a:xfrm>
              <a:off x="8087520" y="1117768"/>
              <a:ext cx="155052" cy="114133"/>
            </a:xfrm>
            <a:custGeom>
              <a:avLst/>
              <a:gdLst/>
              <a:ahLst/>
              <a:cxnLst/>
              <a:rect l="0" t="0" r="0" b="0"/>
              <a:pathLst>
                <a:path w="155052" h="114133">
                  <a:moveTo>
                    <a:pt x="2380" y="12532"/>
                  </a:moveTo>
                  <a:lnTo>
                    <a:pt x="2380" y="12532"/>
                  </a:lnTo>
                  <a:lnTo>
                    <a:pt x="7848" y="1597"/>
                  </a:lnTo>
                  <a:lnTo>
                    <a:pt x="7849" y="21870"/>
                  </a:lnTo>
                  <a:lnTo>
                    <a:pt x="3609" y="52693"/>
                  </a:lnTo>
                  <a:lnTo>
                    <a:pt x="0" y="83071"/>
                  </a:lnTo>
                  <a:lnTo>
                    <a:pt x="7301" y="112994"/>
                  </a:lnTo>
                  <a:lnTo>
                    <a:pt x="9189" y="114079"/>
                  </a:lnTo>
                  <a:lnTo>
                    <a:pt x="11858" y="113391"/>
                  </a:lnTo>
                  <a:lnTo>
                    <a:pt x="15049" y="111522"/>
                  </a:lnTo>
                  <a:lnTo>
                    <a:pt x="31014" y="91901"/>
                  </a:lnTo>
                  <a:lnTo>
                    <a:pt x="47788" y="64663"/>
                  </a:lnTo>
                  <a:lnTo>
                    <a:pt x="59956" y="42051"/>
                  </a:lnTo>
                  <a:lnTo>
                    <a:pt x="75335" y="15634"/>
                  </a:lnTo>
                  <a:lnTo>
                    <a:pt x="83035" y="0"/>
                  </a:lnTo>
                  <a:lnTo>
                    <a:pt x="83667" y="650"/>
                  </a:lnTo>
                  <a:lnTo>
                    <a:pt x="84087" y="2494"/>
                  </a:lnTo>
                  <a:lnTo>
                    <a:pt x="91422" y="11831"/>
                  </a:lnTo>
                  <a:lnTo>
                    <a:pt x="92786" y="17004"/>
                  </a:lnTo>
                  <a:lnTo>
                    <a:pt x="91787" y="45583"/>
                  </a:lnTo>
                  <a:lnTo>
                    <a:pt x="93311" y="66305"/>
                  </a:lnTo>
                  <a:lnTo>
                    <a:pt x="96416" y="75236"/>
                  </a:lnTo>
                  <a:lnTo>
                    <a:pt x="98232" y="77618"/>
                  </a:lnTo>
                  <a:lnTo>
                    <a:pt x="102844" y="81441"/>
                  </a:lnTo>
                  <a:lnTo>
                    <a:pt x="105357" y="78201"/>
                  </a:lnTo>
                  <a:lnTo>
                    <a:pt x="124883" y="50526"/>
                  </a:lnTo>
                  <a:lnTo>
                    <a:pt x="144911" y="23607"/>
                  </a:lnTo>
                  <a:lnTo>
                    <a:pt x="150628" y="20982"/>
                  </a:lnTo>
                  <a:lnTo>
                    <a:pt x="154129" y="20282"/>
                  </a:lnTo>
                  <a:lnTo>
                    <a:pt x="155051" y="23343"/>
                  </a:lnTo>
                  <a:lnTo>
                    <a:pt x="152038" y="49841"/>
                  </a:lnTo>
                  <a:lnTo>
                    <a:pt x="152855" y="63686"/>
                  </a:lnTo>
                  <a:lnTo>
                    <a:pt x="151394" y="93688"/>
                  </a:lnTo>
                  <a:lnTo>
                    <a:pt x="154780" y="1141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117"/>
          <p:cNvGrpSpPr/>
          <p:nvPr/>
        </p:nvGrpSpPr>
        <p:grpSpPr>
          <a:xfrm>
            <a:off x="7709782" y="920750"/>
            <a:ext cx="989719" cy="839607"/>
            <a:chOff x="7709782" y="920750"/>
            <a:chExt cx="989719" cy="839607"/>
          </a:xfrm>
        </p:grpSpPr>
        <p:sp>
          <p:nvSpPr>
            <p:cNvPr id="60" name="SMARTInkShape-530"/>
            <p:cNvSpPr/>
            <p:nvPr>
              <p:custDataLst>
                <p:tags r:id="rId89"/>
              </p:custDataLst>
            </p:nvPr>
          </p:nvSpPr>
          <p:spPr>
            <a:xfrm>
              <a:off x="7709782" y="920750"/>
              <a:ext cx="989719" cy="839607"/>
            </a:xfrm>
            <a:custGeom>
              <a:avLst/>
              <a:gdLst/>
              <a:ahLst/>
              <a:cxnLst/>
              <a:rect l="0" t="0" r="0" b="0"/>
              <a:pathLst>
                <a:path w="989719" h="839607">
                  <a:moveTo>
                    <a:pt x="5468" y="590550"/>
                  </a:moveTo>
                  <a:lnTo>
                    <a:pt x="5468" y="590550"/>
                  </a:lnTo>
                  <a:lnTo>
                    <a:pt x="2097" y="597292"/>
                  </a:lnTo>
                  <a:lnTo>
                    <a:pt x="0" y="618340"/>
                  </a:lnTo>
                  <a:lnTo>
                    <a:pt x="1392" y="642647"/>
                  </a:lnTo>
                  <a:lnTo>
                    <a:pt x="3656" y="673677"/>
                  </a:lnTo>
                  <a:lnTo>
                    <a:pt x="4260" y="691829"/>
                  </a:lnTo>
                  <a:lnTo>
                    <a:pt x="4663" y="710986"/>
                  </a:lnTo>
                  <a:lnTo>
                    <a:pt x="6342" y="728696"/>
                  </a:lnTo>
                  <a:lnTo>
                    <a:pt x="8873" y="745442"/>
                  </a:lnTo>
                  <a:lnTo>
                    <a:pt x="14743" y="775807"/>
                  </a:lnTo>
                  <a:lnTo>
                    <a:pt x="19703" y="801063"/>
                  </a:lnTo>
                  <a:lnTo>
                    <a:pt x="28636" y="830106"/>
                  </a:lnTo>
                  <a:lnTo>
                    <a:pt x="32934" y="837660"/>
                  </a:lnTo>
                  <a:lnTo>
                    <a:pt x="34362" y="839251"/>
                  </a:lnTo>
                  <a:lnTo>
                    <a:pt x="35313" y="839606"/>
                  </a:lnTo>
                  <a:lnTo>
                    <a:pt x="35948" y="839138"/>
                  </a:lnTo>
                  <a:lnTo>
                    <a:pt x="37051" y="810075"/>
                  </a:lnTo>
                  <a:lnTo>
                    <a:pt x="37849" y="784778"/>
                  </a:lnTo>
                  <a:lnTo>
                    <a:pt x="40556" y="754720"/>
                  </a:lnTo>
                  <a:lnTo>
                    <a:pt x="44111" y="724427"/>
                  </a:lnTo>
                  <a:lnTo>
                    <a:pt x="48043" y="693795"/>
                  </a:lnTo>
                  <a:lnTo>
                    <a:pt x="50078" y="677725"/>
                  </a:lnTo>
                  <a:lnTo>
                    <a:pt x="52141" y="661366"/>
                  </a:lnTo>
                  <a:lnTo>
                    <a:pt x="54929" y="644816"/>
                  </a:lnTo>
                  <a:lnTo>
                    <a:pt x="58197" y="628139"/>
                  </a:lnTo>
                  <a:lnTo>
                    <a:pt x="61787" y="611376"/>
                  </a:lnTo>
                  <a:lnTo>
                    <a:pt x="64886" y="593851"/>
                  </a:lnTo>
                  <a:lnTo>
                    <a:pt x="67658" y="575817"/>
                  </a:lnTo>
                  <a:lnTo>
                    <a:pt x="70211" y="557445"/>
                  </a:lnTo>
                  <a:lnTo>
                    <a:pt x="73325" y="538141"/>
                  </a:lnTo>
                  <a:lnTo>
                    <a:pt x="76811" y="518216"/>
                  </a:lnTo>
                  <a:lnTo>
                    <a:pt x="80546" y="497877"/>
                  </a:lnTo>
                  <a:lnTo>
                    <a:pt x="84448" y="478674"/>
                  </a:lnTo>
                  <a:lnTo>
                    <a:pt x="88460" y="460227"/>
                  </a:lnTo>
                  <a:lnTo>
                    <a:pt x="92546" y="442285"/>
                  </a:lnTo>
                  <a:lnTo>
                    <a:pt x="100849" y="411060"/>
                  </a:lnTo>
                  <a:lnTo>
                    <a:pt x="108538" y="383071"/>
                  </a:lnTo>
                  <a:lnTo>
                    <a:pt x="114306" y="356520"/>
                  </a:lnTo>
                  <a:lnTo>
                    <a:pt x="119222" y="330609"/>
                  </a:lnTo>
                  <a:lnTo>
                    <a:pt x="124464" y="304276"/>
                  </a:lnTo>
                  <a:lnTo>
                    <a:pt x="131498" y="276110"/>
                  </a:lnTo>
                  <a:lnTo>
                    <a:pt x="137446" y="249010"/>
                  </a:lnTo>
                  <a:lnTo>
                    <a:pt x="142442" y="223560"/>
                  </a:lnTo>
                  <a:lnTo>
                    <a:pt x="147014" y="200490"/>
                  </a:lnTo>
                  <a:lnTo>
                    <a:pt x="153554" y="171039"/>
                  </a:lnTo>
                  <a:lnTo>
                    <a:pt x="157721" y="141579"/>
                  </a:lnTo>
                  <a:lnTo>
                    <a:pt x="166595" y="113572"/>
                  </a:lnTo>
                  <a:lnTo>
                    <a:pt x="175070" y="94388"/>
                  </a:lnTo>
                  <a:lnTo>
                    <a:pt x="176553" y="81517"/>
                  </a:lnTo>
                  <a:lnTo>
                    <a:pt x="177380" y="79745"/>
                  </a:lnTo>
                  <a:lnTo>
                    <a:pt x="178637" y="78563"/>
                  </a:lnTo>
                  <a:lnTo>
                    <a:pt x="180181" y="77775"/>
                  </a:lnTo>
                  <a:lnTo>
                    <a:pt x="181209" y="76545"/>
                  </a:lnTo>
                  <a:lnTo>
                    <a:pt x="182353" y="73296"/>
                  </a:lnTo>
                  <a:lnTo>
                    <a:pt x="183363" y="72147"/>
                  </a:lnTo>
                  <a:lnTo>
                    <a:pt x="214885" y="50908"/>
                  </a:lnTo>
                  <a:lnTo>
                    <a:pt x="244251" y="50802"/>
                  </a:lnTo>
                  <a:lnTo>
                    <a:pt x="261688" y="48919"/>
                  </a:lnTo>
                  <a:lnTo>
                    <a:pt x="292216" y="44333"/>
                  </a:lnTo>
                  <a:lnTo>
                    <a:pt x="316130" y="39555"/>
                  </a:lnTo>
                  <a:lnTo>
                    <a:pt x="345950" y="33671"/>
                  </a:lnTo>
                  <a:lnTo>
                    <a:pt x="369165" y="29546"/>
                  </a:lnTo>
                  <a:lnTo>
                    <a:pt x="393595" y="25361"/>
                  </a:lnTo>
                  <a:lnTo>
                    <a:pt x="419268" y="21149"/>
                  </a:lnTo>
                  <a:lnTo>
                    <a:pt x="447142" y="16926"/>
                  </a:lnTo>
                  <a:lnTo>
                    <a:pt x="475994" y="12697"/>
                  </a:lnTo>
                  <a:lnTo>
                    <a:pt x="504574" y="8465"/>
                  </a:lnTo>
                  <a:lnTo>
                    <a:pt x="531387" y="4233"/>
                  </a:lnTo>
                  <a:lnTo>
                    <a:pt x="557416" y="1881"/>
                  </a:lnTo>
                  <a:lnTo>
                    <a:pt x="583095" y="836"/>
                  </a:lnTo>
                  <a:lnTo>
                    <a:pt x="608619" y="372"/>
                  </a:lnTo>
                  <a:lnTo>
                    <a:pt x="632192" y="165"/>
                  </a:lnTo>
                  <a:lnTo>
                    <a:pt x="655134" y="73"/>
                  </a:lnTo>
                  <a:lnTo>
                    <a:pt x="679442" y="33"/>
                  </a:lnTo>
                  <a:lnTo>
                    <a:pt x="704357" y="14"/>
                  </a:lnTo>
                  <a:lnTo>
                    <a:pt x="728835" y="6"/>
                  </a:lnTo>
                  <a:lnTo>
                    <a:pt x="751474" y="3"/>
                  </a:lnTo>
                  <a:lnTo>
                    <a:pt x="773294" y="1"/>
                  </a:lnTo>
                  <a:lnTo>
                    <a:pt x="794752" y="706"/>
                  </a:lnTo>
                  <a:lnTo>
                    <a:pt x="825961" y="3659"/>
                  </a:lnTo>
                  <a:lnTo>
                    <a:pt x="854805" y="1398"/>
                  </a:lnTo>
                  <a:lnTo>
                    <a:pt x="877547" y="621"/>
                  </a:lnTo>
                  <a:lnTo>
                    <a:pt x="907407" y="184"/>
                  </a:lnTo>
                  <a:lnTo>
                    <a:pt x="933347" y="36"/>
                  </a:lnTo>
                  <a:lnTo>
                    <a:pt x="961303" y="3"/>
                  </a:lnTo>
                  <a:lnTo>
                    <a:pt x="989612" y="0"/>
                  </a:lnTo>
                  <a:lnTo>
                    <a:pt x="989712" y="26732"/>
                  </a:lnTo>
                  <a:lnTo>
                    <a:pt x="989717" y="57325"/>
                  </a:lnTo>
                  <a:lnTo>
                    <a:pt x="989718" y="86427"/>
                  </a:lnTo>
                  <a:lnTo>
                    <a:pt x="98971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531"/>
            <p:cNvSpPr/>
            <p:nvPr>
              <p:custDataLst>
                <p:tags r:id="rId90"/>
              </p:custDataLst>
            </p:nvPr>
          </p:nvSpPr>
          <p:spPr>
            <a:xfrm>
              <a:off x="8378083" y="1470712"/>
              <a:ext cx="47512" cy="97739"/>
            </a:xfrm>
            <a:custGeom>
              <a:avLst/>
              <a:gdLst/>
              <a:ahLst/>
              <a:cxnLst/>
              <a:rect l="0" t="0" r="0" b="0"/>
              <a:pathLst>
                <a:path w="47512" h="97739">
                  <a:moveTo>
                    <a:pt x="3917" y="8838"/>
                  </a:moveTo>
                  <a:lnTo>
                    <a:pt x="3917" y="8838"/>
                  </a:lnTo>
                  <a:lnTo>
                    <a:pt x="7288" y="5467"/>
                  </a:lnTo>
                  <a:lnTo>
                    <a:pt x="22868" y="0"/>
                  </a:lnTo>
                  <a:lnTo>
                    <a:pt x="28546" y="124"/>
                  </a:lnTo>
                  <a:lnTo>
                    <a:pt x="38616" y="4024"/>
                  </a:lnTo>
                  <a:lnTo>
                    <a:pt x="44034" y="8580"/>
                  </a:lnTo>
                  <a:lnTo>
                    <a:pt x="45478" y="10783"/>
                  </a:lnTo>
                  <a:lnTo>
                    <a:pt x="47511" y="20625"/>
                  </a:lnTo>
                  <a:lnTo>
                    <a:pt x="40461" y="32186"/>
                  </a:lnTo>
                  <a:lnTo>
                    <a:pt x="10688" y="63369"/>
                  </a:lnTo>
                  <a:lnTo>
                    <a:pt x="3398" y="69057"/>
                  </a:lnTo>
                  <a:lnTo>
                    <a:pt x="158" y="73937"/>
                  </a:lnTo>
                  <a:lnTo>
                    <a:pt x="0" y="76226"/>
                  </a:lnTo>
                  <a:lnTo>
                    <a:pt x="1706" y="80651"/>
                  </a:lnTo>
                  <a:lnTo>
                    <a:pt x="3148" y="82114"/>
                  </a:lnTo>
                  <a:lnTo>
                    <a:pt x="19304" y="88024"/>
                  </a:lnTo>
                  <a:lnTo>
                    <a:pt x="36067" y="91429"/>
                  </a:lnTo>
                  <a:lnTo>
                    <a:pt x="38051" y="92826"/>
                  </a:lnTo>
                  <a:lnTo>
                    <a:pt x="42017" y="977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32"/>
            <p:cNvSpPr/>
            <p:nvPr>
              <p:custDataLst>
                <p:tags r:id="rId91"/>
              </p:custDataLst>
            </p:nvPr>
          </p:nvSpPr>
          <p:spPr>
            <a:xfrm>
              <a:off x="8216900" y="1536700"/>
              <a:ext cx="91532" cy="208418"/>
            </a:xfrm>
            <a:custGeom>
              <a:avLst/>
              <a:gdLst/>
              <a:ahLst/>
              <a:cxnLst/>
              <a:rect l="0" t="0" r="0" b="0"/>
              <a:pathLst>
                <a:path w="91532" h="208418">
                  <a:moveTo>
                    <a:pt x="25400" y="0"/>
                  </a:moveTo>
                  <a:lnTo>
                    <a:pt x="25400" y="0"/>
                  </a:lnTo>
                  <a:lnTo>
                    <a:pt x="25400" y="22322"/>
                  </a:lnTo>
                  <a:lnTo>
                    <a:pt x="25400" y="44258"/>
                  </a:lnTo>
                  <a:lnTo>
                    <a:pt x="25400" y="70470"/>
                  </a:lnTo>
                  <a:lnTo>
                    <a:pt x="25400" y="98583"/>
                  </a:lnTo>
                  <a:lnTo>
                    <a:pt x="27282" y="125659"/>
                  </a:lnTo>
                  <a:lnTo>
                    <a:pt x="28544" y="157177"/>
                  </a:lnTo>
                  <a:lnTo>
                    <a:pt x="27503" y="169340"/>
                  </a:lnTo>
                  <a:lnTo>
                    <a:pt x="31051" y="182060"/>
                  </a:lnTo>
                  <a:lnTo>
                    <a:pt x="35060" y="157452"/>
                  </a:lnTo>
                  <a:lnTo>
                    <a:pt x="47639" y="133799"/>
                  </a:lnTo>
                  <a:lnTo>
                    <a:pt x="55510" y="123907"/>
                  </a:lnTo>
                  <a:lnTo>
                    <a:pt x="63712" y="118570"/>
                  </a:lnTo>
                  <a:lnTo>
                    <a:pt x="67874" y="117147"/>
                  </a:lnTo>
                  <a:lnTo>
                    <a:pt x="72061" y="117609"/>
                  </a:lnTo>
                  <a:lnTo>
                    <a:pt x="80475" y="121885"/>
                  </a:lnTo>
                  <a:lnTo>
                    <a:pt x="83283" y="125707"/>
                  </a:lnTo>
                  <a:lnTo>
                    <a:pt x="91531" y="156437"/>
                  </a:lnTo>
                  <a:lnTo>
                    <a:pt x="89834" y="170422"/>
                  </a:lnTo>
                  <a:lnTo>
                    <a:pt x="77246" y="196647"/>
                  </a:lnTo>
                  <a:lnTo>
                    <a:pt x="72665" y="200948"/>
                  </a:lnTo>
                  <a:lnTo>
                    <a:pt x="61928" y="205727"/>
                  </a:lnTo>
                  <a:lnTo>
                    <a:pt x="40613" y="208417"/>
                  </a:lnTo>
                  <a:lnTo>
                    <a:pt x="26516" y="205284"/>
                  </a:lnTo>
                  <a:lnTo>
                    <a:pt x="19794" y="202472"/>
                  </a:lnTo>
                  <a:lnTo>
                    <a:pt x="15313" y="197071"/>
                  </a:lnTo>
                  <a:lnTo>
                    <a:pt x="6238" y="166816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" name="SMARTInkShape-Group118"/>
          <p:cNvGrpSpPr/>
          <p:nvPr/>
        </p:nvGrpSpPr>
        <p:grpSpPr>
          <a:xfrm>
            <a:off x="4293655" y="2489200"/>
            <a:ext cx="564096" cy="376908"/>
            <a:chOff x="4293655" y="2489200"/>
            <a:chExt cx="564096" cy="376908"/>
          </a:xfrm>
        </p:grpSpPr>
        <p:sp>
          <p:nvSpPr>
            <p:cNvPr id="64" name="SMARTInkShape-533"/>
            <p:cNvSpPr/>
            <p:nvPr>
              <p:custDataLst>
                <p:tags r:id="rId86"/>
              </p:custDataLst>
            </p:nvPr>
          </p:nvSpPr>
          <p:spPr>
            <a:xfrm>
              <a:off x="4747173" y="2489200"/>
              <a:ext cx="110578" cy="342901"/>
            </a:xfrm>
            <a:custGeom>
              <a:avLst/>
              <a:gdLst/>
              <a:ahLst/>
              <a:cxnLst/>
              <a:rect l="0" t="0" r="0" b="0"/>
              <a:pathLst>
                <a:path w="110578" h="342901">
                  <a:moveTo>
                    <a:pt x="53427" y="0"/>
                  </a:moveTo>
                  <a:lnTo>
                    <a:pt x="53427" y="0"/>
                  </a:lnTo>
                  <a:lnTo>
                    <a:pt x="56798" y="6742"/>
                  </a:lnTo>
                  <a:lnTo>
                    <a:pt x="48782" y="34531"/>
                  </a:lnTo>
                  <a:lnTo>
                    <a:pt x="40544" y="64031"/>
                  </a:lnTo>
                  <a:lnTo>
                    <a:pt x="36371" y="80787"/>
                  </a:lnTo>
                  <a:lnTo>
                    <a:pt x="32884" y="99014"/>
                  </a:lnTo>
                  <a:lnTo>
                    <a:pt x="29854" y="118220"/>
                  </a:lnTo>
                  <a:lnTo>
                    <a:pt x="27129" y="138080"/>
                  </a:lnTo>
                  <a:lnTo>
                    <a:pt x="23900" y="156964"/>
                  </a:lnTo>
                  <a:lnTo>
                    <a:pt x="20337" y="175198"/>
                  </a:lnTo>
                  <a:lnTo>
                    <a:pt x="16550" y="192999"/>
                  </a:lnTo>
                  <a:lnTo>
                    <a:pt x="10461" y="222185"/>
                  </a:lnTo>
                  <a:lnTo>
                    <a:pt x="3067" y="252805"/>
                  </a:lnTo>
                  <a:lnTo>
                    <a:pt x="0" y="264052"/>
                  </a:lnTo>
                  <a:lnTo>
                    <a:pt x="170" y="267051"/>
                  </a:lnTo>
                  <a:lnTo>
                    <a:pt x="989" y="269051"/>
                  </a:lnTo>
                  <a:lnTo>
                    <a:pt x="1535" y="268973"/>
                  </a:lnTo>
                  <a:lnTo>
                    <a:pt x="9225" y="241538"/>
                  </a:lnTo>
                  <a:lnTo>
                    <a:pt x="23632" y="211110"/>
                  </a:lnTo>
                  <a:lnTo>
                    <a:pt x="46052" y="180773"/>
                  </a:lnTo>
                  <a:lnTo>
                    <a:pt x="53206" y="172536"/>
                  </a:lnTo>
                  <a:lnTo>
                    <a:pt x="56102" y="171469"/>
                  </a:lnTo>
                  <a:lnTo>
                    <a:pt x="58738" y="172168"/>
                  </a:lnTo>
                  <a:lnTo>
                    <a:pt x="61201" y="174045"/>
                  </a:lnTo>
                  <a:lnTo>
                    <a:pt x="68039" y="186800"/>
                  </a:lnTo>
                  <a:lnTo>
                    <a:pt x="71162" y="214098"/>
                  </a:lnTo>
                  <a:lnTo>
                    <a:pt x="65345" y="245627"/>
                  </a:lnTo>
                  <a:lnTo>
                    <a:pt x="47943" y="277311"/>
                  </a:lnTo>
                  <a:lnTo>
                    <a:pt x="23259" y="307366"/>
                  </a:lnTo>
                  <a:lnTo>
                    <a:pt x="15795" y="312996"/>
                  </a:lnTo>
                  <a:lnTo>
                    <a:pt x="13522" y="313086"/>
                  </a:lnTo>
                  <a:lnTo>
                    <a:pt x="12007" y="311735"/>
                  </a:lnTo>
                  <a:lnTo>
                    <a:pt x="10997" y="309423"/>
                  </a:lnTo>
                  <a:lnTo>
                    <a:pt x="12947" y="289315"/>
                  </a:lnTo>
                  <a:lnTo>
                    <a:pt x="17993" y="274498"/>
                  </a:lnTo>
                  <a:lnTo>
                    <a:pt x="21921" y="270166"/>
                  </a:lnTo>
                  <a:lnTo>
                    <a:pt x="23956" y="269010"/>
                  </a:lnTo>
                  <a:lnTo>
                    <a:pt x="26019" y="269651"/>
                  </a:lnTo>
                  <a:lnTo>
                    <a:pt x="32998" y="278001"/>
                  </a:lnTo>
                  <a:lnTo>
                    <a:pt x="51686" y="305452"/>
                  </a:lnTo>
                  <a:lnTo>
                    <a:pt x="70864" y="320672"/>
                  </a:lnTo>
                  <a:lnTo>
                    <a:pt x="100251" y="335853"/>
                  </a:lnTo>
                  <a:lnTo>
                    <a:pt x="110577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534"/>
            <p:cNvSpPr/>
            <p:nvPr>
              <p:custDataLst>
                <p:tags r:id="rId87"/>
              </p:custDataLst>
            </p:nvPr>
          </p:nvSpPr>
          <p:spPr>
            <a:xfrm>
              <a:off x="4584910" y="2720175"/>
              <a:ext cx="107741" cy="118628"/>
            </a:xfrm>
            <a:custGeom>
              <a:avLst/>
              <a:gdLst/>
              <a:ahLst/>
              <a:cxnLst/>
              <a:rect l="0" t="0" r="0" b="0"/>
              <a:pathLst>
                <a:path w="107741" h="118628">
                  <a:moveTo>
                    <a:pt x="18840" y="67475"/>
                  </a:moveTo>
                  <a:lnTo>
                    <a:pt x="18840" y="67475"/>
                  </a:lnTo>
                  <a:lnTo>
                    <a:pt x="45976" y="43710"/>
                  </a:lnTo>
                  <a:lnTo>
                    <a:pt x="64208" y="27163"/>
                  </a:lnTo>
                  <a:lnTo>
                    <a:pt x="70283" y="18749"/>
                  </a:lnTo>
                  <a:lnTo>
                    <a:pt x="73454" y="10306"/>
                  </a:lnTo>
                  <a:lnTo>
                    <a:pt x="75489" y="130"/>
                  </a:lnTo>
                  <a:lnTo>
                    <a:pt x="73539" y="0"/>
                  </a:lnTo>
                  <a:lnTo>
                    <a:pt x="65729" y="1738"/>
                  </a:lnTo>
                  <a:lnTo>
                    <a:pt x="46060" y="13425"/>
                  </a:lnTo>
                  <a:lnTo>
                    <a:pt x="22358" y="40406"/>
                  </a:lnTo>
                  <a:lnTo>
                    <a:pt x="4204" y="68470"/>
                  </a:lnTo>
                  <a:lnTo>
                    <a:pt x="105" y="84145"/>
                  </a:lnTo>
                  <a:lnTo>
                    <a:pt x="0" y="91288"/>
                  </a:lnTo>
                  <a:lnTo>
                    <a:pt x="2752" y="97462"/>
                  </a:lnTo>
                  <a:lnTo>
                    <a:pt x="13336" y="108084"/>
                  </a:lnTo>
                  <a:lnTo>
                    <a:pt x="41904" y="118627"/>
                  </a:lnTo>
                  <a:lnTo>
                    <a:pt x="66956" y="118196"/>
                  </a:lnTo>
                  <a:lnTo>
                    <a:pt x="107740" y="1119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35"/>
            <p:cNvSpPr/>
            <p:nvPr>
              <p:custDataLst>
                <p:tags r:id="rId88"/>
              </p:custDataLst>
            </p:nvPr>
          </p:nvSpPr>
          <p:spPr>
            <a:xfrm>
              <a:off x="4293655" y="2736850"/>
              <a:ext cx="240246" cy="129258"/>
            </a:xfrm>
            <a:custGeom>
              <a:avLst/>
              <a:gdLst/>
              <a:ahLst/>
              <a:cxnLst/>
              <a:rect l="0" t="0" r="0" b="0"/>
              <a:pathLst>
                <a:path w="240246" h="129258">
                  <a:moveTo>
                    <a:pt x="11645" y="0"/>
                  </a:moveTo>
                  <a:lnTo>
                    <a:pt x="11645" y="0"/>
                  </a:lnTo>
                  <a:lnTo>
                    <a:pt x="11645" y="22322"/>
                  </a:lnTo>
                  <a:lnTo>
                    <a:pt x="4903" y="53651"/>
                  </a:lnTo>
                  <a:lnTo>
                    <a:pt x="710" y="83003"/>
                  </a:lnTo>
                  <a:lnTo>
                    <a:pt x="0" y="111018"/>
                  </a:lnTo>
                  <a:lnTo>
                    <a:pt x="1059" y="114229"/>
                  </a:lnTo>
                  <a:lnTo>
                    <a:pt x="4458" y="119381"/>
                  </a:lnTo>
                  <a:lnTo>
                    <a:pt x="8685" y="118205"/>
                  </a:lnTo>
                  <a:lnTo>
                    <a:pt x="11789" y="116903"/>
                  </a:lnTo>
                  <a:lnTo>
                    <a:pt x="13858" y="113919"/>
                  </a:lnTo>
                  <a:lnTo>
                    <a:pt x="24192" y="84643"/>
                  </a:lnTo>
                  <a:lnTo>
                    <a:pt x="35510" y="57378"/>
                  </a:lnTo>
                  <a:lnTo>
                    <a:pt x="54543" y="30328"/>
                  </a:lnTo>
                  <a:lnTo>
                    <a:pt x="81850" y="5409"/>
                  </a:lnTo>
                  <a:lnTo>
                    <a:pt x="83848" y="5017"/>
                  </a:lnTo>
                  <a:lnTo>
                    <a:pt x="85181" y="6167"/>
                  </a:lnTo>
                  <a:lnTo>
                    <a:pt x="86661" y="11913"/>
                  </a:lnTo>
                  <a:lnTo>
                    <a:pt x="87689" y="42204"/>
                  </a:lnTo>
                  <a:lnTo>
                    <a:pt x="87824" y="70878"/>
                  </a:lnTo>
                  <a:lnTo>
                    <a:pt x="87841" y="88711"/>
                  </a:lnTo>
                  <a:lnTo>
                    <a:pt x="89253" y="90185"/>
                  </a:lnTo>
                  <a:lnTo>
                    <a:pt x="91606" y="90462"/>
                  </a:lnTo>
                  <a:lnTo>
                    <a:pt x="94586" y="89941"/>
                  </a:lnTo>
                  <a:lnTo>
                    <a:pt x="108892" y="79096"/>
                  </a:lnTo>
                  <a:lnTo>
                    <a:pt x="126536" y="55735"/>
                  </a:lnTo>
                  <a:lnTo>
                    <a:pt x="145171" y="29841"/>
                  </a:lnTo>
                  <a:lnTo>
                    <a:pt x="160726" y="14408"/>
                  </a:lnTo>
                  <a:lnTo>
                    <a:pt x="170901" y="8737"/>
                  </a:lnTo>
                  <a:lnTo>
                    <a:pt x="172849" y="10058"/>
                  </a:lnTo>
                  <a:lnTo>
                    <a:pt x="175014" y="17170"/>
                  </a:lnTo>
                  <a:lnTo>
                    <a:pt x="175697" y="44053"/>
                  </a:lnTo>
                  <a:lnTo>
                    <a:pt x="173691" y="68243"/>
                  </a:lnTo>
                  <a:lnTo>
                    <a:pt x="181092" y="92579"/>
                  </a:lnTo>
                  <a:lnTo>
                    <a:pt x="188320" y="106763"/>
                  </a:lnTo>
                  <a:lnTo>
                    <a:pt x="198117" y="116359"/>
                  </a:lnTo>
                  <a:lnTo>
                    <a:pt x="218283" y="128269"/>
                  </a:lnTo>
                  <a:lnTo>
                    <a:pt x="222781" y="129257"/>
                  </a:lnTo>
                  <a:lnTo>
                    <a:pt x="240245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119"/>
          <p:cNvGrpSpPr/>
          <p:nvPr/>
        </p:nvGrpSpPr>
        <p:grpSpPr>
          <a:xfrm>
            <a:off x="4901123" y="2485829"/>
            <a:ext cx="572578" cy="327222"/>
            <a:chOff x="4901123" y="2485829"/>
            <a:chExt cx="572578" cy="327222"/>
          </a:xfrm>
        </p:grpSpPr>
        <p:sp>
          <p:nvSpPr>
            <p:cNvPr id="68" name="SMARTInkShape-536"/>
            <p:cNvSpPr/>
            <p:nvPr>
              <p:custDataLst>
                <p:tags r:id="rId82"/>
              </p:custDataLst>
            </p:nvPr>
          </p:nvSpPr>
          <p:spPr>
            <a:xfrm>
              <a:off x="5379245" y="2485829"/>
              <a:ext cx="94456" cy="327222"/>
            </a:xfrm>
            <a:custGeom>
              <a:avLst/>
              <a:gdLst/>
              <a:ahLst/>
              <a:cxnLst/>
              <a:rect l="0" t="0" r="0" b="0"/>
              <a:pathLst>
                <a:path w="94456" h="327222">
                  <a:moveTo>
                    <a:pt x="69055" y="3371"/>
                  </a:moveTo>
                  <a:lnTo>
                    <a:pt x="69055" y="3371"/>
                  </a:lnTo>
                  <a:lnTo>
                    <a:pt x="75797" y="0"/>
                  </a:lnTo>
                  <a:lnTo>
                    <a:pt x="77783" y="418"/>
                  </a:lnTo>
                  <a:lnTo>
                    <a:pt x="79107" y="2108"/>
                  </a:lnTo>
                  <a:lnTo>
                    <a:pt x="79990" y="4646"/>
                  </a:lnTo>
                  <a:lnTo>
                    <a:pt x="74490" y="28443"/>
                  </a:lnTo>
                  <a:lnTo>
                    <a:pt x="65826" y="56142"/>
                  </a:lnTo>
                  <a:lnTo>
                    <a:pt x="60552" y="72418"/>
                  </a:lnTo>
                  <a:lnTo>
                    <a:pt x="54215" y="90325"/>
                  </a:lnTo>
                  <a:lnTo>
                    <a:pt x="47167" y="109318"/>
                  </a:lnTo>
                  <a:lnTo>
                    <a:pt x="39646" y="129035"/>
                  </a:lnTo>
                  <a:lnTo>
                    <a:pt x="33221" y="148531"/>
                  </a:lnTo>
                  <a:lnTo>
                    <a:pt x="27527" y="167878"/>
                  </a:lnTo>
                  <a:lnTo>
                    <a:pt x="22319" y="187125"/>
                  </a:lnTo>
                  <a:lnTo>
                    <a:pt x="17437" y="204896"/>
                  </a:lnTo>
                  <a:lnTo>
                    <a:pt x="12771" y="221682"/>
                  </a:lnTo>
                  <a:lnTo>
                    <a:pt x="5234" y="249976"/>
                  </a:lnTo>
                  <a:lnTo>
                    <a:pt x="396" y="273993"/>
                  </a:lnTo>
                  <a:lnTo>
                    <a:pt x="0" y="274802"/>
                  </a:lnTo>
                  <a:lnTo>
                    <a:pt x="9501" y="258776"/>
                  </a:lnTo>
                  <a:lnTo>
                    <a:pt x="22325" y="227919"/>
                  </a:lnTo>
                  <a:lnTo>
                    <a:pt x="35821" y="201712"/>
                  </a:lnTo>
                  <a:lnTo>
                    <a:pt x="55915" y="172676"/>
                  </a:lnTo>
                  <a:lnTo>
                    <a:pt x="61707" y="167747"/>
                  </a:lnTo>
                  <a:lnTo>
                    <a:pt x="66978" y="165166"/>
                  </a:lnTo>
                  <a:lnTo>
                    <a:pt x="71904" y="164151"/>
                  </a:lnTo>
                  <a:lnTo>
                    <a:pt x="75188" y="164885"/>
                  </a:lnTo>
                  <a:lnTo>
                    <a:pt x="77377" y="166786"/>
                  </a:lnTo>
                  <a:lnTo>
                    <a:pt x="78837" y="169464"/>
                  </a:lnTo>
                  <a:lnTo>
                    <a:pt x="78577" y="178085"/>
                  </a:lnTo>
                  <a:lnTo>
                    <a:pt x="74698" y="190383"/>
                  </a:lnTo>
                  <a:lnTo>
                    <a:pt x="60614" y="216434"/>
                  </a:lnTo>
                  <a:lnTo>
                    <a:pt x="43741" y="241635"/>
                  </a:lnTo>
                  <a:lnTo>
                    <a:pt x="26922" y="263827"/>
                  </a:lnTo>
                  <a:lnTo>
                    <a:pt x="22812" y="266590"/>
                  </a:lnTo>
                  <a:lnTo>
                    <a:pt x="22704" y="266339"/>
                  </a:lnTo>
                  <a:lnTo>
                    <a:pt x="41497" y="234932"/>
                  </a:lnTo>
                  <a:lnTo>
                    <a:pt x="42216" y="233945"/>
                  </a:lnTo>
                  <a:lnTo>
                    <a:pt x="43402" y="234698"/>
                  </a:lnTo>
                  <a:lnTo>
                    <a:pt x="46600" y="239298"/>
                  </a:lnTo>
                  <a:lnTo>
                    <a:pt x="51438" y="266567"/>
                  </a:lnTo>
                  <a:lnTo>
                    <a:pt x="58661" y="288083"/>
                  </a:lnTo>
                  <a:lnTo>
                    <a:pt x="65847" y="299948"/>
                  </a:lnTo>
                  <a:lnTo>
                    <a:pt x="94455" y="327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37"/>
            <p:cNvSpPr/>
            <p:nvPr>
              <p:custDataLst>
                <p:tags r:id="rId83"/>
              </p:custDataLst>
            </p:nvPr>
          </p:nvSpPr>
          <p:spPr>
            <a:xfrm>
              <a:off x="5285327" y="2654823"/>
              <a:ext cx="46811" cy="116142"/>
            </a:xfrm>
            <a:custGeom>
              <a:avLst/>
              <a:gdLst/>
              <a:ahLst/>
              <a:cxnLst/>
              <a:rect l="0" t="0" r="0" b="0"/>
              <a:pathLst>
                <a:path w="46811" h="116142">
                  <a:moveTo>
                    <a:pt x="29623" y="12177"/>
                  </a:moveTo>
                  <a:lnTo>
                    <a:pt x="29623" y="12177"/>
                  </a:lnTo>
                  <a:lnTo>
                    <a:pt x="26252" y="5435"/>
                  </a:lnTo>
                  <a:lnTo>
                    <a:pt x="24554" y="3449"/>
                  </a:lnTo>
                  <a:lnTo>
                    <a:pt x="20785" y="1242"/>
                  </a:lnTo>
                  <a:lnTo>
                    <a:pt x="14696" y="0"/>
                  </a:lnTo>
                  <a:lnTo>
                    <a:pt x="8642" y="3472"/>
                  </a:lnTo>
                  <a:lnTo>
                    <a:pt x="5052" y="6374"/>
                  </a:lnTo>
                  <a:lnTo>
                    <a:pt x="1064" y="15242"/>
                  </a:lnTo>
                  <a:lnTo>
                    <a:pt x="0" y="20570"/>
                  </a:lnTo>
                  <a:lnTo>
                    <a:pt x="2581" y="32135"/>
                  </a:lnTo>
                  <a:lnTo>
                    <a:pt x="15737" y="60177"/>
                  </a:lnTo>
                  <a:lnTo>
                    <a:pt x="39240" y="89332"/>
                  </a:lnTo>
                  <a:lnTo>
                    <a:pt x="46810" y="107224"/>
                  </a:lnTo>
                  <a:lnTo>
                    <a:pt x="46020" y="110114"/>
                  </a:lnTo>
                  <a:lnTo>
                    <a:pt x="41379" y="115206"/>
                  </a:lnTo>
                  <a:lnTo>
                    <a:pt x="37461" y="116141"/>
                  </a:lnTo>
                  <a:lnTo>
                    <a:pt x="27462" y="115298"/>
                  </a:lnTo>
                  <a:lnTo>
                    <a:pt x="17844" y="110690"/>
                  </a:lnTo>
                  <a:lnTo>
                    <a:pt x="13304" y="107486"/>
                  </a:lnTo>
                  <a:lnTo>
                    <a:pt x="10277" y="102527"/>
                  </a:lnTo>
                  <a:lnTo>
                    <a:pt x="4223" y="75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38"/>
            <p:cNvSpPr/>
            <p:nvPr>
              <p:custDataLst>
                <p:tags r:id="rId84"/>
              </p:custDataLst>
            </p:nvPr>
          </p:nvSpPr>
          <p:spPr>
            <a:xfrm>
              <a:off x="5238750" y="2612541"/>
              <a:ext cx="6351" cy="16360"/>
            </a:xfrm>
            <a:custGeom>
              <a:avLst/>
              <a:gdLst/>
              <a:ahLst/>
              <a:cxnLst/>
              <a:rect l="0" t="0" r="0" b="0"/>
              <a:pathLst>
                <a:path w="6351" h="1636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1563"/>
                  </a:lnTo>
                  <a:lnTo>
                    <a:pt x="635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539"/>
            <p:cNvSpPr/>
            <p:nvPr>
              <p:custDataLst>
                <p:tags r:id="rId85"/>
              </p:custDataLst>
            </p:nvPr>
          </p:nvSpPr>
          <p:spPr>
            <a:xfrm>
              <a:off x="4901123" y="2684865"/>
              <a:ext cx="337628" cy="124859"/>
            </a:xfrm>
            <a:custGeom>
              <a:avLst/>
              <a:gdLst/>
              <a:ahLst/>
              <a:cxnLst/>
              <a:rect l="0" t="0" r="0" b="0"/>
              <a:pathLst>
                <a:path w="337628" h="124859">
                  <a:moveTo>
                    <a:pt x="77277" y="45635"/>
                  </a:moveTo>
                  <a:lnTo>
                    <a:pt x="77277" y="45635"/>
                  </a:lnTo>
                  <a:lnTo>
                    <a:pt x="68488" y="31820"/>
                  </a:lnTo>
                  <a:lnTo>
                    <a:pt x="56883" y="19152"/>
                  </a:lnTo>
                  <a:lnTo>
                    <a:pt x="48457" y="16226"/>
                  </a:lnTo>
                  <a:lnTo>
                    <a:pt x="43247" y="15446"/>
                  </a:lnTo>
                  <a:lnTo>
                    <a:pt x="38363" y="16336"/>
                  </a:lnTo>
                  <a:lnTo>
                    <a:pt x="29173" y="21089"/>
                  </a:lnTo>
                  <a:lnTo>
                    <a:pt x="12695" y="41812"/>
                  </a:lnTo>
                  <a:lnTo>
                    <a:pt x="1148" y="70294"/>
                  </a:lnTo>
                  <a:lnTo>
                    <a:pt x="0" y="97705"/>
                  </a:lnTo>
                  <a:lnTo>
                    <a:pt x="4361" y="111346"/>
                  </a:lnTo>
                  <a:lnTo>
                    <a:pt x="7500" y="116959"/>
                  </a:lnTo>
                  <a:lnTo>
                    <a:pt x="11709" y="120701"/>
                  </a:lnTo>
                  <a:lnTo>
                    <a:pt x="22030" y="124858"/>
                  </a:lnTo>
                  <a:lnTo>
                    <a:pt x="33673" y="122943"/>
                  </a:lnTo>
                  <a:lnTo>
                    <a:pt x="39741" y="120457"/>
                  </a:lnTo>
                  <a:lnTo>
                    <a:pt x="44492" y="115978"/>
                  </a:lnTo>
                  <a:lnTo>
                    <a:pt x="54550" y="96189"/>
                  </a:lnTo>
                  <a:lnTo>
                    <a:pt x="61998" y="71040"/>
                  </a:lnTo>
                  <a:lnTo>
                    <a:pt x="67968" y="39522"/>
                  </a:lnTo>
                  <a:lnTo>
                    <a:pt x="69345" y="17248"/>
                  </a:lnTo>
                  <a:lnTo>
                    <a:pt x="67166" y="8794"/>
                  </a:lnTo>
                  <a:lnTo>
                    <a:pt x="66303" y="6963"/>
                  </a:lnTo>
                  <a:lnTo>
                    <a:pt x="65728" y="6448"/>
                  </a:lnTo>
                  <a:lnTo>
                    <a:pt x="65344" y="6811"/>
                  </a:lnTo>
                  <a:lnTo>
                    <a:pt x="59652" y="35070"/>
                  </a:lnTo>
                  <a:lnTo>
                    <a:pt x="58649" y="58968"/>
                  </a:lnTo>
                  <a:lnTo>
                    <a:pt x="58508" y="67223"/>
                  </a:lnTo>
                  <a:lnTo>
                    <a:pt x="60531" y="74138"/>
                  </a:lnTo>
                  <a:lnTo>
                    <a:pt x="78025" y="96591"/>
                  </a:lnTo>
                  <a:lnTo>
                    <a:pt x="84901" y="100032"/>
                  </a:lnTo>
                  <a:lnTo>
                    <a:pt x="88709" y="100950"/>
                  </a:lnTo>
                  <a:lnTo>
                    <a:pt x="92659" y="99445"/>
                  </a:lnTo>
                  <a:lnTo>
                    <a:pt x="100812" y="92128"/>
                  </a:lnTo>
                  <a:lnTo>
                    <a:pt x="113335" y="69367"/>
                  </a:lnTo>
                  <a:lnTo>
                    <a:pt x="125983" y="40280"/>
                  </a:lnTo>
                  <a:lnTo>
                    <a:pt x="141487" y="10397"/>
                  </a:lnTo>
                  <a:lnTo>
                    <a:pt x="145456" y="465"/>
                  </a:lnTo>
                  <a:lnTo>
                    <a:pt x="146013" y="0"/>
                  </a:lnTo>
                  <a:lnTo>
                    <a:pt x="146384" y="395"/>
                  </a:lnTo>
                  <a:lnTo>
                    <a:pt x="158620" y="29974"/>
                  </a:lnTo>
                  <a:lnTo>
                    <a:pt x="169362" y="57541"/>
                  </a:lnTo>
                  <a:lnTo>
                    <a:pt x="173470" y="73387"/>
                  </a:lnTo>
                  <a:lnTo>
                    <a:pt x="177275" y="82550"/>
                  </a:lnTo>
                  <a:lnTo>
                    <a:pt x="178165" y="86031"/>
                  </a:lnTo>
                  <a:lnTo>
                    <a:pt x="178403" y="85971"/>
                  </a:lnTo>
                  <a:lnTo>
                    <a:pt x="184633" y="57782"/>
                  </a:lnTo>
                  <a:lnTo>
                    <a:pt x="194772" y="36377"/>
                  </a:lnTo>
                  <a:lnTo>
                    <a:pt x="208260" y="22500"/>
                  </a:lnTo>
                  <a:lnTo>
                    <a:pt x="209755" y="23862"/>
                  </a:lnTo>
                  <a:lnTo>
                    <a:pt x="219257" y="43578"/>
                  </a:lnTo>
                  <a:lnTo>
                    <a:pt x="224673" y="74745"/>
                  </a:lnTo>
                  <a:lnTo>
                    <a:pt x="228864" y="84678"/>
                  </a:lnTo>
                  <a:lnTo>
                    <a:pt x="239157" y="97498"/>
                  </a:lnTo>
                  <a:lnTo>
                    <a:pt x="247060" y="103493"/>
                  </a:lnTo>
                  <a:lnTo>
                    <a:pt x="251849" y="104668"/>
                  </a:lnTo>
                  <a:lnTo>
                    <a:pt x="262815" y="104092"/>
                  </a:lnTo>
                  <a:lnTo>
                    <a:pt x="272862" y="97722"/>
                  </a:lnTo>
                  <a:lnTo>
                    <a:pt x="295127" y="69663"/>
                  </a:lnTo>
                  <a:lnTo>
                    <a:pt x="312194" y="38596"/>
                  </a:lnTo>
                  <a:lnTo>
                    <a:pt x="322412" y="18766"/>
                  </a:lnTo>
                  <a:lnTo>
                    <a:pt x="323956" y="17844"/>
                  </a:lnTo>
                  <a:lnTo>
                    <a:pt x="325691" y="17936"/>
                  </a:lnTo>
                  <a:lnTo>
                    <a:pt x="327552" y="18702"/>
                  </a:lnTo>
                  <a:lnTo>
                    <a:pt x="328089" y="22035"/>
                  </a:lnTo>
                  <a:lnTo>
                    <a:pt x="327642" y="47663"/>
                  </a:lnTo>
                  <a:lnTo>
                    <a:pt x="330559" y="76531"/>
                  </a:lnTo>
                  <a:lnTo>
                    <a:pt x="332840" y="85943"/>
                  </a:lnTo>
                  <a:lnTo>
                    <a:pt x="336208" y="95208"/>
                  </a:lnTo>
                  <a:lnTo>
                    <a:pt x="337627" y="102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SMARTInkShape-Group120"/>
          <p:cNvGrpSpPr/>
          <p:nvPr/>
        </p:nvGrpSpPr>
        <p:grpSpPr>
          <a:xfrm>
            <a:off x="3784600" y="2362200"/>
            <a:ext cx="3746501" cy="793751"/>
            <a:chOff x="3784600" y="2362200"/>
            <a:chExt cx="3746501" cy="793751"/>
          </a:xfrm>
        </p:grpSpPr>
        <p:sp>
          <p:nvSpPr>
            <p:cNvPr id="73" name="SMARTInkShape-540"/>
            <p:cNvSpPr/>
            <p:nvPr>
              <p:custDataLst>
                <p:tags r:id="rId75"/>
              </p:custDataLst>
            </p:nvPr>
          </p:nvSpPr>
          <p:spPr>
            <a:xfrm>
              <a:off x="6457681" y="2396731"/>
              <a:ext cx="139970" cy="310802"/>
            </a:xfrm>
            <a:custGeom>
              <a:avLst/>
              <a:gdLst/>
              <a:ahLst/>
              <a:cxnLst/>
              <a:rect l="0" t="0" r="0" b="0"/>
              <a:pathLst>
                <a:path w="139970" h="310802">
                  <a:moveTo>
                    <a:pt x="63769" y="213119"/>
                  </a:moveTo>
                  <a:lnTo>
                    <a:pt x="63769" y="213119"/>
                  </a:lnTo>
                  <a:lnTo>
                    <a:pt x="70510" y="186151"/>
                  </a:lnTo>
                  <a:lnTo>
                    <a:pt x="73908" y="171151"/>
                  </a:lnTo>
                  <a:lnTo>
                    <a:pt x="77584" y="154096"/>
                  </a:lnTo>
                  <a:lnTo>
                    <a:pt x="81445" y="135671"/>
                  </a:lnTo>
                  <a:lnTo>
                    <a:pt x="86137" y="115626"/>
                  </a:lnTo>
                  <a:lnTo>
                    <a:pt x="91381" y="94501"/>
                  </a:lnTo>
                  <a:lnTo>
                    <a:pt x="96993" y="72657"/>
                  </a:lnTo>
                  <a:lnTo>
                    <a:pt x="102147" y="53861"/>
                  </a:lnTo>
                  <a:lnTo>
                    <a:pt x="106993" y="37097"/>
                  </a:lnTo>
                  <a:lnTo>
                    <a:pt x="114023" y="11415"/>
                  </a:lnTo>
                  <a:lnTo>
                    <a:pt x="114798" y="0"/>
                  </a:lnTo>
                  <a:lnTo>
                    <a:pt x="114016" y="484"/>
                  </a:lnTo>
                  <a:lnTo>
                    <a:pt x="106017" y="21548"/>
                  </a:lnTo>
                  <a:lnTo>
                    <a:pt x="88895" y="52717"/>
                  </a:lnTo>
                  <a:lnTo>
                    <a:pt x="78403" y="72318"/>
                  </a:lnTo>
                  <a:lnTo>
                    <a:pt x="67175" y="93851"/>
                  </a:lnTo>
                  <a:lnTo>
                    <a:pt x="55456" y="116674"/>
                  </a:lnTo>
                  <a:lnTo>
                    <a:pt x="44116" y="140356"/>
                  </a:lnTo>
                  <a:lnTo>
                    <a:pt x="33029" y="164610"/>
                  </a:lnTo>
                  <a:lnTo>
                    <a:pt x="22108" y="189246"/>
                  </a:lnTo>
                  <a:lnTo>
                    <a:pt x="14123" y="210609"/>
                  </a:lnTo>
                  <a:lnTo>
                    <a:pt x="8094" y="229790"/>
                  </a:lnTo>
                  <a:lnTo>
                    <a:pt x="3369" y="247517"/>
                  </a:lnTo>
                  <a:lnTo>
                    <a:pt x="0" y="274738"/>
                  </a:lnTo>
                  <a:lnTo>
                    <a:pt x="2070" y="300286"/>
                  </a:lnTo>
                  <a:lnTo>
                    <a:pt x="3587" y="305097"/>
                  </a:lnTo>
                  <a:lnTo>
                    <a:pt x="6009" y="306893"/>
                  </a:lnTo>
                  <a:lnTo>
                    <a:pt x="9034" y="306680"/>
                  </a:lnTo>
                  <a:lnTo>
                    <a:pt x="12462" y="305126"/>
                  </a:lnTo>
                  <a:lnTo>
                    <a:pt x="37537" y="276579"/>
                  </a:lnTo>
                  <a:lnTo>
                    <a:pt x="50699" y="254729"/>
                  </a:lnTo>
                  <a:lnTo>
                    <a:pt x="70009" y="225369"/>
                  </a:lnTo>
                  <a:lnTo>
                    <a:pt x="89016" y="202421"/>
                  </a:lnTo>
                  <a:lnTo>
                    <a:pt x="91184" y="201048"/>
                  </a:lnTo>
                  <a:lnTo>
                    <a:pt x="92629" y="200838"/>
                  </a:lnTo>
                  <a:lnTo>
                    <a:pt x="92887" y="202815"/>
                  </a:lnTo>
                  <a:lnTo>
                    <a:pt x="91291" y="210656"/>
                  </a:lnTo>
                  <a:lnTo>
                    <a:pt x="73674" y="238006"/>
                  </a:lnTo>
                  <a:lnTo>
                    <a:pt x="43749" y="268704"/>
                  </a:lnTo>
                  <a:lnTo>
                    <a:pt x="30176" y="281568"/>
                  </a:lnTo>
                  <a:lnTo>
                    <a:pt x="24144" y="291989"/>
                  </a:lnTo>
                  <a:lnTo>
                    <a:pt x="23241" y="295332"/>
                  </a:lnTo>
                  <a:lnTo>
                    <a:pt x="23345" y="297561"/>
                  </a:lnTo>
                  <a:lnTo>
                    <a:pt x="24119" y="299047"/>
                  </a:lnTo>
                  <a:lnTo>
                    <a:pt x="26753" y="297921"/>
                  </a:lnTo>
                  <a:lnTo>
                    <a:pt x="58200" y="269371"/>
                  </a:lnTo>
                  <a:lnTo>
                    <a:pt x="63175" y="266342"/>
                  </a:lnTo>
                  <a:lnTo>
                    <a:pt x="65490" y="265534"/>
                  </a:lnTo>
                  <a:lnTo>
                    <a:pt x="67738" y="266407"/>
                  </a:lnTo>
                  <a:lnTo>
                    <a:pt x="72119" y="271139"/>
                  </a:lnTo>
                  <a:lnTo>
                    <a:pt x="87750" y="297255"/>
                  </a:lnTo>
                  <a:lnTo>
                    <a:pt x="94653" y="302959"/>
                  </a:lnTo>
                  <a:lnTo>
                    <a:pt x="109844" y="310137"/>
                  </a:lnTo>
                  <a:lnTo>
                    <a:pt x="121641" y="310801"/>
                  </a:lnTo>
                  <a:lnTo>
                    <a:pt x="139969" y="3083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541"/>
            <p:cNvSpPr/>
            <p:nvPr>
              <p:custDataLst>
                <p:tags r:id="rId76"/>
              </p:custDataLst>
            </p:nvPr>
          </p:nvSpPr>
          <p:spPr>
            <a:xfrm>
              <a:off x="6616981" y="2412608"/>
              <a:ext cx="228762" cy="271604"/>
            </a:xfrm>
            <a:custGeom>
              <a:avLst/>
              <a:gdLst/>
              <a:ahLst/>
              <a:cxnLst/>
              <a:rect l="0" t="0" r="0" b="0"/>
              <a:pathLst>
                <a:path w="228762" h="271604">
                  <a:moveTo>
                    <a:pt x="63219" y="6742"/>
                  </a:moveTo>
                  <a:lnTo>
                    <a:pt x="63219" y="6742"/>
                  </a:lnTo>
                  <a:lnTo>
                    <a:pt x="73332" y="0"/>
                  </a:lnTo>
                  <a:lnTo>
                    <a:pt x="77017" y="131"/>
                  </a:lnTo>
                  <a:lnTo>
                    <a:pt x="80178" y="2335"/>
                  </a:lnTo>
                  <a:lnTo>
                    <a:pt x="82992" y="5920"/>
                  </a:lnTo>
                  <a:lnTo>
                    <a:pt x="84236" y="21193"/>
                  </a:lnTo>
                  <a:lnTo>
                    <a:pt x="81027" y="44915"/>
                  </a:lnTo>
                  <a:lnTo>
                    <a:pt x="77207" y="61118"/>
                  </a:lnTo>
                  <a:lnTo>
                    <a:pt x="72544" y="78976"/>
                  </a:lnTo>
                  <a:lnTo>
                    <a:pt x="66614" y="97937"/>
                  </a:lnTo>
                  <a:lnTo>
                    <a:pt x="59838" y="117633"/>
                  </a:lnTo>
                  <a:lnTo>
                    <a:pt x="52499" y="137819"/>
                  </a:lnTo>
                  <a:lnTo>
                    <a:pt x="44783" y="156216"/>
                  </a:lnTo>
                  <a:lnTo>
                    <a:pt x="36817" y="173419"/>
                  </a:lnTo>
                  <a:lnTo>
                    <a:pt x="21852" y="203587"/>
                  </a:lnTo>
                  <a:lnTo>
                    <a:pt x="6905" y="235027"/>
                  </a:lnTo>
                  <a:lnTo>
                    <a:pt x="665" y="257077"/>
                  </a:lnTo>
                  <a:lnTo>
                    <a:pt x="350" y="256888"/>
                  </a:lnTo>
                  <a:lnTo>
                    <a:pt x="0" y="252914"/>
                  </a:lnTo>
                  <a:lnTo>
                    <a:pt x="5549" y="237454"/>
                  </a:lnTo>
                  <a:lnTo>
                    <a:pt x="21384" y="208687"/>
                  </a:lnTo>
                  <a:lnTo>
                    <a:pt x="36712" y="189815"/>
                  </a:lnTo>
                  <a:lnTo>
                    <a:pt x="47204" y="182652"/>
                  </a:lnTo>
                  <a:lnTo>
                    <a:pt x="61275" y="177117"/>
                  </a:lnTo>
                  <a:lnTo>
                    <a:pt x="75055" y="176068"/>
                  </a:lnTo>
                  <a:lnTo>
                    <a:pt x="87529" y="178659"/>
                  </a:lnTo>
                  <a:lnTo>
                    <a:pt x="97777" y="184514"/>
                  </a:lnTo>
                  <a:lnTo>
                    <a:pt x="111480" y="199115"/>
                  </a:lnTo>
                  <a:lnTo>
                    <a:pt x="121106" y="220218"/>
                  </a:lnTo>
                  <a:lnTo>
                    <a:pt x="125611" y="246858"/>
                  </a:lnTo>
                  <a:lnTo>
                    <a:pt x="126621" y="264424"/>
                  </a:lnTo>
                  <a:lnTo>
                    <a:pt x="128595" y="238415"/>
                  </a:lnTo>
                  <a:lnTo>
                    <a:pt x="138927" y="207178"/>
                  </a:lnTo>
                  <a:lnTo>
                    <a:pt x="153657" y="179222"/>
                  </a:lnTo>
                  <a:lnTo>
                    <a:pt x="157378" y="174645"/>
                  </a:lnTo>
                  <a:lnTo>
                    <a:pt x="167156" y="169560"/>
                  </a:lnTo>
                  <a:lnTo>
                    <a:pt x="194051" y="166296"/>
                  </a:lnTo>
                  <a:lnTo>
                    <a:pt x="206269" y="169612"/>
                  </a:lnTo>
                  <a:lnTo>
                    <a:pt x="211502" y="172472"/>
                  </a:lnTo>
                  <a:lnTo>
                    <a:pt x="225609" y="189981"/>
                  </a:lnTo>
                  <a:lnTo>
                    <a:pt x="228761" y="205069"/>
                  </a:lnTo>
                  <a:lnTo>
                    <a:pt x="226569" y="229430"/>
                  </a:lnTo>
                  <a:lnTo>
                    <a:pt x="218210" y="260538"/>
                  </a:lnTo>
                  <a:lnTo>
                    <a:pt x="215960" y="271603"/>
                  </a:lnTo>
                  <a:lnTo>
                    <a:pt x="215619" y="2543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542"/>
            <p:cNvSpPr/>
            <p:nvPr>
              <p:custDataLst>
                <p:tags r:id="rId77"/>
              </p:custDataLst>
            </p:nvPr>
          </p:nvSpPr>
          <p:spPr>
            <a:xfrm>
              <a:off x="6864350" y="2484615"/>
              <a:ext cx="6351" cy="10936"/>
            </a:xfrm>
            <a:custGeom>
              <a:avLst/>
              <a:gdLst/>
              <a:ahLst/>
              <a:cxnLst/>
              <a:rect l="0" t="0" r="0" b="0"/>
              <a:pathLst>
                <a:path w="6351" h="10936">
                  <a:moveTo>
                    <a:pt x="0" y="10935"/>
                  </a:moveTo>
                  <a:lnTo>
                    <a:pt x="0" y="10935"/>
                  </a:lnTo>
                  <a:lnTo>
                    <a:pt x="0" y="0"/>
                  </a:lnTo>
                  <a:lnTo>
                    <a:pt x="705" y="117"/>
                  </a:lnTo>
                  <a:lnTo>
                    <a:pt x="6350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543"/>
            <p:cNvSpPr/>
            <p:nvPr>
              <p:custDataLst>
                <p:tags r:id="rId78"/>
              </p:custDataLst>
            </p:nvPr>
          </p:nvSpPr>
          <p:spPr>
            <a:xfrm>
              <a:off x="6902450" y="2527823"/>
              <a:ext cx="67160" cy="122890"/>
            </a:xfrm>
            <a:custGeom>
              <a:avLst/>
              <a:gdLst/>
              <a:ahLst/>
              <a:cxnLst/>
              <a:rect l="0" t="0" r="0" b="0"/>
              <a:pathLst>
                <a:path w="67160" h="122890">
                  <a:moveTo>
                    <a:pt x="63500" y="12177"/>
                  </a:moveTo>
                  <a:lnTo>
                    <a:pt x="63500" y="12177"/>
                  </a:lnTo>
                  <a:lnTo>
                    <a:pt x="66871" y="5435"/>
                  </a:lnTo>
                  <a:lnTo>
                    <a:pt x="67159" y="3449"/>
                  </a:lnTo>
                  <a:lnTo>
                    <a:pt x="66644" y="2125"/>
                  </a:lnTo>
                  <a:lnTo>
                    <a:pt x="65596" y="1242"/>
                  </a:lnTo>
                  <a:lnTo>
                    <a:pt x="57379" y="0"/>
                  </a:lnTo>
                  <a:lnTo>
                    <a:pt x="42636" y="3003"/>
                  </a:lnTo>
                  <a:lnTo>
                    <a:pt x="38302" y="6061"/>
                  </a:lnTo>
                  <a:lnTo>
                    <a:pt x="31604" y="15103"/>
                  </a:lnTo>
                  <a:lnTo>
                    <a:pt x="27238" y="32094"/>
                  </a:lnTo>
                  <a:lnTo>
                    <a:pt x="32686" y="53905"/>
                  </a:lnTo>
                  <a:lnTo>
                    <a:pt x="47169" y="81489"/>
                  </a:lnTo>
                  <a:lnTo>
                    <a:pt x="59856" y="105439"/>
                  </a:lnTo>
                  <a:lnTo>
                    <a:pt x="61175" y="113599"/>
                  </a:lnTo>
                  <a:lnTo>
                    <a:pt x="60538" y="115775"/>
                  </a:lnTo>
                  <a:lnTo>
                    <a:pt x="59409" y="117226"/>
                  </a:lnTo>
                  <a:lnTo>
                    <a:pt x="47706" y="122638"/>
                  </a:lnTo>
                  <a:lnTo>
                    <a:pt x="36725" y="122889"/>
                  </a:lnTo>
                  <a:lnTo>
                    <a:pt x="25494" y="119944"/>
                  </a:lnTo>
                  <a:lnTo>
                    <a:pt x="15799" y="113930"/>
                  </a:lnTo>
                  <a:lnTo>
                    <a:pt x="8668" y="102791"/>
                  </a:lnTo>
                  <a:lnTo>
                    <a:pt x="0" y="820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544"/>
            <p:cNvSpPr/>
            <p:nvPr>
              <p:custDataLst>
                <p:tags r:id="rId79"/>
              </p:custDataLst>
            </p:nvPr>
          </p:nvSpPr>
          <p:spPr>
            <a:xfrm>
              <a:off x="7011615" y="2362200"/>
              <a:ext cx="106736" cy="368714"/>
            </a:xfrm>
            <a:custGeom>
              <a:avLst/>
              <a:gdLst/>
              <a:ahLst/>
              <a:cxnLst/>
              <a:rect l="0" t="0" r="0" b="0"/>
              <a:pathLst>
                <a:path w="106736" h="368714">
                  <a:moveTo>
                    <a:pt x="81335" y="0"/>
                  </a:moveTo>
                  <a:lnTo>
                    <a:pt x="81335" y="0"/>
                  </a:lnTo>
                  <a:lnTo>
                    <a:pt x="79923" y="13667"/>
                  </a:lnTo>
                  <a:lnTo>
                    <a:pt x="74593" y="34531"/>
                  </a:lnTo>
                  <a:lnTo>
                    <a:pt x="63757" y="64031"/>
                  </a:lnTo>
                  <a:lnTo>
                    <a:pt x="56916" y="80787"/>
                  </a:lnTo>
                  <a:lnTo>
                    <a:pt x="50239" y="97603"/>
                  </a:lnTo>
                  <a:lnTo>
                    <a:pt x="43671" y="114457"/>
                  </a:lnTo>
                  <a:lnTo>
                    <a:pt x="37176" y="131338"/>
                  </a:lnTo>
                  <a:lnTo>
                    <a:pt x="30729" y="147531"/>
                  </a:lnTo>
                  <a:lnTo>
                    <a:pt x="17921" y="178693"/>
                  </a:lnTo>
                  <a:lnTo>
                    <a:pt x="10818" y="201480"/>
                  </a:lnTo>
                  <a:lnTo>
                    <a:pt x="4937" y="226209"/>
                  </a:lnTo>
                  <a:lnTo>
                    <a:pt x="0" y="243415"/>
                  </a:lnTo>
                  <a:lnTo>
                    <a:pt x="1007" y="242710"/>
                  </a:lnTo>
                  <a:lnTo>
                    <a:pt x="23311" y="214021"/>
                  </a:lnTo>
                  <a:lnTo>
                    <a:pt x="42976" y="185083"/>
                  </a:lnTo>
                  <a:lnTo>
                    <a:pt x="58837" y="164279"/>
                  </a:lnTo>
                  <a:lnTo>
                    <a:pt x="68043" y="157679"/>
                  </a:lnTo>
                  <a:lnTo>
                    <a:pt x="72474" y="155920"/>
                  </a:lnTo>
                  <a:lnTo>
                    <a:pt x="75428" y="157569"/>
                  </a:lnTo>
                  <a:lnTo>
                    <a:pt x="77396" y="161490"/>
                  </a:lnTo>
                  <a:lnTo>
                    <a:pt x="78879" y="174784"/>
                  </a:lnTo>
                  <a:lnTo>
                    <a:pt x="75042" y="204658"/>
                  </a:lnTo>
                  <a:lnTo>
                    <a:pt x="64575" y="232717"/>
                  </a:lnTo>
                  <a:lnTo>
                    <a:pt x="48382" y="260943"/>
                  </a:lnTo>
                  <a:lnTo>
                    <a:pt x="36350" y="273784"/>
                  </a:lnTo>
                  <a:lnTo>
                    <a:pt x="25828" y="280431"/>
                  </a:lnTo>
                  <a:lnTo>
                    <a:pt x="21047" y="282204"/>
                  </a:lnTo>
                  <a:lnTo>
                    <a:pt x="17154" y="282681"/>
                  </a:lnTo>
                  <a:lnTo>
                    <a:pt x="10948" y="281329"/>
                  </a:lnTo>
                  <a:lnTo>
                    <a:pt x="9716" y="277863"/>
                  </a:lnTo>
                  <a:lnTo>
                    <a:pt x="10228" y="266487"/>
                  </a:lnTo>
                  <a:lnTo>
                    <a:pt x="16571" y="255787"/>
                  </a:lnTo>
                  <a:lnTo>
                    <a:pt x="28279" y="245592"/>
                  </a:lnTo>
                  <a:lnTo>
                    <a:pt x="31147" y="244161"/>
                  </a:lnTo>
                  <a:lnTo>
                    <a:pt x="33060" y="243913"/>
                  </a:lnTo>
                  <a:lnTo>
                    <a:pt x="34335" y="244453"/>
                  </a:lnTo>
                  <a:lnTo>
                    <a:pt x="35185" y="245519"/>
                  </a:lnTo>
                  <a:lnTo>
                    <a:pt x="36661" y="273118"/>
                  </a:lnTo>
                  <a:lnTo>
                    <a:pt x="36841" y="298463"/>
                  </a:lnTo>
                  <a:lnTo>
                    <a:pt x="46310" y="328217"/>
                  </a:lnTo>
                  <a:lnTo>
                    <a:pt x="57588" y="353327"/>
                  </a:lnTo>
                  <a:lnTo>
                    <a:pt x="65136" y="362351"/>
                  </a:lnTo>
                  <a:lnTo>
                    <a:pt x="73195" y="368713"/>
                  </a:lnTo>
                  <a:lnTo>
                    <a:pt x="78025" y="368576"/>
                  </a:lnTo>
                  <a:lnTo>
                    <a:pt x="89036" y="362778"/>
                  </a:lnTo>
                  <a:lnTo>
                    <a:pt x="97222" y="349383"/>
                  </a:lnTo>
                  <a:lnTo>
                    <a:pt x="106735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545"/>
            <p:cNvSpPr/>
            <p:nvPr>
              <p:custDataLst>
                <p:tags r:id="rId80"/>
              </p:custDataLst>
            </p:nvPr>
          </p:nvSpPr>
          <p:spPr>
            <a:xfrm>
              <a:off x="3784600" y="2876550"/>
              <a:ext cx="3746501" cy="279401"/>
            </a:xfrm>
            <a:custGeom>
              <a:avLst/>
              <a:gdLst/>
              <a:ahLst/>
              <a:cxnLst/>
              <a:rect l="0" t="0" r="0" b="0"/>
              <a:pathLst>
                <a:path w="3746501" h="279401">
                  <a:moveTo>
                    <a:pt x="0" y="279400"/>
                  </a:moveTo>
                  <a:lnTo>
                    <a:pt x="0" y="279400"/>
                  </a:lnTo>
                  <a:lnTo>
                    <a:pt x="3371" y="276029"/>
                  </a:lnTo>
                  <a:lnTo>
                    <a:pt x="25693" y="270562"/>
                  </a:lnTo>
                  <a:lnTo>
                    <a:pt x="40412" y="267158"/>
                  </a:lnTo>
                  <a:lnTo>
                    <a:pt x="58691" y="262772"/>
                  </a:lnTo>
                  <a:lnTo>
                    <a:pt x="79344" y="257731"/>
                  </a:lnTo>
                  <a:lnTo>
                    <a:pt x="104402" y="252254"/>
                  </a:lnTo>
                  <a:lnTo>
                    <a:pt x="132396" y="246486"/>
                  </a:lnTo>
                  <a:lnTo>
                    <a:pt x="162347" y="240524"/>
                  </a:lnTo>
                  <a:lnTo>
                    <a:pt x="195721" y="234433"/>
                  </a:lnTo>
                  <a:lnTo>
                    <a:pt x="231375" y="228255"/>
                  </a:lnTo>
                  <a:lnTo>
                    <a:pt x="268549" y="222020"/>
                  </a:lnTo>
                  <a:lnTo>
                    <a:pt x="309561" y="216452"/>
                  </a:lnTo>
                  <a:lnTo>
                    <a:pt x="353130" y="211329"/>
                  </a:lnTo>
                  <a:lnTo>
                    <a:pt x="398403" y="206503"/>
                  </a:lnTo>
                  <a:lnTo>
                    <a:pt x="446930" y="201874"/>
                  </a:lnTo>
                  <a:lnTo>
                    <a:pt x="497625" y="197377"/>
                  </a:lnTo>
                  <a:lnTo>
                    <a:pt x="549767" y="192968"/>
                  </a:lnTo>
                  <a:lnTo>
                    <a:pt x="604284" y="188618"/>
                  </a:lnTo>
                  <a:lnTo>
                    <a:pt x="660383" y="184306"/>
                  </a:lnTo>
                  <a:lnTo>
                    <a:pt x="717539" y="180021"/>
                  </a:lnTo>
                  <a:lnTo>
                    <a:pt x="778220" y="175753"/>
                  </a:lnTo>
                  <a:lnTo>
                    <a:pt x="841252" y="171496"/>
                  </a:lnTo>
                  <a:lnTo>
                    <a:pt x="905852" y="167247"/>
                  </a:lnTo>
                  <a:lnTo>
                    <a:pt x="971495" y="163004"/>
                  </a:lnTo>
                  <a:lnTo>
                    <a:pt x="1037835" y="158764"/>
                  </a:lnTo>
                  <a:lnTo>
                    <a:pt x="1104640" y="154526"/>
                  </a:lnTo>
                  <a:lnTo>
                    <a:pt x="1171755" y="150289"/>
                  </a:lnTo>
                  <a:lnTo>
                    <a:pt x="1239076" y="146054"/>
                  </a:lnTo>
                  <a:lnTo>
                    <a:pt x="1306533" y="141819"/>
                  </a:lnTo>
                  <a:lnTo>
                    <a:pt x="1376200" y="138291"/>
                  </a:lnTo>
                  <a:lnTo>
                    <a:pt x="1447339" y="135233"/>
                  </a:lnTo>
                  <a:lnTo>
                    <a:pt x="1519459" y="132488"/>
                  </a:lnTo>
                  <a:lnTo>
                    <a:pt x="1592234" y="128542"/>
                  </a:lnTo>
                  <a:lnTo>
                    <a:pt x="1665445" y="123795"/>
                  </a:lnTo>
                  <a:lnTo>
                    <a:pt x="1738947" y="118513"/>
                  </a:lnTo>
                  <a:lnTo>
                    <a:pt x="1813348" y="113581"/>
                  </a:lnTo>
                  <a:lnTo>
                    <a:pt x="1888348" y="108882"/>
                  </a:lnTo>
                  <a:lnTo>
                    <a:pt x="1963749" y="104338"/>
                  </a:lnTo>
                  <a:lnTo>
                    <a:pt x="2040122" y="99192"/>
                  </a:lnTo>
                  <a:lnTo>
                    <a:pt x="2117142" y="93645"/>
                  </a:lnTo>
                  <a:lnTo>
                    <a:pt x="2194595" y="87830"/>
                  </a:lnTo>
                  <a:lnTo>
                    <a:pt x="2270219" y="83248"/>
                  </a:lnTo>
                  <a:lnTo>
                    <a:pt x="2344624" y="79487"/>
                  </a:lnTo>
                  <a:lnTo>
                    <a:pt x="2418216" y="76275"/>
                  </a:lnTo>
                  <a:lnTo>
                    <a:pt x="2490560" y="72722"/>
                  </a:lnTo>
                  <a:lnTo>
                    <a:pt x="2562074" y="68943"/>
                  </a:lnTo>
                  <a:lnTo>
                    <a:pt x="2633032" y="65012"/>
                  </a:lnTo>
                  <a:lnTo>
                    <a:pt x="2702916" y="60980"/>
                  </a:lnTo>
                  <a:lnTo>
                    <a:pt x="2772083" y="56881"/>
                  </a:lnTo>
                  <a:lnTo>
                    <a:pt x="2840772" y="52737"/>
                  </a:lnTo>
                  <a:lnTo>
                    <a:pt x="2907026" y="48564"/>
                  </a:lnTo>
                  <a:lnTo>
                    <a:pt x="2971656" y="44370"/>
                  </a:lnTo>
                  <a:lnTo>
                    <a:pt x="3035204" y="40163"/>
                  </a:lnTo>
                  <a:lnTo>
                    <a:pt x="3095913" y="35948"/>
                  </a:lnTo>
                  <a:lnTo>
                    <a:pt x="3154731" y="31727"/>
                  </a:lnTo>
                  <a:lnTo>
                    <a:pt x="3212288" y="27501"/>
                  </a:lnTo>
                  <a:lnTo>
                    <a:pt x="3266886" y="23978"/>
                  </a:lnTo>
                  <a:lnTo>
                    <a:pt x="3319513" y="20924"/>
                  </a:lnTo>
                  <a:lnTo>
                    <a:pt x="3370825" y="18183"/>
                  </a:lnTo>
                  <a:lnTo>
                    <a:pt x="3417028" y="16355"/>
                  </a:lnTo>
                  <a:lnTo>
                    <a:pt x="3459824" y="15137"/>
                  </a:lnTo>
                  <a:lnTo>
                    <a:pt x="3500349" y="14324"/>
                  </a:lnTo>
                  <a:lnTo>
                    <a:pt x="3535833" y="13783"/>
                  </a:lnTo>
                  <a:lnTo>
                    <a:pt x="3567955" y="13422"/>
                  </a:lnTo>
                  <a:lnTo>
                    <a:pt x="3597836" y="13181"/>
                  </a:lnTo>
                  <a:lnTo>
                    <a:pt x="3624814" y="12315"/>
                  </a:lnTo>
                  <a:lnTo>
                    <a:pt x="3649853" y="11032"/>
                  </a:lnTo>
                  <a:lnTo>
                    <a:pt x="3673602" y="9472"/>
                  </a:lnTo>
                  <a:lnTo>
                    <a:pt x="3692257" y="7725"/>
                  </a:lnTo>
                  <a:lnTo>
                    <a:pt x="3720511" y="3904"/>
                  </a:lnTo>
                  <a:lnTo>
                    <a:pt x="3746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546"/>
            <p:cNvSpPr/>
            <p:nvPr>
              <p:custDataLst>
                <p:tags r:id="rId81"/>
              </p:custDataLst>
            </p:nvPr>
          </p:nvSpPr>
          <p:spPr>
            <a:xfrm>
              <a:off x="6049437" y="2442740"/>
              <a:ext cx="338664" cy="323270"/>
            </a:xfrm>
            <a:custGeom>
              <a:avLst/>
              <a:gdLst/>
              <a:ahLst/>
              <a:cxnLst/>
              <a:rect l="0" t="0" r="0" b="0"/>
              <a:pathLst>
                <a:path w="338664" h="323270">
                  <a:moveTo>
                    <a:pt x="21163" y="256010"/>
                  </a:moveTo>
                  <a:lnTo>
                    <a:pt x="21163" y="256010"/>
                  </a:lnTo>
                  <a:lnTo>
                    <a:pt x="38839" y="256010"/>
                  </a:lnTo>
                  <a:lnTo>
                    <a:pt x="54387" y="249268"/>
                  </a:lnTo>
                  <a:lnTo>
                    <a:pt x="82262" y="224208"/>
                  </a:lnTo>
                  <a:lnTo>
                    <a:pt x="100940" y="193963"/>
                  </a:lnTo>
                  <a:lnTo>
                    <a:pt x="103981" y="187129"/>
                  </a:lnTo>
                  <a:lnTo>
                    <a:pt x="104597" y="181867"/>
                  </a:lnTo>
                  <a:lnTo>
                    <a:pt x="103597" y="177654"/>
                  </a:lnTo>
                  <a:lnTo>
                    <a:pt x="101519" y="174139"/>
                  </a:lnTo>
                  <a:lnTo>
                    <a:pt x="98017" y="173207"/>
                  </a:lnTo>
                  <a:lnTo>
                    <a:pt x="88481" y="175934"/>
                  </a:lnTo>
                  <a:lnTo>
                    <a:pt x="61100" y="195517"/>
                  </a:lnTo>
                  <a:lnTo>
                    <a:pt x="41969" y="217600"/>
                  </a:lnTo>
                  <a:lnTo>
                    <a:pt x="24766" y="243172"/>
                  </a:lnTo>
                  <a:lnTo>
                    <a:pt x="10064" y="268649"/>
                  </a:lnTo>
                  <a:lnTo>
                    <a:pt x="0" y="300050"/>
                  </a:lnTo>
                  <a:lnTo>
                    <a:pt x="705" y="307242"/>
                  </a:lnTo>
                  <a:lnTo>
                    <a:pt x="3290" y="312743"/>
                  </a:lnTo>
                  <a:lnTo>
                    <a:pt x="7131" y="317115"/>
                  </a:lnTo>
                  <a:lnTo>
                    <a:pt x="22688" y="321973"/>
                  </a:lnTo>
                  <a:lnTo>
                    <a:pt x="32763" y="323269"/>
                  </a:lnTo>
                  <a:lnTo>
                    <a:pt x="57127" y="319064"/>
                  </a:lnTo>
                  <a:lnTo>
                    <a:pt x="85125" y="308023"/>
                  </a:lnTo>
                  <a:lnTo>
                    <a:pt x="116383" y="289004"/>
                  </a:lnTo>
                  <a:lnTo>
                    <a:pt x="132621" y="276595"/>
                  </a:lnTo>
                  <a:lnTo>
                    <a:pt x="149090" y="262678"/>
                  </a:lnTo>
                  <a:lnTo>
                    <a:pt x="165715" y="247755"/>
                  </a:lnTo>
                  <a:lnTo>
                    <a:pt x="181736" y="230046"/>
                  </a:lnTo>
                  <a:lnTo>
                    <a:pt x="197356" y="210478"/>
                  </a:lnTo>
                  <a:lnTo>
                    <a:pt x="212709" y="189672"/>
                  </a:lnTo>
                  <a:lnTo>
                    <a:pt x="227176" y="168040"/>
                  </a:lnTo>
                  <a:lnTo>
                    <a:pt x="241055" y="145858"/>
                  </a:lnTo>
                  <a:lnTo>
                    <a:pt x="254541" y="123309"/>
                  </a:lnTo>
                  <a:lnTo>
                    <a:pt x="264943" y="101220"/>
                  </a:lnTo>
                  <a:lnTo>
                    <a:pt x="273288" y="79439"/>
                  </a:lnTo>
                  <a:lnTo>
                    <a:pt x="280263" y="57863"/>
                  </a:lnTo>
                  <a:lnTo>
                    <a:pt x="288013" y="26363"/>
                  </a:lnTo>
                  <a:lnTo>
                    <a:pt x="290047" y="6483"/>
                  </a:lnTo>
                  <a:lnTo>
                    <a:pt x="288613" y="2170"/>
                  </a:lnTo>
                  <a:lnTo>
                    <a:pt x="286247" y="0"/>
                  </a:lnTo>
                  <a:lnTo>
                    <a:pt x="274210" y="10759"/>
                  </a:lnTo>
                  <a:lnTo>
                    <a:pt x="256395" y="34121"/>
                  </a:lnTo>
                  <a:lnTo>
                    <a:pt x="245718" y="50228"/>
                  </a:lnTo>
                  <a:lnTo>
                    <a:pt x="234366" y="68022"/>
                  </a:lnTo>
                  <a:lnTo>
                    <a:pt x="223271" y="87646"/>
                  </a:lnTo>
                  <a:lnTo>
                    <a:pt x="212346" y="108490"/>
                  </a:lnTo>
                  <a:lnTo>
                    <a:pt x="201535" y="130146"/>
                  </a:lnTo>
                  <a:lnTo>
                    <a:pt x="192916" y="150934"/>
                  </a:lnTo>
                  <a:lnTo>
                    <a:pt x="185760" y="171143"/>
                  </a:lnTo>
                  <a:lnTo>
                    <a:pt x="179577" y="190965"/>
                  </a:lnTo>
                  <a:lnTo>
                    <a:pt x="176867" y="208413"/>
                  </a:lnTo>
                  <a:lnTo>
                    <a:pt x="177619" y="239089"/>
                  </a:lnTo>
                  <a:lnTo>
                    <a:pt x="186420" y="261190"/>
                  </a:lnTo>
                  <a:lnTo>
                    <a:pt x="192718" y="270046"/>
                  </a:lnTo>
                  <a:lnTo>
                    <a:pt x="200444" y="275951"/>
                  </a:lnTo>
                  <a:lnTo>
                    <a:pt x="218436" y="282511"/>
                  </a:lnTo>
                  <a:lnTo>
                    <a:pt x="238192" y="281664"/>
                  </a:lnTo>
                  <a:lnTo>
                    <a:pt x="257320" y="275879"/>
                  </a:lnTo>
                  <a:lnTo>
                    <a:pt x="272877" y="266252"/>
                  </a:lnTo>
                  <a:lnTo>
                    <a:pt x="293536" y="242190"/>
                  </a:lnTo>
                  <a:lnTo>
                    <a:pt x="306320" y="216088"/>
                  </a:lnTo>
                  <a:lnTo>
                    <a:pt x="308296" y="200872"/>
                  </a:lnTo>
                  <a:lnTo>
                    <a:pt x="307835" y="193852"/>
                  </a:lnTo>
                  <a:lnTo>
                    <a:pt x="306116" y="189171"/>
                  </a:lnTo>
                  <a:lnTo>
                    <a:pt x="303560" y="186051"/>
                  </a:lnTo>
                  <a:lnTo>
                    <a:pt x="300444" y="183970"/>
                  </a:lnTo>
                  <a:lnTo>
                    <a:pt x="296250" y="184700"/>
                  </a:lnTo>
                  <a:lnTo>
                    <a:pt x="285946" y="191156"/>
                  </a:lnTo>
                  <a:lnTo>
                    <a:pt x="264874" y="213432"/>
                  </a:lnTo>
                  <a:lnTo>
                    <a:pt x="254598" y="234264"/>
                  </a:lnTo>
                  <a:lnTo>
                    <a:pt x="249796" y="255517"/>
                  </a:lnTo>
                  <a:lnTo>
                    <a:pt x="252364" y="272019"/>
                  </a:lnTo>
                  <a:lnTo>
                    <a:pt x="261973" y="284527"/>
                  </a:lnTo>
                  <a:lnTo>
                    <a:pt x="268486" y="289838"/>
                  </a:lnTo>
                  <a:lnTo>
                    <a:pt x="285131" y="295739"/>
                  </a:lnTo>
                  <a:lnTo>
                    <a:pt x="312453" y="297180"/>
                  </a:lnTo>
                  <a:lnTo>
                    <a:pt x="338663" y="2941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" name="SMARTInkShape-547"/>
          <p:cNvSpPr/>
          <p:nvPr>
            <p:custDataLst>
              <p:tags r:id="rId5"/>
            </p:custDataLst>
          </p:nvPr>
        </p:nvSpPr>
        <p:spPr>
          <a:xfrm>
            <a:off x="5317880" y="2463800"/>
            <a:ext cx="333621" cy="2025651"/>
          </a:xfrm>
          <a:custGeom>
            <a:avLst/>
            <a:gdLst/>
            <a:ahLst/>
            <a:cxnLst/>
            <a:rect l="0" t="0" r="0" b="0"/>
            <a:pathLst>
              <a:path w="333621" h="2025651">
                <a:moveTo>
                  <a:pt x="333620" y="0"/>
                </a:moveTo>
                <a:lnTo>
                  <a:pt x="333620" y="0"/>
                </a:lnTo>
                <a:lnTo>
                  <a:pt x="333620" y="22322"/>
                </a:lnTo>
                <a:lnTo>
                  <a:pt x="329857" y="48021"/>
                </a:lnTo>
                <a:lnTo>
                  <a:pt x="326879" y="63764"/>
                </a:lnTo>
                <a:lnTo>
                  <a:pt x="322776" y="82021"/>
                </a:lnTo>
                <a:lnTo>
                  <a:pt x="317924" y="101952"/>
                </a:lnTo>
                <a:lnTo>
                  <a:pt x="312572" y="123002"/>
                </a:lnTo>
                <a:lnTo>
                  <a:pt x="306888" y="145501"/>
                </a:lnTo>
                <a:lnTo>
                  <a:pt x="300982" y="168968"/>
                </a:lnTo>
                <a:lnTo>
                  <a:pt x="294928" y="193078"/>
                </a:lnTo>
                <a:lnTo>
                  <a:pt x="288775" y="219030"/>
                </a:lnTo>
                <a:lnTo>
                  <a:pt x="282556" y="246209"/>
                </a:lnTo>
                <a:lnTo>
                  <a:pt x="276294" y="274206"/>
                </a:lnTo>
                <a:lnTo>
                  <a:pt x="270003" y="303454"/>
                </a:lnTo>
                <a:lnTo>
                  <a:pt x="263692" y="333536"/>
                </a:lnTo>
                <a:lnTo>
                  <a:pt x="257368" y="364174"/>
                </a:lnTo>
                <a:lnTo>
                  <a:pt x="251035" y="395888"/>
                </a:lnTo>
                <a:lnTo>
                  <a:pt x="244698" y="428320"/>
                </a:lnTo>
                <a:lnTo>
                  <a:pt x="238354" y="461230"/>
                </a:lnTo>
                <a:lnTo>
                  <a:pt x="231305" y="495870"/>
                </a:lnTo>
                <a:lnTo>
                  <a:pt x="223783" y="531663"/>
                </a:lnTo>
                <a:lnTo>
                  <a:pt x="215944" y="568225"/>
                </a:lnTo>
                <a:lnTo>
                  <a:pt x="207898" y="603889"/>
                </a:lnTo>
                <a:lnTo>
                  <a:pt x="199710" y="638954"/>
                </a:lnTo>
                <a:lnTo>
                  <a:pt x="191430" y="673619"/>
                </a:lnTo>
                <a:lnTo>
                  <a:pt x="184499" y="708724"/>
                </a:lnTo>
                <a:lnTo>
                  <a:pt x="178467" y="744122"/>
                </a:lnTo>
                <a:lnTo>
                  <a:pt x="173035" y="779714"/>
                </a:lnTo>
                <a:lnTo>
                  <a:pt x="167297" y="814732"/>
                </a:lnTo>
                <a:lnTo>
                  <a:pt x="161354" y="849366"/>
                </a:lnTo>
                <a:lnTo>
                  <a:pt x="155276" y="883744"/>
                </a:lnTo>
                <a:lnTo>
                  <a:pt x="149813" y="917246"/>
                </a:lnTo>
                <a:lnTo>
                  <a:pt x="144760" y="950164"/>
                </a:lnTo>
                <a:lnTo>
                  <a:pt x="139980" y="982693"/>
                </a:lnTo>
                <a:lnTo>
                  <a:pt x="135382" y="1015667"/>
                </a:lnTo>
                <a:lnTo>
                  <a:pt x="130906" y="1048939"/>
                </a:lnTo>
                <a:lnTo>
                  <a:pt x="126510" y="1082410"/>
                </a:lnTo>
                <a:lnTo>
                  <a:pt x="121464" y="1116012"/>
                </a:lnTo>
                <a:lnTo>
                  <a:pt x="115983" y="1149702"/>
                </a:lnTo>
                <a:lnTo>
                  <a:pt x="110211" y="1183451"/>
                </a:lnTo>
                <a:lnTo>
                  <a:pt x="104953" y="1216534"/>
                </a:lnTo>
                <a:lnTo>
                  <a:pt x="100037" y="1249173"/>
                </a:lnTo>
                <a:lnTo>
                  <a:pt x="95348" y="1281515"/>
                </a:lnTo>
                <a:lnTo>
                  <a:pt x="90105" y="1313660"/>
                </a:lnTo>
                <a:lnTo>
                  <a:pt x="84493" y="1345674"/>
                </a:lnTo>
                <a:lnTo>
                  <a:pt x="78636" y="1377599"/>
                </a:lnTo>
                <a:lnTo>
                  <a:pt x="73320" y="1409466"/>
                </a:lnTo>
                <a:lnTo>
                  <a:pt x="68364" y="1441294"/>
                </a:lnTo>
                <a:lnTo>
                  <a:pt x="63650" y="1473096"/>
                </a:lnTo>
                <a:lnTo>
                  <a:pt x="59095" y="1504175"/>
                </a:lnTo>
                <a:lnTo>
                  <a:pt x="54648" y="1534772"/>
                </a:lnTo>
                <a:lnTo>
                  <a:pt x="50272" y="1565048"/>
                </a:lnTo>
                <a:lnTo>
                  <a:pt x="45944" y="1594404"/>
                </a:lnTo>
                <a:lnTo>
                  <a:pt x="41647" y="1623147"/>
                </a:lnTo>
                <a:lnTo>
                  <a:pt x="37371" y="1651481"/>
                </a:lnTo>
                <a:lnTo>
                  <a:pt x="33110" y="1678132"/>
                </a:lnTo>
                <a:lnTo>
                  <a:pt x="28858" y="1703660"/>
                </a:lnTo>
                <a:lnTo>
                  <a:pt x="24612" y="1728440"/>
                </a:lnTo>
                <a:lnTo>
                  <a:pt x="21781" y="1752016"/>
                </a:lnTo>
                <a:lnTo>
                  <a:pt x="19894" y="1774788"/>
                </a:lnTo>
                <a:lnTo>
                  <a:pt x="18636" y="1797025"/>
                </a:lnTo>
                <a:lnTo>
                  <a:pt x="17092" y="1818200"/>
                </a:lnTo>
                <a:lnTo>
                  <a:pt x="15356" y="1838667"/>
                </a:lnTo>
                <a:lnTo>
                  <a:pt x="13495" y="1858661"/>
                </a:lnTo>
                <a:lnTo>
                  <a:pt x="11547" y="1876930"/>
                </a:lnTo>
                <a:lnTo>
                  <a:pt x="9544" y="1894048"/>
                </a:lnTo>
                <a:lnTo>
                  <a:pt x="7503" y="1910399"/>
                </a:lnTo>
                <a:lnTo>
                  <a:pt x="5234" y="1941737"/>
                </a:lnTo>
                <a:lnTo>
                  <a:pt x="3521" y="1970010"/>
                </a:lnTo>
                <a:lnTo>
                  <a:pt x="0" y="2000384"/>
                </a:lnTo>
                <a:lnTo>
                  <a:pt x="3420" y="20256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6" name="SMARTInkShape-Group122"/>
          <p:cNvGrpSpPr/>
          <p:nvPr/>
        </p:nvGrpSpPr>
        <p:grpSpPr>
          <a:xfrm>
            <a:off x="4225441" y="3239383"/>
            <a:ext cx="740260" cy="193847"/>
            <a:chOff x="4225441" y="3239383"/>
            <a:chExt cx="740260" cy="193847"/>
          </a:xfrm>
        </p:grpSpPr>
        <p:sp>
          <p:nvSpPr>
            <p:cNvPr id="82" name="SMARTInkShape-548"/>
            <p:cNvSpPr/>
            <p:nvPr>
              <p:custDataLst>
                <p:tags r:id="rId71"/>
              </p:custDataLst>
            </p:nvPr>
          </p:nvSpPr>
          <p:spPr>
            <a:xfrm>
              <a:off x="4225441" y="3311545"/>
              <a:ext cx="219560" cy="121685"/>
            </a:xfrm>
            <a:custGeom>
              <a:avLst/>
              <a:gdLst/>
              <a:ahLst/>
              <a:cxnLst/>
              <a:rect l="0" t="0" r="0" b="0"/>
              <a:pathLst>
                <a:path w="219560" h="121685">
                  <a:moveTo>
                    <a:pt x="3659" y="22205"/>
                  </a:moveTo>
                  <a:lnTo>
                    <a:pt x="3659" y="22205"/>
                  </a:lnTo>
                  <a:lnTo>
                    <a:pt x="3659" y="11270"/>
                  </a:lnTo>
                  <a:lnTo>
                    <a:pt x="1778" y="22289"/>
                  </a:lnTo>
                  <a:lnTo>
                    <a:pt x="0" y="36354"/>
                  </a:lnTo>
                  <a:lnTo>
                    <a:pt x="2261" y="63399"/>
                  </a:lnTo>
                  <a:lnTo>
                    <a:pt x="3950" y="88895"/>
                  </a:lnTo>
                  <a:lnTo>
                    <a:pt x="8606" y="108757"/>
                  </a:lnTo>
                  <a:lnTo>
                    <a:pt x="15199" y="121684"/>
                  </a:lnTo>
                  <a:lnTo>
                    <a:pt x="19606" y="117218"/>
                  </a:lnTo>
                  <a:lnTo>
                    <a:pt x="30021" y="99040"/>
                  </a:lnTo>
                  <a:lnTo>
                    <a:pt x="42044" y="69430"/>
                  </a:lnTo>
                  <a:lnTo>
                    <a:pt x="54543" y="39490"/>
                  </a:lnTo>
                  <a:lnTo>
                    <a:pt x="71888" y="11771"/>
                  </a:lnTo>
                  <a:lnTo>
                    <a:pt x="73134" y="11721"/>
                  </a:lnTo>
                  <a:lnTo>
                    <a:pt x="76400" y="13547"/>
                  </a:lnTo>
                  <a:lnTo>
                    <a:pt x="85576" y="21913"/>
                  </a:lnTo>
                  <a:lnTo>
                    <a:pt x="93861" y="36700"/>
                  </a:lnTo>
                  <a:lnTo>
                    <a:pt x="97912" y="64318"/>
                  </a:lnTo>
                  <a:lnTo>
                    <a:pt x="98778" y="82610"/>
                  </a:lnTo>
                  <a:lnTo>
                    <a:pt x="99527" y="82936"/>
                  </a:lnTo>
                  <a:lnTo>
                    <a:pt x="102241" y="81417"/>
                  </a:lnTo>
                  <a:lnTo>
                    <a:pt x="125584" y="57022"/>
                  </a:lnTo>
                  <a:lnTo>
                    <a:pt x="146589" y="25790"/>
                  </a:lnTo>
                  <a:lnTo>
                    <a:pt x="166162" y="0"/>
                  </a:lnTo>
                  <a:lnTo>
                    <a:pt x="167028" y="1052"/>
                  </a:lnTo>
                  <a:lnTo>
                    <a:pt x="168531" y="26971"/>
                  </a:lnTo>
                  <a:lnTo>
                    <a:pt x="173078" y="58711"/>
                  </a:lnTo>
                  <a:lnTo>
                    <a:pt x="175918" y="82332"/>
                  </a:lnTo>
                  <a:lnTo>
                    <a:pt x="181584" y="93848"/>
                  </a:lnTo>
                  <a:lnTo>
                    <a:pt x="192706" y="104895"/>
                  </a:lnTo>
                  <a:lnTo>
                    <a:pt x="202686" y="108345"/>
                  </a:lnTo>
                  <a:lnTo>
                    <a:pt x="219559" y="1111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549"/>
            <p:cNvSpPr/>
            <p:nvPr>
              <p:custDataLst>
                <p:tags r:id="rId72"/>
              </p:custDataLst>
            </p:nvPr>
          </p:nvSpPr>
          <p:spPr>
            <a:xfrm>
              <a:off x="4483325" y="3288635"/>
              <a:ext cx="126776" cy="108616"/>
            </a:xfrm>
            <a:custGeom>
              <a:avLst/>
              <a:gdLst/>
              <a:ahLst/>
              <a:cxnLst/>
              <a:rect l="0" t="0" r="0" b="0"/>
              <a:pathLst>
                <a:path w="126776" h="108616">
                  <a:moveTo>
                    <a:pt x="88675" y="38765"/>
                  </a:moveTo>
                  <a:lnTo>
                    <a:pt x="88675" y="38765"/>
                  </a:lnTo>
                  <a:lnTo>
                    <a:pt x="88675" y="28652"/>
                  </a:lnTo>
                  <a:lnTo>
                    <a:pt x="81933" y="12250"/>
                  </a:lnTo>
                  <a:lnTo>
                    <a:pt x="72979" y="3932"/>
                  </a:lnTo>
                  <a:lnTo>
                    <a:pt x="67627" y="726"/>
                  </a:lnTo>
                  <a:lnTo>
                    <a:pt x="61238" y="0"/>
                  </a:lnTo>
                  <a:lnTo>
                    <a:pt x="46612" y="2956"/>
                  </a:lnTo>
                  <a:lnTo>
                    <a:pt x="22511" y="22667"/>
                  </a:lnTo>
                  <a:lnTo>
                    <a:pt x="4238" y="50850"/>
                  </a:lnTo>
                  <a:lnTo>
                    <a:pt x="112" y="69301"/>
                  </a:lnTo>
                  <a:lnTo>
                    <a:pt x="0" y="78172"/>
                  </a:lnTo>
                  <a:lnTo>
                    <a:pt x="5519" y="93674"/>
                  </a:lnTo>
                  <a:lnTo>
                    <a:pt x="9955" y="100771"/>
                  </a:lnTo>
                  <a:lnTo>
                    <a:pt x="15734" y="104797"/>
                  </a:lnTo>
                  <a:lnTo>
                    <a:pt x="29681" y="107388"/>
                  </a:lnTo>
                  <a:lnTo>
                    <a:pt x="53400" y="101510"/>
                  </a:lnTo>
                  <a:lnTo>
                    <a:pt x="66176" y="90875"/>
                  </a:lnTo>
                  <a:lnTo>
                    <a:pt x="85877" y="61053"/>
                  </a:lnTo>
                  <a:lnTo>
                    <a:pt x="95685" y="32982"/>
                  </a:lnTo>
                  <a:lnTo>
                    <a:pt x="99689" y="15807"/>
                  </a:lnTo>
                  <a:lnTo>
                    <a:pt x="99546" y="14287"/>
                  </a:lnTo>
                  <a:lnTo>
                    <a:pt x="98745" y="14685"/>
                  </a:lnTo>
                  <a:lnTo>
                    <a:pt x="97505" y="16362"/>
                  </a:lnTo>
                  <a:lnTo>
                    <a:pt x="91151" y="39331"/>
                  </a:lnTo>
                  <a:lnTo>
                    <a:pt x="90114" y="62138"/>
                  </a:lnTo>
                  <a:lnTo>
                    <a:pt x="92372" y="75964"/>
                  </a:lnTo>
                  <a:lnTo>
                    <a:pt x="99491" y="87283"/>
                  </a:lnTo>
                  <a:lnTo>
                    <a:pt x="126775" y="1086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550"/>
            <p:cNvSpPr/>
            <p:nvPr>
              <p:custDataLst>
                <p:tags r:id="rId73"/>
              </p:custDataLst>
            </p:nvPr>
          </p:nvSpPr>
          <p:spPr>
            <a:xfrm>
              <a:off x="4635500" y="3260100"/>
              <a:ext cx="70076" cy="116552"/>
            </a:xfrm>
            <a:custGeom>
              <a:avLst/>
              <a:gdLst/>
              <a:ahLst/>
              <a:cxnLst/>
              <a:rect l="0" t="0" r="0" b="0"/>
              <a:pathLst>
                <a:path w="70076" h="116552">
                  <a:moveTo>
                    <a:pt x="63500" y="29200"/>
                  </a:moveTo>
                  <a:lnTo>
                    <a:pt x="63500" y="29200"/>
                  </a:lnTo>
                  <a:lnTo>
                    <a:pt x="63500" y="6056"/>
                  </a:lnTo>
                  <a:lnTo>
                    <a:pt x="62089" y="3187"/>
                  </a:lnTo>
                  <a:lnTo>
                    <a:pt x="59737" y="1275"/>
                  </a:lnTo>
                  <a:lnTo>
                    <a:pt x="56758" y="0"/>
                  </a:lnTo>
                  <a:lnTo>
                    <a:pt x="47803" y="465"/>
                  </a:lnTo>
                  <a:lnTo>
                    <a:pt x="37474" y="3729"/>
                  </a:lnTo>
                  <a:lnTo>
                    <a:pt x="28179" y="9883"/>
                  </a:lnTo>
                  <a:lnTo>
                    <a:pt x="15013" y="24652"/>
                  </a:lnTo>
                  <a:lnTo>
                    <a:pt x="12831" y="30401"/>
                  </a:lnTo>
                  <a:lnTo>
                    <a:pt x="12288" y="42434"/>
                  </a:lnTo>
                  <a:lnTo>
                    <a:pt x="16280" y="52956"/>
                  </a:lnTo>
                  <a:lnTo>
                    <a:pt x="23463" y="62336"/>
                  </a:lnTo>
                  <a:lnTo>
                    <a:pt x="51381" y="84137"/>
                  </a:lnTo>
                  <a:lnTo>
                    <a:pt x="66651" y="93534"/>
                  </a:lnTo>
                  <a:lnTo>
                    <a:pt x="69128" y="96784"/>
                  </a:lnTo>
                  <a:lnTo>
                    <a:pt x="70075" y="100362"/>
                  </a:lnTo>
                  <a:lnTo>
                    <a:pt x="70000" y="104158"/>
                  </a:lnTo>
                  <a:lnTo>
                    <a:pt x="67833" y="107394"/>
                  </a:lnTo>
                  <a:lnTo>
                    <a:pt x="59782" y="112872"/>
                  </a:lnTo>
                  <a:lnTo>
                    <a:pt x="39977" y="116551"/>
                  </a:lnTo>
                  <a:lnTo>
                    <a:pt x="22977" y="114270"/>
                  </a:lnTo>
                  <a:lnTo>
                    <a:pt x="9003" y="105754"/>
                  </a:lnTo>
                  <a:lnTo>
                    <a:pt x="4001" y="98267"/>
                  </a:lnTo>
                  <a:lnTo>
                    <a:pt x="0" y="8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551"/>
            <p:cNvSpPr/>
            <p:nvPr>
              <p:custDataLst>
                <p:tags r:id="rId74"/>
              </p:custDataLst>
            </p:nvPr>
          </p:nvSpPr>
          <p:spPr>
            <a:xfrm>
              <a:off x="4726963" y="3239383"/>
              <a:ext cx="238738" cy="134459"/>
            </a:xfrm>
            <a:custGeom>
              <a:avLst/>
              <a:gdLst/>
              <a:ahLst/>
              <a:cxnLst/>
              <a:rect l="0" t="0" r="0" b="0"/>
              <a:pathLst>
                <a:path w="238738" h="134459">
                  <a:moveTo>
                    <a:pt x="54587" y="5467"/>
                  </a:moveTo>
                  <a:lnTo>
                    <a:pt x="54587" y="5467"/>
                  </a:lnTo>
                  <a:lnTo>
                    <a:pt x="54587" y="2096"/>
                  </a:lnTo>
                  <a:lnTo>
                    <a:pt x="52470" y="1103"/>
                  </a:lnTo>
                  <a:lnTo>
                    <a:pt x="44474" y="0"/>
                  </a:lnTo>
                  <a:lnTo>
                    <a:pt x="35746" y="3272"/>
                  </a:lnTo>
                  <a:lnTo>
                    <a:pt x="18645" y="16871"/>
                  </a:lnTo>
                  <a:lnTo>
                    <a:pt x="13918" y="24882"/>
                  </a:lnTo>
                  <a:lnTo>
                    <a:pt x="12658" y="28993"/>
                  </a:lnTo>
                  <a:lnTo>
                    <a:pt x="15020" y="39206"/>
                  </a:lnTo>
                  <a:lnTo>
                    <a:pt x="31947" y="68523"/>
                  </a:lnTo>
                  <a:lnTo>
                    <a:pt x="46483" y="89392"/>
                  </a:lnTo>
                  <a:lnTo>
                    <a:pt x="52186" y="105593"/>
                  </a:lnTo>
                  <a:lnTo>
                    <a:pt x="52986" y="110318"/>
                  </a:lnTo>
                  <a:lnTo>
                    <a:pt x="52109" y="114879"/>
                  </a:lnTo>
                  <a:lnTo>
                    <a:pt x="47370" y="123709"/>
                  </a:lnTo>
                  <a:lnTo>
                    <a:pt x="38679" y="130456"/>
                  </a:lnTo>
                  <a:lnTo>
                    <a:pt x="33399" y="133243"/>
                  </a:lnTo>
                  <a:lnTo>
                    <a:pt x="23768" y="134458"/>
                  </a:lnTo>
                  <a:lnTo>
                    <a:pt x="10413" y="131175"/>
                  </a:lnTo>
                  <a:lnTo>
                    <a:pt x="6087" y="129489"/>
                  </a:lnTo>
                  <a:lnTo>
                    <a:pt x="3204" y="126954"/>
                  </a:lnTo>
                  <a:lnTo>
                    <a:pt x="0" y="120374"/>
                  </a:lnTo>
                  <a:lnTo>
                    <a:pt x="458" y="112746"/>
                  </a:lnTo>
                  <a:lnTo>
                    <a:pt x="1568" y="108737"/>
                  </a:lnTo>
                  <a:lnTo>
                    <a:pt x="4424" y="105358"/>
                  </a:lnTo>
                  <a:lnTo>
                    <a:pt x="13242" y="99722"/>
                  </a:lnTo>
                  <a:lnTo>
                    <a:pt x="41926" y="89649"/>
                  </a:lnTo>
                  <a:lnTo>
                    <a:pt x="72081" y="78780"/>
                  </a:lnTo>
                  <a:lnTo>
                    <a:pt x="97875" y="70741"/>
                  </a:lnTo>
                  <a:lnTo>
                    <a:pt x="120157" y="58702"/>
                  </a:lnTo>
                  <a:lnTo>
                    <a:pt x="146688" y="39820"/>
                  </a:lnTo>
                  <a:lnTo>
                    <a:pt x="164191" y="25288"/>
                  </a:lnTo>
                  <a:lnTo>
                    <a:pt x="167872" y="20798"/>
                  </a:lnTo>
                  <a:lnTo>
                    <a:pt x="168916" y="17804"/>
                  </a:lnTo>
                  <a:lnTo>
                    <a:pt x="168201" y="15808"/>
                  </a:lnTo>
                  <a:lnTo>
                    <a:pt x="166313" y="14478"/>
                  </a:lnTo>
                  <a:lnTo>
                    <a:pt x="158571" y="14881"/>
                  </a:lnTo>
                  <a:lnTo>
                    <a:pt x="153543" y="15976"/>
                  </a:lnTo>
                  <a:lnTo>
                    <a:pt x="136354" y="27631"/>
                  </a:lnTo>
                  <a:lnTo>
                    <a:pt x="121226" y="51232"/>
                  </a:lnTo>
                  <a:lnTo>
                    <a:pt x="114549" y="77196"/>
                  </a:lnTo>
                  <a:lnTo>
                    <a:pt x="115728" y="85036"/>
                  </a:lnTo>
                  <a:lnTo>
                    <a:pt x="122683" y="99392"/>
                  </a:lnTo>
                  <a:lnTo>
                    <a:pt x="141870" y="116004"/>
                  </a:lnTo>
                  <a:lnTo>
                    <a:pt x="172171" y="126491"/>
                  </a:lnTo>
                  <a:lnTo>
                    <a:pt x="191984" y="126048"/>
                  </a:lnTo>
                  <a:lnTo>
                    <a:pt x="217123" y="119746"/>
                  </a:lnTo>
                  <a:lnTo>
                    <a:pt x="238737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123"/>
          <p:cNvGrpSpPr/>
          <p:nvPr/>
        </p:nvGrpSpPr>
        <p:grpSpPr>
          <a:xfrm>
            <a:off x="3669804" y="3526015"/>
            <a:ext cx="1648806" cy="366308"/>
            <a:chOff x="3669804" y="3526015"/>
            <a:chExt cx="1648806" cy="366308"/>
          </a:xfrm>
        </p:grpSpPr>
        <p:sp>
          <p:nvSpPr>
            <p:cNvPr id="87" name="SMARTInkShape-552"/>
            <p:cNvSpPr/>
            <p:nvPr>
              <p:custDataLst>
                <p:tags r:id="rId54"/>
              </p:custDataLst>
            </p:nvPr>
          </p:nvSpPr>
          <p:spPr>
            <a:xfrm>
              <a:off x="3698394" y="3663950"/>
              <a:ext cx="92557" cy="225735"/>
            </a:xfrm>
            <a:custGeom>
              <a:avLst/>
              <a:gdLst/>
              <a:ahLst/>
              <a:cxnLst/>
              <a:rect l="0" t="0" r="0" b="0"/>
              <a:pathLst>
                <a:path w="92557" h="225735">
                  <a:moveTo>
                    <a:pt x="73506" y="0"/>
                  </a:moveTo>
                  <a:lnTo>
                    <a:pt x="73506" y="0"/>
                  </a:lnTo>
                  <a:lnTo>
                    <a:pt x="61250" y="22395"/>
                  </a:lnTo>
                  <a:lnTo>
                    <a:pt x="45716" y="45466"/>
                  </a:lnTo>
                  <a:lnTo>
                    <a:pt x="30816" y="72183"/>
                  </a:lnTo>
                  <a:lnTo>
                    <a:pt x="17844" y="100520"/>
                  </a:lnTo>
                  <a:lnTo>
                    <a:pt x="7374" y="129577"/>
                  </a:lnTo>
                  <a:lnTo>
                    <a:pt x="1781" y="157073"/>
                  </a:lnTo>
                  <a:lnTo>
                    <a:pt x="0" y="181288"/>
                  </a:lnTo>
                  <a:lnTo>
                    <a:pt x="1561" y="199106"/>
                  </a:lnTo>
                  <a:lnTo>
                    <a:pt x="8369" y="212199"/>
                  </a:lnTo>
                  <a:lnTo>
                    <a:pt x="13148" y="217666"/>
                  </a:lnTo>
                  <a:lnTo>
                    <a:pt x="25984" y="223740"/>
                  </a:lnTo>
                  <a:lnTo>
                    <a:pt x="40391" y="225734"/>
                  </a:lnTo>
                  <a:lnTo>
                    <a:pt x="66886" y="221266"/>
                  </a:lnTo>
                  <a:lnTo>
                    <a:pt x="78325" y="216874"/>
                  </a:lnTo>
                  <a:lnTo>
                    <a:pt x="92556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553"/>
            <p:cNvSpPr/>
            <p:nvPr>
              <p:custDataLst>
                <p:tags r:id="rId55"/>
              </p:custDataLst>
            </p:nvPr>
          </p:nvSpPr>
          <p:spPr>
            <a:xfrm>
              <a:off x="3669804" y="3803650"/>
              <a:ext cx="152897" cy="10009"/>
            </a:xfrm>
            <a:custGeom>
              <a:avLst/>
              <a:gdLst/>
              <a:ahLst/>
              <a:cxnLst/>
              <a:rect l="0" t="0" r="0" b="0"/>
              <a:pathLst>
                <a:path w="152897" h="10009">
                  <a:moveTo>
                    <a:pt x="13196" y="6350"/>
                  </a:moveTo>
                  <a:lnTo>
                    <a:pt x="13196" y="6350"/>
                  </a:lnTo>
                  <a:lnTo>
                    <a:pt x="0" y="6350"/>
                  </a:lnTo>
                  <a:lnTo>
                    <a:pt x="26819" y="6350"/>
                  </a:lnTo>
                  <a:lnTo>
                    <a:pt x="57920" y="8231"/>
                  </a:lnTo>
                  <a:lnTo>
                    <a:pt x="79640" y="10008"/>
                  </a:lnTo>
                  <a:lnTo>
                    <a:pt x="103404" y="8446"/>
                  </a:lnTo>
                  <a:lnTo>
                    <a:pt x="133842" y="3600"/>
                  </a:lnTo>
                  <a:lnTo>
                    <a:pt x="15289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554"/>
            <p:cNvSpPr/>
            <p:nvPr>
              <p:custDataLst>
                <p:tags r:id="rId56"/>
              </p:custDataLst>
            </p:nvPr>
          </p:nvSpPr>
          <p:spPr>
            <a:xfrm>
              <a:off x="3829050" y="37782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9329" y="29886"/>
                  </a:lnTo>
                  <a:lnTo>
                    <a:pt x="1717" y="61373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555"/>
            <p:cNvSpPr/>
            <p:nvPr>
              <p:custDataLst>
                <p:tags r:id="rId57"/>
              </p:custDataLst>
            </p:nvPr>
          </p:nvSpPr>
          <p:spPr>
            <a:xfrm>
              <a:off x="3816350" y="36449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556"/>
            <p:cNvSpPr/>
            <p:nvPr>
              <p:custDataLst>
                <p:tags r:id="rId58"/>
              </p:custDataLst>
            </p:nvPr>
          </p:nvSpPr>
          <p:spPr>
            <a:xfrm>
              <a:off x="3907686" y="3616323"/>
              <a:ext cx="92127" cy="249926"/>
            </a:xfrm>
            <a:custGeom>
              <a:avLst/>
              <a:gdLst/>
              <a:ahLst/>
              <a:cxnLst/>
              <a:rect l="0" t="0" r="0" b="0"/>
              <a:pathLst>
                <a:path w="92127" h="249926">
                  <a:moveTo>
                    <a:pt x="3914" y="180977"/>
                  </a:moveTo>
                  <a:lnTo>
                    <a:pt x="3914" y="180977"/>
                  </a:lnTo>
                  <a:lnTo>
                    <a:pt x="3914" y="177606"/>
                  </a:lnTo>
                  <a:lnTo>
                    <a:pt x="19611" y="150534"/>
                  </a:lnTo>
                  <a:lnTo>
                    <a:pt x="38434" y="120451"/>
                  </a:lnTo>
                  <a:lnTo>
                    <a:pt x="53828" y="96221"/>
                  </a:lnTo>
                  <a:lnTo>
                    <a:pt x="70078" y="68989"/>
                  </a:lnTo>
                  <a:lnTo>
                    <a:pt x="81063" y="42304"/>
                  </a:lnTo>
                  <a:lnTo>
                    <a:pt x="89332" y="12889"/>
                  </a:lnTo>
                  <a:lnTo>
                    <a:pt x="92126" y="0"/>
                  </a:lnTo>
                  <a:lnTo>
                    <a:pt x="66625" y="29282"/>
                  </a:lnTo>
                  <a:lnTo>
                    <a:pt x="45191" y="56877"/>
                  </a:lnTo>
                  <a:lnTo>
                    <a:pt x="34960" y="73549"/>
                  </a:lnTo>
                  <a:lnTo>
                    <a:pt x="25317" y="91720"/>
                  </a:lnTo>
                  <a:lnTo>
                    <a:pt x="16066" y="110889"/>
                  </a:lnTo>
                  <a:lnTo>
                    <a:pt x="9899" y="129313"/>
                  </a:lnTo>
                  <a:lnTo>
                    <a:pt x="5787" y="147240"/>
                  </a:lnTo>
                  <a:lnTo>
                    <a:pt x="3046" y="164835"/>
                  </a:lnTo>
                  <a:lnTo>
                    <a:pt x="0" y="193794"/>
                  </a:lnTo>
                  <a:lnTo>
                    <a:pt x="58" y="217012"/>
                  </a:lnTo>
                  <a:lnTo>
                    <a:pt x="4787" y="234387"/>
                  </a:lnTo>
                  <a:lnTo>
                    <a:pt x="9435" y="240573"/>
                  </a:lnTo>
                  <a:lnTo>
                    <a:pt x="22125" y="249327"/>
                  </a:lnTo>
                  <a:lnTo>
                    <a:pt x="40936" y="249925"/>
                  </a:lnTo>
                  <a:lnTo>
                    <a:pt x="73764" y="2444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557"/>
            <p:cNvSpPr/>
            <p:nvPr>
              <p:custDataLst>
                <p:tags r:id="rId59"/>
              </p:custDataLst>
            </p:nvPr>
          </p:nvSpPr>
          <p:spPr>
            <a:xfrm>
              <a:off x="4001399" y="3600450"/>
              <a:ext cx="92721" cy="291873"/>
            </a:xfrm>
            <a:custGeom>
              <a:avLst/>
              <a:gdLst/>
              <a:ahLst/>
              <a:cxnLst/>
              <a:rect l="0" t="0" r="0" b="0"/>
              <a:pathLst>
                <a:path w="92721" h="291873">
                  <a:moveTo>
                    <a:pt x="88001" y="0"/>
                  </a:moveTo>
                  <a:lnTo>
                    <a:pt x="88001" y="0"/>
                  </a:lnTo>
                  <a:lnTo>
                    <a:pt x="75449" y="28248"/>
                  </a:lnTo>
                  <a:lnTo>
                    <a:pt x="62667" y="53477"/>
                  </a:lnTo>
                  <a:lnTo>
                    <a:pt x="49930" y="83505"/>
                  </a:lnTo>
                  <a:lnTo>
                    <a:pt x="43570" y="99414"/>
                  </a:lnTo>
                  <a:lnTo>
                    <a:pt x="37214" y="115665"/>
                  </a:lnTo>
                  <a:lnTo>
                    <a:pt x="25918" y="145951"/>
                  </a:lnTo>
                  <a:lnTo>
                    <a:pt x="18546" y="168819"/>
                  </a:lnTo>
                  <a:lnTo>
                    <a:pt x="13799" y="194189"/>
                  </a:lnTo>
                  <a:lnTo>
                    <a:pt x="14571" y="202723"/>
                  </a:lnTo>
                  <a:lnTo>
                    <a:pt x="15764" y="204998"/>
                  </a:lnTo>
                  <a:lnTo>
                    <a:pt x="18676" y="204399"/>
                  </a:lnTo>
                  <a:lnTo>
                    <a:pt x="27557" y="198088"/>
                  </a:lnTo>
                  <a:lnTo>
                    <a:pt x="46141" y="168062"/>
                  </a:lnTo>
                  <a:lnTo>
                    <a:pt x="72271" y="137111"/>
                  </a:lnTo>
                  <a:lnTo>
                    <a:pt x="76103" y="135151"/>
                  </a:lnTo>
                  <a:lnTo>
                    <a:pt x="79364" y="135257"/>
                  </a:lnTo>
                  <a:lnTo>
                    <a:pt x="82243" y="136738"/>
                  </a:lnTo>
                  <a:lnTo>
                    <a:pt x="87323" y="145909"/>
                  </a:lnTo>
                  <a:lnTo>
                    <a:pt x="91228" y="160804"/>
                  </a:lnTo>
                  <a:lnTo>
                    <a:pt x="92720" y="192284"/>
                  </a:lnTo>
                  <a:lnTo>
                    <a:pt x="90569" y="213635"/>
                  </a:lnTo>
                  <a:lnTo>
                    <a:pt x="81616" y="236766"/>
                  </a:lnTo>
                  <a:lnTo>
                    <a:pt x="67524" y="259040"/>
                  </a:lnTo>
                  <a:lnTo>
                    <a:pt x="41169" y="282070"/>
                  </a:lnTo>
                  <a:lnTo>
                    <a:pt x="26264" y="290699"/>
                  </a:lnTo>
                  <a:lnTo>
                    <a:pt x="20032" y="291872"/>
                  </a:lnTo>
                  <a:lnTo>
                    <a:pt x="14466" y="291242"/>
                  </a:lnTo>
                  <a:lnTo>
                    <a:pt x="9345" y="289412"/>
                  </a:lnTo>
                  <a:lnTo>
                    <a:pt x="5930" y="284663"/>
                  </a:lnTo>
                  <a:lnTo>
                    <a:pt x="1125" y="261831"/>
                  </a:lnTo>
                  <a:lnTo>
                    <a:pt x="0" y="245251"/>
                  </a:lnTo>
                  <a:lnTo>
                    <a:pt x="1818" y="238289"/>
                  </a:lnTo>
                  <a:lnTo>
                    <a:pt x="1815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558"/>
            <p:cNvSpPr/>
            <p:nvPr>
              <p:custDataLst>
                <p:tags r:id="rId60"/>
              </p:custDataLst>
            </p:nvPr>
          </p:nvSpPr>
          <p:spPr>
            <a:xfrm>
              <a:off x="4114362" y="3756448"/>
              <a:ext cx="102039" cy="91653"/>
            </a:xfrm>
            <a:custGeom>
              <a:avLst/>
              <a:gdLst/>
              <a:ahLst/>
              <a:cxnLst/>
              <a:rect l="0" t="0" r="0" b="0"/>
              <a:pathLst>
                <a:path w="102039" h="91653">
                  <a:moveTo>
                    <a:pt x="76638" y="9102"/>
                  </a:moveTo>
                  <a:lnTo>
                    <a:pt x="76638" y="9102"/>
                  </a:lnTo>
                  <a:lnTo>
                    <a:pt x="67800" y="264"/>
                  </a:lnTo>
                  <a:lnTo>
                    <a:pt x="58129" y="0"/>
                  </a:lnTo>
                  <a:lnTo>
                    <a:pt x="51598" y="917"/>
                  </a:lnTo>
                  <a:lnTo>
                    <a:pt x="38698" y="7581"/>
                  </a:lnTo>
                  <a:lnTo>
                    <a:pt x="13170" y="32477"/>
                  </a:lnTo>
                  <a:lnTo>
                    <a:pt x="840" y="56323"/>
                  </a:lnTo>
                  <a:lnTo>
                    <a:pt x="0" y="62455"/>
                  </a:lnTo>
                  <a:lnTo>
                    <a:pt x="852" y="67248"/>
                  </a:lnTo>
                  <a:lnTo>
                    <a:pt x="2830" y="71149"/>
                  </a:lnTo>
                  <a:lnTo>
                    <a:pt x="6266" y="73750"/>
                  </a:lnTo>
                  <a:lnTo>
                    <a:pt x="15729" y="76640"/>
                  </a:lnTo>
                  <a:lnTo>
                    <a:pt x="28871" y="74162"/>
                  </a:lnTo>
                  <a:lnTo>
                    <a:pt x="42708" y="67650"/>
                  </a:lnTo>
                  <a:lnTo>
                    <a:pt x="53562" y="57701"/>
                  </a:lnTo>
                  <a:lnTo>
                    <a:pt x="64234" y="40200"/>
                  </a:lnTo>
                  <a:lnTo>
                    <a:pt x="73456" y="12370"/>
                  </a:lnTo>
                  <a:lnTo>
                    <a:pt x="75224" y="3969"/>
                  </a:lnTo>
                  <a:lnTo>
                    <a:pt x="74990" y="2858"/>
                  </a:lnTo>
                  <a:lnTo>
                    <a:pt x="74128" y="3528"/>
                  </a:lnTo>
                  <a:lnTo>
                    <a:pt x="61360" y="28646"/>
                  </a:lnTo>
                  <a:lnTo>
                    <a:pt x="55256" y="51503"/>
                  </a:lnTo>
                  <a:lnTo>
                    <a:pt x="56082" y="65341"/>
                  </a:lnTo>
                  <a:lnTo>
                    <a:pt x="58700" y="70584"/>
                  </a:lnTo>
                  <a:lnTo>
                    <a:pt x="67254" y="78290"/>
                  </a:lnTo>
                  <a:lnTo>
                    <a:pt x="102038" y="916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559"/>
            <p:cNvSpPr/>
            <p:nvPr>
              <p:custDataLst>
                <p:tags r:id="rId61"/>
              </p:custDataLst>
            </p:nvPr>
          </p:nvSpPr>
          <p:spPr>
            <a:xfrm>
              <a:off x="4257073" y="3536950"/>
              <a:ext cx="124428" cy="279401"/>
            </a:xfrm>
            <a:custGeom>
              <a:avLst/>
              <a:gdLst/>
              <a:ahLst/>
              <a:cxnLst/>
              <a:rect l="0" t="0" r="0" b="0"/>
              <a:pathLst>
                <a:path w="124428" h="279401">
                  <a:moveTo>
                    <a:pt x="60927" y="0"/>
                  </a:moveTo>
                  <a:lnTo>
                    <a:pt x="60927" y="0"/>
                  </a:lnTo>
                  <a:lnTo>
                    <a:pt x="57556" y="20226"/>
                  </a:lnTo>
                  <a:lnTo>
                    <a:pt x="52138" y="47089"/>
                  </a:lnTo>
                  <a:lnTo>
                    <a:pt x="48718" y="63143"/>
                  </a:lnTo>
                  <a:lnTo>
                    <a:pt x="44321" y="82312"/>
                  </a:lnTo>
                  <a:lnTo>
                    <a:pt x="39273" y="103558"/>
                  </a:lnTo>
                  <a:lnTo>
                    <a:pt x="33791" y="126188"/>
                  </a:lnTo>
                  <a:lnTo>
                    <a:pt x="28725" y="147626"/>
                  </a:lnTo>
                  <a:lnTo>
                    <a:pt x="23937" y="168267"/>
                  </a:lnTo>
                  <a:lnTo>
                    <a:pt x="19334" y="188378"/>
                  </a:lnTo>
                  <a:lnTo>
                    <a:pt x="14854" y="205313"/>
                  </a:lnTo>
                  <a:lnTo>
                    <a:pt x="6113" y="233537"/>
                  </a:lnTo>
                  <a:lnTo>
                    <a:pt x="0" y="255776"/>
                  </a:lnTo>
                  <a:lnTo>
                    <a:pt x="554" y="258006"/>
                  </a:lnTo>
                  <a:lnTo>
                    <a:pt x="2334" y="258082"/>
                  </a:lnTo>
                  <a:lnTo>
                    <a:pt x="4931" y="256722"/>
                  </a:lnTo>
                  <a:lnTo>
                    <a:pt x="15330" y="241322"/>
                  </a:lnTo>
                  <a:lnTo>
                    <a:pt x="25139" y="221084"/>
                  </a:lnTo>
                  <a:lnTo>
                    <a:pt x="37260" y="197037"/>
                  </a:lnTo>
                  <a:lnTo>
                    <a:pt x="58540" y="165783"/>
                  </a:lnTo>
                  <a:lnTo>
                    <a:pt x="73704" y="148055"/>
                  </a:lnTo>
                  <a:lnTo>
                    <a:pt x="80246" y="143413"/>
                  </a:lnTo>
                  <a:lnTo>
                    <a:pt x="81568" y="143587"/>
                  </a:lnTo>
                  <a:lnTo>
                    <a:pt x="81743" y="145113"/>
                  </a:lnTo>
                  <a:lnTo>
                    <a:pt x="73584" y="171186"/>
                  </a:lnTo>
                  <a:lnTo>
                    <a:pt x="55661" y="201632"/>
                  </a:lnTo>
                  <a:lnTo>
                    <a:pt x="32478" y="232996"/>
                  </a:lnTo>
                  <a:lnTo>
                    <a:pt x="12414" y="263091"/>
                  </a:lnTo>
                  <a:lnTo>
                    <a:pt x="12358" y="263588"/>
                  </a:lnTo>
                  <a:lnTo>
                    <a:pt x="14176" y="262259"/>
                  </a:lnTo>
                  <a:lnTo>
                    <a:pt x="25113" y="231906"/>
                  </a:lnTo>
                  <a:lnTo>
                    <a:pt x="26468" y="229393"/>
                  </a:lnTo>
                  <a:lnTo>
                    <a:pt x="27371" y="228423"/>
                  </a:lnTo>
                  <a:lnTo>
                    <a:pt x="27973" y="228482"/>
                  </a:lnTo>
                  <a:lnTo>
                    <a:pt x="32192" y="235307"/>
                  </a:lnTo>
                  <a:lnTo>
                    <a:pt x="41349" y="258278"/>
                  </a:lnTo>
                  <a:lnTo>
                    <a:pt x="50814" y="266014"/>
                  </a:lnTo>
                  <a:lnTo>
                    <a:pt x="71415" y="274336"/>
                  </a:lnTo>
                  <a:lnTo>
                    <a:pt x="102135" y="277900"/>
                  </a:lnTo>
                  <a:lnTo>
                    <a:pt x="124427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560"/>
            <p:cNvSpPr/>
            <p:nvPr>
              <p:custDataLst>
                <p:tags r:id="rId62"/>
              </p:custDataLst>
            </p:nvPr>
          </p:nvSpPr>
          <p:spPr>
            <a:xfrm>
              <a:off x="4381356" y="3709787"/>
              <a:ext cx="95395" cy="106564"/>
            </a:xfrm>
            <a:custGeom>
              <a:avLst/>
              <a:gdLst/>
              <a:ahLst/>
              <a:cxnLst/>
              <a:rect l="0" t="0" r="0" b="0"/>
              <a:pathLst>
                <a:path w="95395" h="106564">
                  <a:moveTo>
                    <a:pt x="63644" y="30363"/>
                  </a:moveTo>
                  <a:lnTo>
                    <a:pt x="63644" y="30363"/>
                  </a:lnTo>
                  <a:lnTo>
                    <a:pt x="57869" y="11496"/>
                  </a:lnTo>
                  <a:lnTo>
                    <a:pt x="51435" y="1752"/>
                  </a:lnTo>
                  <a:lnTo>
                    <a:pt x="47038" y="0"/>
                  </a:lnTo>
                  <a:lnTo>
                    <a:pt x="41990" y="243"/>
                  </a:lnTo>
                  <a:lnTo>
                    <a:pt x="36508" y="1816"/>
                  </a:lnTo>
                  <a:lnTo>
                    <a:pt x="24772" y="14853"/>
                  </a:lnTo>
                  <a:lnTo>
                    <a:pt x="8147" y="42230"/>
                  </a:lnTo>
                  <a:lnTo>
                    <a:pt x="878" y="59626"/>
                  </a:lnTo>
                  <a:lnTo>
                    <a:pt x="0" y="76765"/>
                  </a:lnTo>
                  <a:lnTo>
                    <a:pt x="1962" y="88146"/>
                  </a:lnTo>
                  <a:lnTo>
                    <a:pt x="3472" y="92168"/>
                  </a:lnTo>
                  <a:lnTo>
                    <a:pt x="10796" y="98519"/>
                  </a:lnTo>
                  <a:lnTo>
                    <a:pt x="15712" y="101200"/>
                  </a:lnTo>
                  <a:lnTo>
                    <a:pt x="24937" y="102298"/>
                  </a:lnTo>
                  <a:lnTo>
                    <a:pt x="29373" y="101603"/>
                  </a:lnTo>
                  <a:lnTo>
                    <a:pt x="38064" y="95186"/>
                  </a:lnTo>
                  <a:lnTo>
                    <a:pt x="51771" y="77191"/>
                  </a:lnTo>
                  <a:lnTo>
                    <a:pt x="55658" y="47452"/>
                  </a:lnTo>
                  <a:lnTo>
                    <a:pt x="56809" y="24216"/>
                  </a:lnTo>
                  <a:lnTo>
                    <a:pt x="55560" y="21326"/>
                  </a:lnTo>
                  <a:lnTo>
                    <a:pt x="53316" y="20810"/>
                  </a:lnTo>
                  <a:lnTo>
                    <a:pt x="50408" y="21878"/>
                  </a:lnTo>
                  <a:lnTo>
                    <a:pt x="48471" y="25412"/>
                  </a:lnTo>
                  <a:lnTo>
                    <a:pt x="45104" y="55808"/>
                  </a:lnTo>
                  <a:lnTo>
                    <a:pt x="48116" y="74826"/>
                  </a:lnTo>
                  <a:lnTo>
                    <a:pt x="57213" y="85638"/>
                  </a:lnTo>
                  <a:lnTo>
                    <a:pt x="86917" y="102658"/>
                  </a:lnTo>
                  <a:lnTo>
                    <a:pt x="95394" y="1065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561"/>
            <p:cNvSpPr/>
            <p:nvPr>
              <p:custDataLst>
                <p:tags r:id="rId63"/>
              </p:custDataLst>
            </p:nvPr>
          </p:nvSpPr>
          <p:spPr>
            <a:xfrm>
              <a:off x="4387850" y="3693757"/>
              <a:ext cx="139701" cy="135539"/>
            </a:xfrm>
            <a:custGeom>
              <a:avLst/>
              <a:gdLst/>
              <a:ahLst/>
              <a:cxnLst/>
              <a:rect l="0" t="0" r="0" b="0"/>
              <a:pathLst>
                <a:path w="139701" h="135539">
                  <a:moveTo>
                    <a:pt x="0" y="59093"/>
                  </a:moveTo>
                  <a:lnTo>
                    <a:pt x="0" y="59093"/>
                  </a:lnTo>
                  <a:lnTo>
                    <a:pt x="0" y="62464"/>
                  </a:lnTo>
                  <a:lnTo>
                    <a:pt x="706" y="63457"/>
                  </a:lnTo>
                  <a:lnTo>
                    <a:pt x="1882" y="64119"/>
                  </a:lnTo>
                  <a:lnTo>
                    <a:pt x="7186" y="64855"/>
                  </a:lnTo>
                  <a:lnTo>
                    <a:pt x="33588" y="63445"/>
                  </a:lnTo>
                  <a:lnTo>
                    <a:pt x="55813" y="56620"/>
                  </a:lnTo>
                  <a:lnTo>
                    <a:pt x="75804" y="43778"/>
                  </a:lnTo>
                  <a:lnTo>
                    <a:pt x="98151" y="23847"/>
                  </a:lnTo>
                  <a:lnTo>
                    <a:pt x="103595" y="14971"/>
                  </a:lnTo>
                  <a:lnTo>
                    <a:pt x="105046" y="10628"/>
                  </a:lnTo>
                  <a:lnTo>
                    <a:pt x="104603" y="7028"/>
                  </a:lnTo>
                  <a:lnTo>
                    <a:pt x="102897" y="3921"/>
                  </a:lnTo>
                  <a:lnTo>
                    <a:pt x="100348" y="1145"/>
                  </a:lnTo>
                  <a:lnTo>
                    <a:pt x="95826" y="0"/>
                  </a:lnTo>
                  <a:lnTo>
                    <a:pt x="83277" y="609"/>
                  </a:lnTo>
                  <a:lnTo>
                    <a:pt x="56973" y="15031"/>
                  </a:lnTo>
                  <a:lnTo>
                    <a:pt x="37081" y="35042"/>
                  </a:lnTo>
                  <a:lnTo>
                    <a:pt x="18597" y="58987"/>
                  </a:lnTo>
                  <a:lnTo>
                    <a:pt x="5678" y="81389"/>
                  </a:lnTo>
                  <a:lnTo>
                    <a:pt x="877" y="99341"/>
                  </a:lnTo>
                  <a:lnTo>
                    <a:pt x="585" y="107092"/>
                  </a:lnTo>
                  <a:lnTo>
                    <a:pt x="2506" y="113670"/>
                  </a:lnTo>
                  <a:lnTo>
                    <a:pt x="10286" y="124742"/>
                  </a:lnTo>
                  <a:lnTo>
                    <a:pt x="26444" y="132485"/>
                  </a:lnTo>
                  <a:lnTo>
                    <a:pt x="36679" y="135538"/>
                  </a:lnTo>
                  <a:lnTo>
                    <a:pt x="59341" y="133285"/>
                  </a:lnTo>
                  <a:lnTo>
                    <a:pt x="82113" y="126639"/>
                  </a:lnTo>
                  <a:lnTo>
                    <a:pt x="109388" y="119637"/>
                  </a:lnTo>
                  <a:lnTo>
                    <a:pt x="130080" y="115032"/>
                  </a:lnTo>
                  <a:lnTo>
                    <a:pt x="139700" y="1098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562"/>
            <p:cNvSpPr/>
            <p:nvPr>
              <p:custDataLst>
                <p:tags r:id="rId64"/>
              </p:custDataLst>
            </p:nvPr>
          </p:nvSpPr>
          <p:spPr>
            <a:xfrm>
              <a:off x="4559355" y="3537044"/>
              <a:ext cx="145996" cy="295728"/>
            </a:xfrm>
            <a:custGeom>
              <a:avLst/>
              <a:gdLst/>
              <a:ahLst/>
              <a:cxnLst/>
              <a:rect l="0" t="0" r="0" b="0"/>
              <a:pathLst>
                <a:path w="145996" h="295728">
                  <a:moveTo>
                    <a:pt x="145995" y="38006"/>
                  </a:moveTo>
                  <a:lnTo>
                    <a:pt x="145995" y="38006"/>
                  </a:lnTo>
                  <a:lnTo>
                    <a:pt x="139253" y="21151"/>
                  </a:lnTo>
                  <a:lnTo>
                    <a:pt x="128417" y="9113"/>
                  </a:lnTo>
                  <a:lnTo>
                    <a:pt x="121577" y="3927"/>
                  </a:lnTo>
                  <a:lnTo>
                    <a:pt x="106450" y="47"/>
                  </a:lnTo>
                  <a:lnTo>
                    <a:pt x="98465" y="0"/>
                  </a:lnTo>
                  <a:lnTo>
                    <a:pt x="76423" y="11236"/>
                  </a:lnTo>
                  <a:lnTo>
                    <a:pt x="51574" y="33164"/>
                  </a:lnTo>
                  <a:lnTo>
                    <a:pt x="40009" y="48889"/>
                  </a:lnTo>
                  <a:lnTo>
                    <a:pt x="28771" y="66428"/>
                  </a:lnTo>
                  <a:lnTo>
                    <a:pt x="19868" y="86587"/>
                  </a:lnTo>
                  <a:lnTo>
                    <a:pt x="12521" y="108494"/>
                  </a:lnTo>
                  <a:lnTo>
                    <a:pt x="6212" y="131564"/>
                  </a:lnTo>
                  <a:lnTo>
                    <a:pt x="2712" y="153295"/>
                  </a:lnTo>
                  <a:lnTo>
                    <a:pt x="1084" y="174132"/>
                  </a:lnTo>
                  <a:lnTo>
                    <a:pt x="704" y="194373"/>
                  </a:lnTo>
                  <a:lnTo>
                    <a:pt x="1862" y="211395"/>
                  </a:lnTo>
                  <a:lnTo>
                    <a:pt x="6912" y="239716"/>
                  </a:lnTo>
                  <a:lnTo>
                    <a:pt x="11979" y="262181"/>
                  </a:lnTo>
                  <a:lnTo>
                    <a:pt x="18797" y="285050"/>
                  </a:lnTo>
                  <a:lnTo>
                    <a:pt x="24052" y="295727"/>
                  </a:lnTo>
                  <a:lnTo>
                    <a:pt x="20020" y="285581"/>
                  </a:lnTo>
                  <a:lnTo>
                    <a:pt x="13733" y="260626"/>
                  </a:lnTo>
                  <a:lnTo>
                    <a:pt x="7014" y="238548"/>
                  </a:lnTo>
                  <a:lnTo>
                    <a:pt x="2039" y="209061"/>
                  </a:lnTo>
                  <a:lnTo>
                    <a:pt x="0" y="178714"/>
                  </a:lnTo>
                  <a:lnTo>
                    <a:pt x="1851" y="180035"/>
                  </a:lnTo>
                  <a:lnTo>
                    <a:pt x="8741" y="184746"/>
                  </a:lnTo>
                  <a:lnTo>
                    <a:pt x="33559" y="194730"/>
                  </a:lnTo>
                  <a:lnTo>
                    <a:pt x="63445" y="203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563"/>
            <p:cNvSpPr/>
            <p:nvPr>
              <p:custDataLst>
                <p:tags r:id="rId65"/>
              </p:custDataLst>
            </p:nvPr>
          </p:nvSpPr>
          <p:spPr>
            <a:xfrm>
              <a:off x="4692989" y="3778250"/>
              <a:ext cx="12362" cy="6351"/>
            </a:xfrm>
            <a:custGeom>
              <a:avLst/>
              <a:gdLst/>
              <a:ahLst/>
              <a:cxnLst/>
              <a:rect l="0" t="0" r="0" b="0"/>
              <a:pathLst>
                <a:path w="12362" h="6351">
                  <a:moveTo>
                    <a:pt x="12361" y="0"/>
                  </a:moveTo>
                  <a:lnTo>
                    <a:pt x="12361" y="0"/>
                  </a:lnTo>
                  <a:lnTo>
                    <a:pt x="0" y="0"/>
                  </a:lnTo>
                  <a:lnTo>
                    <a:pt x="601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564"/>
            <p:cNvSpPr/>
            <p:nvPr>
              <p:custDataLst>
                <p:tags r:id="rId66"/>
              </p:custDataLst>
            </p:nvPr>
          </p:nvSpPr>
          <p:spPr>
            <a:xfrm>
              <a:off x="4857750" y="3536950"/>
              <a:ext cx="31751" cy="203196"/>
            </a:xfrm>
            <a:custGeom>
              <a:avLst/>
              <a:gdLst/>
              <a:ahLst/>
              <a:cxnLst/>
              <a:rect l="0" t="0" r="0" b="0"/>
              <a:pathLst>
                <a:path w="31751" h="203196">
                  <a:moveTo>
                    <a:pt x="31750" y="0"/>
                  </a:moveTo>
                  <a:lnTo>
                    <a:pt x="31750" y="0"/>
                  </a:lnTo>
                  <a:lnTo>
                    <a:pt x="31750" y="6742"/>
                  </a:lnTo>
                  <a:lnTo>
                    <a:pt x="21637" y="34531"/>
                  </a:lnTo>
                  <a:lnTo>
                    <a:pt x="12909" y="58386"/>
                  </a:lnTo>
                  <a:lnTo>
                    <a:pt x="5737" y="83805"/>
                  </a:lnTo>
                  <a:lnTo>
                    <a:pt x="2550" y="111565"/>
                  </a:lnTo>
                  <a:lnTo>
                    <a:pt x="1133" y="134722"/>
                  </a:lnTo>
                  <a:lnTo>
                    <a:pt x="336" y="161744"/>
                  </a:lnTo>
                  <a:lnTo>
                    <a:pt x="29" y="190972"/>
                  </a:lnTo>
                  <a:lnTo>
                    <a:pt x="0" y="203195"/>
                  </a:lnTo>
                  <a:lnTo>
                    <a:pt x="0" y="199827"/>
                  </a:lnTo>
                  <a:lnTo>
                    <a:pt x="1882" y="196292"/>
                  </a:lnTo>
                  <a:lnTo>
                    <a:pt x="635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565"/>
            <p:cNvSpPr/>
            <p:nvPr>
              <p:custDataLst>
                <p:tags r:id="rId67"/>
              </p:custDataLst>
            </p:nvPr>
          </p:nvSpPr>
          <p:spPr>
            <a:xfrm>
              <a:off x="4853310" y="3647592"/>
              <a:ext cx="245741" cy="98909"/>
            </a:xfrm>
            <a:custGeom>
              <a:avLst/>
              <a:gdLst/>
              <a:ahLst/>
              <a:cxnLst/>
              <a:rect l="0" t="0" r="0" b="0"/>
              <a:pathLst>
                <a:path w="245741" h="98909">
                  <a:moveTo>
                    <a:pt x="99690" y="3658"/>
                  </a:moveTo>
                  <a:lnTo>
                    <a:pt x="99690" y="3658"/>
                  </a:lnTo>
                  <a:lnTo>
                    <a:pt x="96319" y="287"/>
                  </a:lnTo>
                  <a:lnTo>
                    <a:pt x="93915" y="0"/>
                  </a:lnTo>
                  <a:lnTo>
                    <a:pt x="83789" y="2966"/>
                  </a:lnTo>
                  <a:lnTo>
                    <a:pt x="53295" y="18323"/>
                  </a:lnTo>
                  <a:lnTo>
                    <a:pt x="21996" y="43812"/>
                  </a:lnTo>
                  <a:lnTo>
                    <a:pt x="2388" y="63639"/>
                  </a:lnTo>
                  <a:lnTo>
                    <a:pt x="0" y="68652"/>
                  </a:lnTo>
                  <a:lnTo>
                    <a:pt x="69" y="70270"/>
                  </a:lnTo>
                  <a:lnTo>
                    <a:pt x="820" y="71350"/>
                  </a:lnTo>
                  <a:lnTo>
                    <a:pt x="2027" y="72069"/>
                  </a:lnTo>
                  <a:lnTo>
                    <a:pt x="3537" y="71843"/>
                  </a:lnTo>
                  <a:lnTo>
                    <a:pt x="9739" y="68859"/>
                  </a:lnTo>
                  <a:lnTo>
                    <a:pt x="28142" y="67382"/>
                  </a:lnTo>
                  <a:lnTo>
                    <a:pt x="57381" y="73638"/>
                  </a:lnTo>
                  <a:lnTo>
                    <a:pt x="70064" y="79112"/>
                  </a:lnTo>
                  <a:lnTo>
                    <a:pt x="82759" y="87947"/>
                  </a:lnTo>
                  <a:lnTo>
                    <a:pt x="113253" y="97845"/>
                  </a:lnTo>
                  <a:lnTo>
                    <a:pt x="131143" y="98906"/>
                  </a:lnTo>
                  <a:lnTo>
                    <a:pt x="122576" y="98908"/>
                  </a:lnTo>
                  <a:lnTo>
                    <a:pt x="121297" y="98202"/>
                  </a:lnTo>
                  <a:lnTo>
                    <a:pt x="120445" y="97026"/>
                  </a:lnTo>
                  <a:lnTo>
                    <a:pt x="119497" y="93839"/>
                  </a:lnTo>
                  <a:lnTo>
                    <a:pt x="119076" y="90070"/>
                  </a:lnTo>
                  <a:lnTo>
                    <a:pt x="125692" y="72901"/>
                  </a:lnTo>
                  <a:lnTo>
                    <a:pt x="139942" y="47210"/>
                  </a:lnTo>
                  <a:lnTo>
                    <a:pt x="164819" y="30027"/>
                  </a:lnTo>
                  <a:lnTo>
                    <a:pt x="179351" y="24876"/>
                  </a:lnTo>
                  <a:lnTo>
                    <a:pt x="189224" y="23351"/>
                  </a:lnTo>
                  <a:lnTo>
                    <a:pt x="194281" y="24875"/>
                  </a:lnTo>
                  <a:lnTo>
                    <a:pt x="207582" y="33717"/>
                  </a:lnTo>
                  <a:lnTo>
                    <a:pt x="219082" y="35309"/>
                  </a:lnTo>
                  <a:lnTo>
                    <a:pt x="225697" y="35399"/>
                  </a:lnTo>
                  <a:lnTo>
                    <a:pt x="245740" y="29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566"/>
            <p:cNvSpPr/>
            <p:nvPr>
              <p:custDataLst>
                <p:tags r:id="rId68"/>
              </p:custDataLst>
            </p:nvPr>
          </p:nvSpPr>
          <p:spPr>
            <a:xfrm>
              <a:off x="5056316" y="3648497"/>
              <a:ext cx="144335" cy="89757"/>
            </a:xfrm>
            <a:custGeom>
              <a:avLst/>
              <a:gdLst/>
              <a:ahLst/>
              <a:cxnLst/>
              <a:rect l="0" t="0" r="0" b="0"/>
              <a:pathLst>
                <a:path w="144335" h="89757">
                  <a:moveTo>
                    <a:pt x="87184" y="9103"/>
                  </a:moveTo>
                  <a:lnTo>
                    <a:pt x="87184" y="9103"/>
                  </a:lnTo>
                  <a:lnTo>
                    <a:pt x="62766" y="265"/>
                  </a:lnTo>
                  <a:lnTo>
                    <a:pt x="51402" y="0"/>
                  </a:lnTo>
                  <a:lnTo>
                    <a:pt x="46396" y="918"/>
                  </a:lnTo>
                  <a:lnTo>
                    <a:pt x="29238" y="12322"/>
                  </a:lnTo>
                  <a:lnTo>
                    <a:pt x="14119" y="32478"/>
                  </a:lnTo>
                  <a:lnTo>
                    <a:pt x="2144" y="58797"/>
                  </a:lnTo>
                  <a:lnTo>
                    <a:pt x="0" y="69054"/>
                  </a:lnTo>
                  <a:lnTo>
                    <a:pt x="1544" y="73765"/>
                  </a:lnTo>
                  <a:lnTo>
                    <a:pt x="8906" y="82762"/>
                  </a:lnTo>
                  <a:lnTo>
                    <a:pt x="19232" y="87701"/>
                  </a:lnTo>
                  <a:lnTo>
                    <a:pt x="24949" y="89018"/>
                  </a:lnTo>
                  <a:lnTo>
                    <a:pt x="30172" y="88486"/>
                  </a:lnTo>
                  <a:lnTo>
                    <a:pt x="39738" y="84130"/>
                  </a:lnTo>
                  <a:lnTo>
                    <a:pt x="53057" y="73745"/>
                  </a:lnTo>
                  <a:lnTo>
                    <a:pt x="62569" y="58360"/>
                  </a:lnTo>
                  <a:lnTo>
                    <a:pt x="74078" y="29228"/>
                  </a:lnTo>
                  <a:lnTo>
                    <a:pt x="70993" y="31842"/>
                  </a:lnTo>
                  <a:lnTo>
                    <a:pt x="59971" y="48480"/>
                  </a:lnTo>
                  <a:lnTo>
                    <a:pt x="57450" y="57413"/>
                  </a:lnTo>
                  <a:lnTo>
                    <a:pt x="59403" y="73747"/>
                  </a:lnTo>
                  <a:lnTo>
                    <a:pt x="64488" y="82048"/>
                  </a:lnTo>
                  <a:lnTo>
                    <a:pt x="67820" y="85250"/>
                  </a:lnTo>
                  <a:lnTo>
                    <a:pt x="77167" y="88807"/>
                  </a:lnTo>
                  <a:lnTo>
                    <a:pt x="82623" y="89756"/>
                  </a:lnTo>
                  <a:lnTo>
                    <a:pt x="98092" y="85165"/>
                  </a:lnTo>
                  <a:lnTo>
                    <a:pt x="115316" y="75364"/>
                  </a:lnTo>
                  <a:lnTo>
                    <a:pt x="144334" y="472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567"/>
            <p:cNvSpPr/>
            <p:nvPr>
              <p:custDataLst>
                <p:tags r:id="rId69"/>
              </p:custDataLst>
            </p:nvPr>
          </p:nvSpPr>
          <p:spPr>
            <a:xfrm>
              <a:off x="5189194" y="3536950"/>
              <a:ext cx="94007" cy="174705"/>
            </a:xfrm>
            <a:custGeom>
              <a:avLst/>
              <a:gdLst/>
              <a:ahLst/>
              <a:cxnLst/>
              <a:rect l="0" t="0" r="0" b="0"/>
              <a:pathLst>
                <a:path w="94007" h="174705">
                  <a:moveTo>
                    <a:pt x="94006" y="0"/>
                  </a:moveTo>
                  <a:lnTo>
                    <a:pt x="94006" y="0"/>
                  </a:lnTo>
                  <a:lnTo>
                    <a:pt x="66217" y="15580"/>
                  </a:lnTo>
                  <a:lnTo>
                    <a:pt x="41008" y="35975"/>
                  </a:lnTo>
                  <a:lnTo>
                    <a:pt x="22407" y="63262"/>
                  </a:lnTo>
                  <a:lnTo>
                    <a:pt x="7959" y="93690"/>
                  </a:lnTo>
                  <a:lnTo>
                    <a:pt x="1483" y="125048"/>
                  </a:lnTo>
                  <a:lnTo>
                    <a:pt x="0" y="156404"/>
                  </a:lnTo>
                  <a:lnTo>
                    <a:pt x="2367" y="167350"/>
                  </a:lnTo>
                  <a:lnTo>
                    <a:pt x="5770" y="173155"/>
                  </a:lnTo>
                  <a:lnTo>
                    <a:pt x="7666" y="174704"/>
                  </a:lnTo>
                  <a:lnTo>
                    <a:pt x="9634" y="174325"/>
                  </a:lnTo>
                  <a:lnTo>
                    <a:pt x="17806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568"/>
            <p:cNvSpPr/>
            <p:nvPr>
              <p:custDataLst>
                <p:tags r:id="rId70"/>
              </p:custDataLst>
            </p:nvPr>
          </p:nvSpPr>
          <p:spPr>
            <a:xfrm>
              <a:off x="5242049" y="3526015"/>
              <a:ext cx="76561" cy="189139"/>
            </a:xfrm>
            <a:custGeom>
              <a:avLst/>
              <a:gdLst/>
              <a:ahLst/>
              <a:cxnLst/>
              <a:rect l="0" t="0" r="0" b="0"/>
              <a:pathLst>
                <a:path w="76561" h="189139">
                  <a:moveTo>
                    <a:pt x="72901" y="10935"/>
                  </a:moveTo>
                  <a:lnTo>
                    <a:pt x="72901" y="10935"/>
                  </a:lnTo>
                  <a:lnTo>
                    <a:pt x="76272" y="4193"/>
                  </a:lnTo>
                  <a:lnTo>
                    <a:pt x="76560" y="2207"/>
                  </a:lnTo>
                  <a:lnTo>
                    <a:pt x="76046" y="883"/>
                  </a:lnTo>
                  <a:lnTo>
                    <a:pt x="74997" y="0"/>
                  </a:lnTo>
                  <a:lnTo>
                    <a:pt x="70070" y="6545"/>
                  </a:lnTo>
                  <a:lnTo>
                    <a:pt x="57481" y="31742"/>
                  </a:lnTo>
                  <a:lnTo>
                    <a:pt x="46292" y="57577"/>
                  </a:lnTo>
                  <a:lnTo>
                    <a:pt x="34264" y="87874"/>
                  </a:lnTo>
                  <a:lnTo>
                    <a:pt x="25626" y="118273"/>
                  </a:lnTo>
                  <a:lnTo>
                    <a:pt x="20140" y="146129"/>
                  </a:lnTo>
                  <a:lnTo>
                    <a:pt x="16346" y="175562"/>
                  </a:lnTo>
                  <a:lnTo>
                    <a:pt x="11772" y="188281"/>
                  </a:lnTo>
                  <a:lnTo>
                    <a:pt x="10982" y="189138"/>
                  </a:lnTo>
                  <a:lnTo>
                    <a:pt x="10455" y="189004"/>
                  </a:lnTo>
                  <a:lnTo>
                    <a:pt x="7658" y="161141"/>
                  </a:lnTo>
                  <a:lnTo>
                    <a:pt x="0" y="131557"/>
                  </a:lnTo>
                  <a:lnTo>
                    <a:pt x="1224" y="124987"/>
                  </a:lnTo>
                  <a:lnTo>
                    <a:pt x="2539" y="122953"/>
                  </a:lnTo>
                  <a:lnTo>
                    <a:pt x="4120" y="121597"/>
                  </a:lnTo>
                  <a:lnTo>
                    <a:pt x="5881" y="120693"/>
                  </a:lnTo>
                  <a:lnTo>
                    <a:pt x="11599" y="121570"/>
                  </a:lnTo>
                  <a:lnTo>
                    <a:pt x="19550" y="123606"/>
                  </a:lnTo>
                  <a:lnTo>
                    <a:pt x="40020" y="126795"/>
                  </a:lnTo>
                  <a:lnTo>
                    <a:pt x="53851" y="131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" name="SMARTInkShape-Group124"/>
          <p:cNvGrpSpPr/>
          <p:nvPr/>
        </p:nvGrpSpPr>
        <p:grpSpPr>
          <a:xfrm>
            <a:off x="4103008" y="3971729"/>
            <a:ext cx="926193" cy="441706"/>
            <a:chOff x="4103008" y="3971729"/>
            <a:chExt cx="926193" cy="441706"/>
          </a:xfrm>
        </p:grpSpPr>
        <p:sp>
          <p:nvSpPr>
            <p:cNvPr id="105" name="SMARTInkShape-569"/>
            <p:cNvSpPr/>
            <p:nvPr>
              <p:custDataLst>
                <p:tags r:id="rId46"/>
              </p:custDataLst>
            </p:nvPr>
          </p:nvSpPr>
          <p:spPr>
            <a:xfrm>
              <a:off x="4103008" y="4057574"/>
              <a:ext cx="284843" cy="223973"/>
            </a:xfrm>
            <a:custGeom>
              <a:avLst/>
              <a:gdLst/>
              <a:ahLst/>
              <a:cxnLst/>
              <a:rect l="0" t="0" r="0" b="0"/>
              <a:pathLst>
                <a:path w="284843" h="223973">
                  <a:moveTo>
                    <a:pt x="145142" y="44526"/>
                  </a:moveTo>
                  <a:lnTo>
                    <a:pt x="145142" y="44526"/>
                  </a:lnTo>
                  <a:lnTo>
                    <a:pt x="127466" y="14640"/>
                  </a:lnTo>
                  <a:lnTo>
                    <a:pt x="115649" y="4667"/>
                  </a:lnTo>
                  <a:lnTo>
                    <a:pt x="108547" y="1020"/>
                  </a:lnTo>
                  <a:lnTo>
                    <a:pt x="100990" y="0"/>
                  </a:lnTo>
                  <a:lnTo>
                    <a:pt x="85067" y="2629"/>
                  </a:lnTo>
                  <a:lnTo>
                    <a:pt x="66701" y="19790"/>
                  </a:lnTo>
                  <a:lnTo>
                    <a:pt x="46779" y="47644"/>
                  </a:lnTo>
                  <a:lnTo>
                    <a:pt x="36528" y="64949"/>
                  </a:lnTo>
                  <a:lnTo>
                    <a:pt x="26166" y="83541"/>
                  </a:lnTo>
                  <a:lnTo>
                    <a:pt x="17847" y="102286"/>
                  </a:lnTo>
                  <a:lnTo>
                    <a:pt x="10890" y="121133"/>
                  </a:lnTo>
                  <a:lnTo>
                    <a:pt x="4840" y="140047"/>
                  </a:lnTo>
                  <a:lnTo>
                    <a:pt x="0" y="170471"/>
                  </a:lnTo>
                  <a:lnTo>
                    <a:pt x="201" y="194340"/>
                  </a:lnTo>
                  <a:lnTo>
                    <a:pt x="4613" y="223736"/>
                  </a:lnTo>
                  <a:lnTo>
                    <a:pt x="5594" y="223972"/>
                  </a:lnTo>
                  <a:lnTo>
                    <a:pt x="8567" y="220470"/>
                  </a:lnTo>
                  <a:lnTo>
                    <a:pt x="15519" y="192927"/>
                  </a:lnTo>
                  <a:lnTo>
                    <a:pt x="16659" y="172928"/>
                  </a:lnTo>
                  <a:lnTo>
                    <a:pt x="12573" y="152077"/>
                  </a:lnTo>
                  <a:lnTo>
                    <a:pt x="14021" y="146890"/>
                  </a:lnTo>
                  <a:lnTo>
                    <a:pt x="15394" y="144518"/>
                  </a:lnTo>
                  <a:lnTo>
                    <a:pt x="27441" y="134439"/>
                  </a:lnTo>
                  <a:lnTo>
                    <a:pt x="51158" y="125887"/>
                  </a:lnTo>
                  <a:lnTo>
                    <a:pt x="77157" y="122255"/>
                  </a:lnTo>
                  <a:lnTo>
                    <a:pt x="102734" y="127921"/>
                  </a:lnTo>
                  <a:lnTo>
                    <a:pt x="128186" y="141908"/>
                  </a:lnTo>
                  <a:lnTo>
                    <a:pt x="146860" y="159458"/>
                  </a:lnTo>
                  <a:lnTo>
                    <a:pt x="157959" y="178063"/>
                  </a:lnTo>
                  <a:lnTo>
                    <a:pt x="159540" y="188778"/>
                  </a:lnTo>
                  <a:lnTo>
                    <a:pt x="157891" y="197538"/>
                  </a:lnTo>
                  <a:lnTo>
                    <a:pt x="152474" y="207895"/>
                  </a:lnTo>
                  <a:lnTo>
                    <a:pt x="148412" y="199000"/>
                  </a:lnTo>
                  <a:lnTo>
                    <a:pt x="145082" y="171962"/>
                  </a:lnTo>
                  <a:lnTo>
                    <a:pt x="139760" y="141201"/>
                  </a:lnTo>
                  <a:lnTo>
                    <a:pt x="139079" y="135730"/>
                  </a:lnTo>
                  <a:lnTo>
                    <a:pt x="139689" y="134962"/>
                  </a:lnTo>
                  <a:lnTo>
                    <a:pt x="142248" y="134109"/>
                  </a:lnTo>
                  <a:lnTo>
                    <a:pt x="171403" y="138953"/>
                  </a:lnTo>
                  <a:lnTo>
                    <a:pt x="200524" y="146575"/>
                  </a:lnTo>
                  <a:lnTo>
                    <a:pt x="214468" y="150728"/>
                  </a:lnTo>
                  <a:lnTo>
                    <a:pt x="231822" y="152130"/>
                  </a:lnTo>
                  <a:lnTo>
                    <a:pt x="247966" y="145631"/>
                  </a:lnTo>
                  <a:lnTo>
                    <a:pt x="272740" y="129355"/>
                  </a:lnTo>
                  <a:lnTo>
                    <a:pt x="274657" y="130712"/>
                  </a:lnTo>
                  <a:lnTo>
                    <a:pt x="276788" y="137864"/>
                  </a:lnTo>
                  <a:lnTo>
                    <a:pt x="278267" y="165760"/>
                  </a:lnTo>
                  <a:lnTo>
                    <a:pt x="278463" y="195592"/>
                  </a:lnTo>
                  <a:lnTo>
                    <a:pt x="278479" y="202918"/>
                  </a:lnTo>
                  <a:lnTo>
                    <a:pt x="279189" y="205154"/>
                  </a:lnTo>
                  <a:lnTo>
                    <a:pt x="280367" y="206644"/>
                  </a:lnTo>
                  <a:lnTo>
                    <a:pt x="281859" y="207639"/>
                  </a:lnTo>
                  <a:lnTo>
                    <a:pt x="282853" y="206890"/>
                  </a:lnTo>
                  <a:lnTo>
                    <a:pt x="284842" y="1969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570"/>
            <p:cNvSpPr/>
            <p:nvPr>
              <p:custDataLst>
                <p:tags r:id="rId47"/>
              </p:custDataLst>
            </p:nvPr>
          </p:nvSpPr>
          <p:spPr>
            <a:xfrm>
              <a:off x="4368800" y="40894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571"/>
            <p:cNvSpPr/>
            <p:nvPr>
              <p:custDataLst>
                <p:tags r:id="rId48"/>
              </p:custDataLst>
            </p:nvPr>
          </p:nvSpPr>
          <p:spPr>
            <a:xfrm>
              <a:off x="4476891" y="3971729"/>
              <a:ext cx="120510" cy="287510"/>
            </a:xfrm>
            <a:custGeom>
              <a:avLst/>
              <a:gdLst/>
              <a:ahLst/>
              <a:cxnLst/>
              <a:rect l="0" t="0" r="0" b="0"/>
              <a:pathLst>
                <a:path w="120510" h="287510">
                  <a:moveTo>
                    <a:pt x="50659" y="3371"/>
                  </a:moveTo>
                  <a:lnTo>
                    <a:pt x="50659" y="3371"/>
                  </a:lnTo>
                  <a:lnTo>
                    <a:pt x="47288" y="0"/>
                  </a:lnTo>
                  <a:lnTo>
                    <a:pt x="46295" y="418"/>
                  </a:lnTo>
                  <a:lnTo>
                    <a:pt x="37828" y="31814"/>
                  </a:lnTo>
                  <a:lnTo>
                    <a:pt x="30611" y="63049"/>
                  </a:lnTo>
                  <a:lnTo>
                    <a:pt x="26710" y="81257"/>
                  </a:lnTo>
                  <a:lnTo>
                    <a:pt x="22699" y="99745"/>
                  </a:lnTo>
                  <a:lnTo>
                    <a:pt x="18613" y="118420"/>
                  </a:lnTo>
                  <a:lnTo>
                    <a:pt x="14479" y="137221"/>
                  </a:lnTo>
                  <a:lnTo>
                    <a:pt x="11016" y="153987"/>
                  </a:lnTo>
                  <a:lnTo>
                    <a:pt x="5289" y="183906"/>
                  </a:lnTo>
                  <a:lnTo>
                    <a:pt x="2272" y="207552"/>
                  </a:lnTo>
                  <a:lnTo>
                    <a:pt x="177" y="238633"/>
                  </a:lnTo>
                  <a:lnTo>
                    <a:pt x="0" y="241987"/>
                  </a:lnTo>
                  <a:lnTo>
                    <a:pt x="12081" y="214549"/>
                  </a:lnTo>
                  <a:lnTo>
                    <a:pt x="32063" y="184890"/>
                  </a:lnTo>
                  <a:lnTo>
                    <a:pt x="41454" y="176238"/>
                  </a:lnTo>
                  <a:lnTo>
                    <a:pt x="52212" y="171924"/>
                  </a:lnTo>
                  <a:lnTo>
                    <a:pt x="58045" y="170772"/>
                  </a:lnTo>
                  <a:lnTo>
                    <a:pt x="62638" y="171417"/>
                  </a:lnTo>
                  <a:lnTo>
                    <a:pt x="66406" y="173257"/>
                  </a:lnTo>
                  <a:lnTo>
                    <a:pt x="69624" y="175895"/>
                  </a:lnTo>
                  <a:lnTo>
                    <a:pt x="71063" y="181181"/>
                  </a:lnTo>
                  <a:lnTo>
                    <a:pt x="70782" y="196462"/>
                  </a:lnTo>
                  <a:lnTo>
                    <a:pt x="59914" y="221528"/>
                  </a:lnTo>
                  <a:lnTo>
                    <a:pt x="39917" y="246829"/>
                  </a:lnTo>
                  <a:lnTo>
                    <a:pt x="21079" y="273173"/>
                  </a:lnTo>
                  <a:lnTo>
                    <a:pt x="20355" y="272844"/>
                  </a:lnTo>
                  <a:lnTo>
                    <a:pt x="19552" y="268716"/>
                  </a:lnTo>
                  <a:lnTo>
                    <a:pt x="24433" y="244387"/>
                  </a:lnTo>
                  <a:lnTo>
                    <a:pt x="25414" y="242365"/>
                  </a:lnTo>
                  <a:lnTo>
                    <a:pt x="26773" y="241017"/>
                  </a:lnTo>
                  <a:lnTo>
                    <a:pt x="28386" y="240118"/>
                  </a:lnTo>
                  <a:lnTo>
                    <a:pt x="30165" y="240225"/>
                  </a:lnTo>
                  <a:lnTo>
                    <a:pt x="34025" y="242225"/>
                  </a:lnTo>
                  <a:lnTo>
                    <a:pt x="57578" y="270306"/>
                  </a:lnTo>
                  <a:lnTo>
                    <a:pt x="66434" y="277936"/>
                  </a:lnTo>
                  <a:lnTo>
                    <a:pt x="82614" y="285493"/>
                  </a:lnTo>
                  <a:lnTo>
                    <a:pt x="92143" y="287509"/>
                  </a:lnTo>
                  <a:lnTo>
                    <a:pt x="102963" y="284641"/>
                  </a:lnTo>
                  <a:lnTo>
                    <a:pt x="120509" y="276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572"/>
            <p:cNvSpPr/>
            <p:nvPr>
              <p:custDataLst>
                <p:tags r:id="rId49"/>
              </p:custDataLst>
            </p:nvPr>
          </p:nvSpPr>
          <p:spPr>
            <a:xfrm>
              <a:off x="4597400" y="4131368"/>
              <a:ext cx="67059" cy="106494"/>
            </a:xfrm>
            <a:custGeom>
              <a:avLst/>
              <a:gdLst/>
              <a:ahLst/>
              <a:cxnLst/>
              <a:rect l="0" t="0" r="0" b="0"/>
              <a:pathLst>
                <a:path w="67059" h="106494">
                  <a:moveTo>
                    <a:pt x="63500" y="15182"/>
                  </a:moveTo>
                  <a:lnTo>
                    <a:pt x="63500" y="15182"/>
                  </a:lnTo>
                  <a:lnTo>
                    <a:pt x="63500" y="8440"/>
                  </a:lnTo>
                  <a:lnTo>
                    <a:pt x="61618" y="3249"/>
                  </a:lnTo>
                  <a:lnTo>
                    <a:pt x="60129" y="876"/>
                  </a:lnTo>
                  <a:lnTo>
                    <a:pt x="56314" y="0"/>
                  </a:lnTo>
                  <a:lnTo>
                    <a:pt x="44548" y="908"/>
                  </a:lnTo>
                  <a:lnTo>
                    <a:pt x="33675" y="5545"/>
                  </a:lnTo>
                  <a:lnTo>
                    <a:pt x="24845" y="12310"/>
                  </a:lnTo>
                  <a:lnTo>
                    <a:pt x="18568" y="20020"/>
                  </a:lnTo>
                  <a:lnTo>
                    <a:pt x="17318" y="24052"/>
                  </a:lnTo>
                  <a:lnTo>
                    <a:pt x="17810" y="32295"/>
                  </a:lnTo>
                  <a:lnTo>
                    <a:pt x="24143" y="40661"/>
                  </a:lnTo>
                  <a:lnTo>
                    <a:pt x="55715" y="71015"/>
                  </a:lnTo>
                  <a:lnTo>
                    <a:pt x="63568" y="80213"/>
                  </a:lnTo>
                  <a:lnTo>
                    <a:pt x="67058" y="89005"/>
                  </a:lnTo>
                  <a:lnTo>
                    <a:pt x="66577" y="92620"/>
                  </a:lnTo>
                  <a:lnTo>
                    <a:pt x="64846" y="95735"/>
                  </a:lnTo>
                  <a:lnTo>
                    <a:pt x="62281" y="98517"/>
                  </a:lnTo>
                  <a:lnTo>
                    <a:pt x="48558" y="105804"/>
                  </a:lnTo>
                  <a:lnTo>
                    <a:pt x="37103" y="106493"/>
                  </a:lnTo>
                  <a:lnTo>
                    <a:pt x="24957" y="103742"/>
                  </a:lnTo>
                  <a:lnTo>
                    <a:pt x="0" y="913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573"/>
            <p:cNvSpPr/>
            <p:nvPr>
              <p:custDataLst>
                <p:tags r:id="rId50"/>
              </p:custDataLst>
            </p:nvPr>
          </p:nvSpPr>
          <p:spPr>
            <a:xfrm>
              <a:off x="4660900" y="4146550"/>
              <a:ext cx="76201" cy="266885"/>
            </a:xfrm>
            <a:custGeom>
              <a:avLst/>
              <a:gdLst/>
              <a:ahLst/>
              <a:cxnLst/>
              <a:rect l="0" t="0" r="0" b="0"/>
              <a:pathLst>
                <a:path w="76201" h="266885">
                  <a:moveTo>
                    <a:pt x="76200" y="0"/>
                  </a:moveTo>
                  <a:lnTo>
                    <a:pt x="76200" y="0"/>
                  </a:lnTo>
                  <a:lnTo>
                    <a:pt x="72829" y="0"/>
                  </a:lnTo>
                  <a:lnTo>
                    <a:pt x="71174" y="7526"/>
                  </a:lnTo>
                  <a:lnTo>
                    <a:pt x="70242" y="33274"/>
                  </a:lnTo>
                  <a:lnTo>
                    <a:pt x="70024" y="59944"/>
                  </a:lnTo>
                  <a:lnTo>
                    <a:pt x="69966" y="75946"/>
                  </a:lnTo>
                  <a:lnTo>
                    <a:pt x="69928" y="92964"/>
                  </a:lnTo>
                  <a:lnTo>
                    <a:pt x="69196" y="111365"/>
                  </a:lnTo>
                  <a:lnTo>
                    <a:pt x="68003" y="130687"/>
                  </a:lnTo>
                  <a:lnTo>
                    <a:pt x="66502" y="150625"/>
                  </a:lnTo>
                  <a:lnTo>
                    <a:pt x="64090" y="169561"/>
                  </a:lnTo>
                  <a:lnTo>
                    <a:pt x="61071" y="187830"/>
                  </a:lnTo>
                  <a:lnTo>
                    <a:pt x="57648" y="205653"/>
                  </a:lnTo>
                  <a:lnTo>
                    <a:pt x="50081" y="232983"/>
                  </a:lnTo>
                  <a:lnTo>
                    <a:pt x="37095" y="263411"/>
                  </a:lnTo>
                  <a:lnTo>
                    <a:pt x="33903" y="265918"/>
                  </a:lnTo>
                  <a:lnTo>
                    <a:pt x="30363" y="266884"/>
                  </a:lnTo>
                  <a:lnTo>
                    <a:pt x="26592" y="266823"/>
                  </a:lnTo>
                  <a:lnTo>
                    <a:pt x="22667" y="263959"/>
                  </a:lnTo>
                  <a:lnTo>
                    <a:pt x="14543" y="253252"/>
                  </a:lnTo>
                  <a:lnTo>
                    <a:pt x="5407" y="224615"/>
                  </a:lnTo>
                  <a:lnTo>
                    <a:pt x="2403" y="197666"/>
                  </a:lnTo>
                  <a:lnTo>
                    <a:pt x="1068" y="172518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574"/>
            <p:cNvSpPr/>
            <p:nvPr>
              <p:custDataLst>
                <p:tags r:id="rId51"/>
              </p:custDataLst>
            </p:nvPr>
          </p:nvSpPr>
          <p:spPr>
            <a:xfrm>
              <a:off x="4724400" y="4053991"/>
              <a:ext cx="12701" cy="16360"/>
            </a:xfrm>
            <a:custGeom>
              <a:avLst/>
              <a:gdLst/>
              <a:ahLst/>
              <a:cxnLst/>
              <a:rect l="0" t="0" r="0" b="0"/>
              <a:pathLst>
                <a:path w="12701" h="16360">
                  <a:moveTo>
                    <a:pt x="12700" y="3659"/>
                  </a:moveTo>
                  <a:lnTo>
                    <a:pt x="12700" y="3659"/>
                  </a:lnTo>
                  <a:lnTo>
                    <a:pt x="12700" y="288"/>
                  </a:lnTo>
                  <a:lnTo>
                    <a:pt x="11289" y="0"/>
                  </a:lnTo>
                  <a:lnTo>
                    <a:pt x="5958" y="1563"/>
                  </a:lnTo>
                  <a:lnTo>
                    <a:pt x="3972" y="3672"/>
                  </a:lnTo>
                  <a:lnTo>
                    <a:pt x="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575"/>
            <p:cNvSpPr/>
            <p:nvPr>
              <p:custDataLst>
                <p:tags r:id="rId52"/>
              </p:custDataLst>
            </p:nvPr>
          </p:nvSpPr>
          <p:spPr>
            <a:xfrm>
              <a:off x="4777928" y="4115316"/>
              <a:ext cx="71748" cy="101898"/>
            </a:xfrm>
            <a:custGeom>
              <a:avLst/>
              <a:gdLst/>
              <a:ahLst/>
              <a:cxnLst/>
              <a:rect l="0" t="0" r="0" b="0"/>
              <a:pathLst>
                <a:path w="71748" h="101898">
                  <a:moveTo>
                    <a:pt x="48072" y="31234"/>
                  </a:moveTo>
                  <a:lnTo>
                    <a:pt x="48072" y="31234"/>
                  </a:lnTo>
                  <a:lnTo>
                    <a:pt x="48072" y="24492"/>
                  </a:lnTo>
                  <a:lnTo>
                    <a:pt x="46190" y="19301"/>
                  </a:lnTo>
                  <a:lnTo>
                    <a:pt x="44701" y="16928"/>
                  </a:lnTo>
                  <a:lnTo>
                    <a:pt x="42297" y="15347"/>
                  </a:lnTo>
                  <a:lnTo>
                    <a:pt x="35863" y="13590"/>
                  </a:lnTo>
                  <a:lnTo>
                    <a:pt x="31466" y="15943"/>
                  </a:lnTo>
                  <a:lnTo>
                    <a:pt x="15870" y="32740"/>
                  </a:lnTo>
                  <a:lnTo>
                    <a:pt x="3410" y="55591"/>
                  </a:lnTo>
                  <a:lnTo>
                    <a:pt x="0" y="71928"/>
                  </a:lnTo>
                  <a:lnTo>
                    <a:pt x="1207" y="78824"/>
                  </a:lnTo>
                  <a:lnTo>
                    <a:pt x="8193" y="90250"/>
                  </a:lnTo>
                  <a:lnTo>
                    <a:pt x="18354" y="98150"/>
                  </a:lnTo>
                  <a:lnTo>
                    <a:pt x="24027" y="101245"/>
                  </a:lnTo>
                  <a:lnTo>
                    <a:pt x="29925" y="101897"/>
                  </a:lnTo>
                  <a:lnTo>
                    <a:pt x="42124" y="98858"/>
                  </a:lnTo>
                  <a:lnTo>
                    <a:pt x="57520" y="89214"/>
                  </a:lnTo>
                  <a:lnTo>
                    <a:pt x="64736" y="77699"/>
                  </a:lnTo>
                  <a:lnTo>
                    <a:pt x="69589" y="62468"/>
                  </a:lnTo>
                  <a:lnTo>
                    <a:pt x="71747" y="43940"/>
                  </a:lnTo>
                  <a:lnTo>
                    <a:pt x="66219" y="17046"/>
                  </a:lnTo>
                  <a:lnTo>
                    <a:pt x="59429" y="5408"/>
                  </a:lnTo>
                  <a:lnTo>
                    <a:pt x="55644" y="1316"/>
                  </a:lnTo>
                  <a:lnTo>
                    <a:pt x="51003" y="0"/>
                  </a:lnTo>
                  <a:lnTo>
                    <a:pt x="29022" y="58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576"/>
            <p:cNvSpPr/>
            <p:nvPr>
              <p:custDataLst>
                <p:tags r:id="rId53"/>
              </p:custDataLst>
            </p:nvPr>
          </p:nvSpPr>
          <p:spPr>
            <a:xfrm>
              <a:off x="4890125" y="4121150"/>
              <a:ext cx="139076" cy="109067"/>
            </a:xfrm>
            <a:custGeom>
              <a:avLst/>
              <a:gdLst/>
              <a:ahLst/>
              <a:cxnLst/>
              <a:rect l="0" t="0" r="0" b="0"/>
              <a:pathLst>
                <a:path w="139076" h="109067">
                  <a:moveTo>
                    <a:pt x="18425" y="0"/>
                  </a:moveTo>
                  <a:lnTo>
                    <a:pt x="18425" y="0"/>
                  </a:lnTo>
                  <a:lnTo>
                    <a:pt x="4120" y="26515"/>
                  </a:lnTo>
                  <a:lnTo>
                    <a:pt x="0" y="57297"/>
                  </a:lnTo>
                  <a:lnTo>
                    <a:pt x="359" y="68504"/>
                  </a:lnTo>
                  <a:lnTo>
                    <a:pt x="4879" y="80561"/>
                  </a:lnTo>
                  <a:lnTo>
                    <a:pt x="6572" y="79813"/>
                  </a:lnTo>
                  <a:lnTo>
                    <a:pt x="36771" y="51338"/>
                  </a:lnTo>
                  <a:lnTo>
                    <a:pt x="64669" y="24297"/>
                  </a:lnTo>
                  <a:lnTo>
                    <a:pt x="66187" y="23959"/>
                  </a:lnTo>
                  <a:lnTo>
                    <a:pt x="67200" y="24440"/>
                  </a:lnTo>
                  <a:lnTo>
                    <a:pt x="71996" y="35228"/>
                  </a:lnTo>
                  <a:lnTo>
                    <a:pt x="75573" y="62201"/>
                  </a:lnTo>
                  <a:lnTo>
                    <a:pt x="82343" y="88643"/>
                  </a:lnTo>
                  <a:lnTo>
                    <a:pt x="84320" y="95079"/>
                  </a:lnTo>
                  <a:lnTo>
                    <a:pt x="87756" y="100075"/>
                  </a:lnTo>
                  <a:lnTo>
                    <a:pt x="97216" y="107507"/>
                  </a:lnTo>
                  <a:lnTo>
                    <a:pt x="101997" y="109066"/>
                  </a:lnTo>
                  <a:lnTo>
                    <a:pt x="111072" y="108916"/>
                  </a:lnTo>
                  <a:lnTo>
                    <a:pt x="121691" y="102735"/>
                  </a:lnTo>
                  <a:lnTo>
                    <a:pt x="13907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SMARTInkShape-Group125"/>
          <p:cNvGrpSpPr/>
          <p:nvPr/>
        </p:nvGrpSpPr>
        <p:grpSpPr>
          <a:xfrm>
            <a:off x="3200400" y="3375282"/>
            <a:ext cx="330201" cy="1007512"/>
            <a:chOff x="3200400" y="3375282"/>
            <a:chExt cx="330201" cy="1007512"/>
          </a:xfrm>
        </p:grpSpPr>
        <p:sp>
          <p:nvSpPr>
            <p:cNvPr id="114" name="SMARTInkShape-577"/>
            <p:cNvSpPr/>
            <p:nvPr>
              <p:custDataLst>
                <p:tags r:id="rId37"/>
              </p:custDataLst>
            </p:nvPr>
          </p:nvSpPr>
          <p:spPr>
            <a:xfrm>
              <a:off x="3200400" y="3375282"/>
              <a:ext cx="215901" cy="117903"/>
            </a:xfrm>
            <a:custGeom>
              <a:avLst/>
              <a:gdLst/>
              <a:ahLst/>
              <a:cxnLst/>
              <a:rect l="0" t="0" r="0" b="0"/>
              <a:pathLst>
                <a:path w="215901" h="117903">
                  <a:moveTo>
                    <a:pt x="0" y="34668"/>
                  </a:moveTo>
                  <a:lnTo>
                    <a:pt x="0" y="34668"/>
                  </a:lnTo>
                  <a:lnTo>
                    <a:pt x="10126" y="4291"/>
                  </a:lnTo>
                  <a:lnTo>
                    <a:pt x="11556" y="0"/>
                  </a:lnTo>
                  <a:lnTo>
                    <a:pt x="12643" y="267"/>
                  </a:lnTo>
                  <a:lnTo>
                    <a:pt x="15732" y="4327"/>
                  </a:lnTo>
                  <a:lnTo>
                    <a:pt x="18395" y="34345"/>
                  </a:lnTo>
                  <a:lnTo>
                    <a:pt x="18759" y="56397"/>
                  </a:lnTo>
                  <a:lnTo>
                    <a:pt x="18964" y="85870"/>
                  </a:lnTo>
                  <a:lnTo>
                    <a:pt x="22396" y="105735"/>
                  </a:lnTo>
                  <a:lnTo>
                    <a:pt x="27881" y="117187"/>
                  </a:lnTo>
                  <a:lnTo>
                    <a:pt x="29876" y="117902"/>
                  </a:lnTo>
                  <a:lnTo>
                    <a:pt x="31912" y="116969"/>
                  </a:lnTo>
                  <a:lnTo>
                    <a:pt x="43620" y="101960"/>
                  </a:lnTo>
                  <a:lnTo>
                    <a:pt x="55414" y="77968"/>
                  </a:lnTo>
                  <a:lnTo>
                    <a:pt x="71336" y="49100"/>
                  </a:lnTo>
                  <a:lnTo>
                    <a:pt x="84305" y="27962"/>
                  </a:lnTo>
                  <a:lnTo>
                    <a:pt x="85837" y="26670"/>
                  </a:lnTo>
                  <a:lnTo>
                    <a:pt x="86858" y="26514"/>
                  </a:lnTo>
                  <a:lnTo>
                    <a:pt x="87538" y="27115"/>
                  </a:lnTo>
                  <a:lnTo>
                    <a:pt x="92995" y="47653"/>
                  </a:lnTo>
                  <a:lnTo>
                    <a:pt x="94805" y="74706"/>
                  </a:lnTo>
                  <a:lnTo>
                    <a:pt x="95162" y="96905"/>
                  </a:lnTo>
                  <a:lnTo>
                    <a:pt x="95897" y="99442"/>
                  </a:lnTo>
                  <a:lnTo>
                    <a:pt x="97093" y="101134"/>
                  </a:lnTo>
                  <a:lnTo>
                    <a:pt x="98595" y="102262"/>
                  </a:lnTo>
                  <a:lnTo>
                    <a:pt x="105909" y="99752"/>
                  </a:lnTo>
                  <a:lnTo>
                    <a:pt x="116215" y="92522"/>
                  </a:lnTo>
                  <a:lnTo>
                    <a:pt x="141960" y="63003"/>
                  </a:lnTo>
                  <a:lnTo>
                    <a:pt x="162007" y="37419"/>
                  </a:lnTo>
                  <a:lnTo>
                    <a:pt x="171486" y="26013"/>
                  </a:lnTo>
                  <a:lnTo>
                    <a:pt x="175002" y="23959"/>
                  </a:lnTo>
                  <a:lnTo>
                    <a:pt x="178051" y="23295"/>
                  </a:lnTo>
                  <a:lnTo>
                    <a:pt x="180790" y="24264"/>
                  </a:lnTo>
                  <a:lnTo>
                    <a:pt x="185714" y="29103"/>
                  </a:lnTo>
                  <a:lnTo>
                    <a:pt x="186604" y="33075"/>
                  </a:lnTo>
                  <a:lnTo>
                    <a:pt x="184613" y="60694"/>
                  </a:lnTo>
                  <a:lnTo>
                    <a:pt x="184947" y="84886"/>
                  </a:lnTo>
                  <a:lnTo>
                    <a:pt x="187561" y="94852"/>
                  </a:lnTo>
                  <a:lnTo>
                    <a:pt x="192957" y="102103"/>
                  </a:lnTo>
                  <a:lnTo>
                    <a:pt x="196371" y="105025"/>
                  </a:lnTo>
                  <a:lnTo>
                    <a:pt x="200059" y="106267"/>
                  </a:lnTo>
                  <a:lnTo>
                    <a:pt x="215900" y="1045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578"/>
            <p:cNvSpPr/>
            <p:nvPr>
              <p:custDataLst>
                <p:tags r:id="rId38"/>
              </p:custDataLst>
            </p:nvPr>
          </p:nvSpPr>
          <p:spPr>
            <a:xfrm>
              <a:off x="3492500" y="33782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5"/>
                  </a:lnTo>
                  <a:lnTo>
                    <a:pt x="1324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579"/>
            <p:cNvSpPr/>
            <p:nvPr>
              <p:custDataLst>
                <p:tags r:id="rId39"/>
              </p:custDataLst>
            </p:nvPr>
          </p:nvSpPr>
          <p:spPr>
            <a:xfrm>
              <a:off x="3486150" y="3441961"/>
              <a:ext cx="6351" cy="6090"/>
            </a:xfrm>
            <a:custGeom>
              <a:avLst/>
              <a:gdLst/>
              <a:ahLst/>
              <a:cxnLst/>
              <a:rect l="0" t="0" r="0" b="0"/>
              <a:pathLst>
                <a:path w="6351" h="6090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lnTo>
                    <a:pt x="63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580"/>
            <p:cNvSpPr/>
            <p:nvPr>
              <p:custDataLst>
                <p:tags r:id="rId40"/>
              </p:custDataLst>
            </p:nvPr>
          </p:nvSpPr>
          <p:spPr>
            <a:xfrm>
              <a:off x="3258779" y="3725483"/>
              <a:ext cx="138472" cy="222526"/>
            </a:xfrm>
            <a:custGeom>
              <a:avLst/>
              <a:gdLst/>
              <a:ahLst/>
              <a:cxnLst/>
              <a:rect l="0" t="0" r="0" b="0"/>
              <a:pathLst>
                <a:path w="138472" h="222526">
                  <a:moveTo>
                    <a:pt x="49571" y="21017"/>
                  </a:moveTo>
                  <a:lnTo>
                    <a:pt x="49571" y="21017"/>
                  </a:lnTo>
                  <a:lnTo>
                    <a:pt x="39519" y="4058"/>
                  </a:lnTo>
                  <a:lnTo>
                    <a:pt x="38636" y="1244"/>
                  </a:lnTo>
                  <a:lnTo>
                    <a:pt x="37342" y="74"/>
                  </a:lnTo>
                  <a:lnTo>
                    <a:pt x="35774" y="0"/>
                  </a:lnTo>
                  <a:lnTo>
                    <a:pt x="34023" y="655"/>
                  </a:lnTo>
                  <a:lnTo>
                    <a:pt x="28188" y="15062"/>
                  </a:lnTo>
                  <a:lnTo>
                    <a:pt x="25361" y="43947"/>
                  </a:lnTo>
                  <a:lnTo>
                    <a:pt x="22818" y="65310"/>
                  </a:lnTo>
                  <a:lnTo>
                    <a:pt x="20042" y="86564"/>
                  </a:lnTo>
                  <a:lnTo>
                    <a:pt x="17774" y="117658"/>
                  </a:lnTo>
                  <a:lnTo>
                    <a:pt x="12946" y="144352"/>
                  </a:lnTo>
                  <a:lnTo>
                    <a:pt x="4994" y="168930"/>
                  </a:lnTo>
                  <a:lnTo>
                    <a:pt x="1537" y="174245"/>
                  </a:lnTo>
                  <a:lnTo>
                    <a:pt x="615" y="174674"/>
                  </a:lnTo>
                  <a:lnTo>
                    <a:pt x="0" y="174255"/>
                  </a:lnTo>
                  <a:lnTo>
                    <a:pt x="1199" y="170027"/>
                  </a:lnTo>
                  <a:lnTo>
                    <a:pt x="18591" y="138931"/>
                  </a:lnTo>
                  <a:lnTo>
                    <a:pt x="34907" y="114002"/>
                  </a:lnTo>
                  <a:lnTo>
                    <a:pt x="47499" y="103288"/>
                  </a:lnTo>
                  <a:lnTo>
                    <a:pt x="56797" y="99016"/>
                  </a:lnTo>
                  <a:lnTo>
                    <a:pt x="59327" y="99122"/>
                  </a:lnTo>
                  <a:lnTo>
                    <a:pt x="64020" y="101121"/>
                  </a:lnTo>
                  <a:lnTo>
                    <a:pt x="64848" y="104758"/>
                  </a:lnTo>
                  <a:lnTo>
                    <a:pt x="63887" y="116326"/>
                  </a:lnTo>
                  <a:lnTo>
                    <a:pt x="57345" y="128993"/>
                  </a:lnTo>
                  <a:lnTo>
                    <a:pt x="35898" y="157743"/>
                  </a:lnTo>
                  <a:lnTo>
                    <a:pt x="14266" y="177508"/>
                  </a:lnTo>
                  <a:lnTo>
                    <a:pt x="13334" y="177556"/>
                  </a:lnTo>
                  <a:lnTo>
                    <a:pt x="12714" y="176882"/>
                  </a:lnTo>
                  <a:lnTo>
                    <a:pt x="12299" y="175727"/>
                  </a:lnTo>
                  <a:lnTo>
                    <a:pt x="13434" y="174251"/>
                  </a:lnTo>
                  <a:lnTo>
                    <a:pt x="20363" y="168804"/>
                  </a:lnTo>
                  <a:lnTo>
                    <a:pt x="22478" y="164781"/>
                  </a:lnTo>
                  <a:lnTo>
                    <a:pt x="23748" y="164132"/>
                  </a:lnTo>
                  <a:lnTo>
                    <a:pt x="25300" y="164405"/>
                  </a:lnTo>
                  <a:lnTo>
                    <a:pt x="27041" y="165292"/>
                  </a:lnTo>
                  <a:lnTo>
                    <a:pt x="28201" y="166590"/>
                  </a:lnTo>
                  <a:lnTo>
                    <a:pt x="31245" y="172491"/>
                  </a:lnTo>
                  <a:lnTo>
                    <a:pt x="61237" y="204036"/>
                  </a:lnTo>
                  <a:lnTo>
                    <a:pt x="79000" y="218506"/>
                  </a:lnTo>
                  <a:lnTo>
                    <a:pt x="95215" y="222525"/>
                  </a:lnTo>
                  <a:lnTo>
                    <a:pt x="105370" y="221583"/>
                  </a:lnTo>
                  <a:lnTo>
                    <a:pt x="110054" y="220344"/>
                  </a:lnTo>
                  <a:lnTo>
                    <a:pt x="138471" y="19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581"/>
            <p:cNvSpPr/>
            <p:nvPr>
              <p:custDataLst>
                <p:tags r:id="rId41"/>
              </p:custDataLst>
            </p:nvPr>
          </p:nvSpPr>
          <p:spPr>
            <a:xfrm>
              <a:off x="3441700" y="38227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582"/>
            <p:cNvSpPr/>
            <p:nvPr>
              <p:custDataLst>
                <p:tags r:id="rId42"/>
              </p:custDataLst>
            </p:nvPr>
          </p:nvSpPr>
          <p:spPr>
            <a:xfrm>
              <a:off x="3441700" y="3898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583"/>
            <p:cNvSpPr/>
            <p:nvPr>
              <p:custDataLst>
                <p:tags r:id="rId43"/>
              </p:custDataLst>
            </p:nvPr>
          </p:nvSpPr>
          <p:spPr>
            <a:xfrm>
              <a:off x="3302363" y="4198233"/>
              <a:ext cx="101543" cy="184561"/>
            </a:xfrm>
            <a:custGeom>
              <a:avLst/>
              <a:gdLst/>
              <a:ahLst/>
              <a:cxnLst/>
              <a:rect l="0" t="0" r="0" b="0"/>
              <a:pathLst>
                <a:path w="101543" h="184561">
                  <a:moveTo>
                    <a:pt x="25037" y="5467"/>
                  </a:moveTo>
                  <a:lnTo>
                    <a:pt x="25037" y="5467"/>
                  </a:lnTo>
                  <a:lnTo>
                    <a:pt x="19570" y="0"/>
                  </a:lnTo>
                  <a:lnTo>
                    <a:pt x="15393" y="30355"/>
                  </a:lnTo>
                  <a:lnTo>
                    <a:pt x="11814" y="52511"/>
                  </a:lnTo>
                  <a:lnTo>
                    <a:pt x="7871" y="76470"/>
                  </a:lnTo>
                  <a:lnTo>
                    <a:pt x="3767" y="101229"/>
                  </a:lnTo>
                  <a:lnTo>
                    <a:pt x="181" y="132892"/>
                  </a:lnTo>
                  <a:lnTo>
                    <a:pt x="0" y="134867"/>
                  </a:lnTo>
                  <a:lnTo>
                    <a:pt x="584" y="135478"/>
                  </a:lnTo>
                  <a:lnTo>
                    <a:pt x="1680" y="135180"/>
                  </a:lnTo>
                  <a:lnTo>
                    <a:pt x="15249" y="122890"/>
                  </a:lnTo>
                  <a:lnTo>
                    <a:pt x="29584" y="96421"/>
                  </a:lnTo>
                  <a:lnTo>
                    <a:pt x="44729" y="81491"/>
                  </a:lnTo>
                  <a:lnTo>
                    <a:pt x="54015" y="75004"/>
                  </a:lnTo>
                  <a:lnTo>
                    <a:pt x="58467" y="73697"/>
                  </a:lnTo>
                  <a:lnTo>
                    <a:pt x="67176" y="74126"/>
                  </a:lnTo>
                  <a:lnTo>
                    <a:pt x="83384" y="81706"/>
                  </a:lnTo>
                  <a:lnTo>
                    <a:pt x="98221" y="96260"/>
                  </a:lnTo>
                  <a:lnTo>
                    <a:pt x="101542" y="111671"/>
                  </a:lnTo>
                  <a:lnTo>
                    <a:pt x="99961" y="129574"/>
                  </a:lnTo>
                  <a:lnTo>
                    <a:pt x="90433" y="154815"/>
                  </a:lnTo>
                  <a:lnTo>
                    <a:pt x="80207" y="169210"/>
                  </a:lnTo>
                  <a:lnTo>
                    <a:pt x="66726" y="178901"/>
                  </a:lnTo>
                  <a:lnTo>
                    <a:pt x="59179" y="182473"/>
                  </a:lnTo>
                  <a:lnTo>
                    <a:pt x="43269" y="184560"/>
                  </a:lnTo>
                  <a:lnTo>
                    <a:pt x="35075" y="184129"/>
                  </a:lnTo>
                  <a:lnTo>
                    <a:pt x="22208" y="178005"/>
                  </a:lnTo>
                  <a:lnTo>
                    <a:pt x="16801" y="173409"/>
                  </a:lnTo>
                  <a:lnTo>
                    <a:pt x="8912" y="160777"/>
                  </a:lnTo>
                  <a:lnTo>
                    <a:pt x="1469" y="136412"/>
                  </a:lnTo>
                  <a:lnTo>
                    <a:pt x="2333" y="128811"/>
                  </a:lnTo>
                  <a:lnTo>
                    <a:pt x="5987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584"/>
            <p:cNvSpPr/>
            <p:nvPr>
              <p:custDataLst>
                <p:tags r:id="rId44"/>
              </p:custDataLst>
            </p:nvPr>
          </p:nvSpPr>
          <p:spPr>
            <a:xfrm>
              <a:off x="3530600" y="4248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585"/>
            <p:cNvSpPr/>
            <p:nvPr>
              <p:custDataLst>
                <p:tags r:id="rId45"/>
              </p:custDataLst>
            </p:nvPr>
          </p:nvSpPr>
          <p:spPr>
            <a:xfrm>
              <a:off x="3524250" y="43243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4" name="SMARTInkShape-586"/>
          <p:cNvSpPr/>
          <p:nvPr>
            <p:custDataLst>
              <p:tags r:id="rId6"/>
            </p:custDataLst>
          </p:nvPr>
        </p:nvSpPr>
        <p:spPr>
          <a:xfrm>
            <a:off x="5704898" y="3168650"/>
            <a:ext cx="149803" cy="170598"/>
          </a:xfrm>
          <a:custGeom>
            <a:avLst/>
            <a:gdLst/>
            <a:ahLst/>
            <a:cxnLst/>
            <a:rect l="0" t="0" r="0" b="0"/>
            <a:pathLst>
              <a:path w="149803" h="170598">
                <a:moveTo>
                  <a:pt x="41852" y="0"/>
                </a:moveTo>
                <a:lnTo>
                  <a:pt x="41852" y="0"/>
                </a:lnTo>
                <a:lnTo>
                  <a:pt x="47319" y="0"/>
                </a:lnTo>
                <a:lnTo>
                  <a:pt x="48124" y="24418"/>
                </a:lnTo>
                <a:lnTo>
                  <a:pt x="40641" y="41427"/>
                </a:lnTo>
                <a:lnTo>
                  <a:pt x="29319" y="62156"/>
                </a:lnTo>
                <a:lnTo>
                  <a:pt x="19584" y="87832"/>
                </a:lnTo>
                <a:lnTo>
                  <a:pt x="10553" y="111944"/>
                </a:lnTo>
                <a:lnTo>
                  <a:pt x="1299" y="139707"/>
                </a:lnTo>
                <a:lnTo>
                  <a:pt x="0" y="146055"/>
                </a:lnTo>
                <a:lnTo>
                  <a:pt x="545" y="151698"/>
                </a:lnTo>
                <a:lnTo>
                  <a:pt x="4913" y="161730"/>
                </a:lnTo>
                <a:lnTo>
                  <a:pt x="8054" y="164971"/>
                </a:lnTo>
                <a:lnTo>
                  <a:pt x="15307" y="168570"/>
                </a:lnTo>
                <a:lnTo>
                  <a:pt x="37436" y="170597"/>
                </a:lnTo>
                <a:lnTo>
                  <a:pt x="60115" y="169189"/>
                </a:lnTo>
                <a:lnTo>
                  <a:pt x="83836" y="166212"/>
                </a:lnTo>
                <a:lnTo>
                  <a:pt x="109090" y="161980"/>
                </a:lnTo>
                <a:lnTo>
                  <a:pt x="139434" y="164733"/>
                </a:lnTo>
                <a:lnTo>
                  <a:pt x="149802" y="165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8" name="SMARTInkShape-Group127"/>
          <p:cNvGrpSpPr/>
          <p:nvPr/>
        </p:nvGrpSpPr>
        <p:grpSpPr>
          <a:xfrm>
            <a:off x="5619750" y="3505781"/>
            <a:ext cx="190501" cy="189768"/>
            <a:chOff x="5619750" y="3505781"/>
            <a:chExt cx="190501" cy="189768"/>
          </a:xfrm>
        </p:grpSpPr>
        <p:sp>
          <p:nvSpPr>
            <p:cNvPr id="125" name="SMARTInkShape-587"/>
            <p:cNvSpPr/>
            <p:nvPr>
              <p:custDataLst>
                <p:tags r:id="rId34"/>
              </p:custDataLst>
            </p:nvPr>
          </p:nvSpPr>
          <p:spPr>
            <a:xfrm>
              <a:off x="5619750" y="3505781"/>
              <a:ext cx="56487" cy="88320"/>
            </a:xfrm>
            <a:custGeom>
              <a:avLst/>
              <a:gdLst/>
              <a:ahLst/>
              <a:cxnLst/>
              <a:rect l="0" t="0" r="0" b="0"/>
              <a:pathLst>
                <a:path w="56487" h="88320">
                  <a:moveTo>
                    <a:pt x="0" y="69269"/>
                  </a:moveTo>
                  <a:lnTo>
                    <a:pt x="0" y="69269"/>
                  </a:lnTo>
                  <a:lnTo>
                    <a:pt x="25730" y="41657"/>
                  </a:lnTo>
                  <a:lnTo>
                    <a:pt x="42246" y="13239"/>
                  </a:lnTo>
                  <a:lnTo>
                    <a:pt x="56486" y="0"/>
                  </a:lnTo>
                  <a:lnTo>
                    <a:pt x="48291" y="14742"/>
                  </a:lnTo>
                  <a:lnTo>
                    <a:pt x="43327" y="39918"/>
                  </a:lnTo>
                  <a:lnTo>
                    <a:pt x="38083" y="70029"/>
                  </a:lnTo>
                  <a:lnTo>
                    <a:pt x="34646" y="82273"/>
                  </a:lnTo>
                  <a:lnTo>
                    <a:pt x="35091" y="84288"/>
                  </a:lnTo>
                  <a:lnTo>
                    <a:pt x="38100" y="883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588"/>
            <p:cNvSpPr/>
            <p:nvPr>
              <p:custDataLst>
                <p:tags r:id="rId35"/>
              </p:custDataLst>
            </p:nvPr>
          </p:nvSpPr>
          <p:spPr>
            <a:xfrm>
              <a:off x="5619750" y="3534463"/>
              <a:ext cx="120651" cy="116788"/>
            </a:xfrm>
            <a:custGeom>
              <a:avLst/>
              <a:gdLst/>
              <a:ahLst/>
              <a:cxnLst/>
              <a:rect l="0" t="0" r="0" b="0"/>
              <a:pathLst>
                <a:path w="120651" h="116788">
                  <a:moveTo>
                    <a:pt x="0" y="116787"/>
                  </a:moveTo>
                  <a:lnTo>
                    <a:pt x="0" y="116787"/>
                  </a:lnTo>
                  <a:lnTo>
                    <a:pt x="12209" y="95739"/>
                  </a:lnTo>
                  <a:lnTo>
                    <a:pt x="37271" y="71237"/>
                  </a:lnTo>
                  <a:lnTo>
                    <a:pt x="65218" y="41833"/>
                  </a:lnTo>
                  <a:lnTo>
                    <a:pt x="95921" y="14776"/>
                  </a:lnTo>
                  <a:lnTo>
                    <a:pt x="116864" y="0"/>
                  </a:lnTo>
                  <a:lnTo>
                    <a:pt x="118126" y="124"/>
                  </a:lnTo>
                  <a:lnTo>
                    <a:pt x="120650" y="24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589"/>
            <p:cNvSpPr/>
            <p:nvPr>
              <p:custDataLst>
                <p:tags r:id="rId36"/>
              </p:custDataLst>
            </p:nvPr>
          </p:nvSpPr>
          <p:spPr>
            <a:xfrm>
              <a:off x="5691976" y="3609779"/>
              <a:ext cx="118275" cy="85770"/>
            </a:xfrm>
            <a:custGeom>
              <a:avLst/>
              <a:gdLst/>
              <a:ahLst/>
              <a:cxnLst/>
              <a:rect l="0" t="0" r="0" b="0"/>
              <a:pathLst>
                <a:path w="118275" h="85770">
                  <a:moveTo>
                    <a:pt x="86524" y="3371"/>
                  </a:moveTo>
                  <a:lnTo>
                    <a:pt x="86524" y="3371"/>
                  </a:lnTo>
                  <a:lnTo>
                    <a:pt x="79782" y="0"/>
                  </a:lnTo>
                  <a:lnTo>
                    <a:pt x="72709" y="227"/>
                  </a:lnTo>
                  <a:lnTo>
                    <a:pt x="46557" y="9492"/>
                  </a:lnTo>
                  <a:lnTo>
                    <a:pt x="20981" y="20863"/>
                  </a:lnTo>
                  <a:lnTo>
                    <a:pt x="9652" y="30901"/>
                  </a:lnTo>
                  <a:lnTo>
                    <a:pt x="2969" y="42417"/>
                  </a:lnTo>
                  <a:lnTo>
                    <a:pt x="0" y="54592"/>
                  </a:lnTo>
                  <a:lnTo>
                    <a:pt x="619" y="60096"/>
                  </a:lnTo>
                  <a:lnTo>
                    <a:pt x="5070" y="69975"/>
                  </a:lnTo>
                  <a:lnTo>
                    <a:pt x="17396" y="77187"/>
                  </a:lnTo>
                  <a:lnTo>
                    <a:pt x="42289" y="83334"/>
                  </a:lnTo>
                  <a:lnTo>
                    <a:pt x="67538" y="85154"/>
                  </a:lnTo>
                  <a:lnTo>
                    <a:pt x="97982" y="85769"/>
                  </a:lnTo>
                  <a:lnTo>
                    <a:pt x="107610" y="83972"/>
                  </a:lnTo>
                  <a:lnTo>
                    <a:pt x="118274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SMARTInkShape-Group128"/>
          <p:cNvGrpSpPr/>
          <p:nvPr/>
        </p:nvGrpSpPr>
        <p:grpSpPr>
          <a:xfrm>
            <a:off x="5594350" y="4073352"/>
            <a:ext cx="177801" cy="200199"/>
            <a:chOff x="5594350" y="4073352"/>
            <a:chExt cx="177801" cy="200199"/>
          </a:xfrm>
        </p:grpSpPr>
        <p:sp>
          <p:nvSpPr>
            <p:cNvPr id="129" name="SMARTInkShape-590"/>
            <p:cNvSpPr/>
            <p:nvPr>
              <p:custDataLst>
                <p:tags r:id="rId32"/>
              </p:custDataLst>
            </p:nvPr>
          </p:nvSpPr>
          <p:spPr>
            <a:xfrm>
              <a:off x="5603619" y="4142892"/>
              <a:ext cx="22482" cy="119662"/>
            </a:xfrm>
            <a:custGeom>
              <a:avLst/>
              <a:gdLst/>
              <a:ahLst/>
              <a:cxnLst/>
              <a:rect l="0" t="0" r="0" b="0"/>
              <a:pathLst>
                <a:path w="22482" h="119662">
                  <a:moveTo>
                    <a:pt x="22481" y="3658"/>
                  </a:moveTo>
                  <a:lnTo>
                    <a:pt x="22481" y="3658"/>
                  </a:lnTo>
                  <a:lnTo>
                    <a:pt x="22481" y="287"/>
                  </a:lnTo>
                  <a:lnTo>
                    <a:pt x="21776" y="0"/>
                  </a:lnTo>
                  <a:lnTo>
                    <a:pt x="19110" y="1562"/>
                  </a:lnTo>
                  <a:lnTo>
                    <a:pt x="17014" y="16521"/>
                  </a:lnTo>
                  <a:lnTo>
                    <a:pt x="15600" y="46860"/>
                  </a:lnTo>
                  <a:lnTo>
                    <a:pt x="11113" y="71648"/>
                  </a:lnTo>
                  <a:lnTo>
                    <a:pt x="5158" y="101546"/>
                  </a:lnTo>
                  <a:lnTo>
                    <a:pt x="3493" y="111369"/>
                  </a:lnTo>
                  <a:lnTo>
                    <a:pt x="0" y="119455"/>
                  </a:lnTo>
                  <a:lnTo>
                    <a:pt x="438" y="119661"/>
                  </a:lnTo>
                  <a:lnTo>
                    <a:pt x="3431" y="117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591"/>
            <p:cNvSpPr/>
            <p:nvPr>
              <p:custDataLst>
                <p:tags r:id="rId33"/>
              </p:custDataLst>
            </p:nvPr>
          </p:nvSpPr>
          <p:spPr>
            <a:xfrm>
              <a:off x="5594350" y="4073352"/>
              <a:ext cx="177801" cy="200199"/>
            </a:xfrm>
            <a:custGeom>
              <a:avLst/>
              <a:gdLst/>
              <a:ahLst/>
              <a:cxnLst/>
              <a:rect l="0" t="0" r="0" b="0"/>
              <a:pathLst>
                <a:path w="177801" h="200199">
                  <a:moveTo>
                    <a:pt x="0" y="41448"/>
                  </a:moveTo>
                  <a:lnTo>
                    <a:pt x="0" y="41448"/>
                  </a:lnTo>
                  <a:lnTo>
                    <a:pt x="705" y="26945"/>
                  </a:lnTo>
                  <a:lnTo>
                    <a:pt x="3371" y="18304"/>
                  </a:lnTo>
                  <a:lnTo>
                    <a:pt x="10671" y="9760"/>
                  </a:lnTo>
                  <a:lnTo>
                    <a:pt x="15580" y="5506"/>
                  </a:lnTo>
                  <a:lnTo>
                    <a:pt x="30443" y="779"/>
                  </a:lnTo>
                  <a:lnTo>
                    <a:pt x="54881" y="0"/>
                  </a:lnTo>
                  <a:lnTo>
                    <a:pt x="77409" y="6119"/>
                  </a:lnTo>
                  <a:lnTo>
                    <a:pt x="85472" y="9428"/>
                  </a:lnTo>
                  <a:lnTo>
                    <a:pt x="96314" y="20632"/>
                  </a:lnTo>
                  <a:lnTo>
                    <a:pt x="102778" y="35019"/>
                  </a:lnTo>
                  <a:lnTo>
                    <a:pt x="105652" y="50820"/>
                  </a:lnTo>
                  <a:lnTo>
                    <a:pt x="101284" y="67250"/>
                  </a:lnTo>
                  <a:lnTo>
                    <a:pt x="97155" y="75583"/>
                  </a:lnTo>
                  <a:lnTo>
                    <a:pt x="66594" y="104165"/>
                  </a:lnTo>
                  <a:lnTo>
                    <a:pt x="47484" y="123060"/>
                  </a:lnTo>
                  <a:lnTo>
                    <a:pt x="42270" y="133223"/>
                  </a:lnTo>
                  <a:lnTo>
                    <a:pt x="42291" y="137204"/>
                  </a:lnTo>
                  <a:lnTo>
                    <a:pt x="43716" y="140563"/>
                  </a:lnTo>
                  <a:lnTo>
                    <a:pt x="46077" y="143508"/>
                  </a:lnTo>
                  <a:lnTo>
                    <a:pt x="66256" y="151024"/>
                  </a:lnTo>
                  <a:lnTo>
                    <a:pt x="97948" y="157719"/>
                  </a:lnTo>
                  <a:lnTo>
                    <a:pt x="124037" y="164172"/>
                  </a:lnTo>
                  <a:lnTo>
                    <a:pt x="154597" y="179818"/>
                  </a:lnTo>
                  <a:lnTo>
                    <a:pt x="166396" y="189352"/>
                  </a:lnTo>
                  <a:lnTo>
                    <a:pt x="169204" y="193731"/>
                  </a:lnTo>
                  <a:lnTo>
                    <a:pt x="169952" y="195887"/>
                  </a:lnTo>
                  <a:lnTo>
                    <a:pt x="171157" y="197324"/>
                  </a:lnTo>
                  <a:lnTo>
                    <a:pt x="177800" y="2001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129"/>
          <p:cNvGrpSpPr/>
          <p:nvPr/>
        </p:nvGrpSpPr>
        <p:grpSpPr>
          <a:xfrm>
            <a:off x="5949950" y="4165600"/>
            <a:ext cx="19051" cy="44451"/>
            <a:chOff x="5949950" y="4165600"/>
            <a:chExt cx="19051" cy="44451"/>
          </a:xfrm>
        </p:grpSpPr>
        <p:sp>
          <p:nvSpPr>
            <p:cNvPr id="132" name="SMARTInkShape-592"/>
            <p:cNvSpPr/>
            <p:nvPr>
              <p:custDataLst>
                <p:tags r:id="rId30"/>
              </p:custDataLst>
            </p:nvPr>
          </p:nvSpPr>
          <p:spPr>
            <a:xfrm>
              <a:off x="5949950" y="4165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593"/>
            <p:cNvSpPr/>
            <p:nvPr>
              <p:custDataLst>
                <p:tags r:id="rId31"/>
              </p:custDataLst>
            </p:nvPr>
          </p:nvSpPr>
          <p:spPr>
            <a:xfrm>
              <a:off x="5956561" y="4203700"/>
              <a:ext cx="12440" cy="6351"/>
            </a:xfrm>
            <a:custGeom>
              <a:avLst/>
              <a:gdLst/>
              <a:ahLst/>
              <a:cxnLst/>
              <a:rect l="0" t="0" r="0" b="0"/>
              <a:pathLst>
                <a:path w="12440" h="6351">
                  <a:moveTo>
                    <a:pt x="6089" y="0"/>
                  </a:moveTo>
                  <a:lnTo>
                    <a:pt x="6089" y="0"/>
                  </a:lnTo>
                  <a:lnTo>
                    <a:pt x="0" y="0"/>
                  </a:lnTo>
                  <a:lnTo>
                    <a:pt x="1243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SMARTInkShape-Group130"/>
          <p:cNvGrpSpPr/>
          <p:nvPr/>
        </p:nvGrpSpPr>
        <p:grpSpPr>
          <a:xfrm>
            <a:off x="6292850" y="3959029"/>
            <a:ext cx="924122" cy="273114"/>
            <a:chOff x="6292850" y="3959029"/>
            <a:chExt cx="924122" cy="273114"/>
          </a:xfrm>
        </p:grpSpPr>
        <p:sp>
          <p:nvSpPr>
            <p:cNvPr id="135" name="SMARTInkShape-594"/>
            <p:cNvSpPr/>
            <p:nvPr>
              <p:custDataLst>
                <p:tags r:id="rId24"/>
              </p:custDataLst>
            </p:nvPr>
          </p:nvSpPr>
          <p:spPr>
            <a:xfrm>
              <a:off x="6292850" y="4119134"/>
              <a:ext cx="228601" cy="113009"/>
            </a:xfrm>
            <a:custGeom>
              <a:avLst/>
              <a:gdLst/>
              <a:ahLst/>
              <a:cxnLst/>
              <a:rect l="0" t="0" r="0" b="0"/>
              <a:pathLst>
                <a:path w="228601" h="113009">
                  <a:moveTo>
                    <a:pt x="0" y="46466"/>
                  </a:moveTo>
                  <a:lnTo>
                    <a:pt x="0" y="46466"/>
                  </a:lnTo>
                  <a:lnTo>
                    <a:pt x="17676" y="17855"/>
                  </a:lnTo>
                  <a:lnTo>
                    <a:pt x="20956" y="15397"/>
                  </a:lnTo>
                  <a:lnTo>
                    <a:pt x="23849" y="14465"/>
                  </a:lnTo>
                  <a:lnTo>
                    <a:pt x="26483" y="14549"/>
                  </a:lnTo>
                  <a:lnTo>
                    <a:pt x="33172" y="18405"/>
                  </a:lnTo>
                  <a:lnTo>
                    <a:pt x="36932" y="21408"/>
                  </a:lnTo>
                  <a:lnTo>
                    <a:pt x="45593" y="35749"/>
                  </a:lnTo>
                  <a:lnTo>
                    <a:pt x="52629" y="60145"/>
                  </a:lnTo>
                  <a:lnTo>
                    <a:pt x="55551" y="89855"/>
                  </a:lnTo>
                  <a:lnTo>
                    <a:pt x="51815" y="107535"/>
                  </a:lnTo>
                  <a:lnTo>
                    <a:pt x="50066" y="110462"/>
                  </a:lnTo>
                  <a:lnTo>
                    <a:pt x="48194" y="112413"/>
                  </a:lnTo>
                  <a:lnTo>
                    <a:pt x="46946" y="113008"/>
                  </a:lnTo>
                  <a:lnTo>
                    <a:pt x="46113" y="112700"/>
                  </a:lnTo>
                  <a:lnTo>
                    <a:pt x="45559" y="111788"/>
                  </a:lnTo>
                  <a:lnTo>
                    <a:pt x="44597" y="83839"/>
                  </a:lnTo>
                  <a:lnTo>
                    <a:pt x="44493" y="54482"/>
                  </a:lnTo>
                  <a:lnTo>
                    <a:pt x="44459" y="26020"/>
                  </a:lnTo>
                  <a:lnTo>
                    <a:pt x="44453" y="18065"/>
                  </a:lnTo>
                  <a:lnTo>
                    <a:pt x="45863" y="17655"/>
                  </a:lnTo>
                  <a:lnTo>
                    <a:pt x="51192" y="19079"/>
                  </a:lnTo>
                  <a:lnTo>
                    <a:pt x="77674" y="35197"/>
                  </a:lnTo>
                  <a:lnTo>
                    <a:pt x="102429" y="42029"/>
                  </a:lnTo>
                  <a:lnTo>
                    <a:pt x="128735" y="45151"/>
                  </a:lnTo>
                  <a:lnTo>
                    <a:pt x="149644" y="44000"/>
                  </a:lnTo>
                  <a:lnTo>
                    <a:pt x="170224" y="40431"/>
                  </a:lnTo>
                  <a:lnTo>
                    <a:pt x="184076" y="34141"/>
                  </a:lnTo>
                  <a:lnTo>
                    <a:pt x="193054" y="26642"/>
                  </a:lnTo>
                  <a:lnTo>
                    <a:pt x="198691" y="18605"/>
                  </a:lnTo>
                  <a:lnTo>
                    <a:pt x="201196" y="10329"/>
                  </a:lnTo>
                  <a:lnTo>
                    <a:pt x="200452" y="6853"/>
                  </a:lnTo>
                  <a:lnTo>
                    <a:pt x="195864" y="1108"/>
                  </a:lnTo>
                  <a:lnTo>
                    <a:pt x="191960" y="0"/>
                  </a:lnTo>
                  <a:lnTo>
                    <a:pt x="181976" y="649"/>
                  </a:lnTo>
                  <a:lnTo>
                    <a:pt x="170484" y="7053"/>
                  </a:lnTo>
                  <a:lnTo>
                    <a:pt x="159026" y="17660"/>
                  </a:lnTo>
                  <a:lnTo>
                    <a:pt x="149230" y="31782"/>
                  </a:lnTo>
                  <a:lnTo>
                    <a:pt x="145817" y="45584"/>
                  </a:lnTo>
                  <a:lnTo>
                    <a:pt x="145895" y="52228"/>
                  </a:lnTo>
                  <a:lnTo>
                    <a:pt x="151625" y="65254"/>
                  </a:lnTo>
                  <a:lnTo>
                    <a:pt x="161934" y="77394"/>
                  </a:lnTo>
                  <a:lnTo>
                    <a:pt x="175922" y="87493"/>
                  </a:lnTo>
                  <a:lnTo>
                    <a:pt x="206407" y="94370"/>
                  </a:lnTo>
                  <a:lnTo>
                    <a:pt x="228600" y="972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595"/>
            <p:cNvSpPr/>
            <p:nvPr>
              <p:custDataLst>
                <p:tags r:id="rId25"/>
              </p:custDataLst>
            </p:nvPr>
          </p:nvSpPr>
          <p:spPr>
            <a:xfrm>
              <a:off x="6539712" y="4097515"/>
              <a:ext cx="131138" cy="110126"/>
            </a:xfrm>
            <a:custGeom>
              <a:avLst/>
              <a:gdLst/>
              <a:ahLst/>
              <a:cxnLst/>
              <a:rect l="0" t="0" r="0" b="0"/>
              <a:pathLst>
                <a:path w="131138" h="110126">
                  <a:moveTo>
                    <a:pt x="38888" y="10935"/>
                  </a:moveTo>
                  <a:lnTo>
                    <a:pt x="38888" y="10935"/>
                  </a:lnTo>
                  <a:lnTo>
                    <a:pt x="35517" y="4193"/>
                  </a:lnTo>
                  <a:lnTo>
                    <a:pt x="33113" y="2207"/>
                  </a:lnTo>
                  <a:lnTo>
                    <a:pt x="26679" y="0"/>
                  </a:lnTo>
                  <a:lnTo>
                    <a:pt x="11752" y="2129"/>
                  </a:lnTo>
                  <a:lnTo>
                    <a:pt x="3779" y="7256"/>
                  </a:lnTo>
                  <a:lnTo>
                    <a:pt x="666" y="10599"/>
                  </a:lnTo>
                  <a:lnTo>
                    <a:pt x="0" y="14944"/>
                  </a:lnTo>
                  <a:lnTo>
                    <a:pt x="3025" y="25417"/>
                  </a:lnTo>
                  <a:lnTo>
                    <a:pt x="10955" y="35246"/>
                  </a:lnTo>
                  <a:lnTo>
                    <a:pt x="38685" y="66086"/>
                  </a:lnTo>
                  <a:lnTo>
                    <a:pt x="48441" y="76839"/>
                  </a:lnTo>
                  <a:lnTo>
                    <a:pt x="50901" y="81682"/>
                  </a:lnTo>
                  <a:lnTo>
                    <a:pt x="51753" y="90826"/>
                  </a:lnTo>
                  <a:lnTo>
                    <a:pt x="49581" y="95240"/>
                  </a:lnTo>
                  <a:lnTo>
                    <a:pt x="41523" y="103908"/>
                  </a:lnTo>
                  <a:lnTo>
                    <a:pt x="30887" y="108700"/>
                  </a:lnTo>
                  <a:lnTo>
                    <a:pt x="19810" y="110125"/>
                  </a:lnTo>
                  <a:lnTo>
                    <a:pt x="10183" y="108407"/>
                  </a:lnTo>
                  <a:lnTo>
                    <a:pt x="7051" y="105549"/>
                  </a:lnTo>
                  <a:lnTo>
                    <a:pt x="3572" y="96730"/>
                  </a:lnTo>
                  <a:lnTo>
                    <a:pt x="5788" y="85755"/>
                  </a:lnTo>
                  <a:lnTo>
                    <a:pt x="14969" y="69558"/>
                  </a:lnTo>
                  <a:lnTo>
                    <a:pt x="28509" y="55821"/>
                  </a:lnTo>
                  <a:lnTo>
                    <a:pt x="49688" y="42814"/>
                  </a:lnTo>
                  <a:lnTo>
                    <a:pt x="76425" y="31904"/>
                  </a:lnTo>
                  <a:lnTo>
                    <a:pt x="107372" y="25268"/>
                  </a:lnTo>
                  <a:lnTo>
                    <a:pt x="124012" y="27490"/>
                  </a:lnTo>
                  <a:lnTo>
                    <a:pt x="127387" y="30438"/>
                  </a:lnTo>
                  <a:lnTo>
                    <a:pt x="131137" y="39359"/>
                  </a:lnTo>
                  <a:lnTo>
                    <a:pt x="129182" y="66696"/>
                  </a:lnTo>
                  <a:lnTo>
                    <a:pt x="127971" y="96281"/>
                  </a:lnTo>
                  <a:lnTo>
                    <a:pt x="125988" y="103665"/>
                  </a:lnTo>
                  <a:lnTo>
                    <a:pt x="123460" y="107887"/>
                  </a:lnTo>
                  <a:lnTo>
                    <a:pt x="122787" y="108025"/>
                  </a:lnTo>
                  <a:lnTo>
                    <a:pt x="122336" y="107412"/>
                  </a:lnTo>
                  <a:lnTo>
                    <a:pt x="122743" y="106297"/>
                  </a:lnTo>
                  <a:lnTo>
                    <a:pt x="127788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596"/>
            <p:cNvSpPr/>
            <p:nvPr>
              <p:custDataLst>
                <p:tags r:id="rId26"/>
              </p:custDataLst>
            </p:nvPr>
          </p:nvSpPr>
          <p:spPr>
            <a:xfrm>
              <a:off x="6686550" y="40322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597"/>
            <p:cNvSpPr/>
            <p:nvPr>
              <p:custDataLst>
                <p:tags r:id="rId27"/>
              </p:custDataLst>
            </p:nvPr>
          </p:nvSpPr>
          <p:spPr>
            <a:xfrm>
              <a:off x="6727464" y="4081082"/>
              <a:ext cx="77043" cy="120853"/>
            </a:xfrm>
            <a:custGeom>
              <a:avLst/>
              <a:gdLst/>
              <a:ahLst/>
              <a:cxnLst/>
              <a:rect l="0" t="0" r="0" b="0"/>
              <a:pathLst>
                <a:path w="77043" h="120853">
                  <a:moveTo>
                    <a:pt x="60686" y="21018"/>
                  </a:moveTo>
                  <a:lnTo>
                    <a:pt x="60686" y="21018"/>
                  </a:lnTo>
                  <a:lnTo>
                    <a:pt x="57315" y="10905"/>
                  </a:lnTo>
                  <a:lnTo>
                    <a:pt x="51897" y="4059"/>
                  </a:lnTo>
                  <a:lnTo>
                    <a:pt x="48477" y="1245"/>
                  </a:lnTo>
                  <a:lnTo>
                    <a:pt x="45491" y="75"/>
                  </a:lnTo>
                  <a:lnTo>
                    <a:pt x="42795" y="0"/>
                  </a:lnTo>
                  <a:lnTo>
                    <a:pt x="40292" y="656"/>
                  </a:lnTo>
                  <a:lnTo>
                    <a:pt x="38623" y="1799"/>
                  </a:lnTo>
                  <a:lnTo>
                    <a:pt x="37511" y="3266"/>
                  </a:lnTo>
                  <a:lnTo>
                    <a:pt x="36769" y="4950"/>
                  </a:lnTo>
                  <a:lnTo>
                    <a:pt x="42468" y="20804"/>
                  </a:lnTo>
                  <a:lnTo>
                    <a:pt x="61399" y="51445"/>
                  </a:lnTo>
                  <a:lnTo>
                    <a:pt x="73676" y="75581"/>
                  </a:lnTo>
                  <a:lnTo>
                    <a:pt x="77042" y="89718"/>
                  </a:lnTo>
                  <a:lnTo>
                    <a:pt x="75824" y="95746"/>
                  </a:lnTo>
                  <a:lnTo>
                    <a:pt x="68825" y="106206"/>
                  </a:lnTo>
                  <a:lnTo>
                    <a:pt x="56777" y="113677"/>
                  </a:lnTo>
                  <a:lnTo>
                    <a:pt x="41310" y="118645"/>
                  </a:lnTo>
                  <a:lnTo>
                    <a:pt x="22676" y="120852"/>
                  </a:lnTo>
                  <a:lnTo>
                    <a:pt x="14885" y="119324"/>
                  </a:lnTo>
                  <a:lnTo>
                    <a:pt x="2466" y="111982"/>
                  </a:lnTo>
                  <a:lnTo>
                    <a:pt x="0" y="106355"/>
                  </a:lnTo>
                  <a:lnTo>
                    <a:pt x="1024" y="92577"/>
                  </a:lnTo>
                  <a:lnTo>
                    <a:pt x="8064" y="78928"/>
                  </a:lnTo>
                  <a:lnTo>
                    <a:pt x="22586" y="59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598"/>
            <p:cNvSpPr/>
            <p:nvPr>
              <p:custDataLst>
                <p:tags r:id="rId28"/>
              </p:custDataLst>
            </p:nvPr>
          </p:nvSpPr>
          <p:spPr>
            <a:xfrm>
              <a:off x="6827213" y="3959029"/>
              <a:ext cx="275362" cy="218164"/>
            </a:xfrm>
            <a:custGeom>
              <a:avLst/>
              <a:gdLst/>
              <a:ahLst/>
              <a:cxnLst/>
              <a:rect l="0" t="0" r="0" b="0"/>
              <a:pathLst>
                <a:path w="275362" h="218164">
                  <a:moveTo>
                    <a:pt x="106987" y="3371"/>
                  </a:moveTo>
                  <a:lnTo>
                    <a:pt x="106987" y="3371"/>
                  </a:lnTo>
                  <a:lnTo>
                    <a:pt x="106987" y="0"/>
                  </a:lnTo>
                  <a:lnTo>
                    <a:pt x="87528" y="30688"/>
                  </a:lnTo>
                  <a:lnTo>
                    <a:pt x="70822" y="56434"/>
                  </a:lnTo>
                  <a:lnTo>
                    <a:pt x="53989" y="86691"/>
                  </a:lnTo>
                  <a:lnTo>
                    <a:pt x="45550" y="104073"/>
                  </a:lnTo>
                  <a:lnTo>
                    <a:pt x="37101" y="122717"/>
                  </a:lnTo>
                  <a:lnTo>
                    <a:pt x="28646" y="142201"/>
                  </a:lnTo>
                  <a:lnTo>
                    <a:pt x="15489" y="173259"/>
                  </a:lnTo>
                  <a:lnTo>
                    <a:pt x="3912" y="204932"/>
                  </a:lnTo>
                  <a:lnTo>
                    <a:pt x="481" y="217609"/>
                  </a:lnTo>
                  <a:lnTo>
                    <a:pt x="0" y="218163"/>
                  </a:lnTo>
                  <a:lnTo>
                    <a:pt x="15686" y="187418"/>
                  </a:lnTo>
                  <a:lnTo>
                    <a:pt x="20078" y="177832"/>
                  </a:lnTo>
                  <a:lnTo>
                    <a:pt x="22942" y="174712"/>
                  </a:lnTo>
                  <a:lnTo>
                    <a:pt x="29887" y="171245"/>
                  </a:lnTo>
                  <a:lnTo>
                    <a:pt x="61053" y="169019"/>
                  </a:lnTo>
                  <a:lnTo>
                    <a:pt x="90869" y="167928"/>
                  </a:lnTo>
                  <a:lnTo>
                    <a:pt x="120634" y="163450"/>
                  </a:lnTo>
                  <a:lnTo>
                    <a:pt x="146606" y="155615"/>
                  </a:lnTo>
                  <a:lnTo>
                    <a:pt x="150334" y="153551"/>
                  </a:lnTo>
                  <a:lnTo>
                    <a:pt x="152113" y="150763"/>
                  </a:lnTo>
                  <a:lnTo>
                    <a:pt x="152593" y="147493"/>
                  </a:lnTo>
                  <a:lnTo>
                    <a:pt x="152207" y="143903"/>
                  </a:lnTo>
                  <a:lnTo>
                    <a:pt x="148016" y="136150"/>
                  </a:lnTo>
                  <a:lnTo>
                    <a:pt x="141450" y="128706"/>
                  </a:lnTo>
                  <a:lnTo>
                    <a:pt x="133828" y="123046"/>
                  </a:lnTo>
                  <a:lnTo>
                    <a:pt x="128409" y="122665"/>
                  </a:lnTo>
                  <a:lnTo>
                    <a:pt x="114862" y="126005"/>
                  </a:lnTo>
                  <a:lnTo>
                    <a:pt x="94738" y="139190"/>
                  </a:lnTo>
                  <a:lnTo>
                    <a:pt x="85551" y="152400"/>
                  </a:lnTo>
                  <a:lnTo>
                    <a:pt x="80527" y="166267"/>
                  </a:lnTo>
                  <a:lnTo>
                    <a:pt x="80645" y="177134"/>
                  </a:lnTo>
                  <a:lnTo>
                    <a:pt x="82371" y="181302"/>
                  </a:lnTo>
                  <a:lnTo>
                    <a:pt x="88050" y="187814"/>
                  </a:lnTo>
                  <a:lnTo>
                    <a:pt x="99181" y="195447"/>
                  </a:lnTo>
                  <a:lnTo>
                    <a:pt x="103194" y="196333"/>
                  </a:lnTo>
                  <a:lnTo>
                    <a:pt x="111416" y="195435"/>
                  </a:lnTo>
                  <a:lnTo>
                    <a:pt x="114878" y="192797"/>
                  </a:lnTo>
                  <a:lnTo>
                    <a:pt x="134541" y="164122"/>
                  </a:lnTo>
                  <a:lnTo>
                    <a:pt x="151732" y="133458"/>
                  </a:lnTo>
                  <a:lnTo>
                    <a:pt x="156591" y="117993"/>
                  </a:lnTo>
                  <a:lnTo>
                    <a:pt x="156990" y="117886"/>
                  </a:lnTo>
                  <a:lnTo>
                    <a:pt x="147615" y="148779"/>
                  </a:lnTo>
                  <a:lnTo>
                    <a:pt x="145586" y="174694"/>
                  </a:lnTo>
                  <a:lnTo>
                    <a:pt x="146014" y="186054"/>
                  </a:lnTo>
                  <a:lnTo>
                    <a:pt x="148557" y="193454"/>
                  </a:lnTo>
                  <a:lnTo>
                    <a:pt x="150928" y="195004"/>
                  </a:lnTo>
                  <a:lnTo>
                    <a:pt x="153920" y="195332"/>
                  </a:lnTo>
                  <a:lnTo>
                    <a:pt x="157325" y="194845"/>
                  </a:lnTo>
                  <a:lnTo>
                    <a:pt x="168861" y="187418"/>
                  </a:lnTo>
                  <a:lnTo>
                    <a:pt x="194627" y="156245"/>
                  </a:lnTo>
                  <a:lnTo>
                    <a:pt x="214270" y="128383"/>
                  </a:lnTo>
                  <a:lnTo>
                    <a:pt x="219900" y="124883"/>
                  </a:lnTo>
                  <a:lnTo>
                    <a:pt x="220363" y="126007"/>
                  </a:lnTo>
                  <a:lnTo>
                    <a:pt x="220876" y="131018"/>
                  </a:lnTo>
                  <a:lnTo>
                    <a:pt x="215783" y="162735"/>
                  </a:lnTo>
                  <a:lnTo>
                    <a:pt x="215011" y="182598"/>
                  </a:lnTo>
                  <a:lnTo>
                    <a:pt x="216397" y="183534"/>
                  </a:lnTo>
                  <a:lnTo>
                    <a:pt x="221701" y="182691"/>
                  </a:lnTo>
                  <a:lnTo>
                    <a:pt x="247578" y="167556"/>
                  </a:lnTo>
                  <a:lnTo>
                    <a:pt x="270141" y="150993"/>
                  </a:lnTo>
                  <a:lnTo>
                    <a:pt x="271496" y="151175"/>
                  </a:lnTo>
                  <a:lnTo>
                    <a:pt x="274881" y="153258"/>
                  </a:lnTo>
                  <a:lnTo>
                    <a:pt x="275361" y="155507"/>
                  </a:lnTo>
                  <a:lnTo>
                    <a:pt x="268808" y="180945"/>
                  </a:lnTo>
                  <a:lnTo>
                    <a:pt x="272087" y="193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599"/>
            <p:cNvSpPr/>
            <p:nvPr>
              <p:custDataLst>
                <p:tags r:id="rId29"/>
              </p:custDataLst>
            </p:nvPr>
          </p:nvSpPr>
          <p:spPr>
            <a:xfrm>
              <a:off x="7150100" y="4053991"/>
              <a:ext cx="66872" cy="123898"/>
            </a:xfrm>
            <a:custGeom>
              <a:avLst/>
              <a:gdLst/>
              <a:ahLst/>
              <a:cxnLst/>
              <a:rect l="0" t="0" r="0" b="0"/>
              <a:pathLst>
                <a:path w="66872" h="123898">
                  <a:moveTo>
                    <a:pt x="63500" y="3659"/>
                  </a:moveTo>
                  <a:lnTo>
                    <a:pt x="63500" y="3659"/>
                  </a:lnTo>
                  <a:lnTo>
                    <a:pt x="66871" y="288"/>
                  </a:lnTo>
                  <a:lnTo>
                    <a:pt x="66453" y="0"/>
                  </a:lnTo>
                  <a:lnTo>
                    <a:pt x="43649" y="9020"/>
                  </a:lnTo>
                  <a:lnTo>
                    <a:pt x="34451" y="15684"/>
                  </a:lnTo>
                  <a:lnTo>
                    <a:pt x="29423" y="23350"/>
                  </a:lnTo>
                  <a:lnTo>
                    <a:pt x="28082" y="27370"/>
                  </a:lnTo>
                  <a:lnTo>
                    <a:pt x="28473" y="35599"/>
                  </a:lnTo>
                  <a:lnTo>
                    <a:pt x="29566" y="39769"/>
                  </a:lnTo>
                  <a:lnTo>
                    <a:pt x="50303" y="65851"/>
                  </a:lnTo>
                  <a:lnTo>
                    <a:pt x="58341" y="75750"/>
                  </a:lnTo>
                  <a:lnTo>
                    <a:pt x="64264" y="87205"/>
                  </a:lnTo>
                  <a:lnTo>
                    <a:pt x="65486" y="97470"/>
                  </a:lnTo>
                  <a:lnTo>
                    <a:pt x="64824" y="102183"/>
                  </a:lnTo>
                  <a:lnTo>
                    <a:pt x="62971" y="106031"/>
                  </a:lnTo>
                  <a:lnTo>
                    <a:pt x="57150" y="112187"/>
                  </a:lnTo>
                  <a:lnTo>
                    <a:pt x="45940" y="119620"/>
                  </a:lnTo>
                  <a:lnTo>
                    <a:pt x="25851" y="123383"/>
                  </a:lnTo>
                  <a:lnTo>
                    <a:pt x="19014" y="123897"/>
                  </a:lnTo>
                  <a:lnTo>
                    <a:pt x="0" y="117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" name="SMARTInkShape-Group131"/>
          <p:cNvGrpSpPr/>
          <p:nvPr/>
        </p:nvGrpSpPr>
        <p:grpSpPr>
          <a:xfrm>
            <a:off x="5994400" y="3588012"/>
            <a:ext cx="31751" cy="94989"/>
            <a:chOff x="5994400" y="3588012"/>
            <a:chExt cx="31751" cy="94989"/>
          </a:xfrm>
        </p:grpSpPr>
        <p:sp>
          <p:nvSpPr>
            <p:cNvPr id="142" name="SMARTInkShape-600"/>
            <p:cNvSpPr/>
            <p:nvPr>
              <p:custDataLst>
                <p:tags r:id="rId22"/>
              </p:custDataLst>
            </p:nvPr>
          </p:nvSpPr>
          <p:spPr>
            <a:xfrm>
              <a:off x="6019800" y="3588012"/>
              <a:ext cx="6351" cy="12439"/>
            </a:xfrm>
            <a:custGeom>
              <a:avLst/>
              <a:gdLst/>
              <a:ahLst/>
              <a:cxnLst/>
              <a:rect l="0" t="0" r="0" b="0"/>
              <a:pathLst>
                <a:path w="6351" h="12439">
                  <a:moveTo>
                    <a:pt x="0" y="6088"/>
                  </a:moveTo>
                  <a:lnTo>
                    <a:pt x="0" y="6088"/>
                  </a:lnTo>
                  <a:lnTo>
                    <a:pt x="0" y="0"/>
                  </a:lnTo>
                  <a:lnTo>
                    <a:pt x="635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601"/>
            <p:cNvSpPr/>
            <p:nvPr>
              <p:custDataLst>
                <p:tags r:id="rId23"/>
              </p:custDataLst>
            </p:nvPr>
          </p:nvSpPr>
          <p:spPr>
            <a:xfrm>
              <a:off x="5994400" y="3683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SMARTInkShape-Group132"/>
          <p:cNvGrpSpPr/>
          <p:nvPr/>
        </p:nvGrpSpPr>
        <p:grpSpPr>
          <a:xfrm>
            <a:off x="6307293" y="3487126"/>
            <a:ext cx="404658" cy="294043"/>
            <a:chOff x="6307293" y="3487126"/>
            <a:chExt cx="404658" cy="294043"/>
          </a:xfrm>
        </p:grpSpPr>
        <p:sp>
          <p:nvSpPr>
            <p:cNvPr id="145" name="SMARTInkShape-602"/>
            <p:cNvSpPr/>
            <p:nvPr>
              <p:custDataLst>
                <p:tags r:id="rId19"/>
              </p:custDataLst>
            </p:nvPr>
          </p:nvSpPr>
          <p:spPr>
            <a:xfrm>
              <a:off x="6307293" y="3487126"/>
              <a:ext cx="201649" cy="187032"/>
            </a:xfrm>
            <a:custGeom>
              <a:avLst/>
              <a:gdLst/>
              <a:ahLst/>
              <a:cxnLst/>
              <a:rect l="0" t="0" r="0" b="0"/>
              <a:pathLst>
                <a:path w="201649" h="187032">
                  <a:moveTo>
                    <a:pt x="23657" y="43474"/>
                  </a:moveTo>
                  <a:lnTo>
                    <a:pt x="23657" y="43474"/>
                  </a:lnTo>
                  <a:lnTo>
                    <a:pt x="28684" y="12700"/>
                  </a:lnTo>
                  <a:lnTo>
                    <a:pt x="29746" y="0"/>
                  </a:lnTo>
                  <a:lnTo>
                    <a:pt x="23475" y="23023"/>
                  </a:lnTo>
                  <a:lnTo>
                    <a:pt x="14404" y="51318"/>
                  </a:lnTo>
                  <a:lnTo>
                    <a:pt x="10432" y="67048"/>
                  </a:lnTo>
                  <a:lnTo>
                    <a:pt x="7080" y="83179"/>
                  </a:lnTo>
                  <a:lnTo>
                    <a:pt x="2178" y="114037"/>
                  </a:lnTo>
                  <a:lnTo>
                    <a:pt x="0" y="139512"/>
                  </a:lnTo>
                  <a:lnTo>
                    <a:pt x="3513" y="170934"/>
                  </a:lnTo>
                  <a:lnTo>
                    <a:pt x="3878" y="172898"/>
                  </a:lnTo>
                  <a:lnTo>
                    <a:pt x="4826" y="172796"/>
                  </a:lnTo>
                  <a:lnTo>
                    <a:pt x="7762" y="168919"/>
                  </a:lnTo>
                  <a:lnTo>
                    <a:pt x="16752" y="145319"/>
                  </a:lnTo>
                  <a:lnTo>
                    <a:pt x="31724" y="118257"/>
                  </a:lnTo>
                  <a:lnTo>
                    <a:pt x="49566" y="92364"/>
                  </a:lnTo>
                  <a:lnTo>
                    <a:pt x="61516" y="76932"/>
                  </a:lnTo>
                  <a:lnTo>
                    <a:pt x="64419" y="74951"/>
                  </a:lnTo>
                  <a:lnTo>
                    <a:pt x="67059" y="74337"/>
                  </a:lnTo>
                  <a:lnTo>
                    <a:pt x="69525" y="74633"/>
                  </a:lnTo>
                  <a:lnTo>
                    <a:pt x="71169" y="75535"/>
                  </a:lnTo>
                  <a:lnTo>
                    <a:pt x="72265" y="76843"/>
                  </a:lnTo>
                  <a:lnTo>
                    <a:pt x="72996" y="78420"/>
                  </a:lnTo>
                  <a:lnTo>
                    <a:pt x="70653" y="94123"/>
                  </a:lnTo>
                  <a:lnTo>
                    <a:pt x="62119" y="113279"/>
                  </a:lnTo>
                  <a:lnTo>
                    <a:pt x="37865" y="142374"/>
                  </a:lnTo>
                  <a:lnTo>
                    <a:pt x="18192" y="163192"/>
                  </a:lnTo>
                  <a:lnTo>
                    <a:pt x="20940" y="157106"/>
                  </a:lnTo>
                  <a:lnTo>
                    <a:pt x="29594" y="146365"/>
                  </a:lnTo>
                  <a:lnTo>
                    <a:pt x="41095" y="137617"/>
                  </a:lnTo>
                  <a:lnTo>
                    <a:pt x="44455" y="136575"/>
                  </a:lnTo>
                  <a:lnTo>
                    <a:pt x="47400" y="136586"/>
                  </a:lnTo>
                  <a:lnTo>
                    <a:pt x="50069" y="137299"/>
                  </a:lnTo>
                  <a:lnTo>
                    <a:pt x="51848" y="139184"/>
                  </a:lnTo>
                  <a:lnTo>
                    <a:pt x="53826" y="145044"/>
                  </a:lnTo>
                  <a:lnTo>
                    <a:pt x="54938" y="156276"/>
                  </a:lnTo>
                  <a:lnTo>
                    <a:pt x="60843" y="164399"/>
                  </a:lnTo>
                  <a:lnTo>
                    <a:pt x="81881" y="181111"/>
                  </a:lnTo>
                  <a:lnTo>
                    <a:pt x="110288" y="187031"/>
                  </a:lnTo>
                  <a:lnTo>
                    <a:pt x="133421" y="184653"/>
                  </a:lnTo>
                  <a:lnTo>
                    <a:pt x="164600" y="175381"/>
                  </a:lnTo>
                  <a:lnTo>
                    <a:pt x="172652" y="171629"/>
                  </a:lnTo>
                  <a:lnTo>
                    <a:pt x="185362" y="159934"/>
                  </a:lnTo>
                  <a:lnTo>
                    <a:pt x="198569" y="137482"/>
                  </a:lnTo>
                  <a:lnTo>
                    <a:pt x="201648" y="129429"/>
                  </a:lnTo>
                  <a:lnTo>
                    <a:pt x="201307" y="114837"/>
                  </a:lnTo>
                  <a:lnTo>
                    <a:pt x="196451" y="102002"/>
                  </a:lnTo>
                  <a:lnTo>
                    <a:pt x="189590" y="91594"/>
                  </a:lnTo>
                  <a:lnTo>
                    <a:pt x="185079" y="89665"/>
                  </a:lnTo>
                  <a:lnTo>
                    <a:pt x="179954" y="89790"/>
                  </a:lnTo>
                  <a:lnTo>
                    <a:pt x="158867" y="98590"/>
                  </a:lnTo>
                  <a:lnTo>
                    <a:pt x="142312" y="109598"/>
                  </a:lnTo>
                  <a:lnTo>
                    <a:pt x="126469" y="130250"/>
                  </a:lnTo>
                  <a:lnTo>
                    <a:pt x="122267" y="141073"/>
                  </a:lnTo>
                  <a:lnTo>
                    <a:pt x="122559" y="145934"/>
                  </a:lnTo>
                  <a:lnTo>
                    <a:pt x="126645" y="155099"/>
                  </a:lnTo>
                  <a:lnTo>
                    <a:pt x="130415" y="158107"/>
                  </a:lnTo>
                  <a:lnTo>
                    <a:pt x="140249" y="161450"/>
                  </a:lnTo>
                  <a:lnTo>
                    <a:pt x="151676" y="159173"/>
                  </a:lnTo>
                  <a:lnTo>
                    <a:pt x="168127" y="149957"/>
                  </a:lnTo>
                  <a:lnTo>
                    <a:pt x="172887" y="146213"/>
                  </a:lnTo>
                  <a:lnTo>
                    <a:pt x="180058" y="134527"/>
                  </a:lnTo>
                  <a:lnTo>
                    <a:pt x="187039" y="110770"/>
                  </a:lnTo>
                  <a:lnTo>
                    <a:pt x="186906" y="107388"/>
                  </a:lnTo>
                  <a:lnTo>
                    <a:pt x="186112" y="105133"/>
                  </a:lnTo>
                  <a:lnTo>
                    <a:pt x="184877" y="103630"/>
                  </a:lnTo>
                  <a:lnTo>
                    <a:pt x="183348" y="104039"/>
                  </a:lnTo>
                  <a:lnTo>
                    <a:pt x="179768" y="108256"/>
                  </a:lnTo>
                  <a:lnTo>
                    <a:pt x="173785" y="121935"/>
                  </a:lnTo>
                  <a:lnTo>
                    <a:pt x="170244" y="151722"/>
                  </a:lnTo>
                  <a:lnTo>
                    <a:pt x="170065" y="157972"/>
                  </a:lnTo>
                  <a:lnTo>
                    <a:pt x="172063" y="163551"/>
                  </a:lnTo>
                  <a:lnTo>
                    <a:pt x="188757" y="1831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603"/>
            <p:cNvSpPr/>
            <p:nvPr>
              <p:custDataLst>
                <p:tags r:id="rId20"/>
              </p:custDataLst>
            </p:nvPr>
          </p:nvSpPr>
          <p:spPr>
            <a:xfrm>
              <a:off x="6491244" y="3565520"/>
              <a:ext cx="127948" cy="215649"/>
            </a:xfrm>
            <a:custGeom>
              <a:avLst/>
              <a:gdLst/>
              <a:ahLst/>
              <a:cxnLst/>
              <a:rect l="0" t="0" r="0" b="0"/>
              <a:pathLst>
                <a:path w="127948" h="215649">
                  <a:moveTo>
                    <a:pt x="55606" y="28580"/>
                  </a:moveTo>
                  <a:lnTo>
                    <a:pt x="55606" y="28580"/>
                  </a:lnTo>
                  <a:lnTo>
                    <a:pt x="53724" y="41132"/>
                  </a:lnTo>
                  <a:lnTo>
                    <a:pt x="46817" y="65931"/>
                  </a:lnTo>
                  <a:lnTo>
                    <a:pt x="39705" y="89630"/>
                  </a:lnTo>
                  <a:lnTo>
                    <a:pt x="31841" y="118978"/>
                  </a:lnTo>
                  <a:lnTo>
                    <a:pt x="25523" y="145192"/>
                  </a:lnTo>
                  <a:lnTo>
                    <a:pt x="19658" y="167897"/>
                  </a:lnTo>
                  <a:lnTo>
                    <a:pt x="9128" y="195134"/>
                  </a:lnTo>
                  <a:lnTo>
                    <a:pt x="0" y="215648"/>
                  </a:lnTo>
                  <a:lnTo>
                    <a:pt x="5566" y="190379"/>
                  </a:lnTo>
                  <a:lnTo>
                    <a:pt x="10083" y="163991"/>
                  </a:lnTo>
                  <a:lnTo>
                    <a:pt x="13263" y="147076"/>
                  </a:lnTo>
                  <a:lnTo>
                    <a:pt x="16794" y="128744"/>
                  </a:lnTo>
                  <a:lnTo>
                    <a:pt x="21265" y="110173"/>
                  </a:lnTo>
                  <a:lnTo>
                    <a:pt x="26361" y="91442"/>
                  </a:lnTo>
                  <a:lnTo>
                    <a:pt x="31876" y="72604"/>
                  </a:lnTo>
                  <a:lnTo>
                    <a:pt x="45530" y="42267"/>
                  </a:lnTo>
                  <a:lnTo>
                    <a:pt x="61006" y="19846"/>
                  </a:lnTo>
                  <a:lnTo>
                    <a:pt x="77291" y="7530"/>
                  </a:lnTo>
                  <a:lnTo>
                    <a:pt x="98955" y="0"/>
                  </a:lnTo>
                  <a:lnTo>
                    <a:pt x="105672" y="1060"/>
                  </a:lnTo>
                  <a:lnTo>
                    <a:pt x="118780" y="7882"/>
                  </a:lnTo>
                  <a:lnTo>
                    <a:pt x="123122" y="14076"/>
                  </a:lnTo>
                  <a:lnTo>
                    <a:pt x="127947" y="30365"/>
                  </a:lnTo>
                  <a:lnTo>
                    <a:pt x="124447" y="49364"/>
                  </a:lnTo>
                  <a:lnTo>
                    <a:pt x="114424" y="68862"/>
                  </a:lnTo>
                  <a:lnTo>
                    <a:pt x="83007" y="100612"/>
                  </a:lnTo>
                  <a:lnTo>
                    <a:pt x="69901" y="109277"/>
                  </a:lnTo>
                  <a:lnTo>
                    <a:pt x="59372" y="110777"/>
                  </a:lnTo>
                  <a:lnTo>
                    <a:pt x="56706" y="108072"/>
                  </a:lnTo>
                  <a:lnTo>
                    <a:pt x="55634" y="103447"/>
                  </a:lnTo>
                  <a:lnTo>
                    <a:pt x="55606" y="857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604"/>
            <p:cNvSpPr/>
            <p:nvPr>
              <p:custDataLst>
                <p:tags r:id="rId21"/>
              </p:custDataLst>
            </p:nvPr>
          </p:nvSpPr>
          <p:spPr>
            <a:xfrm>
              <a:off x="6627923" y="3557144"/>
              <a:ext cx="84028" cy="100457"/>
            </a:xfrm>
            <a:custGeom>
              <a:avLst/>
              <a:gdLst/>
              <a:ahLst/>
              <a:cxnLst/>
              <a:rect l="0" t="0" r="0" b="0"/>
              <a:pathLst>
                <a:path w="84028" h="100457">
                  <a:moveTo>
                    <a:pt x="71327" y="11556"/>
                  </a:moveTo>
                  <a:lnTo>
                    <a:pt x="71327" y="11556"/>
                  </a:lnTo>
                  <a:lnTo>
                    <a:pt x="71327" y="8185"/>
                  </a:lnTo>
                  <a:lnTo>
                    <a:pt x="69445" y="4649"/>
                  </a:lnTo>
                  <a:lnTo>
                    <a:pt x="67956" y="2717"/>
                  </a:lnTo>
                  <a:lnTo>
                    <a:pt x="62538" y="572"/>
                  </a:lnTo>
                  <a:lnTo>
                    <a:pt x="59118" y="0"/>
                  </a:lnTo>
                  <a:lnTo>
                    <a:pt x="49673" y="5009"/>
                  </a:lnTo>
                  <a:lnTo>
                    <a:pt x="22991" y="25471"/>
                  </a:lnTo>
                  <a:lnTo>
                    <a:pt x="12685" y="39378"/>
                  </a:lnTo>
                  <a:lnTo>
                    <a:pt x="320" y="67930"/>
                  </a:lnTo>
                  <a:lnTo>
                    <a:pt x="0" y="73127"/>
                  </a:lnTo>
                  <a:lnTo>
                    <a:pt x="1198" y="77298"/>
                  </a:lnTo>
                  <a:lnTo>
                    <a:pt x="3408" y="80784"/>
                  </a:lnTo>
                  <a:lnTo>
                    <a:pt x="7703" y="82402"/>
                  </a:lnTo>
                  <a:lnTo>
                    <a:pt x="20001" y="82319"/>
                  </a:lnTo>
                  <a:lnTo>
                    <a:pt x="36050" y="78305"/>
                  </a:lnTo>
                  <a:lnTo>
                    <a:pt x="49742" y="69277"/>
                  </a:lnTo>
                  <a:lnTo>
                    <a:pt x="62736" y="54294"/>
                  </a:lnTo>
                  <a:lnTo>
                    <a:pt x="67509" y="44426"/>
                  </a:lnTo>
                  <a:lnTo>
                    <a:pt x="70573" y="33336"/>
                  </a:lnTo>
                  <a:lnTo>
                    <a:pt x="69110" y="35582"/>
                  </a:lnTo>
                  <a:lnTo>
                    <a:pt x="61157" y="53133"/>
                  </a:lnTo>
                  <a:lnTo>
                    <a:pt x="59751" y="63901"/>
                  </a:lnTo>
                  <a:lnTo>
                    <a:pt x="62890" y="73861"/>
                  </a:lnTo>
                  <a:lnTo>
                    <a:pt x="84027" y="100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SMARTInkShape-Group133"/>
          <p:cNvGrpSpPr/>
          <p:nvPr/>
        </p:nvGrpSpPr>
        <p:grpSpPr>
          <a:xfrm>
            <a:off x="6787723" y="3390900"/>
            <a:ext cx="559228" cy="246077"/>
            <a:chOff x="6787723" y="3390900"/>
            <a:chExt cx="559228" cy="246077"/>
          </a:xfrm>
        </p:grpSpPr>
        <p:sp>
          <p:nvSpPr>
            <p:cNvPr id="149" name="SMARTInkShape-605"/>
            <p:cNvSpPr/>
            <p:nvPr>
              <p:custDataLst>
                <p:tags r:id="rId15"/>
              </p:custDataLst>
            </p:nvPr>
          </p:nvSpPr>
          <p:spPr>
            <a:xfrm>
              <a:off x="6787723" y="3525133"/>
              <a:ext cx="159178" cy="111844"/>
            </a:xfrm>
            <a:custGeom>
              <a:avLst/>
              <a:gdLst/>
              <a:ahLst/>
              <a:cxnLst/>
              <a:rect l="0" t="0" r="0" b="0"/>
              <a:pathLst>
                <a:path w="159178" h="111844">
                  <a:moveTo>
                    <a:pt x="76627" y="5467"/>
                  </a:moveTo>
                  <a:lnTo>
                    <a:pt x="76627" y="5467"/>
                  </a:lnTo>
                  <a:lnTo>
                    <a:pt x="69885" y="2096"/>
                  </a:lnTo>
                  <a:lnTo>
                    <a:pt x="52208" y="0"/>
                  </a:lnTo>
                  <a:lnTo>
                    <a:pt x="26021" y="4361"/>
                  </a:lnTo>
                  <a:lnTo>
                    <a:pt x="8246" y="10705"/>
                  </a:lnTo>
                  <a:lnTo>
                    <a:pt x="845" y="17438"/>
                  </a:lnTo>
                  <a:lnTo>
                    <a:pt x="0" y="21209"/>
                  </a:lnTo>
                  <a:lnTo>
                    <a:pt x="848" y="25133"/>
                  </a:lnTo>
                  <a:lnTo>
                    <a:pt x="12348" y="44943"/>
                  </a:lnTo>
                  <a:lnTo>
                    <a:pt x="41995" y="76320"/>
                  </a:lnTo>
                  <a:lnTo>
                    <a:pt x="51863" y="87922"/>
                  </a:lnTo>
                  <a:lnTo>
                    <a:pt x="52356" y="91482"/>
                  </a:lnTo>
                  <a:lnTo>
                    <a:pt x="49142" y="99200"/>
                  </a:lnTo>
                  <a:lnTo>
                    <a:pt x="41128" y="105452"/>
                  </a:lnTo>
                  <a:lnTo>
                    <a:pt x="31216" y="109877"/>
                  </a:lnTo>
                  <a:lnTo>
                    <a:pt x="22108" y="111843"/>
                  </a:lnTo>
                  <a:lnTo>
                    <a:pt x="18409" y="110957"/>
                  </a:lnTo>
                  <a:lnTo>
                    <a:pt x="12417" y="106209"/>
                  </a:lnTo>
                  <a:lnTo>
                    <a:pt x="9284" y="95632"/>
                  </a:lnTo>
                  <a:lnTo>
                    <a:pt x="8448" y="88860"/>
                  </a:lnTo>
                  <a:lnTo>
                    <a:pt x="9302" y="83641"/>
                  </a:lnTo>
                  <a:lnTo>
                    <a:pt x="14014" y="75959"/>
                  </a:lnTo>
                  <a:lnTo>
                    <a:pt x="18931" y="72075"/>
                  </a:lnTo>
                  <a:lnTo>
                    <a:pt x="21230" y="71039"/>
                  </a:lnTo>
                  <a:lnTo>
                    <a:pt x="27546" y="71769"/>
                  </a:lnTo>
                  <a:lnTo>
                    <a:pt x="40918" y="74266"/>
                  </a:lnTo>
                  <a:lnTo>
                    <a:pt x="71141" y="71739"/>
                  </a:lnTo>
                  <a:lnTo>
                    <a:pt x="97423" y="66417"/>
                  </a:lnTo>
                  <a:lnTo>
                    <a:pt x="123084" y="60372"/>
                  </a:lnTo>
                  <a:lnTo>
                    <a:pt x="136316" y="59973"/>
                  </a:lnTo>
                  <a:lnTo>
                    <a:pt x="146194" y="62147"/>
                  </a:lnTo>
                  <a:lnTo>
                    <a:pt x="152936" y="65466"/>
                  </a:lnTo>
                  <a:lnTo>
                    <a:pt x="154311" y="68749"/>
                  </a:lnTo>
                  <a:lnTo>
                    <a:pt x="152976" y="98637"/>
                  </a:lnTo>
                  <a:lnTo>
                    <a:pt x="152856" y="105402"/>
                  </a:lnTo>
                  <a:lnTo>
                    <a:pt x="153553" y="105957"/>
                  </a:lnTo>
                  <a:lnTo>
                    <a:pt x="159177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606"/>
            <p:cNvSpPr/>
            <p:nvPr>
              <p:custDataLst>
                <p:tags r:id="rId16"/>
              </p:custDataLst>
            </p:nvPr>
          </p:nvSpPr>
          <p:spPr>
            <a:xfrm>
              <a:off x="6959600" y="3469791"/>
              <a:ext cx="6351" cy="3660"/>
            </a:xfrm>
            <a:custGeom>
              <a:avLst/>
              <a:gdLst/>
              <a:ahLst/>
              <a:cxnLst/>
              <a:rect l="0" t="0" r="0" b="0"/>
              <a:pathLst>
                <a:path w="6351" h="3660">
                  <a:moveTo>
                    <a:pt x="6350" y="3659"/>
                  </a:moveTo>
                  <a:lnTo>
                    <a:pt x="6350" y="3659"/>
                  </a:lnTo>
                  <a:lnTo>
                    <a:pt x="6350" y="288"/>
                  </a:lnTo>
                  <a:lnTo>
                    <a:pt x="5645" y="0"/>
                  </a:lnTo>
                  <a:lnTo>
                    <a:pt x="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607"/>
            <p:cNvSpPr/>
            <p:nvPr>
              <p:custDataLst>
                <p:tags r:id="rId17"/>
              </p:custDataLst>
            </p:nvPr>
          </p:nvSpPr>
          <p:spPr>
            <a:xfrm>
              <a:off x="7013502" y="3390900"/>
              <a:ext cx="238199" cy="215901"/>
            </a:xfrm>
            <a:custGeom>
              <a:avLst/>
              <a:gdLst/>
              <a:ahLst/>
              <a:cxnLst/>
              <a:rect l="0" t="0" r="0" b="0"/>
              <a:pathLst>
                <a:path w="238199" h="215901">
                  <a:moveTo>
                    <a:pt x="41348" y="0"/>
                  </a:moveTo>
                  <a:lnTo>
                    <a:pt x="41348" y="0"/>
                  </a:lnTo>
                  <a:lnTo>
                    <a:pt x="37977" y="25693"/>
                  </a:lnTo>
                  <a:lnTo>
                    <a:pt x="30677" y="51165"/>
                  </a:lnTo>
                  <a:lnTo>
                    <a:pt x="21789" y="82007"/>
                  </a:lnTo>
                  <a:lnTo>
                    <a:pt x="18430" y="99121"/>
                  </a:lnTo>
                  <a:lnTo>
                    <a:pt x="15486" y="116880"/>
                  </a:lnTo>
                  <a:lnTo>
                    <a:pt x="10334" y="147902"/>
                  </a:lnTo>
                  <a:lnTo>
                    <a:pt x="6397" y="173684"/>
                  </a:lnTo>
                  <a:lnTo>
                    <a:pt x="3870" y="203720"/>
                  </a:lnTo>
                  <a:lnTo>
                    <a:pt x="3663" y="207780"/>
                  </a:lnTo>
                  <a:lnTo>
                    <a:pt x="2819" y="209781"/>
                  </a:lnTo>
                  <a:lnTo>
                    <a:pt x="1550" y="210410"/>
                  </a:lnTo>
                  <a:lnTo>
                    <a:pt x="0" y="210123"/>
                  </a:lnTo>
                  <a:lnTo>
                    <a:pt x="158" y="202279"/>
                  </a:lnTo>
                  <a:lnTo>
                    <a:pt x="2977" y="170663"/>
                  </a:lnTo>
                  <a:lnTo>
                    <a:pt x="3067" y="168809"/>
                  </a:lnTo>
                  <a:lnTo>
                    <a:pt x="4538" y="168278"/>
                  </a:lnTo>
                  <a:lnTo>
                    <a:pt x="30674" y="176148"/>
                  </a:lnTo>
                  <a:lnTo>
                    <a:pt x="54570" y="180760"/>
                  </a:lnTo>
                  <a:lnTo>
                    <a:pt x="85012" y="178285"/>
                  </a:lnTo>
                  <a:lnTo>
                    <a:pt x="114213" y="169118"/>
                  </a:lnTo>
                  <a:lnTo>
                    <a:pt x="116736" y="166368"/>
                  </a:lnTo>
                  <a:lnTo>
                    <a:pt x="117712" y="163123"/>
                  </a:lnTo>
                  <a:lnTo>
                    <a:pt x="116915" y="155755"/>
                  </a:lnTo>
                  <a:lnTo>
                    <a:pt x="114209" y="147776"/>
                  </a:lnTo>
                  <a:lnTo>
                    <a:pt x="108773" y="141408"/>
                  </a:lnTo>
                  <a:lnTo>
                    <a:pt x="105349" y="138722"/>
                  </a:lnTo>
                  <a:lnTo>
                    <a:pt x="100948" y="137637"/>
                  </a:lnTo>
                  <a:lnTo>
                    <a:pt x="90415" y="138313"/>
                  </a:lnTo>
                  <a:lnTo>
                    <a:pt x="80560" y="144728"/>
                  </a:lnTo>
                  <a:lnTo>
                    <a:pt x="67077" y="162121"/>
                  </a:lnTo>
                  <a:lnTo>
                    <a:pt x="60544" y="175770"/>
                  </a:lnTo>
                  <a:lnTo>
                    <a:pt x="59993" y="186541"/>
                  </a:lnTo>
                  <a:lnTo>
                    <a:pt x="63981" y="196031"/>
                  </a:lnTo>
                  <a:lnTo>
                    <a:pt x="74668" y="210251"/>
                  </a:lnTo>
                  <a:lnTo>
                    <a:pt x="78378" y="211428"/>
                  </a:lnTo>
                  <a:lnTo>
                    <a:pt x="88145" y="210855"/>
                  </a:lnTo>
                  <a:lnTo>
                    <a:pt x="92301" y="209009"/>
                  </a:lnTo>
                  <a:lnTo>
                    <a:pt x="98801" y="203195"/>
                  </a:lnTo>
                  <a:lnTo>
                    <a:pt x="113087" y="182189"/>
                  </a:lnTo>
                  <a:lnTo>
                    <a:pt x="123435" y="153476"/>
                  </a:lnTo>
                  <a:lnTo>
                    <a:pt x="128902" y="137325"/>
                  </a:lnTo>
                  <a:lnTo>
                    <a:pt x="128645" y="137411"/>
                  </a:lnTo>
                  <a:lnTo>
                    <a:pt x="126478" y="141270"/>
                  </a:lnTo>
                  <a:lnTo>
                    <a:pt x="122356" y="168024"/>
                  </a:lnTo>
                  <a:lnTo>
                    <a:pt x="115126" y="196173"/>
                  </a:lnTo>
                  <a:lnTo>
                    <a:pt x="114826" y="205486"/>
                  </a:lnTo>
                  <a:lnTo>
                    <a:pt x="115733" y="208957"/>
                  </a:lnTo>
                  <a:lnTo>
                    <a:pt x="117043" y="211272"/>
                  </a:lnTo>
                  <a:lnTo>
                    <a:pt x="118622" y="212814"/>
                  </a:lnTo>
                  <a:lnTo>
                    <a:pt x="120381" y="213843"/>
                  </a:lnTo>
                  <a:lnTo>
                    <a:pt x="122259" y="213823"/>
                  </a:lnTo>
                  <a:lnTo>
                    <a:pt x="129684" y="209719"/>
                  </a:lnTo>
                  <a:lnTo>
                    <a:pt x="139170" y="203510"/>
                  </a:lnTo>
                  <a:lnTo>
                    <a:pt x="153039" y="185339"/>
                  </a:lnTo>
                  <a:lnTo>
                    <a:pt x="169662" y="155326"/>
                  </a:lnTo>
                  <a:lnTo>
                    <a:pt x="178066" y="140488"/>
                  </a:lnTo>
                  <a:lnTo>
                    <a:pt x="182780" y="136523"/>
                  </a:lnTo>
                  <a:lnTo>
                    <a:pt x="184319" y="136876"/>
                  </a:lnTo>
                  <a:lnTo>
                    <a:pt x="185345" y="138523"/>
                  </a:lnTo>
                  <a:lnTo>
                    <a:pt x="186992" y="151305"/>
                  </a:lnTo>
                  <a:lnTo>
                    <a:pt x="182318" y="178492"/>
                  </a:lnTo>
                  <a:lnTo>
                    <a:pt x="181299" y="196595"/>
                  </a:lnTo>
                  <a:lnTo>
                    <a:pt x="181921" y="198796"/>
                  </a:lnTo>
                  <a:lnTo>
                    <a:pt x="183041" y="200264"/>
                  </a:lnTo>
                  <a:lnTo>
                    <a:pt x="184493" y="201243"/>
                  </a:lnTo>
                  <a:lnTo>
                    <a:pt x="186167" y="201190"/>
                  </a:lnTo>
                  <a:lnTo>
                    <a:pt x="189908" y="199249"/>
                  </a:lnTo>
                  <a:lnTo>
                    <a:pt x="218844" y="170964"/>
                  </a:lnTo>
                  <a:lnTo>
                    <a:pt x="228387" y="158528"/>
                  </a:lnTo>
                  <a:lnTo>
                    <a:pt x="233367" y="155123"/>
                  </a:lnTo>
                  <a:lnTo>
                    <a:pt x="234272" y="155627"/>
                  </a:lnTo>
                  <a:lnTo>
                    <a:pt x="234169" y="157373"/>
                  </a:lnTo>
                  <a:lnTo>
                    <a:pt x="226517" y="187792"/>
                  </a:lnTo>
                  <a:lnTo>
                    <a:pt x="225800" y="200908"/>
                  </a:lnTo>
                  <a:lnTo>
                    <a:pt x="227110" y="204494"/>
                  </a:lnTo>
                  <a:lnTo>
                    <a:pt x="23819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608"/>
            <p:cNvSpPr/>
            <p:nvPr>
              <p:custDataLst>
                <p:tags r:id="rId18"/>
              </p:custDataLst>
            </p:nvPr>
          </p:nvSpPr>
          <p:spPr>
            <a:xfrm>
              <a:off x="7277100" y="3511550"/>
              <a:ext cx="69851" cy="119256"/>
            </a:xfrm>
            <a:custGeom>
              <a:avLst/>
              <a:gdLst/>
              <a:ahLst/>
              <a:cxnLst/>
              <a:rect l="0" t="0" r="0" b="0"/>
              <a:pathLst>
                <a:path w="69851" h="119256">
                  <a:moveTo>
                    <a:pt x="69850" y="0"/>
                  </a:moveTo>
                  <a:lnTo>
                    <a:pt x="69850" y="0"/>
                  </a:lnTo>
                  <a:lnTo>
                    <a:pt x="63109" y="0"/>
                  </a:lnTo>
                  <a:lnTo>
                    <a:pt x="48802" y="6742"/>
                  </a:lnTo>
                  <a:lnTo>
                    <a:pt x="34529" y="17676"/>
                  </a:lnTo>
                  <a:lnTo>
                    <a:pt x="32192" y="22368"/>
                  </a:lnTo>
                  <a:lnTo>
                    <a:pt x="31476" y="33224"/>
                  </a:lnTo>
                  <a:lnTo>
                    <a:pt x="35391" y="43224"/>
                  </a:lnTo>
                  <a:lnTo>
                    <a:pt x="53396" y="70525"/>
                  </a:lnTo>
                  <a:lnTo>
                    <a:pt x="64348" y="88394"/>
                  </a:lnTo>
                  <a:lnTo>
                    <a:pt x="67404" y="98318"/>
                  </a:lnTo>
                  <a:lnTo>
                    <a:pt x="66808" y="102234"/>
                  </a:lnTo>
                  <a:lnTo>
                    <a:pt x="65000" y="105551"/>
                  </a:lnTo>
                  <a:lnTo>
                    <a:pt x="59227" y="111116"/>
                  </a:lnTo>
                  <a:lnTo>
                    <a:pt x="51958" y="115943"/>
                  </a:lnTo>
                  <a:lnTo>
                    <a:pt x="33191" y="119255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SMARTInkShape-Group134"/>
          <p:cNvGrpSpPr/>
          <p:nvPr/>
        </p:nvGrpSpPr>
        <p:grpSpPr>
          <a:xfrm>
            <a:off x="6045200" y="3092450"/>
            <a:ext cx="292101" cy="222251"/>
            <a:chOff x="6045200" y="3092450"/>
            <a:chExt cx="292101" cy="222251"/>
          </a:xfrm>
        </p:grpSpPr>
        <p:sp>
          <p:nvSpPr>
            <p:cNvPr id="154" name="SMARTInkShape-609"/>
            <p:cNvSpPr/>
            <p:nvPr>
              <p:custDataLst>
                <p:tags r:id="rId12"/>
              </p:custDataLst>
            </p:nvPr>
          </p:nvSpPr>
          <p:spPr>
            <a:xfrm>
              <a:off x="6060592" y="3302000"/>
              <a:ext cx="3659" cy="12701"/>
            </a:xfrm>
            <a:custGeom>
              <a:avLst/>
              <a:gdLst/>
              <a:ahLst/>
              <a:cxnLst/>
              <a:rect l="0" t="0" r="0" b="0"/>
              <a:pathLst>
                <a:path w="3659" h="12701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5069"/>
                  </a:lnTo>
                  <a:lnTo>
                    <a:pt x="513" y="6907"/>
                  </a:lnTo>
                  <a:lnTo>
                    <a:pt x="36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610"/>
            <p:cNvSpPr/>
            <p:nvPr>
              <p:custDataLst>
                <p:tags r:id="rId13"/>
              </p:custDataLst>
            </p:nvPr>
          </p:nvSpPr>
          <p:spPr>
            <a:xfrm>
              <a:off x="6045200" y="32004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611"/>
            <p:cNvSpPr/>
            <p:nvPr>
              <p:custDataLst>
                <p:tags r:id="rId14"/>
              </p:custDataLst>
            </p:nvPr>
          </p:nvSpPr>
          <p:spPr>
            <a:xfrm>
              <a:off x="6299200" y="309245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38100" y="0"/>
                  </a:moveTo>
                  <a:lnTo>
                    <a:pt x="38100" y="0"/>
                  </a:lnTo>
                  <a:lnTo>
                    <a:pt x="9489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3" name="SMARTInkShape-Group135"/>
          <p:cNvGrpSpPr/>
          <p:nvPr/>
        </p:nvGrpSpPr>
        <p:grpSpPr>
          <a:xfrm>
            <a:off x="6268970" y="3022600"/>
            <a:ext cx="1084331" cy="266701"/>
            <a:chOff x="6268970" y="3022600"/>
            <a:chExt cx="1084331" cy="266701"/>
          </a:xfrm>
        </p:grpSpPr>
        <p:sp>
          <p:nvSpPr>
            <p:cNvPr id="158" name="SMARTInkShape-612"/>
            <p:cNvSpPr/>
            <p:nvPr>
              <p:custDataLst>
                <p:tags r:id="rId7"/>
              </p:custDataLst>
            </p:nvPr>
          </p:nvSpPr>
          <p:spPr>
            <a:xfrm>
              <a:off x="6268970" y="3210759"/>
              <a:ext cx="157231" cy="78542"/>
            </a:xfrm>
            <a:custGeom>
              <a:avLst/>
              <a:gdLst/>
              <a:ahLst/>
              <a:cxnLst/>
              <a:rect l="0" t="0" r="0" b="0"/>
              <a:pathLst>
                <a:path w="157231" h="78542">
                  <a:moveTo>
                    <a:pt x="17530" y="2341"/>
                  </a:moveTo>
                  <a:lnTo>
                    <a:pt x="17530" y="2341"/>
                  </a:lnTo>
                  <a:lnTo>
                    <a:pt x="14159" y="2341"/>
                  </a:lnTo>
                  <a:lnTo>
                    <a:pt x="10622" y="6104"/>
                  </a:lnTo>
                  <a:lnTo>
                    <a:pt x="6699" y="13891"/>
                  </a:lnTo>
                  <a:lnTo>
                    <a:pt x="313" y="40005"/>
                  </a:lnTo>
                  <a:lnTo>
                    <a:pt x="0" y="52241"/>
                  </a:lnTo>
                  <a:lnTo>
                    <a:pt x="2213" y="62384"/>
                  </a:lnTo>
                  <a:lnTo>
                    <a:pt x="7429" y="69714"/>
                  </a:lnTo>
                  <a:lnTo>
                    <a:pt x="10796" y="72656"/>
                  </a:lnTo>
                  <a:lnTo>
                    <a:pt x="14452" y="73912"/>
                  </a:lnTo>
                  <a:lnTo>
                    <a:pt x="22277" y="73426"/>
                  </a:lnTo>
                  <a:lnTo>
                    <a:pt x="34616" y="69186"/>
                  </a:lnTo>
                  <a:lnTo>
                    <a:pt x="41116" y="61683"/>
                  </a:lnTo>
                  <a:lnTo>
                    <a:pt x="57638" y="33543"/>
                  </a:lnTo>
                  <a:lnTo>
                    <a:pt x="72668" y="3423"/>
                  </a:lnTo>
                  <a:lnTo>
                    <a:pt x="73339" y="946"/>
                  </a:lnTo>
                  <a:lnTo>
                    <a:pt x="74491" y="0"/>
                  </a:lnTo>
                  <a:lnTo>
                    <a:pt x="75965" y="75"/>
                  </a:lnTo>
                  <a:lnTo>
                    <a:pt x="77653" y="830"/>
                  </a:lnTo>
                  <a:lnTo>
                    <a:pt x="78779" y="2745"/>
                  </a:lnTo>
                  <a:lnTo>
                    <a:pt x="80585" y="15957"/>
                  </a:lnTo>
                  <a:lnTo>
                    <a:pt x="81018" y="46257"/>
                  </a:lnTo>
                  <a:lnTo>
                    <a:pt x="81022" y="48552"/>
                  </a:lnTo>
                  <a:lnTo>
                    <a:pt x="81730" y="49376"/>
                  </a:lnTo>
                  <a:lnTo>
                    <a:pt x="82908" y="49220"/>
                  </a:lnTo>
                  <a:lnTo>
                    <a:pt x="84399" y="48410"/>
                  </a:lnTo>
                  <a:lnTo>
                    <a:pt x="104794" y="20418"/>
                  </a:lnTo>
                  <a:lnTo>
                    <a:pt x="117156" y="5423"/>
                  </a:lnTo>
                  <a:lnTo>
                    <a:pt x="120636" y="2985"/>
                  </a:lnTo>
                  <a:lnTo>
                    <a:pt x="123662" y="2065"/>
                  </a:lnTo>
                  <a:lnTo>
                    <a:pt x="126385" y="2157"/>
                  </a:lnTo>
                  <a:lnTo>
                    <a:pt x="128905" y="3629"/>
                  </a:lnTo>
                  <a:lnTo>
                    <a:pt x="133587" y="9028"/>
                  </a:lnTo>
                  <a:lnTo>
                    <a:pt x="144482" y="39998"/>
                  </a:lnTo>
                  <a:lnTo>
                    <a:pt x="154402" y="70016"/>
                  </a:lnTo>
                  <a:lnTo>
                    <a:pt x="157230" y="785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613"/>
            <p:cNvSpPr/>
            <p:nvPr>
              <p:custDataLst>
                <p:tags r:id="rId8"/>
              </p:custDataLst>
            </p:nvPr>
          </p:nvSpPr>
          <p:spPr>
            <a:xfrm>
              <a:off x="6496164" y="3128797"/>
              <a:ext cx="279287" cy="152384"/>
            </a:xfrm>
            <a:custGeom>
              <a:avLst/>
              <a:gdLst/>
              <a:ahLst/>
              <a:cxnLst/>
              <a:rect l="0" t="0" r="0" b="0"/>
              <a:pathLst>
                <a:path w="279287" h="152384">
                  <a:moveTo>
                    <a:pt x="82436" y="97003"/>
                  </a:moveTo>
                  <a:lnTo>
                    <a:pt x="82436" y="97003"/>
                  </a:lnTo>
                  <a:lnTo>
                    <a:pt x="79065" y="86890"/>
                  </a:lnTo>
                  <a:lnTo>
                    <a:pt x="73647" y="80044"/>
                  </a:lnTo>
                  <a:lnTo>
                    <a:pt x="70227" y="77230"/>
                  </a:lnTo>
                  <a:lnTo>
                    <a:pt x="60782" y="74104"/>
                  </a:lnTo>
                  <a:lnTo>
                    <a:pt x="55300" y="73270"/>
                  </a:lnTo>
                  <a:lnTo>
                    <a:pt x="43564" y="76107"/>
                  </a:lnTo>
                  <a:lnTo>
                    <a:pt x="30588" y="83482"/>
                  </a:lnTo>
                  <a:lnTo>
                    <a:pt x="4905" y="107450"/>
                  </a:lnTo>
                  <a:lnTo>
                    <a:pt x="1115" y="112435"/>
                  </a:lnTo>
                  <a:lnTo>
                    <a:pt x="0" y="117874"/>
                  </a:lnTo>
                  <a:lnTo>
                    <a:pt x="2524" y="129562"/>
                  </a:lnTo>
                  <a:lnTo>
                    <a:pt x="10230" y="139931"/>
                  </a:lnTo>
                  <a:lnTo>
                    <a:pt x="15249" y="144672"/>
                  </a:lnTo>
                  <a:lnTo>
                    <a:pt x="21416" y="147127"/>
                  </a:lnTo>
                  <a:lnTo>
                    <a:pt x="35796" y="147973"/>
                  </a:lnTo>
                  <a:lnTo>
                    <a:pt x="51594" y="142234"/>
                  </a:lnTo>
                  <a:lnTo>
                    <a:pt x="67318" y="131922"/>
                  </a:lnTo>
                  <a:lnTo>
                    <a:pt x="92776" y="102307"/>
                  </a:lnTo>
                  <a:lnTo>
                    <a:pt x="107137" y="73880"/>
                  </a:lnTo>
                  <a:lnTo>
                    <a:pt x="114581" y="50743"/>
                  </a:lnTo>
                  <a:lnTo>
                    <a:pt x="117890" y="26348"/>
                  </a:lnTo>
                  <a:lnTo>
                    <a:pt x="123123" y="8921"/>
                  </a:lnTo>
                  <a:lnTo>
                    <a:pt x="127330" y="0"/>
                  </a:lnTo>
                  <a:lnTo>
                    <a:pt x="126477" y="584"/>
                  </a:lnTo>
                  <a:lnTo>
                    <a:pt x="111597" y="23473"/>
                  </a:lnTo>
                  <a:lnTo>
                    <a:pt x="102216" y="43862"/>
                  </a:lnTo>
                  <a:lnTo>
                    <a:pt x="92766" y="75378"/>
                  </a:lnTo>
                  <a:lnTo>
                    <a:pt x="91966" y="93742"/>
                  </a:lnTo>
                  <a:lnTo>
                    <a:pt x="96314" y="111311"/>
                  </a:lnTo>
                  <a:lnTo>
                    <a:pt x="104832" y="122882"/>
                  </a:lnTo>
                  <a:lnTo>
                    <a:pt x="115673" y="129672"/>
                  </a:lnTo>
                  <a:lnTo>
                    <a:pt x="127546" y="132689"/>
                  </a:lnTo>
                  <a:lnTo>
                    <a:pt x="139879" y="130267"/>
                  </a:lnTo>
                  <a:lnTo>
                    <a:pt x="151711" y="123782"/>
                  </a:lnTo>
                  <a:lnTo>
                    <a:pt x="166305" y="107524"/>
                  </a:lnTo>
                  <a:lnTo>
                    <a:pt x="183878" y="78986"/>
                  </a:lnTo>
                  <a:lnTo>
                    <a:pt x="194197" y="62870"/>
                  </a:lnTo>
                  <a:lnTo>
                    <a:pt x="185871" y="70191"/>
                  </a:lnTo>
                  <a:lnTo>
                    <a:pt x="176740" y="89137"/>
                  </a:lnTo>
                  <a:lnTo>
                    <a:pt x="172937" y="109254"/>
                  </a:lnTo>
                  <a:lnTo>
                    <a:pt x="175182" y="128620"/>
                  </a:lnTo>
                  <a:lnTo>
                    <a:pt x="180315" y="144392"/>
                  </a:lnTo>
                  <a:lnTo>
                    <a:pt x="183672" y="146940"/>
                  </a:lnTo>
                  <a:lnTo>
                    <a:pt x="188026" y="147934"/>
                  </a:lnTo>
                  <a:lnTo>
                    <a:pt x="197804" y="147155"/>
                  </a:lnTo>
                  <a:lnTo>
                    <a:pt x="206853" y="144458"/>
                  </a:lnTo>
                  <a:lnTo>
                    <a:pt x="215578" y="137144"/>
                  </a:lnTo>
                  <a:lnTo>
                    <a:pt x="240584" y="105477"/>
                  </a:lnTo>
                  <a:lnTo>
                    <a:pt x="250337" y="91204"/>
                  </a:lnTo>
                  <a:lnTo>
                    <a:pt x="255366" y="87370"/>
                  </a:lnTo>
                  <a:lnTo>
                    <a:pt x="256990" y="87053"/>
                  </a:lnTo>
                  <a:lnTo>
                    <a:pt x="258072" y="87547"/>
                  </a:lnTo>
                  <a:lnTo>
                    <a:pt x="258793" y="88583"/>
                  </a:lnTo>
                  <a:lnTo>
                    <a:pt x="258569" y="89978"/>
                  </a:lnTo>
                  <a:lnTo>
                    <a:pt x="255587" y="96019"/>
                  </a:lnTo>
                  <a:lnTo>
                    <a:pt x="249672" y="127183"/>
                  </a:lnTo>
                  <a:lnTo>
                    <a:pt x="248485" y="137698"/>
                  </a:lnTo>
                  <a:lnTo>
                    <a:pt x="249579" y="141772"/>
                  </a:lnTo>
                  <a:lnTo>
                    <a:pt x="254559" y="148180"/>
                  </a:lnTo>
                  <a:lnTo>
                    <a:pt x="259594" y="151498"/>
                  </a:lnTo>
                  <a:lnTo>
                    <a:pt x="261925" y="152383"/>
                  </a:lnTo>
                  <a:lnTo>
                    <a:pt x="268277" y="151485"/>
                  </a:lnTo>
                  <a:lnTo>
                    <a:pt x="279286" y="1478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614"/>
            <p:cNvSpPr/>
            <p:nvPr>
              <p:custDataLst>
                <p:tags r:id="rId9"/>
              </p:custDataLst>
            </p:nvPr>
          </p:nvSpPr>
          <p:spPr>
            <a:xfrm>
              <a:off x="6809212" y="3028950"/>
              <a:ext cx="93239" cy="250468"/>
            </a:xfrm>
            <a:custGeom>
              <a:avLst/>
              <a:gdLst/>
              <a:ahLst/>
              <a:cxnLst/>
              <a:rect l="0" t="0" r="0" b="0"/>
              <a:pathLst>
                <a:path w="93239" h="250468">
                  <a:moveTo>
                    <a:pt x="86888" y="0"/>
                  </a:moveTo>
                  <a:lnTo>
                    <a:pt x="86888" y="0"/>
                  </a:lnTo>
                  <a:lnTo>
                    <a:pt x="86888" y="6742"/>
                  </a:lnTo>
                  <a:lnTo>
                    <a:pt x="76775" y="27789"/>
                  </a:lnTo>
                  <a:lnTo>
                    <a:pt x="64284" y="52097"/>
                  </a:lnTo>
                  <a:lnTo>
                    <a:pt x="50031" y="81715"/>
                  </a:lnTo>
                  <a:lnTo>
                    <a:pt x="43266" y="97516"/>
                  </a:lnTo>
                  <a:lnTo>
                    <a:pt x="30106" y="128712"/>
                  </a:lnTo>
                  <a:lnTo>
                    <a:pt x="17202" y="156689"/>
                  </a:lnTo>
                  <a:lnTo>
                    <a:pt x="4778" y="186126"/>
                  </a:lnTo>
                  <a:lnTo>
                    <a:pt x="0" y="198141"/>
                  </a:lnTo>
                  <a:lnTo>
                    <a:pt x="741" y="199122"/>
                  </a:lnTo>
                  <a:lnTo>
                    <a:pt x="2645" y="199070"/>
                  </a:lnTo>
                  <a:lnTo>
                    <a:pt x="5326" y="198330"/>
                  </a:lnTo>
                  <a:lnTo>
                    <a:pt x="31265" y="170465"/>
                  </a:lnTo>
                  <a:lnTo>
                    <a:pt x="50370" y="152336"/>
                  </a:lnTo>
                  <a:lnTo>
                    <a:pt x="59134" y="148844"/>
                  </a:lnTo>
                  <a:lnTo>
                    <a:pt x="62741" y="150029"/>
                  </a:lnTo>
                  <a:lnTo>
                    <a:pt x="68630" y="156991"/>
                  </a:lnTo>
                  <a:lnTo>
                    <a:pt x="69072" y="162516"/>
                  </a:lnTo>
                  <a:lnTo>
                    <a:pt x="65799" y="176181"/>
                  </a:lnTo>
                  <a:lnTo>
                    <a:pt x="52652" y="196370"/>
                  </a:lnTo>
                  <a:lnTo>
                    <a:pt x="30658" y="220038"/>
                  </a:lnTo>
                  <a:lnTo>
                    <a:pt x="18970" y="227473"/>
                  </a:lnTo>
                  <a:lnTo>
                    <a:pt x="18326" y="225732"/>
                  </a:lnTo>
                  <a:lnTo>
                    <a:pt x="17611" y="218153"/>
                  </a:lnTo>
                  <a:lnTo>
                    <a:pt x="20579" y="205357"/>
                  </a:lnTo>
                  <a:lnTo>
                    <a:pt x="22221" y="202521"/>
                  </a:lnTo>
                  <a:lnTo>
                    <a:pt x="24021" y="200631"/>
                  </a:lnTo>
                  <a:lnTo>
                    <a:pt x="25927" y="199371"/>
                  </a:lnTo>
                  <a:lnTo>
                    <a:pt x="27902" y="199942"/>
                  </a:lnTo>
                  <a:lnTo>
                    <a:pt x="31980" y="204339"/>
                  </a:lnTo>
                  <a:lnTo>
                    <a:pt x="34262" y="210997"/>
                  </a:lnTo>
                  <a:lnTo>
                    <a:pt x="37428" y="222679"/>
                  </a:lnTo>
                  <a:lnTo>
                    <a:pt x="44819" y="239268"/>
                  </a:lnTo>
                  <a:lnTo>
                    <a:pt x="47553" y="242062"/>
                  </a:lnTo>
                  <a:lnTo>
                    <a:pt x="66116" y="250285"/>
                  </a:lnTo>
                  <a:lnTo>
                    <a:pt x="76244" y="250467"/>
                  </a:lnTo>
                  <a:lnTo>
                    <a:pt x="93238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615"/>
            <p:cNvSpPr/>
            <p:nvPr>
              <p:custDataLst>
                <p:tags r:id="rId10"/>
              </p:custDataLst>
            </p:nvPr>
          </p:nvSpPr>
          <p:spPr>
            <a:xfrm>
              <a:off x="6960964" y="3022600"/>
              <a:ext cx="290737" cy="207792"/>
            </a:xfrm>
            <a:custGeom>
              <a:avLst/>
              <a:gdLst/>
              <a:ahLst/>
              <a:cxnLst/>
              <a:rect l="0" t="0" r="0" b="0"/>
              <a:pathLst>
                <a:path w="290737" h="207792">
                  <a:moveTo>
                    <a:pt x="68486" y="0"/>
                  </a:moveTo>
                  <a:lnTo>
                    <a:pt x="68486" y="0"/>
                  </a:lnTo>
                  <a:lnTo>
                    <a:pt x="58373" y="26968"/>
                  </a:lnTo>
                  <a:lnTo>
                    <a:pt x="49645" y="53378"/>
                  </a:lnTo>
                  <a:lnTo>
                    <a:pt x="41062" y="82285"/>
                  </a:lnTo>
                  <a:lnTo>
                    <a:pt x="32544" y="113947"/>
                  </a:lnTo>
                  <a:lnTo>
                    <a:pt x="24055" y="143071"/>
                  </a:lnTo>
                  <a:lnTo>
                    <a:pt x="16283" y="168715"/>
                  </a:lnTo>
                  <a:lnTo>
                    <a:pt x="7942" y="196196"/>
                  </a:lnTo>
                  <a:lnTo>
                    <a:pt x="0" y="207791"/>
                  </a:lnTo>
                  <a:lnTo>
                    <a:pt x="4681" y="193288"/>
                  </a:lnTo>
                  <a:lnTo>
                    <a:pt x="18462" y="165860"/>
                  </a:lnTo>
                  <a:lnTo>
                    <a:pt x="26497" y="154854"/>
                  </a:lnTo>
                  <a:lnTo>
                    <a:pt x="34773" y="149963"/>
                  </a:lnTo>
                  <a:lnTo>
                    <a:pt x="45035" y="149671"/>
                  </a:lnTo>
                  <a:lnTo>
                    <a:pt x="64595" y="155354"/>
                  </a:lnTo>
                  <a:lnTo>
                    <a:pt x="92027" y="164093"/>
                  </a:lnTo>
                  <a:lnTo>
                    <a:pt x="123204" y="169270"/>
                  </a:lnTo>
                  <a:lnTo>
                    <a:pt x="140077" y="169070"/>
                  </a:lnTo>
                  <a:lnTo>
                    <a:pt x="152280" y="164278"/>
                  </a:lnTo>
                  <a:lnTo>
                    <a:pt x="160525" y="157443"/>
                  </a:lnTo>
                  <a:lnTo>
                    <a:pt x="163713" y="153646"/>
                  </a:lnTo>
                  <a:lnTo>
                    <a:pt x="164426" y="150408"/>
                  </a:lnTo>
                  <a:lnTo>
                    <a:pt x="163491" y="147544"/>
                  </a:lnTo>
                  <a:lnTo>
                    <a:pt x="148479" y="131137"/>
                  </a:lnTo>
                  <a:lnTo>
                    <a:pt x="139080" y="125311"/>
                  </a:lnTo>
                  <a:lnTo>
                    <a:pt x="134600" y="123757"/>
                  </a:lnTo>
                  <a:lnTo>
                    <a:pt x="122094" y="125794"/>
                  </a:lnTo>
                  <a:lnTo>
                    <a:pt x="114807" y="128313"/>
                  </a:lnTo>
                  <a:lnTo>
                    <a:pt x="102949" y="138637"/>
                  </a:lnTo>
                  <a:lnTo>
                    <a:pt x="94386" y="151928"/>
                  </a:lnTo>
                  <a:lnTo>
                    <a:pt x="90581" y="164890"/>
                  </a:lnTo>
                  <a:lnTo>
                    <a:pt x="92652" y="179588"/>
                  </a:lnTo>
                  <a:lnTo>
                    <a:pt x="95180" y="187459"/>
                  </a:lnTo>
                  <a:lnTo>
                    <a:pt x="103633" y="198085"/>
                  </a:lnTo>
                  <a:lnTo>
                    <a:pt x="108851" y="201907"/>
                  </a:lnTo>
                  <a:lnTo>
                    <a:pt x="114446" y="203749"/>
                  </a:lnTo>
                  <a:lnTo>
                    <a:pt x="138143" y="203412"/>
                  </a:lnTo>
                  <a:lnTo>
                    <a:pt x="141029" y="201225"/>
                  </a:lnTo>
                  <a:lnTo>
                    <a:pt x="148463" y="188033"/>
                  </a:lnTo>
                  <a:lnTo>
                    <a:pt x="159177" y="162731"/>
                  </a:lnTo>
                  <a:lnTo>
                    <a:pt x="168736" y="138998"/>
                  </a:lnTo>
                  <a:lnTo>
                    <a:pt x="172308" y="125983"/>
                  </a:lnTo>
                  <a:lnTo>
                    <a:pt x="172273" y="123499"/>
                  </a:lnTo>
                  <a:lnTo>
                    <a:pt x="171543" y="122549"/>
                  </a:lnTo>
                  <a:lnTo>
                    <a:pt x="167147" y="134697"/>
                  </a:lnTo>
                  <a:lnTo>
                    <a:pt x="160046" y="163380"/>
                  </a:lnTo>
                  <a:lnTo>
                    <a:pt x="157736" y="193253"/>
                  </a:lnTo>
                  <a:lnTo>
                    <a:pt x="158325" y="196568"/>
                  </a:lnTo>
                  <a:lnTo>
                    <a:pt x="159423" y="198779"/>
                  </a:lnTo>
                  <a:lnTo>
                    <a:pt x="160860" y="200253"/>
                  </a:lnTo>
                  <a:lnTo>
                    <a:pt x="166221" y="201890"/>
                  </a:lnTo>
                  <a:lnTo>
                    <a:pt x="169626" y="202327"/>
                  </a:lnTo>
                  <a:lnTo>
                    <a:pt x="172602" y="200501"/>
                  </a:lnTo>
                  <a:lnTo>
                    <a:pt x="196302" y="169950"/>
                  </a:lnTo>
                  <a:lnTo>
                    <a:pt x="214279" y="140867"/>
                  </a:lnTo>
                  <a:lnTo>
                    <a:pt x="228048" y="121273"/>
                  </a:lnTo>
                  <a:lnTo>
                    <a:pt x="229893" y="119654"/>
                  </a:lnTo>
                  <a:lnTo>
                    <a:pt x="231125" y="119281"/>
                  </a:lnTo>
                  <a:lnTo>
                    <a:pt x="231945" y="119737"/>
                  </a:lnTo>
                  <a:lnTo>
                    <a:pt x="233442" y="147085"/>
                  </a:lnTo>
                  <a:lnTo>
                    <a:pt x="233573" y="177499"/>
                  </a:lnTo>
                  <a:lnTo>
                    <a:pt x="234283" y="179716"/>
                  </a:lnTo>
                  <a:lnTo>
                    <a:pt x="235461" y="181194"/>
                  </a:lnTo>
                  <a:lnTo>
                    <a:pt x="236953" y="182179"/>
                  </a:lnTo>
                  <a:lnTo>
                    <a:pt x="238653" y="182131"/>
                  </a:lnTo>
                  <a:lnTo>
                    <a:pt x="242423" y="180195"/>
                  </a:lnTo>
                  <a:lnTo>
                    <a:pt x="259592" y="162419"/>
                  </a:lnTo>
                  <a:lnTo>
                    <a:pt x="274457" y="140183"/>
                  </a:lnTo>
                  <a:lnTo>
                    <a:pt x="275650" y="139317"/>
                  </a:lnTo>
                  <a:lnTo>
                    <a:pt x="276445" y="139444"/>
                  </a:lnTo>
                  <a:lnTo>
                    <a:pt x="276976" y="140235"/>
                  </a:lnTo>
                  <a:lnTo>
                    <a:pt x="277565" y="142995"/>
                  </a:lnTo>
                  <a:lnTo>
                    <a:pt x="278008" y="173295"/>
                  </a:lnTo>
                  <a:lnTo>
                    <a:pt x="278024" y="181913"/>
                  </a:lnTo>
                  <a:lnTo>
                    <a:pt x="279439" y="185480"/>
                  </a:lnTo>
                  <a:lnTo>
                    <a:pt x="290736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616"/>
            <p:cNvSpPr/>
            <p:nvPr>
              <p:custDataLst>
                <p:tags r:id="rId11"/>
              </p:custDataLst>
            </p:nvPr>
          </p:nvSpPr>
          <p:spPr>
            <a:xfrm>
              <a:off x="7289800" y="3107798"/>
              <a:ext cx="63501" cy="136545"/>
            </a:xfrm>
            <a:custGeom>
              <a:avLst/>
              <a:gdLst/>
              <a:ahLst/>
              <a:cxnLst/>
              <a:rect l="0" t="0" r="0" b="0"/>
              <a:pathLst>
                <a:path w="63501" h="136545">
                  <a:moveTo>
                    <a:pt x="63500" y="16402"/>
                  </a:moveTo>
                  <a:lnTo>
                    <a:pt x="63500" y="16402"/>
                  </a:lnTo>
                  <a:lnTo>
                    <a:pt x="58431" y="3310"/>
                  </a:lnTo>
                  <a:lnTo>
                    <a:pt x="54662" y="0"/>
                  </a:lnTo>
                  <a:lnTo>
                    <a:pt x="38460" y="1507"/>
                  </a:lnTo>
                  <a:lnTo>
                    <a:pt x="25560" y="8371"/>
                  </a:lnTo>
                  <a:lnTo>
                    <a:pt x="19157" y="13165"/>
                  </a:lnTo>
                  <a:lnTo>
                    <a:pt x="12042" y="26017"/>
                  </a:lnTo>
                  <a:lnTo>
                    <a:pt x="9585" y="40431"/>
                  </a:lnTo>
                  <a:lnTo>
                    <a:pt x="10845" y="53892"/>
                  </a:lnTo>
                  <a:lnTo>
                    <a:pt x="19402" y="66931"/>
                  </a:lnTo>
                  <a:lnTo>
                    <a:pt x="49435" y="94552"/>
                  </a:lnTo>
                  <a:lnTo>
                    <a:pt x="59019" y="111524"/>
                  </a:lnTo>
                  <a:lnTo>
                    <a:pt x="61508" y="121238"/>
                  </a:lnTo>
                  <a:lnTo>
                    <a:pt x="60761" y="125098"/>
                  </a:lnTo>
                  <a:lnTo>
                    <a:pt x="56168" y="131269"/>
                  </a:lnTo>
                  <a:lnTo>
                    <a:pt x="49423" y="134481"/>
                  </a:lnTo>
                  <a:lnTo>
                    <a:pt x="30224" y="136544"/>
                  </a:lnTo>
                  <a:lnTo>
                    <a:pt x="20253" y="133063"/>
                  </a:lnTo>
                  <a:lnTo>
                    <a:pt x="8588" y="126933"/>
                  </a:lnTo>
                  <a:lnTo>
                    <a:pt x="0" y="1243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92954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Koblete oscillatorer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77" y="1093831"/>
            <a:ext cx="7485246" cy="2140722"/>
          </a:xfrm>
          <a:prstGeom prst="rect">
            <a:avLst/>
          </a:prstGeom>
        </p:spPr>
      </p:pic>
      <p:grpSp>
        <p:nvGrpSpPr>
          <p:cNvPr id="7" name="SMARTInkShape-Group136"/>
          <p:cNvGrpSpPr/>
          <p:nvPr/>
        </p:nvGrpSpPr>
        <p:grpSpPr>
          <a:xfrm>
            <a:off x="3321813" y="2172583"/>
            <a:ext cx="160078" cy="215018"/>
            <a:chOff x="3321813" y="2172583"/>
            <a:chExt cx="160078" cy="215018"/>
          </a:xfrm>
        </p:grpSpPr>
        <p:sp>
          <p:nvSpPr>
            <p:cNvPr id="4" name="SMARTInkShape-617"/>
            <p:cNvSpPr/>
            <p:nvPr>
              <p:custDataLst>
                <p:tags r:id="rId162"/>
              </p:custDataLst>
            </p:nvPr>
          </p:nvSpPr>
          <p:spPr>
            <a:xfrm>
              <a:off x="3383161" y="2190750"/>
              <a:ext cx="98730" cy="196851"/>
            </a:xfrm>
            <a:custGeom>
              <a:avLst/>
              <a:gdLst/>
              <a:ahLst/>
              <a:cxnLst/>
              <a:rect l="0" t="0" r="0" b="0"/>
              <a:pathLst>
                <a:path w="98730" h="196851">
                  <a:moveTo>
                    <a:pt x="71239" y="0"/>
                  </a:moveTo>
                  <a:lnTo>
                    <a:pt x="71239" y="0"/>
                  </a:lnTo>
                  <a:lnTo>
                    <a:pt x="55659" y="24419"/>
                  </a:lnTo>
                  <a:lnTo>
                    <a:pt x="35264" y="50901"/>
                  </a:lnTo>
                  <a:lnTo>
                    <a:pt x="9570" y="81316"/>
                  </a:lnTo>
                  <a:lnTo>
                    <a:pt x="1968" y="94701"/>
                  </a:lnTo>
                  <a:lnTo>
                    <a:pt x="0" y="103943"/>
                  </a:lnTo>
                  <a:lnTo>
                    <a:pt x="463" y="107395"/>
                  </a:lnTo>
                  <a:lnTo>
                    <a:pt x="1477" y="109697"/>
                  </a:lnTo>
                  <a:lnTo>
                    <a:pt x="2859" y="111231"/>
                  </a:lnTo>
                  <a:lnTo>
                    <a:pt x="4486" y="112254"/>
                  </a:lnTo>
                  <a:lnTo>
                    <a:pt x="11938" y="107746"/>
                  </a:lnTo>
                  <a:lnTo>
                    <a:pt x="40042" y="80981"/>
                  </a:lnTo>
                  <a:lnTo>
                    <a:pt x="63117" y="53835"/>
                  </a:lnTo>
                  <a:lnTo>
                    <a:pt x="75183" y="42762"/>
                  </a:lnTo>
                  <a:lnTo>
                    <a:pt x="78101" y="41208"/>
                  </a:lnTo>
                  <a:lnTo>
                    <a:pt x="79342" y="41583"/>
                  </a:lnTo>
                  <a:lnTo>
                    <a:pt x="79463" y="43244"/>
                  </a:lnTo>
                  <a:lnTo>
                    <a:pt x="77011" y="49559"/>
                  </a:lnTo>
                  <a:lnTo>
                    <a:pt x="60022" y="76873"/>
                  </a:lnTo>
                  <a:lnTo>
                    <a:pt x="40644" y="105391"/>
                  </a:lnTo>
                  <a:lnTo>
                    <a:pt x="34621" y="124195"/>
                  </a:lnTo>
                  <a:lnTo>
                    <a:pt x="34127" y="127246"/>
                  </a:lnTo>
                  <a:lnTo>
                    <a:pt x="34503" y="129987"/>
                  </a:lnTo>
                  <a:lnTo>
                    <a:pt x="36803" y="134913"/>
                  </a:lnTo>
                  <a:lnTo>
                    <a:pt x="38404" y="135097"/>
                  </a:lnTo>
                  <a:lnTo>
                    <a:pt x="40177" y="133809"/>
                  </a:lnTo>
                  <a:lnTo>
                    <a:pt x="67946" y="106875"/>
                  </a:lnTo>
                  <a:lnTo>
                    <a:pt x="83669" y="92345"/>
                  </a:lnTo>
                  <a:lnTo>
                    <a:pt x="87347" y="87609"/>
                  </a:lnTo>
                  <a:lnTo>
                    <a:pt x="88327" y="87333"/>
                  </a:lnTo>
                  <a:lnTo>
                    <a:pt x="88981" y="87855"/>
                  </a:lnTo>
                  <a:lnTo>
                    <a:pt x="89902" y="95333"/>
                  </a:lnTo>
                  <a:lnTo>
                    <a:pt x="78304" y="123379"/>
                  </a:lnTo>
                  <a:lnTo>
                    <a:pt x="72968" y="137385"/>
                  </a:lnTo>
                  <a:lnTo>
                    <a:pt x="64147" y="153203"/>
                  </a:lnTo>
                  <a:lnTo>
                    <a:pt x="64089" y="162400"/>
                  </a:lnTo>
                  <a:lnTo>
                    <a:pt x="65061" y="165416"/>
                  </a:lnTo>
                  <a:lnTo>
                    <a:pt x="66415" y="167428"/>
                  </a:lnTo>
                  <a:lnTo>
                    <a:pt x="68023" y="168768"/>
                  </a:lnTo>
                  <a:lnTo>
                    <a:pt x="70506" y="168251"/>
                  </a:lnTo>
                  <a:lnTo>
                    <a:pt x="84630" y="157282"/>
                  </a:lnTo>
                  <a:lnTo>
                    <a:pt x="98716" y="143871"/>
                  </a:lnTo>
                  <a:lnTo>
                    <a:pt x="98729" y="143891"/>
                  </a:lnTo>
                  <a:lnTo>
                    <a:pt x="87481" y="156610"/>
                  </a:lnTo>
                  <a:lnTo>
                    <a:pt x="80834" y="171992"/>
                  </a:lnTo>
                  <a:lnTo>
                    <a:pt x="77589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618"/>
            <p:cNvSpPr/>
            <p:nvPr>
              <p:custDataLst>
                <p:tags r:id="rId163"/>
              </p:custDataLst>
            </p:nvPr>
          </p:nvSpPr>
          <p:spPr>
            <a:xfrm>
              <a:off x="3342015" y="2178573"/>
              <a:ext cx="86724" cy="118286"/>
            </a:xfrm>
            <a:custGeom>
              <a:avLst/>
              <a:gdLst/>
              <a:ahLst/>
              <a:cxnLst/>
              <a:rect l="0" t="0" r="0" b="0"/>
              <a:pathLst>
                <a:path w="86724" h="118286">
                  <a:moveTo>
                    <a:pt x="80635" y="12177"/>
                  </a:moveTo>
                  <a:lnTo>
                    <a:pt x="80635" y="12177"/>
                  </a:lnTo>
                  <a:lnTo>
                    <a:pt x="86723" y="0"/>
                  </a:lnTo>
                  <a:lnTo>
                    <a:pt x="80166" y="3003"/>
                  </a:lnTo>
                  <a:lnTo>
                    <a:pt x="54337" y="28059"/>
                  </a:lnTo>
                  <a:lnTo>
                    <a:pt x="33029" y="59372"/>
                  </a:lnTo>
                  <a:lnTo>
                    <a:pt x="16200" y="84330"/>
                  </a:lnTo>
                  <a:lnTo>
                    <a:pt x="958" y="110805"/>
                  </a:lnTo>
                  <a:lnTo>
                    <a:pt x="0" y="113912"/>
                  </a:lnTo>
                  <a:lnTo>
                    <a:pt x="68" y="115984"/>
                  </a:lnTo>
                  <a:lnTo>
                    <a:pt x="817" y="117365"/>
                  </a:lnTo>
                  <a:lnTo>
                    <a:pt x="2024" y="118285"/>
                  </a:lnTo>
                  <a:lnTo>
                    <a:pt x="9008" y="115546"/>
                  </a:lnTo>
                  <a:lnTo>
                    <a:pt x="23485" y="1074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619"/>
            <p:cNvSpPr/>
            <p:nvPr>
              <p:custDataLst>
                <p:tags r:id="rId164"/>
              </p:custDataLst>
            </p:nvPr>
          </p:nvSpPr>
          <p:spPr>
            <a:xfrm>
              <a:off x="3321813" y="2172583"/>
              <a:ext cx="62738" cy="115195"/>
            </a:xfrm>
            <a:custGeom>
              <a:avLst/>
              <a:gdLst/>
              <a:ahLst/>
              <a:cxnLst/>
              <a:rect l="0" t="0" r="0" b="0"/>
              <a:pathLst>
                <a:path w="62738" h="115195">
                  <a:moveTo>
                    <a:pt x="62737" y="5467"/>
                  </a:moveTo>
                  <a:lnTo>
                    <a:pt x="62737" y="5467"/>
                  </a:lnTo>
                  <a:lnTo>
                    <a:pt x="62737" y="0"/>
                  </a:lnTo>
                  <a:lnTo>
                    <a:pt x="59366" y="2750"/>
                  </a:lnTo>
                  <a:lnTo>
                    <a:pt x="41083" y="27713"/>
                  </a:lnTo>
                  <a:lnTo>
                    <a:pt x="21144" y="59015"/>
                  </a:lnTo>
                  <a:lnTo>
                    <a:pt x="5028" y="86600"/>
                  </a:lnTo>
                  <a:lnTo>
                    <a:pt x="0" y="107464"/>
                  </a:lnTo>
                  <a:lnTo>
                    <a:pt x="1457" y="112653"/>
                  </a:lnTo>
                  <a:lnTo>
                    <a:pt x="2834" y="115024"/>
                  </a:lnTo>
                  <a:lnTo>
                    <a:pt x="5163" y="115194"/>
                  </a:lnTo>
                  <a:lnTo>
                    <a:pt x="18287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SMARTInkShape-620"/>
          <p:cNvSpPr/>
          <p:nvPr>
            <p:custDataLst>
              <p:tags r:id="rId1"/>
            </p:custDataLst>
          </p:nvPr>
        </p:nvSpPr>
        <p:spPr>
          <a:xfrm>
            <a:off x="5666898" y="2191633"/>
            <a:ext cx="103873" cy="170568"/>
          </a:xfrm>
          <a:custGeom>
            <a:avLst/>
            <a:gdLst/>
            <a:ahLst/>
            <a:cxnLst/>
            <a:rect l="0" t="0" r="0" b="0"/>
            <a:pathLst>
              <a:path w="103873" h="170568">
                <a:moveTo>
                  <a:pt x="54452" y="5467"/>
                </a:moveTo>
                <a:lnTo>
                  <a:pt x="54452" y="5467"/>
                </a:lnTo>
                <a:lnTo>
                  <a:pt x="54452" y="0"/>
                </a:lnTo>
                <a:lnTo>
                  <a:pt x="51081" y="2750"/>
                </a:lnTo>
                <a:lnTo>
                  <a:pt x="30916" y="32739"/>
                </a:lnTo>
                <a:lnTo>
                  <a:pt x="7391" y="61732"/>
                </a:lnTo>
                <a:lnTo>
                  <a:pt x="1786" y="73042"/>
                </a:lnTo>
                <a:lnTo>
                  <a:pt x="0" y="81362"/>
                </a:lnTo>
                <a:lnTo>
                  <a:pt x="512" y="83580"/>
                </a:lnTo>
                <a:lnTo>
                  <a:pt x="1559" y="85059"/>
                </a:lnTo>
                <a:lnTo>
                  <a:pt x="6485" y="86702"/>
                </a:lnTo>
                <a:lnTo>
                  <a:pt x="9773" y="87141"/>
                </a:lnTo>
                <a:lnTo>
                  <a:pt x="19073" y="83865"/>
                </a:lnTo>
                <a:lnTo>
                  <a:pt x="31672" y="75588"/>
                </a:lnTo>
                <a:lnTo>
                  <a:pt x="57894" y="51800"/>
                </a:lnTo>
                <a:lnTo>
                  <a:pt x="88633" y="21884"/>
                </a:lnTo>
                <a:lnTo>
                  <a:pt x="101969" y="8710"/>
                </a:lnTo>
                <a:lnTo>
                  <a:pt x="76917" y="38869"/>
                </a:lnTo>
                <a:lnTo>
                  <a:pt x="59733" y="59823"/>
                </a:lnTo>
                <a:lnTo>
                  <a:pt x="40336" y="81366"/>
                </a:lnTo>
                <a:lnTo>
                  <a:pt x="17109" y="111446"/>
                </a:lnTo>
                <a:lnTo>
                  <a:pt x="6310" y="136781"/>
                </a:lnTo>
                <a:lnTo>
                  <a:pt x="6836" y="139577"/>
                </a:lnTo>
                <a:lnTo>
                  <a:pt x="8596" y="141440"/>
                </a:lnTo>
                <a:lnTo>
                  <a:pt x="11182" y="142682"/>
                </a:lnTo>
                <a:lnTo>
                  <a:pt x="19698" y="140300"/>
                </a:lnTo>
                <a:lnTo>
                  <a:pt x="30539" y="133126"/>
                </a:lnTo>
                <a:lnTo>
                  <a:pt x="56627" y="103643"/>
                </a:lnTo>
                <a:lnTo>
                  <a:pt x="82006" y="74170"/>
                </a:lnTo>
                <a:lnTo>
                  <a:pt x="89427" y="66040"/>
                </a:lnTo>
                <a:lnTo>
                  <a:pt x="90469" y="65605"/>
                </a:lnTo>
                <a:lnTo>
                  <a:pt x="91163" y="66020"/>
                </a:lnTo>
                <a:lnTo>
                  <a:pt x="91626" y="67002"/>
                </a:lnTo>
                <a:lnTo>
                  <a:pt x="71708" y="96338"/>
                </a:lnTo>
                <a:lnTo>
                  <a:pt x="54489" y="125252"/>
                </a:lnTo>
                <a:lnTo>
                  <a:pt x="49994" y="138169"/>
                </a:lnTo>
                <a:lnTo>
                  <a:pt x="50775" y="141207"/>
                </a:lnTo>
                <a:lnTo>
                  <a:pt x="55405" y="146464"/>
                </a:lnTo>
                <a:lnTo>
                  <a:pt x="59321" y="147443"/>
                </a:lnTo>
                <a:lnTo>
                  <a:pt x="69316" y="146649"/>
                </a:lnTo>
                <a:lnTo>
                  <a:pt x="78932" y="140181"/>
                </a:lnTo>
                <a:lnTo>
                  <a:pt x="100593" y="118102"/>
                </a:lnTo>
                <a:lnTo>
                  <a:pt x="102146" y="117246"/>
                </a:lnTo>
                <a:lnTo>
                  <a:pt x="103181" y="117381"/>
                </a:lnTo>
                <a:lnTo>
                  <a:pt x="103872" y="118176"/>
                </a:lnTo>
                <a:lnTo>
                  <a:pt x="102757" y="122823"/>
                </a:lnTo>
                <a:lnTo>
                  <a:pt x="88927" y="153753"/>
                </a:lnTo>
                <a:lnTo>
                  <a:pt x="86202" y="1705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SMARTInkShape-621"/>
          <p:cNvSpPr/>
          <p:nvPr>
            <p:custDataLst>
              <p:tags r:id="rId2"/>
            </p:custDataLst>
          </p:nvPr>
        </p:nvSpPr>
        <p:spPr>
          <a:xfrm>
            <a:off x="8013973" y="1182244"/>
            <a:ext cx="203491" cy="1052957"/>
          </a:xfrm>
          <a:custGeom>
            <a:avLst/>
            <a:gdLst/>
            <a:ahLst/>
            <a:cxnLst/>
            <a:rect l="0" t="0" r="0" b="0"/>
            <a:pathLst>
              <a:path w="203491" h="1052957">
                <a:moveTo>
                  <a:pt x="88627" y="11556"/>
                </a:moveTo>
                <a:lnTo>
                  <a:pt x="88627" y="11556"/>
                </a:lnTo>
                <a:lnTo>
                  <a:pt x="85256" y="8185"/>
                </a:lnTo>
                <a:lnTo>
                  <a:pt x="83601" y="4648"/>
                </a:lnTo>
                <a:lnTo>
                  <a:pt x="83159" y="2718"/>
                </a:lnTo>
                <a:lnTo>
                  <a:pt x="82159" y="1430"/>
                </a:lnTo>
                <a:lnTo>
                  <a:pt x="79167" y="0"/>
                </a:lnTo>
                <a:lnTo>
                  <a:pt x="73605" y="3127"/>
                </a:lnTo>
                <a:lnTo>
                  <a:pt x="70145" y="5937"/>
                </a:lnTo>
                <a:lnTo>
                  <a:pt x="48422" y="36859"/>
                </a:lnTo>
                <a:lnTo>
                  <a:pt x="31482" y="67957"/>
                </a:lnTo>
                <a:lnTo>
                  <a:pt x="23013" y="85140"/>
                </a:lnTo>
                <a:lnTo>
                  <a:pt x="15957" y="102240"/>
                </a:lnTo>
                <a:lnTo>
                  <a:pt x="9841" y="119284"/>
                </a:lnTo>
                <a:lnTo>
                  <a:pt x="1400" y="150452"/>
                </a:lnTo>
                <a:lnTo>
                  <a:pt x="0" y="173712"/>
                </a:lnTo>
                <a:lnTo>
                  <a:pt x="5493" y="189694"/>
                </a:lnTo>
                <a:lnTo>
                  <a:pt x="9921" y="195931"/>
                </a:lnTo>
                <a:lnTo>
                  <a:pt x="16400" y="197973"/>
                </a:lnTo>
                <a:lnTo>
                  <a:pt x="33008" y="194597"/>
                </a:lnTo>
                <a:lnTo>
                  <a:pt x="62191" y="170683"/>
                </a:lnTo>
                <a:lnTo>
                  <a:pt x="89810" y="140157"/>
                </a:lnTo>
                <a:lnTo>
                  <a:pt x="108511" y="119927"/>
                </a:lnTo>
                <a:lnTo>
                  <a:pt x="110350" y="119081"/>
                </a:lnTo>
                <a:lnTo>
                  <a:pt x="111576" y="119223"/>
                </a:lnTo>
                <a:lnTo>
                  <a:pt x="108473" y="150573"/>
                </a:lnTo>
                <a:lnTo>
                  <a:pt x="104973" y="175882"/>
                </a:lnTo>
                <a:lnTo>
                  <a:pt x="102347" y="191662"/>
                </a:lnTo>
                <a:lnTo>
                  <a:pt x="99184" y="209238"/>
                </a:lnTo>
                <a:lnTo>
                  <a:pt x="95665" y="228011"/>
                </a:lnTo>
                <a:lnTo>
                  <a:pt x="92614" y="246876"/>
                </a:lnTo>
                <a:lnTo>
                  <a:pt x="89873" y="265802"/>
                </a:lnTo>
                <a:lnTo>
                  <a:pt x="87341" y="284770"/>
                </a:lnTo>
                <a:lnTo>
                  <a:pt x="84948" y="301649"/>
                </a:lnTo>
                <a:lnTo>
                  <a:pt x="80406" y="331692"/>
                </a:lnTo>
                <a:lnTo>
                  <a:pt x="80625" y="362293"/>
                </a:lnTo>
                <a:lnTo>
                  <a:pt x="81787" y="378023"/>
                </a:lnTo>
                <a:lnTo>
                  <a:pt x="83362" y="378634"/>
                </a:lnTo>
                <a:lnTo>
                  <a:pt x="88874" y="373668"/>
                </a:lnTo>
                <a:lnTo>
                  <a:pt x="108274" y="350986"/>
                </a:lnTo>
                <a:lnTo>
                  <a:pt x="117585" y="345858"/>
                </a:lnTo>
                <a:lnTo>
                  <a:pt x="120632" y="348019"/>
                </a:lnTo>
                <a:lnTo>
                  <a:pt x="124018" y="359826"/>
                </a:lnTo>
                <a:lnTo>
                  <a:pt x="121760" y="386241"/>
                </a:lnTo>
                <a:lnTo>
                  <a:pt x="119182" y="403163"/>
                </a:lnTo>
                <a:lnTo>
                  <a:pt x="113936" y="423616"/>
                </a:lnTo>
                <a:lnTo>
                  <a:pt x="106911" y="446424"/>
                </a:lnTo>
                <a:lnTo>
                  <a:pt x="98699" y="470801"/>
                </a:lnTo>
                <a:lnTo>
                  <a:pt x="89697" y="494814"/>
                </a:lnTo>
                <a:lnTo>
                  <a:pt x="80169" y="518583"/>
                </a:lnTo>
                <a:lnTo>
                  <a:pt x="70289" y="542191"/>
                </a:lnTo>
                <a:lnTo>
                  <a:pt x="62290" y="564279"/>
                </a:lnTo>
                <a:lnTo>
                  <a:pt x="55547" y="585355"/>
                </a:lnTo>
                <a:lnTo>
                  <a:pt x="49640" y="605755"/>
                </a:lnTo>
                <a:lnTo>
                  <a:pt x="48722" y="635948"/>
                </a:lnTo>
                <a:lnTo>
                  <a:pt x="51440" y="647951"/>
                </a:lnTo>
                <a:lnTo>
                  <a:pt x="56075" y="656658"/>
                </a:lnTo>
                <a:lnTo>
                  <a:pt x="68750" y="668214"/>
                </a:lnTo>
                <a:lnTo>
                  <a:pt x="77493" y="670167"/>
                </a:lnTo>
                <a:lnTo>
                  <a:pt x="107200" y="666879"/>
                </a:lnTo>
                <a:lnTo>
                  <a:pt x="120636" y="663114"/>
                </a:lnTo>
                <a:lnTo>
                  <a:pt x="126194" y="665356"/>
                </a:lnTo>
                <a:lnTo>
                  <a:pt x="136133" y="677254"/>
                </a:lnTo>
                <a:lnTo>
                  <a:pt x="139609" y="699946"/>
                </a:lnTo>
                <a:lnTo>
                  <a:pt x="138097" y="728846"/>
                </a:lnTo>
                <a:lnTo>
                  <a:pt x="132721" y="760505"/>
                </a:lnTo>
                <a:lnTo>
                  <a:pt x="131272" y="791509"/>
                </a:lnTo>
                <a:lnTo>
                  <a:pt x="133686" y="821752"/>
                </a:lnTo>
                <a:lnTo>
                  <a:pt x="139463" y="851656"/>
                </a:lnTo>
                <a:lnTo>
                  <a:pt x="148615" y="875765"/>
                </a:lnTo>
                <a:lnTo>
                  <a:pt x="159738" y="894477"/>
                </a:lnTo>
                <a:lnTo>
                  <a:pt x="187022" y="922760"/>
                </a:lnTo>
                <a:lnTo>
                  <a:pt x="196093" y="943115"/>
                </a:lnTo>
                <a:lnTo>
                  <a:pt x="202712" y="973093"/>
                </a:lnTo>
                <a:lnTo>
                  <a:pt x="203490" y="991953"/>
                </a:lnTo>
                <a:lnTo>
                  <a:pt x="203301" y="1012288"/>
                </a:lnTo>
                <a:lnTo>
                  <a:pt x="202927" y="105295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SMARTInkShape-622"/>
          <p:cNvSpPr/>
          <p:nvPr>
            <p:custDataLst>
              <p:tags r:id="rId3"/>
            </p:custDataLst>
          </p:nvPr>
        </p:nvSpPr>
        <p:spPr>
          <a:xfrm>
            <a:off x="994229" y="1314450"/>
            <a:ext cx="72572" cy="901701"/>
          </a:xfrm>
          <a:custGeom>
            <a:avLst/>
            <a:gdLst/>
            <a:ahLst/>
            <a:cxnLst/>
            <a:rect l="0" t="0" r="0" b="0"/>
            <a:pathLst>
              <a:path w="72572" h="901701">
                <a:moveTo>
                  <a:pt x="66221" y="0"/>
                </a:moveTo>
                <a:lnTo>
                  <a:pt x="66221" y="0"/>
                </a:lnTo>
                <a:lnTo>
                  <a:pt x="62850" y="3371"/>
                </a:lnTo>
                <a:lnTo>
                  <a:pt x="63077" y="12552"/>
                </a:lnTo>
                <a:lnTo>
                  <a:pt x="64118" y="30273"/>
                </a:lnTo>
                <a:lnTo>
                  <a:pt x="62229" y="61668"/>
                </a:lnTo>
                <a:lnTo>
                  <a:pt x="60032" y="81328"/>
                </a:lnTo>
                <a:lnTo>
                  <a:pt x="57156" y="102902"/>
                </a:lnTo>
                <a:lnTo>
                  <a:pt x="53828" y="125751"/>
                </a:lnTo>
                <a:lnTo>
                  <a:pt x="49492" y="150157"/>
                </a:lnTo>
                <a:lnTo>
                  <a:pt x="44485" y="175599"/>
                </a:lnTo>
                <a:lnTo>
                  <a:pt x="39030" y="201732"/>
                </a:lnTo>
                <a:lnTo>
                  <a:pt x="34688" y="225505"/>
                </a:lnTo>
                <a:lnTo>
                  <a:pt x="31088" y="247703"/>
                </a:lnTo>
                <a:lnTo>
                  <a:pt x="27983" y="268852"/>
                </a:lnTo>
                <a:lnTo>
                  <a:pt x="26413" y="297995"/>
                </a:lnTo>
                <a:lnTo>
                  <a:pt x="27784" y="323839"/>
                </a:lnTo>
                <a:lnTo>
                  <a:pt x="27191" y="325254"/>
                </a:lnTo>
                <a:lnTo>
                  <a:pt x="26090" y="325491"/>
                </a:lnTo>
                <a:lnTo>
                  <a:pt x="24650" y="324944"/>
                </a:lnTo>
                <a:lnTo>
                  <a:pt x="23690" y="323874"/>
                </a:lnTo>
                <a:lnTo>
                  <a:pt x="22024" y="318479"/>
                </a:lnTo>
                <a:lnTo>
                  <a:pt x="21821" y="345158"/>
                </a:lnTo>
                <a:lnTo>
                  <a:pt x="21793" y="371890"/>
                </a:lnTo>
                <a:lnTo>
                  <a:pt x="20375" y="389038"/>
                </a:lnTo>
                <a:lnTo>
                  <a:pt x="18018" y="408231"/>
                </a:lnTo>
                <a:lnTo>
                  <a:pt x="15036" y="428787"/>
                </a:lnTo>
                <a:lnTo>
                  <a:pt x="12342" y="450958"/>
                </a:lnTo>
                <a:lnTo>
                  <a:pt x="9841" y="474206"/>
                </a:lnTo>
                <a:lnTo>
                  <a:pt x="7467" y="498170"/>
                </a:lnTo>
                <a:lnTo>
                  <a:pt x="5180" y="519086"/>
                </a:lnTo>
                <a:lnTo>
                  <a:pt x="2949" y="537968"/>
                </a:lnTo>
                <a:lnTo>
                  <a:pt x="0" y="567886"/>
                </a:lnTo>
                <a:lnTo>
                  <a:pt x="2574" y="595727"/>
                </a:lnTo>
                <a:lnTo>
                  <a:pt x="11491" y="626875"/>
                </a:lnTo>
                <a:lnTo>
                  <a:pt x="18613" y="658200"/>
                </a:lnTo>
                <a:lnTo>
                  <a:pt x="22488" y="679394"/>
                </a:lnTo>
                <a:lnTo>
                  <a:pt x="26482" y="702696"/>
                </a:lnTo>
                <a:lnTo>
                  <a:pt x="31262" y="726698"/>
                </a:lnTo>
                <a:lnTo>
                  <a:pt x="36565" y="751165"/>
                </a:lnTo>
                <a:lnTo>
                  <a:pt x="42217" y="775943"/>
                </a:lnTo>
                <a:lnTo>
                  <a:pt x="48102" y="800929"/>
                </a:lnTo>
                <a:lnTo>
                  <a:pt x="54142" y="826052"/>
                </a:lnTo>
                <a:lnTo>
                  <a:pt x="60285" y="851268"/>
                </a:lnTo>
                <a:lnTo>
                  <a:pt x="72571" y="901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" name="SMARTInkShape-Group140"/>
          <p:cNvGrpSpPr/>
          <p:nvPr/>
        </p:nvGrpSpPr>
        <p:grpSpPr>
          <a:xfrm>
            <a:off x="428656" y="3675758"/>
            <a:ext cx="257143" cy="185043"/>
            <a:chOff x="428656" y="3675758"/>
            <a:chExt cx="257143" cy="185043"/>
          </a:xfrm>
        </p:grpSpPr>
        <p:sp>
          <p:nvSpPr>
            <p:cNvPr id="11" name="SMARTInkShape-623"/>
            <p:cNvSpPr/>
            <p:nvPr>
              <p:custDataLst>
                <p:tags r:id="rId160"/>
              </p:custDataLst>
            </p:nvPr>
          </p:nvSpPr>
          <p:spPr>
            <a:xfrm>
              <a:off x="666750" y="3779258"/>
              <a:ext cx="19049" cy="81543"/>
            </a:xfrm>
            <a:custGeom>
              <a:avLst/>
              <a:gdLst/>
              <a:ahLst/>
              <a:cxnLst/>
              <a:rect l="0" t="0" r="0" b="0"/>
              <a:pathLst>
                <a:path w="19049" h="81543">
                  <a:moveTo>
                    <a:pt x="0" y="49792"/>
                  </a:moveTo>
                  <a:lnTo>
                    <a:pt x="0" y="49792"/>
                  </a:lnTo>
                  <a:lnTo>
                    <a:pt x="10126" y="21663"/>
                  </a:lnTo>
                  <a:lnTo>
                    <a:pt x="12643" y="6650"/>
                  </a:lnTo>
                  <a:lnTo>
                    <a:pt x="14073" y="4097"/>
                  </a:lnTo>
                  <a:lnTo>
                    <a:pt x="18067" y="0"/>
                  </a:lnTo>
                  <a:lnTo>
                    <a:pt x="18964" y="25595"/>
                  </a:lnTo>
                  <a:lnTo>
                    <a:pt x="19033" y="53688"/>
                  </a:lnTo>
                  <a:lnTo>
                    <a:pt x="19048" y="75452"/>
                  </a:lnTo>
                  <a:lnTo>
                    <a:pt x="18343" y="77482"/>
                  </a:lnTo>
                  <a:lnTo>
                    <a:pt x="17168" y="78835"/>
                  </a:lnTo>
                  <a:lnTo>
                    <a:pt x="12700" y="815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624"/>
            <p:cNvSpPr/>
            <p:nvPr>
              <p:custDataLst>
                <p:tags r:id="rId161"/>
              </p:custDataLst>
            </p:nvPr>
          </p:nvSpPr>
          <p:spPr>
            <a:xfrm>
              <a:off x="428656" y="3675758"/>
              <a:ext cx="180945" cy="115193"/>
            </a:xfrm>
            <a:custGeom>
              <a:avLst/>
              <a:gdLst/>
              <a:ahLst/>
              <a:cxnLst/>
              <a:rect l="0" t="0" r="0" b="0"/>
              <a:pathLst>
                <a:path w="180945" h="115193">
                  <a:moveTo>
                    <a:pt x="3144" y="892"/>
                  </a:moveTo>
                  <a:lnTo>
                    <a:pt x="3144" y="892"/>
                  </a:lnTo>
                  <a:lnTo>
                    <a:pt x="1263" y="25377"/>
                  </a:lnTo>
                  <a:lnTo>
                    <a:pt x="0" y="53302"/>
                  </a:lnTo>
                  <a:lnTo>
                    <a:pt x="3158" y="72163"/>
                  </a:lnTo>
                  <a:lnTo>
                    <a:pt x="14801" y="97755"/>
                  </a:lnTo>
                  <a:lnTo>
                    <a:pt x="21761" y="108193"/>
                  </a:lnTo>
                  <a:lnTo>
                    <a:pt x="29045" y="81126"/>
                  </a:lnTo>
                  <a:lnTo>
                    <a:pt x="36924" y="57356"/>
                  </a:lnTo>
                  <a:lnTo>
                    <a:pt x="48195" y="32439"/>
                  </a:lnTo>
                  <a:lnTo>
                    <a:pt x="61275" y="8848"/>
                  </a:lnTo>
                  <a:lnTo>
                    <a:pt x="66139" y="4428"/>
                  </a:lnTo>
                  <a:lnTo>
                    <a:pt x="68424" y="3249"/>
                  </a:lnTo>
                  <a:lnTo>
                    <a:pt x="71359" y="3875"/>
                  </a:lnTo>
                  <a:lnTo>
                    <a:pt x="78382" y="8332"/>
                  </a:lnTo>
                  <a:lnTo>
                    <a:pt x="82444" y="20661"/>
                  </a:lnTo>
                  <a:lnTo>
                    <a:pt x="88423" y="50580"/>
                  </a:lnTo>
                  <a:lnTo>
                    <a:pt x="91567" y="81414"/>
                  </a:lnTo>
                  <a:lnTo>
                    <a:pt x="91950" y="93232"/>
                  </a:lnTo>
                  <a:lnTo>
                    <a:pt x="92687" y="92791"/>
                  </a:lnTo>
                  <a:lnTo>
                    <a:pt x="113009" y="63465"/>
                  </a:lnTo>
                  <a:lnTo>
                    <a:pt x="129300" y="35346"/>
                  </a:lnTo>
                  <a:lnTo>
                    <a:pt x="141841" y="3647"/>
                  </a:lnTo>
                  <a:lnTo>
                    <a:pt x="144292" y="612"/>
                  </a:lnTo>
                  <a:lnTo>
                    <a:pt x="146632" y="0"/>
                  </a:lnTo>
                  <a:lnTo>
                    <a:pt x="148897" y="1003"/>
                  </a:lnTo>
                  <a:lnTo>
                    <a:pt x="151113" y="3083"/>
                  </a:lnTo>
                  <a:lnTo>
                    <a:pt x="151693" y="12919"/>
                  </a:lnTo>
                  <a:lnTo>
                    <a:pt x="149935" y="36205"/>
                  </a:lnTo>
                  <a:lnTo>
                    <a:pt x="151295" y="61685"/>
                  </a:lnTo>
                  <a:lnTo>
                    <a:pt x="158048" y="82640"/>
                  </a:lnTo>
                  <a:lnTo>
                    <a:pt x="180944" y="1151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SMARTInkShape-Group141"/>
          <p:cNvGrpSpPr/>
          <p:nvPr/>
        </p:nvGrpSpPr>
        <p:grpSpPr>
          <a:xfrm>
            <a:off x="996950" y="3657600"/>
            <a:ext cx="6351" cy="57151"/>
            <a:chOff x="996950" y="3657600"/>
            <a:chExt cx="6351" cy="57151"/>
          </a:xfrm>
        </p:grpSpPr>
        <p:sp>
          <p:nvSpPr>
            <p:cNvPr id="14" name="SMARTInkShape-625"/>
            <p:cNvSpPr/>
            <p:nvPr>
              <p:custDataLst>
                <p:tags r:id="rId158"/>
              </p:custDataLst>
            </p:nvPr>
          </p:nvSpPr>
          <p:spPr>
            <a:xfrm>
              <a:off x="996950" y="37147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626"/>
            <p:cNvSpPr/>
            <p:nvPr>
              <p:custDataLst>
                <p:tags r:id="rId159"/>
              </p:custDataLst>
            </p:nvPr>
          </p:nvSpPr>
          <p:spPr>
            <a:xfrm>
              <a:off x="1003300" y="36576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SMARTInkShape-Group142"/>
          <p:cNvGrpSpPr/>
          <p:nvPr/>
        </p:nvGrpSpPr>
        <p:grpSpPr>
          <a:xfrm>
            <a:off x="176544" y="2692400"/>
            <a:ext cx="3393317" cy="1214017"/>
            <a:chOff x="176544" y="2692400"/>
            <a:chExt cx="3393317" cy="1214017"/>
          </a:xfrm>
        </p:grpSpPr>
        <p:sp>
          <p:nvSpPr>
            <p:cNvPr id="17" name="SMARTInkShape-627"/>
            <p:cNvSpPr/>
            <p:nvPr>
              <p:custDataLst>
                <p:tags r:id="rId145"/>
              </p:custDataLst>
            </p:nvPr>
          </p:nvSpPr>
          <p:spPr>
            <a:xfrm>
              <a:off x="2012950" y="37020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628"/>
            <p:cNvSpPr/>
            <p:nvPr>
              <p:custDataLst>
                <p:tags r:id="rId146"/>
              </p:custDataLst>
            </p:nvPr>
          </p:nvSpPr>
          <p:spPr>
            <a:xfrm>
              <a:off x="1955800" y="37020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629"/>
            <p:cNvSpPr/>
            <p:nvPr>
              <p:custDataLst>
                <p:tags r:id="rId147"/>
              </p:custDataLst>
            </p:nvPr>
          </p:nvSpPr>
          <p:spPr>
            <a:xfrm>
              <a:off x="2095500" y="3843311"/>
              <a:ext cx="38101" cy="49240"/>
            </a:xfrm>
            <a:custGeom>
              <a:avLst/>
              <a:gdLst/>
              <a:ahLst/>
              <a:cxnLst/>
              <a:rect l="0" t="0" r="0" b="0"/>
              <a:pathLst>
                <a:path w="38101" h="49240">
                  <a:moveTo>
                    <a:pt x="0" y="30189"/>
                  </a:moveTo>
                  <a:lnTo>
                    <a:pt x="0" y="30189"/>
                  </a:lnTo>
                  <a:lnTo>
                    <a:pt x="8789" y="16374"/>
                  </a:lnTo>
                  <a:lnTo>
                    <a:pt x="19772" y="6340"/>
                  </a:lnTo>
                  <a:lnTo>
                    <a:pt x="30083" y="780"/>
                  </a:lnTo>
                  <a:lnTo>
                    <a:pt x="32755" y="0"/>
                  </a:lnTo>
                  <a:lnTo>
                    <a:pt x="34537" y="891"/>
                  </a:lnTo>
                  <a:lnTo>
                    <a:pt x="35725" y="2895"/>
                  </a:lnTo>
                  <a:lnTo>
                    <a:pt x="36517" y="5643"/>
                  </a:lnTo>
                  <a:lnTo>
                    <a:pt x="32494" y="33800"/>
                  </a:lnTo>
                  <a:lnTo>
                    <a:pt x="33962" y="40731"/>
                  </a:lnTo>
                  <a:lnTo>
                    <a:pt x="38100" y="49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630"/>
            <p:cNvSpPr/>
            <p:nvPr>
              <p:custDataLst>
                <p:tags r:id="rId148"/>
              </p:custDataLst>
            </p:nvPr>
          </p:nvSpPr>
          <p:spPr>
            <a:xfrm>
              <a:off x="1943100" y="3771900"/>
              <a:ext cx="95251" cy="95251"/>
            </a:xfrm>
            <a:custGeom>
              <a:avLst/>
              <a:gdLst/>
              <a:ahLst/>
              <a:cxnLst/>
              <a:rect l="0" t="0" r="0" b="0"/>
              <a:pathLst>
                <a:path w="95251" h="95251">
                  <a:moveTo>
                    <a:pt x="0" y="95250"/>
                  </a:moveTo>
                  <a:lnTo>
                    <a:pt x="0" y="95250"/>
                  </a:lnTo>
                  <a:lnTo>
                    <a:pt x="0" y="91879"/>
                  </a:lnTo>
                  <a:lnTo>
                    <a:pt x="22604" y="66688"/>
                  </a:lnTo>
                  <a:lnTo>
                    <a:pt x="53619" y="38729"/>
                  </a:lnTo>
                  <a:lnTo>
                    <a:pt x="84672" y="1334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631"/>
            <p:cNvSpPr/>
            <p:nvPr>
              <p:custDataLst>
                <p:tags r:id="rId149"/>
              </p:custDataLst>
            </p:nvPr>
          </p:nvSpPr>
          <p:spPr>
            <a:xfrm>
              <a:off x="1965129" y="3778250"/>
              <a:ext cx="100066" cy="88045"/>
            </a:xfrm>
            <a:custGeom>
              <a:avLst/>
              <a:gdLst/>
              <a:ahLst/>
              <a:cxnLst/>
              <a:rect l="0" t="0" r="0" b="0"/>
              <a:pathLst>
                <a:path w="100066" h="88045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1275" y="24419"/>
                  </a:lnTo>
                  <a:lnTo>
                    <a:pt x="9492" y="44159"/>
                  </a:lnTo>
                  <a:lnTo>
                    <a:pt x="24235" y="63414"/>
                  </a:lnTo>
                  <a:lnTo>
                    <a:pt x="45379" y="79153"/>
                  </a:lnTo>
                  <a:lnTo>
                    <a:pt x="66148" y="86012"/>
                  </a:lnTo>
                  <a:lnTo>
                    <a:pt x="85707" y="88044"/>
                  </a:lnTo>
                  <a:lnTo>
                    <a:pt x="94763" y="86638"/>
                  </a:lnTo>
                  <a:lnTo>
                    <a:pt x="98166" y="85275"/>
                  </a:lnTo>
                  <a:lnTo>
                    <a:pt x="99728" y="83662"/>
                  </a:lnTo>
                  <a:lnTo>
                    <a:pt x="100065" y="81880"/>
                  </a:lnTo>
                  <a:lnTo>
                    <a:pt x="98621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632"/>
            <p:cNvSpPr/>
            <p:nvPr>
              <p:custDataLst>
                <p:tags r:id="rId150"/>
              </p:custDataLst>
            </p:nvPr>
          </p:nvSpPr>
          <p:spPr>
            <a:xfrm>
              <a:off x="1704779" y="3771900"/>
              <a:ext cx="143072" cy="101601"/>
            </a:xfrm>
            <a:custGeom>
              <a:avLst/>
              <a:gdLst/>
              <a:ahLst/>
              <a:cxnLst/>
              <a:rect l="0" t="0" r="0" b="0"/>
              <a:pathLst>
                <a:path w="143072" h="101601">
                  <a:moveTo>
                    <a:pt x="3371" y="0"/>
                  </a:moveTo>
                  <a:lnTo>
                    <a:pt x="3371" y="0"/>
                  </a:lnTo>
                  <a:lnTo>
                    <a:pt x="2665" y="6480"/>
                  </a:lnTo>
                  <a:lnTo>
                    <a:pt x="0" y="15580"/>
                  </a:lnTo>
                  <a:lnTo>
                    <a:pt x="1974" y="46691"/>
                  </a:lnTo>
                  <a:lnTo>
                    <a:pt x="6558" y="76634"/>
                  </a:lnTo>
                  <a:lnTo>
                    <a:pt x="8784" y="85266"/>
                  </a:lnTo>
                  <a:lnTo>
                    <a:pt x="9096" y="85772"/>
                  </a:lnTo>
                  <a:lnTo>
                    <a:pt x="9305" y="85403"/>
                  </a:lnTo>
                  <a:lnTo>
                    <a:pt x="9443" y="84452"/>
                  </a:lnTo>
                  <a:lnTo>
                    <a:pt x="20536" y="55930"/>
                  </a:lnTo>
                  <a:lnTo>
                    <a:pt x="24641" y="43907"/>
                  </a:lnTo>
                  <a:lnTo>
                    <a:pt x="32580" y="33390"/>
                  </a:lnTo>
                  <a:lnTo>
                    <a:pt x="50884" y="16574"/>
                  </a:lnTo>
                  <a:lnTo>
                    <a:pt x="55767" y="14422"/>
                  </a:lnTo>
                  <a:lnTo>
                    <a:pt x="58057" y="14553"/>
                  </a:lnTo>
                  <a:lnTo>
                    <a:pt x="62484" y="16581"/>
                  </a:lnTo>
                  <a:lnTo>
                    <a:pt x="68942" y="25060"/>
                  </a:lnTo>
                  <a:lnTo>
                    <a:pt x="69438" y="34421"/>
                  </a:lnTo>
                  <a:lnTo>
                    <a:pt x="67209" y="62440"/>
                  </a:lnTo>
                  <a:lnTo>
                    <a:pt x="66916" y="74249"/>
                  </a:lnTo>
                  <a:lnTo>
                    <a:pt x="67606" y="74194"/>
                  </a:lnTo>
                  <a:lnTo>
                    <a:pt x="79084" y="63819"/>
                  </a:lnTo>
                  <a:lnTo>
                    <a:pt x="98836" y="32280"/>
                  </a:lnTo>
                  <a:lnTo>
                    <a:pt x="107183" y="20696"/>
                  </a:lnTo>
                  <a:lnTo>
                    <a:pt x="121525" y="8379"/>
                  </a:lnTo>
                  <a:lnTo>
                    <a:pt x="124793" y="7251"/>
                  </a:lnTo>
                  <a:lnTo>
                    <a:pt x="126652" y="6951"/>
                  </a:lnTo>
                  <a:lnTo>
                    <a:pt x="128598" y="8867"/>
                  </a:lnTo>
                  <a:lnTo>
                    <a:pt x="132640" y="16641"/>
                  </a:lnTo>
                  <a:lnTo>
                    <a:pt x="135915" y="43242"/>
                  </a:lnTo>
                  <a:lnTo>
                    <a:pt x="136562" y="69611"/>
                  </a:lnTo>
                  <a:lnTo>
                    <a:pt x="136690" y="88461"/>
                  </a:lnTo>
                  <a:lnTo>
                    <a:pt x="138589" y="94114"/>
                  </a:lnTo>
                  <a:lnTo>
                    <a:pt x="14307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633"/>
            <p:cNvSpPr/>
            <p:nvPr>
              <p:custDataLst>
                <p:tags r:id="rId151"/>
              </p:custDataLst>
            </p:nvPr>
          </p:nvSpPr>
          <p:spPr>
            <a:xfrm>
              <a:off x="1428750" y="38417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4485" y="4468"/>
                  </a:lnTo>
                  <a:lnTo>
                    <a:pt x="50529" y="1324"/>
                  </a:lnTo>
                  <a:lnTo>
                    <a:pt x="81242" y="26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634"/>
            <p:cNvSpPr/>
            <p:nvPr>
              <p:custDataLst>
                <p:tags r:id="rId152"/>
              </p:custDataLst>
            </p:nvPr>
          </p:nvSpPr>
          <p:spPr>
            <a:xfrm>
              <a:off x="1441450" y="38036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5507" y="4364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635"/>
            <p:cNvSpPr/>
            <p:nvPr>
              <p:custDataLst>
                <p:tags r:id="rId153"/>
              </p:custDataLst>
            </p:nvPr>
          </p:nvSpPr>
          <p:spPr>
            <a:xfrm>
              <a:off x="1136650" y="3817061"/>
              <a:ext cx="158751" cy="9011"/>
            </a:xfrm>
            <a:custGeom>
              <a:avLst/>
              <a:gdLst/>
              <a:ahLst/>
              <a:cxnLst/>
              <a:rect l="0" t="0" r="0" b="0"/>
              <a:pathLst>
                <a:path w="158751" h="9011">
                  <a:moveTo>
                    <a:pt x="0" y="5639"/>
                  </a:moveTo>
                  <a:lnTo>
                    <a:pt x="0" y="5639"/>
                  </a:lnTo>
                  <a:lnTo>
                    <a:pt x="3371" y="9010"/>
                  </a:lnTo>
                  <a:lnTo>
                    <a:pt x="31109" y="6331"/>
                  </a:lnTo>
                  <a:lnTo>
                    <a:pt x="60331" y="1689"/>
                  </a:lnTo>
                  <a:lnTo>
                    <a:pt x="91332" y="0"/>
                  </a:lnTo>
                  <a:lnTo>
                    <a:pt x="122155" y="205"/>
                  </a:lnTo>
                  <a:lnTo>
                    <a:pt x="158750" y="56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636"/>
            <p:cNvSpPr/>
            <p:nvPr>
              <p:custDataLst>
                <p:tags r:id="rId154"/>
              </p:custDataLst>
            </p:nvPr>
          </p:nvSpPr>
          <p:spPr>
            <a:xfrm>
              <a:off x="1117600" y="3698391"/>
              <a:ext cx="241301" cy="22710"/>
            </a:xfrm>
            <a:custGeom>
              <a:avLst/>
              <a:gdLst/>
              <a:ahLst/>
              <a:cxnLst/>
              <a:rect l="0" t="0" r="0" b="0"/>
              <a:pathLst>
                <a:path w="241301" h="22710">
                  <a:moveTo>
                    <a:pt x="0" y="3659"/>
                  </a:moveTo>
                  <a:lnTo>
                    <a:pt x="0" y="3659"/>
                  </a:lnTo>
                  <a:lnTo>
                    <a:pt x="12552" y="1778"/>
                  </a:lnTo>
                  <a:lnTo>
                    <a:pt x="28862" y="0"/>
                  </a:lnTo>
                  <a:lnTo>
                    <a:pt x="54926" y="1563"/>
                  </a:lnTo>
                  <a:lnTo>
                    <a:pt x="70484" y="3673"/>
                  </a:lnTo>
                  <a:lnTo>
                    <a:pt x="87206" y="6490"/>
                  </a:lnTo>
                  <a:lnTo>
                    <a:pt x="104704" y="9780"/>
                  </a:lnTo>
                  <a:lnTo>
                    <a:pt x="122014" y="12679"/>
                  </a:lnTo>
                  <a:lnTo>
                    <a:pt x="139198" y="15316"/>
                  </a:lnTo>
                  <a:lnTo>
                    <a:pt x="156299" y="17781"/>
                  </a:lnTo>
                  <a:lnTo>
                    <a:pt x="186588" y="20518"/>
                  </a:lnTo>
                  <a:lnTo>
                    <a:pt x="212045" y="21735"/>
                  </a:lnTo>
                  <a:lnTo>
                    <a:pt x="241300" y="22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637"/>
            <p:cNvSpPr/>
            <p:nvPr>
              <p:custDataLst>
                <p:tags r:id="rId155"/>
              </p:custDataLst>
            </p:nvPr>
          </p:nvSpPr>
          <p:spPr>
            <a:xfrm>
              <a:off x="1238250" y="3709283"/>
              <a:ext cx="12701" cy="197134"/>
            </a:xfrm>
            <a:custGeom>
              <a:avLst/>
              <a:gdLst/>
              <a:ahLst/>
              <a:cxnLst/>
              <a:rect l="0" t="0" r="0" b="0"/>
              <a:pathLst>
                <a:path w="12701" h="197134">
                  <a:moveTo>
                    <a:pt x="12700" y="5467"/>
                  </a:moveTo>
                  <a:lnTo>
                    <a:pt x="12700" y="5467"/>
                  </a:lnTo>
                  <a:lnTo>
                    <a:pt x="12700" y="0"/>
                  </a:lnTo>
                  <a:lnTo>
                    <a:pt x="5793" y="27481"/>
                  </a:lnTo>
                  <a:lnTo>
                    <a:pt x="2575" y="51940"/>
                  </a:lnTo>
                  <a:lnTo>
                    <a:pt x="1144" y="79273"/>
                  </a:lnTo>
                  <a:lnTo>
                    <a:pt x="508" y="107885"/>
                  </a:lnTo>
                  <a:lnTo>
                    <a:pt x="226" y="134947"/>
                  </a:lnTo>
                  <a:lnTo>
                    <a:pt x="67" y="165344"/>
                  </a:lnTo>
                  <a:lnTo>
                    <a:pt x="6" y="196658"/>
                  </a:lnTo>
                  <a:lnTo>
                    <a:pt x="4" y="197133"/>
                  </a:lnTo>
                  <a:lnTo>
                    <a:pt x="0" y="195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638"/>
            <p:cNvSpPr/>
            <p:nvPr>
              <p:custDataLst>
                <p:tags r:id="rId156"/>
              </p:custDataLst>
            </p:nvPr>
          </p:nvSpPr>
          <p:spPr>
            <a:xfrm>
              <a:off x="234950" y="3530600"/>
              <a:ext cx="68137" cy="146051"/>
            </a:xfrm>
            <a:custGeom>
              <a:avLst/>
              <a:gdLst/>
              <a:ahLst/>
              <a:cxnLst/>
              <a:rect l="0" t="0" r="0" b="0"/>
              <a:pathLst>
                <a:path w="68137" h="146051">
                  <a:moveTo>
                    <a:pt x="31750" y="0"/>
                  </a:moveTo>
                  <a:lnTo>
                    <a:pt x="31750" y="0"/>
                  </a:lnTo>
                  <a:lnTo>
                    <a:pt x="19541" y="27789"/>
                  </a:lnTo>
                  <a:lnTo>
                    <a:pt x="13859" y="48334"/>
                  </a:lnTo>
                  <a:lnTo>
                    <a:pt x="8575" y="79938"/>
                  </a:lnTo>
                  <a:lnTo>
                    <a:pt x="6545" y="110517"/>
                  </a:lnTo>
                  <a:lnTo>
                    <a:pt x="6480" y="111778"/>
                  </a:lnTo>
                  <a:lnTo>
                    <a:pt x="6362" y="86289"/>
                  </a:lnTo>
                  <a:lnTo>
                    <a:pt x="6354" y="61237"/>
                  </a:lnTo>
                  <a:lnTo>
                    <a:pt x="6350" y="32710"/>
                  </a:lnTo>
                  <a:lnTo>
                    <a:pt x="7056" y="32390"/>
                  </a:lnTo>
                  <a:lnTo>
                    <a:pt x="9721" y="32034"/>
                  </a:lnTo>
                  <a:lnTo>
                    <a:pt x="21930" y="38576"/>
                  </a:lnTo>
                  <a:lnTo>
                    <a:pt x="49298" y="64398"/>
                  </a:lnTo>
                  <a:lnTo>
                    <a:pt x="65994" y="85935"/>
                  </a:lnTo>
                  <a:lnTo>
                    <a:pt x="68136" y="93697"/>
                  </a:lnTo>
                  <a:lnTo>
                    <a:pt x="65325" y="103732"/>
                  </a:lnTo>
                  <a:lnTo>
                    <a:pt x="53928" y="121281"/>
                  </a:lnTo>
                  <a:lnTo>
                    <a:pt x="43018" y="132219"/>
                  </a:lnTo>
                  <a:lnTo>
                    <a:pt x="31114" y="139433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639"/>
            <p:cNvSpPr/>
            <p:nvPr>
              <p:custDataLst>
                <p:tags r:id="rId157"/>
              </p:custDataLst>
            </p:nvPr>
          </p:nvSpPr>
          <p:spPr>
            <a:xfrm>
              <a:off x="176544" y="2692400"/>
              <a:ext cx="3393317" cy="901701"/>
            </a:xfrm>
            <a:custGeom>
              <a:avLst/>
              <a:gdLst/>
              <a:ahLst/>
              <a:cxnLst/>
              <a:rect l="0" t="0" r="0" b="0"/>
              <a:pathLst>
                <a:path w="3393317" h="901701">
                  <a:moveTo>
                    <a:pt x="3252456" y="0"/>
                  </a:moveTo>
                  <a:lnTo>
                    <a:pt x="3252456" y="0"/>
                  </a:lnTo>
                  <a:lnTo>
                    <a:pt x="3255827" y="0"/>
                  </a:lnTo>
                  <a:lnTo>
                    <a:pt x="3271407" y="6742"/>
                  </a:lnTo>
                  <a:lnTo>
                    <a:pt x="3302661" y="31801"/>
                  </a:lnTo>
                  <a:lnTo>
                    <a:pt x="3331851" y="56381"/>
                  </a:lnTo>
                  <a:lnTo>
                    <a:pt x="3361431" y="86399"/>
                  </a:lnTo>
                  <a:lnTo>
                    <a:pt x="3377089" y="109661"/>
                  </a:lnTo>
                  <a:lnTo>
                    <a:pt x="3387341" y="135992"/>
                  </a:lnTo>
                  <a:lnTo>
                    <a:pt x="3392839" y="165569"/>
                  </a:lnTo>
                  <a:lnTo>
                    <a:pt x="3393316" y="182345"/>
                  </a:lnTo>
                  <a:lnTo>
                    <a:pt x="3392930" y="199880"/>
                  </a:lnTo>
                  <a:lnTo>
                    <a:pt x="3391966" y="217920"/>
                  </a:lnTo>
                  <a:lnTo>
                    <a:pt x="3390618" y="236296"/>
                  </a:lnTo>
                  <a:lnTo>
                    <a:pt x="3389014" y="254898"/>
                  </a:lnTo>
                  <a:lnTo>
                    <a:pt x="3385828" y="273648"/>
                  </a:lnTo>
                  <a:lnTo>
                    <a:pt x="3381588" y="292499"/>
                  </a:lnTo>
                  <a:lnTo>
                    <a:pt x="3376644" y="311416"/>
                  </a:lnTo>
                  <a:lnTo>
                    <a:pt x="3370526" y="330377"/>
                  </a:lnTo>
                  <a:lnTo>
                    <a:pt x="3363625" y="349368"/>
                  </a:lnTo>
                  <a:lnTo>
                    <a:pt x="3356202" y="368379"/>
                  </a:lnTo>
                  <a:lnTo>
                    <a:pt x="3347725" y="387402"/>
                  </a:lnTo>
                  <a:lnTo>
                    <a:pt x="3338547" y="406435"/>
                  </a:lnTo>
                  <a:lnTo>
                    <a:pt x="3328900" y="425473"/>
                  </a:lnTo>
                  <a:lnTo>
                    <a:pt x="3318235" y="445221"/>
                  </a:lnTo>
                  <a:lnTo>
                    <a:pt x="3306892" y="465442"/>
                  </a:lnTo>
                  <a:lnTo>
                    <a:pt x="3295097" y="485978"/>
                  </a:lnTo>
                  <a:lnTo>
                    <a:pt x="3282294" y="506019"/>
                  </a:lnTo>
                  <a:lnTo>
                    <a:pt x="3268821" y="525729"/>
                  </a:lnTo>
                  <a:lnTo>
                    <a:pt x="3254899" y="545219"/>
                  </a:lnTo>
                  <a:lnTo>
                    <a:pt x="3238562" y="565268"/>
                  </a:lnTo>
                  <a:lnTo>
                    <a:pt x="3220616" y="585690"/>
                  </a:lnTo>
                  <a:lnTo>
                    <a:pt x="3201596" y="606360"/>
                  </a:lnTo>
                  <a:lnTo>
                    <a:pt x="3181860" y="625784"/>
                  </a:lnTo>
                  <a:lnTo>
                    <a:pt x="3161648" y="644378"/>
                  </a:lnTo>
                  <a:lnTo>
                    <a:pt x="3141117" y="662419"/>
                  </a:lnTo>
                  <a:lnTo>
                    <a:pt x="3118258" y="680090"/>
                  </a:lnTo>
                  <a:lnTo>
                    <a:pt x="3093846" y="697516"/>
                  </a:lnTo>
                  <a:lnTo>
                    <a:pt x="3068399" y="714777"/>
                  </a:lnTo>
                  <a:lnTo>
                    <a:pt x="3040146" y="731224"/>
                  </a:lnTo>
                  <a:lnTo>
                    <a:pt x="3010022" y="747126"/>
                  </a:lnTo>
                  <a:lnTo>
                    <a:pt x="2978650" y="762668"/>
                  </a:lnTo>
                  <a:lnTo>
                    <a:pt x="2945741" y="776556"/>
                  </a:lnTo>
                  <a:lnTo>
                    <a:pt x="2911807" y="789343"/>
                  </a:lnTo>
                  <a:lnTo>
                    <a:pt x="2877190" y="801395"/>
                  </a:lnTo>
                  <a:lnTo>
                    <a:pt x="2840706" y="811547"/>
                  </a:lnTo>
                  <a:lnTo>
                    <a:pt x="2802978" y="820431"/>
                  </a:lnTo>
                  <a:lnTo>
                    <a:pt x="2764421" y="828471"/>
                  </a:lnTo>
                  <a:lnTo>
                    <a:pt x="2723194" y="835947"/>
                  </a:lnTo>
                  <a:lnTo>
                    <a:pt x="2680187" y="843048"/>
                  </a:lnTo>
                  <a:lnTo>
                    <a:pt x="2635993" y="849899"/>
                  </a:lnTo>
                  <a:lnTo>
                    <a:pt x="2591714" y="855171"/>
                  </a:lnTo>
                  <a:lnTo>
                    <a:pt x="2547378" y="859392"/>
                  </a:lnTo>
                  <a:lnTo>
                    <a:pt x="2503004" y="862912"/>
                  </a:lnTo>
                  <a:lnTo>
                    <a:pt x="2458605" y="864552"/>
                  </a:lnTo>
                  <a:lnTo>
                    <a:pt x="2414189" y="864940"/>
                  </a:lnTo>
                  <a:lnTo>
                    <a:pt x="2369761" y="864493"/>
                  </a:lnTo>
                  <a:lnTo>
                    <a:pt x="2324620" y="861373"/>
                  </a:lnTo>
                  <a:lnTo>
                    <a:pt x="2279005" y="856471"/>
                  </a:lnTo>
                  <a:lnTo>
                    <a:pt x="2233072" y="850381"/>
                  </a:lnTo>
                  <a:lnTo>
                    <a:pt x="2187633" y="843498"/>
                  </a:lnTo>
                  <a:lnTo>
                    <a:pt x="2142524" y="836088"/>
                  </a:lnTo>
                  <a:lnTo>
                    <a:pt x="2097635" y="828325"/>
                  </a:lnTo>
                  <a:lnTo>
                    <a:pt x="2052892" y="818211"/>
                  </a:lnTo>
                  <a:lnTo>
                    <a:pt x="2008247" y="806529"/>
                  </a:lnTo>
                  <a:lnTo>
                    <a:pt x="1963666" y="793803"/>
                  </a:lnTo>
                  <a:lnTo>
                    <a:pt x="1919130" y="780379"/>
                  </a:lnTo>
                  <a:lnTo>
                    <a:pt x="1874622" y="766492"/>
                  </a:lnTo>
                  <a:lnTo>
                    <a:pt x="1830133" y="752295"/>
                  </a:lnTo>
                  <a:lnTo>
                    <a:pt x="1785658" y="737891"/>
                  </a:lnTo>
                  <a:lnTo>
                    <a:pt x="1741190" y="723349"/>
                  </a:lnTo>
                  <a:lnTo>
                    <a:pt x="1696729" y="708716"/>
                  </a:lnTo>
                  <a:lnTo>
                    <a:pt x="1652977" y="694022"/>
                  </a:lnTo>
                  <a:lnTo>
                    <a:pt x="1609698" y="679287"/>
                  </a:lnTo>
                  <a:lnTo>
                    <a:pt x="1566734" y="664525"/>
                  </a:lnTo>
                  <a:lnTo>
                    <a:pt x="1523275" y="649039"/>
                  </a:lnTo>
                  <a:lnTo>
                    <a:pt x="1479485" y="633070"/>
                  </a:lnTo>
                  <a:lnTo>
                    <a:pt x="1435475" y="616780"/>
                  </a:lnTo>
                  <a:lnTo>
                    <a:pt x="1392025" y="600276"/>
                  </a:lnTo>
                  <a:lnTo>
                    <a:pt x="1348946" y="583628"/>
                  </a:lnTo>
                  <a:lnTo>
                    <a:pt x="1306116" y="566886"/>
                  </a:lnTo>
                  <a:lnTo>
                    <a:pt x="1264863" y="551490"/>
                  </a:lnTo>
                  <a:lnTo>
                    <a:pt x="1224660" y="536994"/>
                  </a:lnTo>
                  <a:lnTo>
                    <a:pt x="1185159" y="523096"/>
                  </a:lnTo>
                  <a:lnTo>
                    <a:pt x="1145419" y="508891"/>
                  </a:lnTo>
                  <a:lnTo>
                    <a:pt x="1105520" y="494483"/>
                  </a:lnTo>
                  <a:lnTo>
                    <a:pt x="1065515" y="479939"/>
                  </a:lnTo>
                  <a:lnTo>
                    <a:pt x="1026146" y="468126"/>
                  </a:lnTo>
                  <a:lnTo>
                    <a:pt x="987199" y="458134"/>
                  </a:lnTo>
                  <a:lnTo>
                    <a:pt x="948535" y="449356"/>
                  </a:lnTo>
                  <a:lnTo>
                    <a:pt x="911470" y="440682"/>
                  </a:lnTo>
                  <a:lnTo>
                    <a:pt x="875471" y="432076"/>
                  </a:lnTo>
                  <a:lnTo>
                    <a:pt x="840183" y="423518"/>
                  </a:lnTo>
                  <a:lnTo>
                    <a:pt x="804663" y="417106"/>
                  </a:lnTo>
                  <a:lnTo>
                    <a:pt x="768988" y="412126"/>
                  </a:lnTo>
                  <a:lnTo>
                    <a:pt x="733211" y="408101"/>
                  </a:lnTo>
                  <a:lnTo>
                    <a:pt x="698776" y="405417"/>
                  </a:lnTo>
                  <a:lnTo>
                    <a:pt x="665236" y="403628"/>
                  </a:lnTo>
                  <a:lnTo>
                    <a:pt x="632293" y="402435"/>
                  </a:lnTo>
                  <a:lnTo>
                    <a:pt x="600453" y="402346"/>
                  </a:lnTo>
                  <a:lnTo>
                    <a:pt x="569348" y="402992"/>
                  </a:lnTo>
                  <a:lnTo>
                    <a:pt x="538734" y="404128"/>
                  </a:lnTo>
                  <a:lnTo>
                    <a:pt x="508447" y="407707"/>
                  </a:lnTo>
                  <a:lnTo>
                    <a:pt x="478378" y="412916"/>
                  </a:lnTo>
                  <a:lnTo>
                    <a:pt x="448454" y="419211"/>
                  </a:lnTo>
                  <a:lnTo>
                    <a:pt x="420038" y="426229"/>
                  </a:lnTo>
                  <a:lnTo>
                    <a:pt x="392627" y="433731"/>
                  </a:lnTo>
                  <a:lnTo>
                    <a:pt x="365887" y="441554"/>
                  </a:lnTo>
                  <a:lnTo>
                    <a:pt x="340299" y="451708"/>
                  </a:lnTo>
                  <a:lnTo>
                    <a:pt x="315479" y="463416"/>
                  </a:lnTo>
                  <a:lnTo>
                    <a:pt x="291171" y="476161"/>
                  </a:lnTo>
                  <a:lnTo>
                    <a:pt x="268616" y="488890"/>
                  </a:lnTo>
                  <a:lnTo>
                    <a:pt x="247230" y="501610"/>
                  </a:lnTo>
                  <a:lnTo>
                    <a:pt x="226622" y="514323"/>
                  </a:lnTo>
                  <a:lnTo>
                    <a:pt x="206533" y="527738"/>
                  </a:lnTo>
                  <a:lnTo>
                    <a:pt x="186791" y="541619"/>
                  </a:lnTo>
                  <a:lnTo>
                    <a:pt x="167279" y="555813"/>
                  </a:lnTo>
                  <a:lnTo>
                    <a:pt x="149333" y="570920"/>
                  </a:lnTo>
                  <a:lnTo>
                    <a:pt x="132429" y="586636"/>
                  </a:lnTo>
                  <a:lnTo>
                    <a:pt x="116222" y="602757"/>
                  </a:lnTo>
                  <a:lnTo>
                    <a:pt x="100478" y="619854"/>
                  </a:lnTo>
                  <a:lnTo>
                    <a:pt x="85043" y="637603"/>
                  </a:lnTo>
                  <a:lnTo>
                    <a:pt x="69814" y="655785"/>
                  </a:lnTo>
                  <a:lnTo>
                    <a:pt x="56839" y="673551"/>
                  </a:lnTo>
                  <a:lnTo>
                    <a:pt x="45367" y="691039"/>
                  </a:lnTo>
                  <a:lnTo>
                    <a:pt x="34897" y="708343"/>
                  </a:lnTo>
                  <a:lnTo>
                    <a:pt x="26505" y="724818"/>
                  </a:lnTo>
                  <a:lnTo>
                    <a:pt x="13419" y="756293"/>
                  </a:lnTo>
                  <a:lnTo>
                    <a:pt x="4780" y="784864"/>
                  </a:lnTo>
                  <a:lnTo>
                    <a:pt x="0" y="810261"/>
                  </a:lnTo>
                  <a:lnTo>
                    <a:pt x="228" y="830957"/>
                  </a:lnTo>
                  <a:lnTo>
                    <a:pt x="9781" y="861464"/>
                  </a:lnTo>
                  <a:lnTo>
                    <a:pt x="15013" y="879928"/>
                  </a:lnTo>
                  <a:lnTo>
                    <a:pt x="26749" y="895110"/>
                  </a:lnTo>
                  <a:lnTo>
                    <a:pt x="33006" y="901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143"/>
          <p:cNvGrpSpPr/>
          <p:nvPr/>
        </p:nvGrpSpPr>
        <p:grpSpPr>
          <a:xfrm>
            <a:off x="2317750" y="3755829"/>
            <a:ext cx="95251" cy="47822"/>
            <a:chOff x="2317750" y="3755829"/>
            <a:chExt cx="95251" cy="47822"/>
          </a:xfrm>
        </p:grpSpPr>
        <p:sp>
          <p:nvSpPr>
            <p:cNvPr id="31" name="SMARTInkShape-640"/>
            <p:cNvSpPr/>
            <p:nvPr>
              <p:custDataLst>
                <p:tags r:id="rId143"/>
              </p:custDataLst>
            </p:nvPr>
          </p:nvSpPr>
          <p:spPr>
            <a:xfrm>
              <a:off x="2330450" y="38036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9854" y="0"/>
                  </a:lnTo>
                  <a:lnTo>
                    <a:pt x="58424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641"/>
            <p:cNvSpPr/>
            <p:nvPr>
              <p:custDataLst>
                <p:tags r:id="rId144"/>
              </p:custDataLst>
            </p:nvPr>
          </p:nvSpPr>
          <p:spPr>
            <a:xfrm>
              <a:off x="2317750" y="3755829"/>
              <a:ext cx="95251" cy="14567"/>
            </a:xfrm>
            <a:custGeom>
              <a:avLst/>
              <a:gdLst/>
              <a:ahLst/>
              <a:cxnLst/>
              <a:rect l="0" t="0" r="0" b="0"/>
              <a:pathLst>
                <a:path w="95251" h="14567">
                  <a:moveTo>
                    <a:pt x="0" y="3371"/>
                  </a:moveTo>
                  <a:lnTo>
                    <a:pt x="0" y="3371"/>
                  </a:lnTo>
                  <a:lnTo>
                    <a:pt x="3371" y="3371"/>
                  </a:lnTo>
                  <a:lnTo>
                    <a:pt x="6908" y="1490"/>
                  </a:lnTo>
                  <a:lnTo>
                    <a:pt x="8838" y="0"/>
                  </a:lnTo>
                  <a:lnTo>
                    <a:pt x="16628" y="227"/>
                  </a:lnTo>
                  <a:lnTo>
                    <a:pt x="44262" y="8027"/>
                  </a:lnTo>
                  <a:lnTo>
                    <a:pt x="64926" y="14273"/>
                  </a:lnTo>
                  <a:lnTo>
                    <a:pt x="76128" y="14566"/>
                  </a:lnTo>
                  <a:lnTo>
                    <a:pt x="952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SMARTInkShape-Group145"/>
          <p:cNvGrpSpPr/>
          <p:nvPr/>
        </p:nvGrpSpPr>
        <p:grpSpPr>
          <a:xfrm>
            <a:off x="2574442" y="3695711"/>
            <a:ext cx="156059" cy="179577"/>
            <a:chOff x="2574442" y="3695711"/>
            <a:chExt cx="156059" cy="179577"/>
          </a:xfrm>
        </p:grpSpPr>
        <p:sp>
          <p:nvSpPr>
            <p:cNvPr id="34" name="SMARTInkShape-642"/>
            <p:cNvSpPr/>
            <p:nvPr>
              <p:custDataLst>
                <p:tags r:id="rId140"/>
              </p:custDataLst>
            </p:nvPr>
          </p:nvSpPr>
          <p:spPr>
            <a:xfrm>
              <a:off x="2578100" y="37782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9233" y="0"/>
                  </a:lnTo>
                  <a:lnTo>
                    <a:pt x="58369" y="0"/>
                  </a:lnTo>
                  <a:lnTo>
                    <a:pt x="82085" y="705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643"/>
            <p:cNvSpPr/>
            <p:nvPr>
              <p:custDataLst>
                <p:tags r:id="rId141"/>
              </p:custDataLst>
            </p:nvPr>
          </p:nvSpPr>
          <p:spPr>
            <a:xfrm>
              <a:off x="2574442" y="3695711"/>
              <a:ext cx="156059" cy="12690"/>
            </a:xfrm>
            <a:custGeom>
              <a:avLst/>
              <a:gdLst/>
              <a:ahLst/>
              <a:cxnLst/>
              <a:rect l="0" t="0" r="0" b="0"/>
              <a:pathLst>
                <a:path w="156059" h="12690">
                  <a:moveTo>
                    <a:pt x="3658" y="12689"/>
                  </a:moveTo>
                  <a:lnTo>
                    <a:pt x="3658" y="12689"/>
                  </a:lnTo>
                  <a:lnTo>
                    <a:pt x="287" y="9318"/>
                  </a:lnTo>
                  <a:lnTo>
                    <a:pt x="0" y="8325"/>
                  </a:lnTo>
                  <a:lnTo>
                    <a:pt x="514" y="7663"/>
                  </a:lnTo>
                  <a:lnTo>
                    <a:pt x="14794" y="2149"/>
                  </a:lnTo>
                  <a:lnTo>
                    <a:pt x="45003" y="416"/>
                  </a:lnTo>
                  <a:lnTo>
                    <a:pt x="74470" y="115"/>
                  </a:lnTo>
                  <a:lnTo>
                    <a:pt x="105543" y="27"/>
                  </a:lnTo>
                  <a:lnTo>
                    <a:pt x="133329" y="0"/>
                  </a:lnTo>
                  <a:lnTo>
                    <a:pt x="145956" y="699"/>
                  </a:lnTo>
                  <a:lnTo>
                    <a:pt x="149324" y="1874"/>
                  </a:lnTo>
                  <a:lnTo>
                    <a:pt x="156058" y="6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644"/>
            <p:cNvSpPr/>
            <p:nvPr>
              <p:custDataLst>
                <p:tags r:id="rId142"/>
              </p:custDataLst>
            </p:nvPr>
          </p:nvSpPr>
          <p:spPr>
            <a:xfrm>
              <a:off x="2622667" y="3708400"/>
              <a:ext cx="44334" cy="166888"/>
            </a:xfrm>
            <a:custGeom>
              <a:avLst/>
              <a:gdLst/>
              <a:ahLst/>
              <a:cxnLst/>
              <a:rect l="0" t="0" r="0" b="0"/>
              <a:pathLst>
                <a:path w="44334" h="166888">
                  <a:moveTo>
                    <a:pt x="44333" y="0"/>
                  </a:moveTo>
                  <a:lnTo>
                    <a:pt x="44333" y="0"/>
                  </a:lnTo>
                  <a:lnTo>
                    <a:pt x="35495" y="0"/>
                  </a:lnTo>
                  <a:lnTo>
                    <a:pt x="31468" y="7526"/>
                  </a:lnTo>
                  <a:lnTo>
                    <a:pt x="23353" y="33274"/>
                  </a:lnTo>
                  <a:lnTo>
                    <a:pt x="16664" y="57827"/>
                  </a:lnTo>
                  <a:lnTo>
                    <a:pt x="11339" y="82851"/>
                  </a:lnTo>
                  <a:lnTo>
                    <a:pt x="4375" y="113997"/>
                  </a:lnTo>
                  <a:lnTo>
                    <a:pt x="770" y="144030"/>
                  </a:lnTo>
                  <a:lnTo>
                    <a:pt x="0" y="165418"/>
                  </a:lnTo>
                  <a:lnTo>
                    <a:pt x="666" y="166723"/>
                  </a:lnTo>
                  <a:lnTo>
                    <a:pt x="1816" y="166887"/>
                  </a:lnTo>
                  <a:lnTo>
                    <a:pt x="6233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SMARTInkShape-Group146"/>
          <p:cNvGrpSpPr/>
          <p:nvPr/>
        </p:nvGrpSpPr>
        <p:grpSpPr>
          <a:xfrm>
            <a:off x="2711450" y="3676650"/>
            <a:ext cx="609601" cy="259612"/>
            <a:chOff x="2711450" y="3676650"/>
            <a:chExt cx="609601" cy="259612"/>
          </a:xfrm>
        </p:grpSpPr>
        <p:sp>
          <p:nvSpPr>
            <p:cNvPr id="38" name="SMARTInkShape-645"/>
            <p:cNvSpPr/>
            <p:nvPr>
              <p:custDataLst>
                <p:tags r:id="rId132"/>
              </p:custDataLst>
            </p:nvPr>
          </p:nvSpPr>
          <p:spPr>
            <a:xfrm>
              <a:off x="3257550" y="38544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2638" y="39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646"/>
            <p:cNvSpPr/>
            <p:nvPr>
              <p:custDataLst>
                <p:tags r:id="rId133"/>
              </p:custDataLst>
            </p:nvPr>
          </p:nvSpPr>
          <p:spPr>
            <a:xfrm>
              <a:off x="3303106" y="3810000"/>
              <a:ext cx="17945" cy="82551"/>
            </a:xfrm>
            <a:custGeom>
              <a:avLst/>
              <a:gdLst/>
              <a:ahLst/>
              <a:cxnLst/>
              <a:rect l="0" t="0" r="0" b="0"/>
              <a:pathLst>
                <a:path w="17945" h="82551">
                  <a:moveTo>
                    <a:pt x="17944" y="0"/>
                  </a:moveTo>
                  <a:lnTo>
                    <a:pt x="17944" y="0"/>
                  </a:lnTo>
                  <a:lnTo>
                    <a:pt x="5735" y="29886"/>
                  </a:lnTo>
                  <a:lnTo>
                    <a:pt x="245" y="56076"/>
                  </a:lnTo>
                  <a:lnTo>
                    <a:pt x="0" y="70316"/>
                  </a:lnTo>
                  <a:lnTo>
                    <a:pt x="2443" y="76642"/>
                  </a:lnTo>
                  <a:lnTo>
                    <a:pt x="4082" y="78611"/>
                  </a:lnTo>
                  <a:lnTo>
                    <a:pt x="11594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647"/>
            <p:cNvSpPr/>
            <p:nvPr>
              <p:custDataLst>
                <p:tags r:id="rId134"/>
              </p:custDataLst>
            </p:nvPr>
          </p:nvSpPr>
          <p:spPr>
            <a:xfrm>
              <a:off x="3270250" y="3810000"/>
              <a:ext cx="19051" cy="82551"/>
            </a:xfrm>
            <a:custGeom>
              <a:avLst/>
              <a:gdLst/>
              <a:ahLst/>
              <a:cxnLst/>
              <a:rect l="0" t="0" r="0" b="0"/>
              <a:pathLst>
                <a:path w="19051" h="8255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14686" y="1411"/>
                  </a:lnTo>
                  <a:lnTo>
                    <a:pt x="7805" y="27437"/>
                  </a:lnTo>
                  <a:lnTo>
                    <a:pt x="1751" y="54208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648"/>
            <p:cNvSpPr/>
            <p:nvPr>
              <p:custDataLst>
                <p:tags r:id="rId135"/>
              </p:custDataLst>
            </p:nvPr>
          </p:nvSpPr>
          <p:spPr>
            <a:xfrm>
              <a:off x="3079750" y="3746500"/>
              <a:ext cx="152401" cy="9722"/>
            </a:xfrm>
            <a:custGeom>
              <a:avLst/>
              <a:gdLst/>
              <a:ahLst/>
              <a:cxnLst/>
              <a:rect l="0" t="0" r="0" b="0"/>
              <a:pathLst>
                <a:path w="152401" h="9722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2507" y="7747"/>
                  </a:lnTo>
                  <a:lnTo>
                    <a:pt x="60040" y="6764"/>
                  </a:lnTo>
                  <a:lnTo>
                    <a:pt x="86385" y="6472"/>
                  </a:lnTo>
                  <a:lnTo>
                    <a:pt x="111360" y="6386"/>
                  </a:lnTo>
                  <a:lnTo>
                    <a:pt x="137238" y="4475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649"/>
            <p:cNvSpPr/>
            <p:nvPr>
              <p:custDataLst>
                <p:tags r:id="rId136"/>
              </p:custDataLst>
            </p:nvPr>
          </p:nvSpPr>
          <p:spPr>
            <a:xfrm>
              <a:off x="3079750" y="3676650"/>
              <a:ext cx="184151" cy="6351"/>
            </a:xfrm>
            <a:custGeom>
              <a:avLst/>
              <a:gdLst/>
              <a:ahLst/>
              <a:cxnLst/>
              <a:rect l="0" t="0" r="0" b="0"/>
              <a:pathLst>
                <a:path w="1841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7576" y="588"/>
                  </a:lnTo>
                  <a:lnTo>
                    <a:pt x="59739" y="262"/>
                  </a:lnTo>
                  <a:lnTo>
                    <a:pt x="81819" y="116"/>
                  </a:lnTo>
                  <a:lnTo>
                    <a:pt x="104098" y="757"/>
                  </a:lnTo>
                  <a:lnTo>
                    <a:pt x="128110" y="3394"/>
                  </a:lnTo>
                  <a:lnTo>
                    <a:pt x="155316" y="5474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650"/>
            <p:cNvSpPr/>
            <p:nvPr>
              <p:custDataLst>
                <p:tags r:id="rId137"/>
              </p:custDataLst>
            </p:nvPr>
          </p:nvSpPr>
          <p:spPr>
            <a:xfrm>
              <a:off x="2952750" y="372745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12700" y="0"/>
                  </a:moveTo>
                  <a:lnTo>
                    <a:pt x="12700" y="0"/>
                  </a:lnTo>
                  <a:lnTo>
                    <a:pt x="7233" y="0"/>
                  </a:lnTo>
                  <a:lnTo>
                    <a:pt x="6428" y="29886"/>
                  </a:lnTo>
                  <a:lnTo>
                    <a:pt x="1334" y="61373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651"/>
            <p:cNvSpPr/>
            <p:nvPr>
              <p:custDataLst>
                <p:tags r:id="rId138"/>
              </p:custDataLst>
            </p:nvPr>
          </p:nvSpPr>
          <p:spPr>
            <a:xfrm>
              <a:off x="2901950" y="37655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7379" y="6350"/>
                  </a:lnTo>
                  <a:lnTo>
                    <a:pt x="83155" y="564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652"/>
            <p:cNvSpPr/>
            <p:nvPr>
              <p:custDataLst>
                <p:tags r:id="rId139"/>
              </p:custDataLst>
            </p:nvPr>
          </p:nvSpPr>
          <p:spPr>
            <a:xfrm>
              <a:off x="2711450" y="3873500"/>
              <a:ext cx="69851" cy="62762"/>
            </a:xfrm>
            <a:custGeom>
              <a:avLst/>
              <a:gdLst/>
              <a:ahLst/>
              <a:cxnLst/>
              <a:rect l="0" t="0" r="0" b="0"/>
              <a:pathLst>
                <a:path w="69851" h="62762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12865" y="38314"/>
                  </a:lnTo>
                  <a:lnTo>
                    <a:pt x="16301" y="46661"/>
                  </a:lnTo>
                  <a:lnTo>
                    <a:pt x="18941" y="57884"/>
                  </a:lnTo>
                  <a:lnTo>
                    <a:pt x="20388" y="59756"/>
                  </a:lnTo>
                  <a:lnTo>
                    <a:pt x="23878" y="61836"/>
                  </a:lnTo>
                  <a:lnTo>
                    <a:pt x="27781" y="62761"/>
                  </a:lnTo>
                  <a:lnTo>
                    <a:pt x="29810" y="62301"/>
                  </a:lnTo>
                  <a:lnTo>
                    <a:pt x="33945" y="59910"/>
                  </a:lnTo>
                  <a:lnTo>
                    <a:pt x="42349" y="47556"/>
                  </a:lnTo>
                  <a:lnTo>
                    <a:pt x="54329" y="23184"/>
                  </a:lnTo>
                  <a:lnTo>
                    <a:pt x="57020" y="11965"/>
                  </a:lnTo>
                  <a:lnTo>
                    <a:pt x="58474" y="10093"/>
                  </a:lnTo>
                  <a:lnTo>
                    <a:pt x="60150" y="8846"/>
                  </a:lnTo>
                  <a:lnTo>
                    <a:pt x="62011" y="5578"/>
                  </a:lnTo>
                  <a:lnTo>
                    <a:pt x="62507" y="3718"/>
                  </a:lnTo>
                  <a:lnTo>
                    <a:pt x="63544" y="247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" name="SMARTInkShape-653"/>
          <p:cNvSpPr/>
          <p:nvPr>
            <p:custDataLst>
              <p:tags r:id="rId4"/>
            </p:custDataLst>
          </p:nvPr>
        </p:nvSpPr>
        <p:spPr>
          <a:xfrm>
            <a:off x="3157218" y="3702050"/>
            <a:ext cx="30483" cy="114301"/>
          </a:xfrm>
          <a:custGeom>
            <a:avLst/>
            <a:gdLst/>
            <a:ahLst/>
            <a:cxnLst/>
            <a:rect l="0" t="0" r="0" b="0"/>
            <a:pathLst>
              <a:path w="30483" h="114301">
                <a:moveTo>
                  <a:pt x="30482" y="0"/>
                </a:moveTo>
                <a:lnTo>
                  <a:pt x="30482" y="0"/>
                </a:lnTo>
                <a:lnTo>
                  <a:pt x="30482" y="6742"/>
                </a:lnTo>
                <a:lnTo>
                  <a:pt x="21048" y="31801"/>
                </a:lnTo>
                <a:lnTo>
                  <a:pt x="13889" y="55676"/>
                </a:lnTo>
                <a:lnTo>
                  <a:pt x="5149" y="87145"/>
                </a:lnTo>
                <a:lnTo>
                  <a:pt x="0" y="107211"/>
                </a:lnTo>
                <a:lnTo>
                  <a:pt x="283" y="109574"/>
                </a:lnTo>
                <a:lnTo>
                  <a:pt x="1177" y="111149"/>
                </a:lnTo>
                <a:lnTo>
                  <a:pt x="5082" y="114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" name="SMARTInkShape-Group148"/>
          <p:cNvGrpSpPr/>
          <p:nvPr/>
        </p:nvGrpSpPr>
        <p:grpSpPr>
          <a:xfrm>
            <a:off x="3498850" y="3569583"/>
            <a:ext cx="646641" cy="246768"/>
            <a:chOff x="3498850" y="3569583"/>
            <a:chExt cx="646641" cy="246768"/>
          </a:xfrm>
        </p:grpSpPr>
        <p:sp>
          <p:nvSpPr>
            <p:cNvPr id="48" name="SMARTInkShape-654"/>
            <p:cNvSpPr/>
            <p:nvPr>
              <p:custDataLst>
                <p:tags r:id="rId125"/>
              </p:custDataLst>
            </p:nvPr>
          </p:nvSpPr>
          <p:spPr>
            <a:xfrm>
              <a:off x="4121150" y="3760606"/>
              <a:ext cx="24341" cy="55745"/>
            </a:xfrm>
            <a:custGeom>
              <a:avLst/>
              <a:gdLst/>
              <a:ahLst/>
              <a:cxnLst/>
              <a:rect l="0" t="0" r="0" b="0"/>
              <a:pathLst>
                <a:path w="24341" h="55745">
                  <a:moveTo>
                    <a:pt x="0" y="17644"/>
                  </a:moveTo>
                  <a:lnTo>
                    <a:pt x="0" y="17644"/>
                  </a:lnTo>
                  <a:lnTo>
                    <a:pt x="3371" y="10902"/>
                  </a:lnTo>
                  <a:lnTo>
                    <a:pt x="8789" y="5710"/>
                  </a:lnTo>
                  <a:lnTo>
                    <a:pt x="17023" y="0"/>
                  </a:lnTo>
                  <a:lnTo>
                    <a:pt x="18404" y="942"/>
                  </a:lnTo>
                  <a:lnTo>
                    <a:pt x="21821" y="5752"/>
                  </a:lnTo>
                  <a:lnTo>
                    <a:pt x="24340" y="19765"/>
                  </a:lnTo>
                  <a:lnTo>
                    <a:pt x="19576" y="51373"/>
                  </a:lnTo>
                  <a:lnTo>
                    <a:pt x="19050" y="55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655"/>
            <p:cNvSpPr/>
            <p:nvPr>
              <p:custDataLst>
                <p:tags r:id="rId126"/>
              </p:custDataLst>
            </p:nvPr>
          </p:nvSpPr>
          <p:spPr>
            <a:xfrm>
              <a:off x="3971442" y="3695700"/>
              <a:ext cx="79859" cy="76201"/>
            </a:xfrm>
            <a:custGeom>
              <a:avLst/>
              <a:gdLst/>
              <a:ahLst/>
              <a:cxnLst/>
              <a:rect l="0" t="0" r="0" b="0"/>
              <a:pathLst>
                <a:path w="79859" h="76201">
                  <a:moveTo>
                    <a:pt x="3658" y="76200"/>
                  </a:moveTo>
                  <a:lnTo>
                    <a:pt x="3658" y="76200"/>
                  </a:lnTo>
                  <a:lnTo>
                    <a:pt x="0" y="76200"/>
                  </a:lnTo>
                  <a:lnTo>
                    <a:pt x="1562" y="76200"/>
                  </a:lnTo>
                  <a:lnTo>
                    <a:pt x="29989" y="53056"/>
                  </a:lnTo>
                  <a:lnTo>
                    <a:pt x="59049" y="26743"/>
                  </a:lnTo>
                  <a:lnTo>
                    <a:pt x="798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656"/>
            <p:cNvSpPr/>
            <p:nvPr>
              <p:custDataLst>
                <p:tags r:id="rId127"/>
              </p:custDataLst>
            </p:nvPr>
          </p:nvSpPr>
          <p:spPr>
            <a:xfrm>
              <a:off x="3996841" y="3685979"/>
              <a:ext cx="98910" cy="89591"/>
            </a:xfrm>
            <a:custGeom>
              <a:avLst/>
              <a:gdLst/>
              <a:ahLst/>
              <a:cxnLst/>
              <a:rect l="0" t="0" r="0" b="0"/>
              <a:pathLst>
                <a:path w="98910" h="89591">
                  <a:moveTo>
                    <a:pt x="3659" y="3371"/>
                  </a:moveTo>
                  <a:lnTo>
                    <a:pt x="3659" y="3371"/>
                  </a:lnTo>
                  <a:lnTo>
                    <a:pt x="288" y="0"/>
                  </a:lnTo>
                  <a:lnTo>
                    <a:pt x="0" y="418"/>
                  </a:lnTo>
                  <a:lnTo>
                    <a:pt x="8315" y="28997"/>
                  </a:lnTo>
                  <a:lnTo>
                    <a:pt x="18324" y="59102"/>
                  </a:lnTo>
                  <a:lnTo>
                    <a:pt x="26405" y="71885"/>
                  </a:lnTo>
                  <a:lnTo>
                    <a:pt x="37052" y="82270"/>
                  </a:lnTo>
                  <a:lnTo>
                    <a:pt x="48839" y="87826"/>
                  </a:lnTo>
                  <a:lnTo>
                    <a:pt x="61133" y="89590"/>
                  </a:lnTo>
                  <a:lnTo>
                    <a:pt x="73653" y="88022"/>
                  </a:lnTo>
                  <a:lnTo>
                    <a:pt x="84392" y="81210"/>
                  </a:lnTo>
                  <a:lnTo>
                    <a:pt x="92457" y="71833"/>
                  </a:lnTo>
                  <a:lnTo>
                    <a:pt x="98909" y="54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657"/>
            <p:cNvSpPr/>
            <p:nvPr>
              <p:custDataLst>
                <p:tags r:id="rId128"/>
              </p:custDataLst>
            </p:nvPr>
          </p:nvSpPr>
          <p:spPr>
            <a:xfrm>
              <a:off x="3854921" y="3569583"/>
              <a:ext cx="88430" cy="215018"/>
            </a:xfrm>
            <a:custGeom>
              <a:avLst/>
              <a:gdLst/>
              <a:ahLst/>
              <a:cxnLst/>
              <a:rect l="0" t="0" r="0" b="0"/>
              <a:pathLst>
                <a:path w="88430" h="215018">
                  <a:moveTo>
                    <a:pt x="43979" y="5467"/>
                  </a:moveTo>
                  <a:lnTo>
                    <a:pt x="43979" y="5467"/>
                  </a:lnTo>
                  <a:lnTo>
                    <a:pt x="43979" y="0"/>
                  </a:lnTo>
                  <a:lnTo>
                    <a:pt x="37072" y="30626"/>
                  </a:lnTo>
                  <a:lnTo>
                    <a:pt x="32442" y="54043"/>
                  </a:lnTo>
                  <a:lnTo>
                    <a:pt x="25681" y="83265"/>
                  </a:lnTo>
                  <a:lnTo>
                    <a:pt x="17972" y="113187"/>
                  </a:lnTo>
                  <a:lnTo>
                    <a:pt x="10548" y="140831"/>
                  </a:lnTo>
                  <a:lnTo>
                    <a:pt x="3108" y="170850"/>
                  </a:lnTo>
                  <a:lnTo>
                    <a:pt x="0" y="192381"/>
                  </a:lnTo>
                  <a:lnTo>
                    <a:pt x="549" y="192165"/>
                  </a:lnTo>
                  <a:lnTo>
                    <a:pt x="15457" y="163250"/>
                  </a:lnTo>
                  <a:lnTo>
                    <a:pt x="28081" y="136571"/>
                  </a:lnTo>
                  <a:lnTo>
                    <a:pt x="50352" y="108000"/>
                  </a:lnTo>
                  <a:lnTo>
                    <a:pt x="55748" y="103954"/>
                  </a:lnTo>
                  <a:lnTo>
                    <a:pt x="58175" y="102875"/>
                  </a:lnTo>
                  <a:lnTo>
                    <a:pt x="59088" y="104272"/>
                  </a:lnTo>
                  <a:lnTo>
                    <a:pt x="53765" y="130792"/>
                  </a:lnTo>
                  <a:lnTo>
                    <a:pt x="32141" y="161195"/>
                  </a:lnTo>
                  <a:lnTo>
                    <a:pt x="14868" y="180438"/>
                  </a:lnTo>
                  <a:lnTo>
                    <a:pt x="16460" y="178952"/>
                  </a:lnTo>
                  <a:lnTo>
                    <a:pt x="22524" y="163521"/>
                  </a:lnTo>
                  <a:lnTo>
                    <a:pt x="23860" y="157323"/>
                  </a:lnTo>
                  <a:lnTo>
                    <a:pt x="24922" y="155387"/>
                  </a:lnTo>
                  <a:lnTo>
                    <a:pt x="26336" y="154097"/>
                  </a:lnTo>
                  <a:lnTo>
                    <a:pt x="27983" y="153237"/>
                  </a:lnTo>
                  <a:lnTo>
                    <a:pt x="29788" y="154075"/>
                  </a:lnTo>
                  <a:lnTo>
                    <a:pt x="59059" y="185560"/>
                  </a:lnTo>
                  <a:lnTo>
                    <a:pt x="88429" y="215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658"/>
            <p:cNvSpPr/>
            <p:nvPr>
              <p:custDataLst>
                <p:tags r:id="rId129"/>
              </p:custDataLst>
            </p:nvPr>
          </p:nvSpPr>
          <p:spPr>
            <a:xfrm>
              <a:off x="3702050" y="37401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11933" y="1324"/>
                  </a:lnTo>
                  <a:lnTo>
                    <a:pt x="14306" y="883"/>
                  </a:lnTo>
                  <a:lnTo>
                    <a:pt x="45148" y="5545"/>
                  </a:lnTo>
                  <a:lnTo>
                    <a:pt x="65624" y="5485"/>
                  </a:lnTo>
                  <a:lnTo>
                    <a:pt x="95306" y="57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659"/>
            <p:cNvSpPr/>
            <p:nvPr>
              <p:custDataLst>
                <p:tags r:id="rId130"/>
              </p:custDataLst>
            </p:nvPr>
          </p:nvSpPr>
          <p:spPr>
            <a:xfrm>
              <a:off x="3498850" y="37528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6520" y="5467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660"/>
            <p:cNvSpPr/>
            <p:nvPr>
              <p:custDataLst>
                <p:tags r:id="rId131"/>
              </p:custDataLst>
            </p:nvPr>
          </p:nvSpPr>
          <p:spPr>
            <a:xfrm>
              <a:off x="3511550" y="37147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56772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" name="SMARTInkShape-Group149"/>
          <p:cNvGrpSpPr/>
          <p:nvPr/>
        </p:nvGrpSpPr>
        <p:grpSpPr>
          <a:xfrm>
            <a:off x="4298950" y="3549650"/>
            <a:ext cx="1298433" cy="279401"/>
            <a:chOff x="4298950" y="3549650"/>
            <a:chExt cx="1298433" cy="279401"/>
          </a:xfrm>
        </p:grpSpPr>
        <p:sp>
          <p:nvSpPr>
            <p:cNvPr id="56" name="SMARTInkShape-661"/>
            <p:cNvSpPr/>
            <p:nvPr>
              <p:custDataLst>
                <p:tags r:id="rId114"/>
              </p:custDataLst>
            </p:nvPr>
          </p:nvSpPr>
          <p:spPr>
            <a:xfrm>
              <a:off x="5518150" y="3556883"/>
              <a:ext cx="79233" cy="259468"/>
            </a:xfrm>
            <a:custGeom>
              <a:avLst/>
              <a:gdLst/>
              <a:ahLst/>
              <a:cxnLst/>
              <a:rect l="0" t="0" r="0" b="0"/>
              <a:pathLst>
                <a:path w="79233" h="2594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6907" y="441"/>
                  </a:lnTo>
                  <a:lnTo>
                    <a:pt x="8838" y="0"/>
                  </a:lnTo>
                  <a:lnTo>
                    <a:pt x="21669" y="6120"/>
                  </a:lnTo>
                  <a:lnTo>
                    <a:pt x="38876" y="26984"/>
                  </a:lnTo>
                  <a:lnTo>
                    <a:pt x="51144" y="49367"/>
                  </a:lnTo>
                  <a:lnTo>
                    <a:pt x="62948" y="75778"/>
                  </a:lnTo>
                  <a:lnTo>
                    <a:pt x="72897" y="103979"/>
                  </a:lnTo>
                  <a:lnTo>
                    <a:pt x="78260" y="134858"/>
                  </a:lnTo>
                  <a:lnTo>
                    <a:pt x="79232" y="165985"/>
                  </a:lnTo>
                  <a:lnTo>
                    <a:pt x="74961" y="193931"/>
                  </a:lnTo>
                  <a:lnTo>
                    <a:pt x="66477" y="216699"/>
                  </a:lnTo>
                  <a:lnTo>
                    <a:pt x="55651" y="234814"/>
                  </a:lnTo>
                  <a:lnTo>
                    <a:pt x="31750" y="259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662"/>
            <p:cNvSpPr/>
            <p:nvPr>
              <p:custDataLst>
                <p:tags r:id="rId115"/>
              </p:custDataLst>
            </p:nvPr>
          </p:nvSpPr>
          <p:spPr>
            <a:xfrm>
              <a:off x="5421173" y="3731047"/>
              <a:ext cx="71578" cy="72604"/>
            </a:xfrm>
            <a:custGeom>
              <a:avLst/>
              <a:gdLst/>
              <a:ahLst/>
              <a:cxnLst/>
              <a:rect l="0" t="0" r="0" b="0"/>
              <a:pathLst>
                <a:path w="71578" h="72604">
                  <a:moveTo>
                    <a:pt x="8077" y="9103"/>
                  </a:moveTo>
                  <a:lnTo>
                    <a:pt x="8077" y="9103"/>
                  </a:lnTo>
                  <a:lnTo>
                    <a:pt x="25753" y="264"/>
                  </a:lnTo>
                  <a:lnTo>
                    <a:pt x="33807" y="0"/>
                  </a:lnTo>
                  <a:lnTo>
                    <a:pt x="37930" y="918"/>
                  </a:lnTo>
                  <a:lnTo>
                    <a:pt x="40679" y="2235"/>
                  </a:lnTo>
                  <a:lnTo>
                    <a:pt x="42512" y="3819"/>
                  </a:lnTo>
                  <a:lnTo>
                    <a:pt x="43734" y="5580"/>
                  </a:lnTo>
                  <a:lnTo>
                    <a:pt x="43843" y="7460"/>
                  </a:lnTo>
                  <a:lnTo>
                    <a:pt x="42082" y="11430"/>
                  </a:lnTo>
                  <a:lnTo>
                    <a:pt x="14638" y="41244"/>
                  </a:lnTo>
                  <a:lnTo>
                    <a:pt x="195" y="60538"/>
                  </a:lnTo>
                  <a:lnTo>
                    <a:pt x="0" y="62443"/>
                  </a:lnTo>
                  <a:lnTo>
                    <a:pt x="1281" y="63713"/>
                  </a:lnTo>
                  <a:lnTo>
                    <a:pt x="7174" y="65124"/>
                  </a:lnTo>
                  <a:lnTo>
                    <a:pt x="35236" y="66859"/>
                  </a:lnTo>
                  <a:lnTo>
                    <a:pt x="60180" y="72205"/>
                  </a:lnTo>
                  <a:lnTo>
                    <a:pt x="71577" y="726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663"/>
            <p:cNvSpPr/>
            <p:nvPr>
              <p:custDataLst>
                <p:tags r:id="rId116"/>
              </p:custDataLst>
            </p:nvPr>
          </p:nvSpPr>
          <p:spPr>
            <a:xfrm>
              <a:off x="5254141" y="3619500"/>
              <a:ext cx="111610" cy="114301"/>
            </a:xfrm>
            <a:custGeom>
              <a:avLst/>
              <a:gdLst/>
              <a:ahLst/>
              <a:cxnLst/>
              <a:rect l="0" t="0" r="0" b="0"/>
              <a:pathLst>
                <a:path w="111610" h="114301">
                  <a:moveTo>
                    <a:pt x="3659" y="114300"/>
                  </a:moveTo>
                  <a:lnTo>
                    <a:pt x="3659" y="114300"/>
                  </a:lnTo>
                  <a:lnTo>
                    <a:pt x="288" y="114300"/>
                  </a:lnTo>
                  <a:lnTo>
                    <a:pt x="0" y="113594"/>
                  </a:lnTo>
                  <a:lnTo>
                    <a:pt x="1563" y="110929"/>
                  </a:lnTo>
                  <a:lnTo>
                    <a:pt x="24105" y="85738"/>
                  </a:lnTo>
                  <a:lnTo>
                    <a:pt x="55127" y="54409"/>
                  </a:lnTo>
                  <a:lnTo>
                    <a:pt x="81546" y="29448"/>
                  </a:lnTo>
                  <a:lnTo>
                    <a:pt x="1116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664"/>
            <p:cNvSpPr/>
            <p:nvPr>
              <p:custDataLst>
                <p:tags r:id="rId117"/>
              </p:custDataLst>
            </p:nvPr>
          </p:nvSpPr>
          <p:spPr>
            <a:xfrm>
              <a:off x="5264150" y="3657600"/>
              <a:ext cx="101601" cy="80645"/>
            </a:xfrm>
            <a:custGeom>
              <a:avLst/>
              <a:gdLst/>
              <a:ahLst/>
              <a:cxnLst/>
              <a:rect l="0" t="0" r="0" b="0"/>
              <a:pathLst>
                <a:path w="101601" h="80645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14927" y="27136"/>
                  </a:lnTo>
                  <a:lnTo>
                    <a:pt x="24010" y="54801"/>
                  </a:lnTo>
                  <a:lnTo>
                    <a:pt x="30897" y="65749"/>
                  </a:lnTo>
                  <a:lnTo>
                    <a:pt x="42425" y="73436"/>
                  </a:lnTo>
                  <a:lnTo>
                    <a:pt x="62900" y="79849"/>
                  </a:lnTo>
                  <a:lnTo>
                    <a:pt x="75228" y="80644"/>
                  </a:lnTo>
                  <a:lnTo>
                    <a:pt x="89396" y="77125"/>
                  </a:lnTo>
                  <a:lnTo>
                    <a:pt x="95705" y="73554"/>
                  </a:lnTo>
                  <a:lnTo>
                    <a:pt x="97670" y="70908"/>
                  </a:lnTo>
                  <a:lnTo>
                    <a:pt x="1016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665"/>
            <p:cNvSpPr/>
            <p:nvPr>
              <p:custDataLst>
                <p:tags r:id="rId118"/>
              </p:custDataLst>
            </p:nvPr>
          </p:nvSpPr>
          <p:spPr>
            <a:xfrm>
              <a:off x="5080000" y="36893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4802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666"/>
            <p:cNvSpPr/>
            <p:nvPr>
              <p:custDataLst>
                <p:tags r:id="rId119"/>
              </p:custDataLst>
            </p:nvPr>
          </p:nvSpPr>
          <p:spPr>
            <a:xfrm>
              <a:off x="4953000" y="3759931"/>
              <a:ext cx="38101" cy="69120"/>
            </a:xfrm>
            <a:custGeom>
              <a:avLst/>
              <a:gdLst/>
              <a:ahLst/>
              <a:cxnLst/>
              <a:rect l="0" t="0" r="0" b="0"/>
              <a:pathLst>
                <a:path w="38101" h="69120">
                  <a:moveTo>
                    <a:pt x="0" y="43719"/>
                  </a:moveTo>
                  <a:lnTo>
                    <a:pt x="0" y="43719"/>
                  </a:lnTo>
                  <a:lnTo>
                    <a:pt x="5069" y="37944"/>
                  </a:lnTo>
                  <a:lnTo>
                    <a:pt x="26667" y="7593"/>
                  </a:lnTo>
                  <a:lnTo>
                    <a:pt x="31373" y="2969"/>
                  </a:lnTo>
                  <a:lnTo>
                    <a:pt x="36771" y="0"/>
                  </a:lnTo>
                  <a:lnTo>
                    <a:pt x="37983" y="25848"/>
                  </a:lnTo>
                  <a:lnTo>
                    <a:pt x="34418" y="45232"/>
                  </a:lnTo>
                  <a:lnTo>
                    <a:pt x="38100" y="691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667"/>
            <p:cNvSpPr/>
            <p:nvPr>
              <p:custDataLst>
                <p:tags r:id="rId120"/>
              </p:custDataLst>
            </p:nvPr>
          </p:nvSpPr>
          <p:spPr>
            <a:xfrm>
              <a:off x="4784529" y="3651250"/>
              <a:ext cx="85922" cy="114301"/>
            </a:xfrm>
            <a:custGeom>
              <a:avLst/>
              <a:gdLst/>
              <a:ahLst/>
              <a:cxnLst/>
              <a:rect l="0" t="0" r="0" b="0"/>
              <a:pathLst>
                <a:path w="85922" h="114301">
                  <a:moveTo>
                    <a:pt x="3371" y="114300"/>
                  </a:moveTo>
                  <a:lnTo>
                    <a:pt x="3371" y="114300"/>
                  </a:lnTo>
                  <a:lnTo>
                    <a:pt x="0" y="110929"/>
                  </a:lnTo>
                  <a:lnTo>
                    <a:pt x="418" y="108525"/>
                  </a:lnTo>
                  <a:lnTo>
                    <a:pt x="19563" y="77029"/>
                  </a:lnTo>
                  <a:lnTo>
                    <a:pt x="44043" y="49082"/>
                  </a:lnTo>
                  <a:lnTo>
                    <a:pt x="69640" y="19085"/>
                  </a:lnTo>
                  <a:lnTo>
                    <a:pt x="80470" y="9731"/>
                  </a:lnTo>
                  <a:lnTo>
                    <a:pt x="859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668"/>
            <p:cNvSpPr/>
            <p:nvPr>
              <p:custDataLst>
                <p:tags r:id="rId121"/>
              </p:custDataLst>
            </p:nvPr>
          </p:nvSpPr>
          <p:spPr>
            <a:xfrm>
              <a:off x="4787900" y="3676650"/>
              <a:ext cx="97002" cy="87148"/>
            </a:xfrm>
            <a:custGeom>
              <a:avLst/>
              <a:gdLst/>
              <a:ahLst/>
              <a:cxnLst/>
              <a:rect l="0" t="0" r="0" b="0"/>
              <a:pathLst>
                <a:path w="97002" h="8714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1933" y="28561"/>
                  </a:lnTo>
                  <a:lnTo>
                    <a:pt x="21015" y="56520"/>
                  </a:lnTo>
                  <a:lnTo>
                    <a:pt x="29096" y="67688"/>
                  </a:lnTo>
                  <a:lnTo>
                    <a:pt x="39743" y="76650"/>
                  </a:lnTo>
                  <a:lnTo>
                    <a:pt x="57636" y="84957"/>
                  </a:lnTo>
                  <a:lnTo>
                    <a:pt x="70066" y="87147"/>
                  </a:lnTo>
                  <a:lnTo>
                    <a:pt x="80765" y="86240"/>
                  </a:lnTo>
                  <a:lnTo>
                    <a:pt x="89517" y="83484"/>
                  </a:lnTo>
                  <a:lnTo>
                    <a:pt x="95760" y="79908"/>
                  </a:lnTo>
                  <a:lnTo>
                    <a:pt x="97001" y="77261"/>
                  </a:lnTo>
                  <a:lnTo>
                    <a:pt x="952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669"/>
            <p:cNvSpPr/>
            <p:nvPr>
              <p:custDataLst>
                <p:tags r:id="rId122"/>
              </p:custDataLst>
            </p:nvPr>
          </p:nvSpPr>
          <p:spPr>
            <a:xfrm>
              <a:off x="4649982" y="3549650"/>
              <a:ext cx="68069" cy="247651"/>
            </a:xfrm>
            <a:custGeom>
              <a:avLst/>
              <a:gdLst/>
              <a:ahLst/>
              <a:cxnLst/>
              <a:rect l="0" t="0" r="0" b="0"/>
              <a:pathLst>
                <a:path w="68069" h="247651">
                  <a:moveTo>
                    <a:pt x="68068" y="0"/>
                  </a:moveTo>
                  <a:lnTo>
                    <a:pt x="68068" y="0"/>
                  </a:lnTo>
                  <a:lnTo>
                    <a:pt x="47020" y="24419"/>
                  </a:lnTo>
                  <a:lnTo>
                    <a:pt x="35430" y="45189"/>
                  </a:lnTo>
                  <a:lnTo>
                    <a:pt x="22518" y="72295"/>
                  </a:lnTo>
                  <a:lnTo>
                    <a:pt x="15123" y="88413"/>
                  </a:lnTo>
                  <a:lnTo>
                    <a:pt x="7372" y="105509"/>
                  </a:lnTo>
                  <a:lnTo>
                    <a:pt x="640" y="135793"/>
                  </a:lnTo>
                  <a:lnTo>
                    <a:pt x="0" y="161952"/>
                  </a:lnTo>
                  <a:lnTo>
                    <a:pt x="4312" y="192546"/>
                  </a:lnTo>
                  <a:lnTo>
                    <a:pt x="10569" y="210695"/>
                  </a:lnTo>
                  <a:lnTo>
                    <a:pt x="19935" y="224405"/>
                  </a:lnTo>
                  <a:lnTo>
                    <a:pt x="39230" y="243439"/>
                  </a:lnTo>
                  <a:lnTo>
                    <a:pt x="49018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670"/>
            <p:cNvSpPr/>
            <p:nvPr>
              <p:custDataLst>
                <p:tags r:id="rId123"/>
              </p:custDataLst>
            </p:nvPr>
          </p:nvSpPr>
          <p:spPr>
            <a:xfrm>
              <a:off x="4484432" y="3550533"/>
              <a:ext cx="87569" cy="234068"/>
            </a:xfrm>
            <a:custGeom>
              <a:avLst/>
              <a:gdLst/>
              <a:ahLst/>
              <a:cxnLst/>
              <a:rect l="0" t="0" r="0" b="0"/>
              <a:pathLst>
                <a:path w="87569" h="234068">
                  <a:moveTo>
                    <a:pt x="49468" y="5467"/>
                  </a:moveTo>
                  <a:lnTo>
                    <a:pt x="49468" y="5467"/>
                  </a:lnTo>
                  <a:lnTo>
                    <a:pt x="49468" y="2096"/>
                  </a:lnTo>
                  <a:lnTo>
                    <a:pt x="48763" y="1103"/>
                  </a:lnTo>
                  <a:lnTo>
                    <a:pt x="47586" y="441"/>
                  </a:lnTo>
                  <a:lnTo>
                    <a:pt x="46097" y="0"/>
                  </a:lnTo>
                  <a:lnTo>
                    <a:pt x="44398" y="411"/>
                  </a:lnTo>
                  <a:lnTo>
                    <a:pt x="40630" y="2749"/>
                  </a:lnTo>
                  <a:lnTo>
                    <a:pt x="32461" y="31689"/>
                  </a:lnTo>
                  <a:lnTo>
                    <a:pt x="28269" y="56162"/>
                  </a:lnTo>
                  <a:lnTo>
                    <a:pt x="22172" y="85383"/>
                  </a:lnTo>
                  <a:lnTo>
                    <a:pt x="15464" y="115068"/>
                  </a:lnTo>
                  <a:lnTo>
                    <a:pt x="10131" y="140022"/>
                  </a:lnTo>
                  <a:lnTo>
                    <a:pt x="3162" y="170532"/>
                  </a:lnTo>
                  <a:lnTo>
                    <a:pt x="0" y="187333"/>
                  </a:lnTo>
                  <a:lnTo>
                    <a:pt x="261" y="189505"/>
                  </a:lnTo>
                  <a:lnTo>
                    <a:pt x="1141" y="190248"/>
                  </a:lnTo>
                  <a:lnTo>
                    <a:pt x="2434" y="190038"/>
                  </a:lnTo>
                  <a:lnTo>
                    <a:pt x="17001" y="159768"/>
                  </a:lnTo>
                  <a:lnTo>
                    <a:pt x="28716" y="132638"/>
                  </a:lnTo>
                  <a:lnTo>
                    <a:pt x="41124" y="112370"/>
                  </a:lnTo>
                  <a:lnTo>
                    <a:pt x="47641" y="105896"/>
                  </a:lnTo>
                  <a:lnTo>
                    <a:pt x="50367" y="104170"/>
                  </a:lnTo>
                  <a:lnTo>
                    <a:pt x="52889" y="103724"/>
                  </a:lnTo>
                  <a:lnTo>
                    <a:pt x="55277" y="104133"/>
                  </a:lnTo>
                  <a:lnTo>
                    <a:pt x="57574" y="105111"/>
                  </a:lnTo>
                  <a:lnTo>
                    <a:pt x="59105" y="107880"/>
                  </a:lnTo>
                  <a:lnTo>
                    <a:pt x="60807" y="116601"/>
                  </a:lnTo>
                  <a:lnTo>
                    <a:pt x="55023" y="136781"/>
                  </a:lnTo>
                  <a:lnTo>
                    <a:pt x="33240" y="168418"/>
                  </a:lnTo>
                  <a:lnTo>
                    <a:pt x="25880" y="180334"/>
                  </a:lnTo>
                  <a:lnTo>
                    <a:pt x="25276" y="180606"/>
                  </a:lnTo>
                  <a:lnTo>
                    <a:pt x="24873" y="180082"/>
                  </a:lnTo>
                  <a:lnTo>
                    <a:pt x="24306" y="174092"/>
                  </a:lnTo>
                  <a:lnTo>
                    <a:pt x="24227" y="170800"/>
                  </a:lnTo>
                  <a:lnTo>
                    <a:pt x="24880" y="168606"/>
                  </a:lnTo>
                  <a:lnTo>
                    <a:pt x="26020" y="167143"/>
                  </a:lnTo>
                  <a:lnTo>
                    <a:pt x="29549" y="164795"/>
                  </a:lnTo>
                  <a:lnTo>
                    <a:pt x="50157" y="191851"/>
                  </a:lnTo>
                  <a:lnTo>
                    <a:pt x="70726" y="215886"/>
                  </a:lnTo>
                  <a:lnTo>
                    <a:pt x="81951" y="224603"/>
                  </a:lnTo>
                  <a:lnTo>
                    <a:pt x="87568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671"/>
            <p:cNvSpPr/>
            <p:nvPr>
              <p:custDataLst>
                <p:tags r:id="rId124"/>
              </p:custDataLst>
            </p:nvPr>
          </p:nvSpPr>
          <p:spPr>
            <a:xfrm>
              <a:off x="4298950" y="37274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5467" y="883"/>
                  </a:lnTo>
                  <a:lnTo>
                    <a:pt x="23949" y="78"/>
                  </a:lnTo>
                  <a:lnTo>
                    <a:pt x="52150" y="5960"/>
                  </a:lnTo>
                  <a:lnTo>
                    <a:pt x="64629" y="6273"/>
                  </a:lnTo>
                  <a:lnTo>
                    <a:pt x="66369" y="5593"/>
                  </a:lnTo>
                  <a:lnTo>
                    <a:pt x="67529" y="443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150"/>
          <p:cNvGrpSpPr/>
          <p:nvPr/>
        </p:nvGrpSpPr>
        <p:grpSpPr>
          <a:xfrm>
            <a:off x="425450" y="4297217"/>
            <a:ext cx="292101" cy="191202"/>
            <a:chOff x="425450" y="4297217"/>
            <a:chExt cx="292101" cy="191202"/>
          </a:xfrm>
        </p:grpSpPr>
        <p:sp>
          <p:nvSpPr>
            <p:cNvPr id="68" name="SMARTInkShape-672"/>
            <p:cNvSpPr/>
            <p:nvPr>
              <p:custDataLst>
                <p:tags r:id="rId112"/>
              </p:custDataLst>
            </p:nvPr>
          </p:nvSpPr>
          <p:spPr>
            <a:xfrm>
              <a:off x="658808" y="4397240"/>
              <a:ext cx="58743" cy="91179"/>
            </a:xfrm>
            <a:custGeom>
              <a:avLst/>
              <a:gdLst/>
              <a:ahLst/>
              <a:cxnLst/>
              <a:rect l="0" t="0" r="0" b="0"/>
              <a:pathLst>
                <a:path w="58743" h="91179">
                  <a:moveTo>
                    <a:pt x="14292" y="16010"/>
                  </a:moveTo>
                  <a:lnTo>
                    <a:pt x="14292" y="16010"/>
                  </a:lnTo>
                  <a:lnTo>
                    <a:pt x="19759" y="5075"/>
                  </a:lnTo>
                  <a:lnTo>
                    <a:pt x="27123" y="462"/>
                  </a:lnTo>
                  <a:lnTo>
                    <a:pt x="30607" y="0"/>
                  </a:lnTo>
                  <a:lnTo>
                    <a:pt x="38241" y="1369"/>
                  </a:lnTo>
                  <a:lnTo>
                    <a:pt x="40842" y="3427"/>
                  </a:lnTo>
                  <a:lnTo>
                    <a:pt x="43731" y="9476"/>
                  </a:lnTo>
                  <a:lnTo>
                    <a:pt x="41986" y="24187"/>
                  </a:lnTo>
                  <a:lnTo>
                    <a:pt x="24937" y="53190"/>
                  </a:lnTo>
                  <a:lnTo>
                    <a:pt x="1713" y="84371"/>
                  </a:lnTo>
                  <a:lnTo>
                    <a:pt x="262" y="86984"/>
                  </a:lnTo>
                  <a:lnTo>
                    <a:pt x="0" y="88726"/>
                  </a:lnTo>
                  <a:lnTo>
                    <a:pt x="531" y="89887"/>
                  </a:lnTo>
                  <a:lnTo>
                    <a:pt x="4883" y="91178"/>
                  </a:lnTo>
                  <a:lnTo>
                    <a:pt x="12227" y="91046"/>
                  </a:lnTo>
                  <a:lnTo>
                    <a:pt x="40256" y="86682"/>
                  </a:lnTo>
                  <a:lnTo>
                    <a:pt x="58742" y="85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673"/>
            <p:cNvSpPr/>
            <p:nvPr>
              <p:custDataLst>
                <p:tags r:id="rId113"/>
              </p:custDataLst>
            </p:nvPr>
          </p:nvSpPr>
          <p:spPr>
            <a:xfrm>
              <a:off x="425450" y="4297217"/>
              <a:ext cx="158751" cy="147784"/>
            </a:xfrm>
            <a:custGeom>
              <a:avLst/>
              <a:gdLst/>
              <a:ahLst/>
              <a:cxnLst/>
              <a:rect l="0" t="0" r="0" b="0"/>
              <a:pathLst>
                <a:path w="158751" h="147784">
                  <a:moveTo>
                    <a:pt x="0" y="20783"/>
                  </a:moveTo>
                  <a:lnTo>
                    <a:pt x="0" y="20783"/>
                  </a:lnTo>
                  <a:lnTo>
                    <a:pt x="0" y="51892"/>
                  </a:lnTo>
                  <a:lnTo>
                    <a:pt x="0" y="78997"/>
                  </a:lnTo>
                  <a:lnTo>
                    <a:pt x="1882" y="103752"/>
                  </a:lnTo>
                  <a:lnTo>
                    <a:pt x="5467" y="118703"/>
                  </a:lnTo>
                  <a:lnTo>
                    <a:pt x="6467" y="119929"/>
                  </a:lnTo>
                  <a:lnTo>
                    <a:pt x="9460" y="121292"/>
                  </a:lnTo>
                  <a:lnTo>
                    <a:pt x="15023" y="116254"/>
                  </a:lnTo>
                  <a:lnTo>
                    <a:pt x="18482" y="111947"/>
                  </a:lnTo>
                  <a:lnTo>
                    <a:pt x="22325" y="101517"/>
                  </a:lnTo>
                  <a:lnTo>
                    <a:pt x="30065" y="70638"/>
                  </a:lnTo>
                  <a:lnTo>
                    <a:pt x="38185" y="44873"/>
                  </a:lnTo>
                  <a:lnTo>
                    <a:pt x="40274" y="41076"/>
                  </a:lnTo>
                  <a:lnTo>
                    <a:pt x="43077" y="38545"/>
                  </a:lnTo>
                  <a:lnTo>
                    <a:pt x="49955" y="35733"/>
                  </a:lnTo>
                  <a:lnTo>
                    <a:pt x="58389" y="34150"/>
                  </a:lnTo>
                  <a:lnTo>
                    <a:pt x="63110" y="35660"/>
                  </a:lnTo>
                  <a:lnTo>
                    <a:pt x="65357" y="37051"/>
                  </a:lnTo>
                  <a:lnTo>
                    <a:pt x="67853" y="46123"/>
                  </a:lnTo>
                  <a:lnTo>
                    <a:pt x="67377" y="67096"/>
                  </a:lnTo>
                  <a:lnTo>
                    <a:pt x="63840" y="98619"/>
                  </a:lnTo>
                  <a:lnTo>
                    <a:pt x="63727" y="100190"/>
                  </a:lnTo>
                  <a:lnTo>
                    <a:pt x="64357" y="101238"/>
                  </a:lnTo>
                  <a:lnTo>
                    <a:pt x="65482" y="101936"/>
                  </a:lnTo>
                  <a:lnTo>
                    <a:pt x="66938" y="102402"/>
                  </a:lnTo>
                  <a:lnTo>
                    <a:pt x="79100" y="89573"/>
                  </a:lnTo>
                  <a:lnTo>
                    <a:pt x="97809" y="58543"/>
                  </a:lnTo>
                  <a:lnTo>
                    <a:pt x="115058" y="27267"/>
                  </a:lnTo>
                  <a:lnTo>
                    <a:pt x="136037" y="0"/>
                  </a:lnTo>
                  <a:lnTo>
                    <a:pt x="137964" y="577"/>
                  </a:lnTo>
                  <a:lnTo>
                    <a:pt x="141986" y="6864"/>
                  </a:lnTo>
                  <a:lnTo>
                    <a:pt x="145247" y="33922"/>
                  </a:lnTo>
                  <a:lnTo>
                    <a:pt x="146518" y="63090"/>
                  </a:lnTo>
                  <a:lnTo>
                    <a:pt x="149315" y="86152"/>
                  </a:lnTo>
                  <a:lnTo>
                    <a:pt x="151486" y="112824"/>
                  </a:lnTo>
                  <a:lnTo>
                    <a:pt x="158108" y="143689"/>
                  </a:lnTo>
                  <a:lnTo>
                    <a:pt x="158750" y="1477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" name="SMARTInkShape-Group151"/>
          <p:cNvGrpSpPr/>
          <p:nvPr/>
        </p:nvGrpSpPr>
        <p:grpSpPr>
          <a:xfrm>
            <a:off x="940683" y="4248658"/>
            <a:ext cx="564268" cy="202693"/>
            <a:chOff x="940683" y="4248658"/>
            <a:chExt cx="564268" cy="202693"/>
          </a:xfrm>
        </p:grpSpPr>
        <p:sp>
          <p:nvSpPr>
            <p:cNvPr id="71" name="SMARTInkShape-674"/>
            <p:cNvSpPr/>
            <p:nvPr>
              <p:custDataLst>
                <p:tags r:id="rId105"/>
              </p:custDataLst>
            </p:nvPr>
          </p:nvSpPr>
          <p:spPr>
            <a:xfrm>
              <a:off x="1428750" y="4332024"/>
              <a:ext cx="76201" cy="5027"/>
            </a:xfrm>
            <a:custGeom>
              <a:avLst/>
              <a:gdLst/>
              <a:ahLst/>
              <a:cxnLst/>
              <a:rect l="0" t="0" r="0" b="0"/>
              <a:pathLst>
                <a:path w="76201" h="5027">
                  <a:moveTo>
                    <a:pt x="0" y="5026"/>
                  </a:moveTo>
                  <a:lnTo>
                    <a:pt x="0" y="5026"/>
                  </a:lnTo>
                  <a:lnTo>
                    <a:pt x="27630" y="0"/>
                  </a:lnTo>
                  <a:lnTo>
                    <a:pt x="51461" y="950"/>
                  </a:lnTo>
                  <a:lnTo>
                    <a:pt x="76200" y="5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675"/>
            <p:cNvSpPr/>
            <p:nvPr>
              <p:custDataLst>
                <p:tags r:id="rId106"/>
              </p:custDataLst>
            </p:nvPr>
          </p:nvSpPr>
          <p:spPr>
            <a:xfrm>
              <a:off x="1428750" y="42926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7630" y="1881"/>
                  </a:lnTo>
                  <a:lnTo>
                    <a:pt x="56336" y="546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676"/>
            <p:cNvSpPr/>
            <p:nvPr>
              <p:custDataLst>
                <p:tags r:id="rId107"/>
              </p:custDataLst>
            </p:nvPr>
          </p:nvSpPr>
          <p:spPr>
            <a:xfrm>
              <a:off x="1104900" y="4356100"/>
              <a:ext cx="158751" cy="5468"/>
            </a:xfrm>
            <a:custGeom>
              <a:avLst/>
              <a:gdLst/>
              <a:ahLst/>
              <a:cxnLst/>
              <a:rect l="0" t="0" r="0" b="0"/>
              <a:pathLst>
                <a:path w="158751" h="5468">
                  <a:moveTo>
                    <a:pt x="0" y="0"/>
                  </a:moveTo>
                  <a:lnTo>
                    <a:pt x="0" y="0"/>
                  </a:lnTo>
                  <a:lnTo>
                    <a:pt x="22395" y="4364"/>
                  </a:lnTo>
                  <a:lnTo>
                    <a:pt x="45466" y="5467"/>
                  </a:lnTo>
                  <a:lnTo>
                    <a:pt x="70302" y="4076"/>
                  </a:lnTo>
                  <a:lnTo>
                    <a:pt x="94040" y="1812"/>
                  </a:lnTo>
                  <a:lnTo>
                    <a:pt x="123271" y="537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677"/>
            <p:cNvSpPr/>
            <p:nvPr>
              <p:custDataLst>
                <p:tags r:id="rId108"/>
              </p:custDataLst>
            </p:nvPr>
          </p:nvSpPr>
          <p:spPr>
            <a:xfrm>
              <a:off x="1123950" y="4248658"/>
              <a:ext cx="177801" cy="12193"/>
            </a:xfrm>
            <a:custGeom>
              <a:avLst/>
              <a:gdLst/>
              <a:ahLst/>
              <a:cxnLst/>
              <a:rect l="0" t="0" r="0" b="0"/>
              <a:pathLst>
                <a:path w="177801" h="12193">
                  <a:moveTo>
                    <a:pt x="0" y="12192"/>
                  </a:moveTo>
                  <a:lnTo>
                    <a:pt x="0" y="12192"/>
                  </a:lnTo>
                  <a:lnTo>
                    <a:pt x="28248" y="5284"/>
                  </a:lnTo>
                  <a:lnTo>
                    <a:pt x="52772" y="2066"/>
                  </a:lnTo>
                  <a:lnTo>
                    <a:pt x="80134" y="636"/>
                  </a:lnTo>
                  <a:lnTo>
                    <a:pt x="106876" y="0"/>
                  </a:lnTo>
                  <a:lnTo>
                    <a:pt x="132167" y="1129"/>
                  </a:lnTo>
                  <a:lnTo>
                    <a:pt x="162711" y="8287"/>
                  </a:lnTo>
                  <a:lnTo>
                    <a:pt x="177800" y="121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678"/>
            <p:cNvSpPr/>
            <p:nvPr>
              <p:custDataLst>
                <p:tags r:id="rId109"/>
              </p:custDataLst>
            </p:nvPr>
          </p:nvSpPr>
          <p:spPr>
            <a:xfrm>
              <a:off x="1184034" y="4273550"/>
              <a:ext cx="28817" cy="177801"/>
            </a:xfrm>
            <a:custGeom>
              <a:avLst/>
              <a:gdLst/>
              <a:ahLst/>
              <a:cxnLst/>
              <a:rect l="0" t="0" r="0" b="0"/>
              <a:pathLst>
                <a:path w="28817" h="177801">
                  <a:moveTo>
                    <a:pt x="28816" y="0"/>
                  </a:moveTo>
                  <a:lnTo>
                    <a:pt x="28816" y="0"/>
                  </a:lnTo>
                  <a:lnTo>
                    <a:pt x="25445" y="0"/>
                  </a:lnTo>
                  <a:lnTo>
                    <a:pt x="24452" y="2117"/>
                  </a:lnTo>
                  <a:lnTo>
                    <a:pt x="20977" y="26367"/>
                  </a:lnTo>
                  <a:lnTo>
                    <a:pt x="17571" y="47702"/>
                  </a:lnTo>
                  <a:lnTo>
                    <a:pt x="13705" y="71295"/>
                  </a:lnTo>
                  <a:lnTo>
                    <a:pt x="9635" y="95892"/>
                  </a:lnTo>
                  <a:lnTo>
                    <a:pt x="6180" y="120230"/>
                  </a:lnTo>
                  <a:lnTo>
                    <a:pt x="3530" y="151648"/>
                  </a:lnTo>
                  <a:lnTo>
                    <a:pt x="0" y="169424"/>
                  </a:lnTo>
                  <a:lnTo>
                    <a:pt x="433" y="172216"/>
                  </a:lnTo>
                  <a:lnTo>
                    <a:pt x="3416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679"/>
            <p:cNvSpPr/>
            <p:nvPr>
              <p:custDataLst>
                <p:tags r:id="rId110"/>
              </p:custDataLst>
            </p:nvPr>
          </p:nvSpPr>
          <p:spPr>
            <a:xfrm>
              <a:off x="940683" y="4394200"/>
              <a:ext cx="5468" cy="1"/>
            </a:xfrm>
            <a:custGeom>
              <a:avLst/>
              <a:gdLst/>
              <a:ahLst/>
              <a:cxnLst/>
              <a:rect l="0" t="0" r="0" b="0"/>
              <a:pathLst>
                <a:path w="546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680"/>
            <p:cNvSpPr/>
            <p:nvPr>
              <p:custDataLst>
                <p:tags r:id="rId111"/>
              </p:custDataLst>
            </p:nvPr>
          </p:nvSpPr>
          <p:spPr>
            <a:xfrm>
              <a:off x="946150" y="43116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SMARTInkShape-Group152"/>
          <p:cNvGrpSpPr/>
          <p:nvPr/>
        </p:nvGrpSpPr>
        <p:grpSpPr>
          <a:xfrm>
            <a:off x="1722319" y="4178300"/>
            <a:ext cx="703382" cy="260351"/>
            <a:chOff x="1722319" y="4178300"/>
            <a:chExt cx="703382" cy="260351"/>
          </a:xfrm>
        </p:grpSpPr>
        <p:sp>
          <p:nvSpPr>
            <p:cNvPr id="79" name="SMARTInkShape-681"/>
            <p:cNvSpPr/>
            <p:nvPr>
              <p:custDataLst>
                <p:tags r:id="rId98"/>
              </p:custDataLst>
            </p:nvPr>
          </p:nvSpPr>
          <p:spPr>
            <a:xfrm>
              <a:off x="2349500" y="43243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9029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682"/>
            <p:cNvSpPr/>
            <p:nvPr>
              <p:custDataLst>
                <p:tags r:id="rId99"/>
              </p:custDataLst>
            </p:nvPr>
          </p:nvSpPr>
          <p:spPr>
            <a:xfrm>
              <a:off x="2343150" y="42672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4970" y="5762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683"/>
            <p:cNvSpPr/>
            <p:nvPr>
              <p:custDataLst>
                <p:tags r:id="rId100"/>
              </p:custDataLst>
            </p:nvPr>
          </p:nvSpPr>
          <p:spPr>
            <a:xfrm>
              <a:off x="2082800" y="42037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684"/>
            <p:cNvSpPr/>
            <p:nvPr>
              <p:custDataLst>
                <p:tags r:id="rId101"/>
              </p:custDataLst>
            </p:nvPr>
          </p:nvSpPr>
          <p:spPr>
            <a:xfrm>
              <a:off x="2051050" y="4178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685"/>
            <p:cNvSpPr/>
            <p:nvPr>
              <p:custDataLst>
                <p:tags r:id="rId102"/>
              </p:custDataLst>
            </p:nvPr>
          </p:nvSpPr>
          <p:spPr>
            <a:xfrm>
              <a:off x="2191212" y="4363594"/>
              <a:ext cx="37639" cy="75057"/>
            </a:xfrm>
            <a:custGeom>
              <a:avLst/>
              <a:gdLst/>
              <a:ahLst/>
              <a:cxnLst/>
              <a:rect l="0" t="0" r="0" b="0"/>
              <a:pathLst>
                <a:path w="37639" h="75057">
                  <a:moveTo>
                    <a:pt x="12238" y="11556"/>
                  </a:moveTo>
                  <a:lnTo>
                    <a:pt x="12238" y="11556"/>
                  </a:lnTo>
                  <a:lnTo>
                    <a:pt x="23069" y="1430"/>
                  </a:lnTo>
                  <a:lnTo>
                    <a:pt x="27165" y="0"/>
                  </a:lnTo>
                  <a:lnTo>
                    <a:pt x="28539" y="324"/>
                  </a:lnTo>
                  <a:lnTo>
                    <a:pt x="29456" y="1246"/>
                  </a:lnTo>
                  <a:lnTo>
                    <a:pt x="30066" y="2566"/>
                  </a:lnTo>
                  <a:lnTo>
                    <a:pt x="30926" y="11166"/>
                  </a:lnTo>
                  <a:lnTo>
                    <a:pt x="27364" y="18673"/>
                  </a:lnTo>
                  <a:lnTo>
                    <a:pt x="7425" y="48399"/>
                  </a:lnTo>
                  <a:lnTo>
                    <a:pt x="1875" y="60102"/>
                  </a:lnTo>
                  <a:lnTo>
                    <a:pt x="0" y="67006"/>
                  </a:lnTo>
                  <a:lnTo>
                    <a:pt x="552" y="67573"/>
                  </a:lnTo>
                  <a:lnTo>
                    <a:pt x="3046" y="68202"/>
                  </a:lnTo>
                  <a:lnTo>
                    <a:pt x="32297" y="68693"/>
                  </a:lnTo>
                  <a:lnTo>
                    <a:pt x="34077" y="69402"/>
                  </a:lnTo>
                  <a:lnTo>
                    <a:pt x="35264" y="70581"/>
                  </a:lnTo>
                  <a:lnTo>
                    <a:pt x="37638" y="7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686"/>
            <p:cNvSpPr/>
            <p:nvPr>
              <p:custDataLst>
                <p:tags r:id="rId103"/>
              </p:custDataLst>
            </p:nvPr>
          </p:nvSpPr>
          <p:spPr>
            <a:xfrm>
              <a:off x="1983892" y="4286250"/>
              <a:ext cx="117959" cy="95251"/>
            </a:xfrm>
            <a:custGeom>
              <a:avLst/>
              <a:gdLst/>
              <a:ahLst/>
              <a:cxnLst/>
              <a:rect l="0" t="0" r="0" b="0"/>
              <a:pathLst>
                <a:path w="117959" h="95251">
                  <a:moveTo>
                    <a:pt x="3658" y="95250"/>
                  </a:moveTo>
                  <a:lnTo>
                    <a:pt x="3658" y="95250"/>
                  </a:lnTo>
                  <a:lnTo>
                    <a:pt x="287" y="95250"/>
                  </a:lnTo>
                  <a:lnTo>
                    <a:pt x="0" y="94544"/>
                  </a:lnTo>
                  <a:lnTo>
                    <a:pt x="1562" y="91879"/>
                  </a:lnTo>
                  <a:lnTo>
                    <a:pt x="23263" y="76298"/>
                  </a:lnTo>
                  <a:lnTo>
                    <a:pt x="44827" y="61662"/>
                  </a:lnTo>
                  <a:lnTo>
                    <a:pt x="67111" y="46455"/>
                  </a:lnTo>
                  <a:lnTo>
                    <a:pt x="94112" y="25994"/>
                  </a:lnTo>
                  <a:lnTo>
                    <a:pt x="1179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687"/>
            <p:cNvSpPr/>
            <p:nvPr>
              <p:custDataLst>
                <p:tags r:id="rId104"/>
              </p:custDataLst>
            </p:nvPr>
          </p:nvSpPr>
          <p:spPr>
            <a:xfrm>
              <a:off x="1722319" y="4278270"/>
              <a:ext cx="150932" cy="122281"/>
            </a:xfrm>
            <a:custGeom>
              <a:avLst/>
              <a:gdLst/>
              <a:ahLst/>
              <a:cxnLst/>
              <a:rect l="0" t="0" r="0" b="0"/>
              <a:pathLst>
                <a:path w="150932" h="122281">
                  <a:moveTo>
                    <a:pt x="11231" y="27030"/>
                  </a:moveTo>
                  <a:lnTo>
                    <a:pt x="11231" y="27030"/>
                  </a:lnTo>
                  <a:lnTo>
                    <a:pt x="7860" y="56916"/>
                  </a:lnTo>
                  <a:lnTo>
                    <a:pt x="1106" y="88176"/>
                  </a:lnTo>
                  <a:lnTo>
                    <a:pt x="0" y="107471"/>
                  </a:lnTo>
                  <a:lnTo>
                    <a:pt x="2241" y="115228"/>
                  </a:lnTo>
                  <a:lnTo>
                    <a:pt x="3826" y="117579"/>
                  </a:lnTo>
                  <a:lnTo>
                    <a:pt x="7470" y="120190"/>
                  </a:lnTo>
                  <a:lnTo>
                    <a:pt x="10135" y="119476"/>
                  </a:lnTo>
                  <a:lnTo>
                    <a:pt x="16859" y="114919"/>
                  </a:lnTo>
                  <a:lnTo>
                    <a:pt x="22669" y="104427"/>
                  </a:lnTo>
                  <a:lnTo>
                    <a:pt x="31789" y="80772"/>
                  </a:lnTo>
                  <a:lnTo>
                    <a:pt x="43428" y="53301"/>
                  </a:lnTo>
                  <a:lnTo>
                    <a:pt x="51646" y="38001"/>
                  </a:lnTo>
                  <a:lnTo>
                    <a:pt x="64657" y="22429"/>
                  </a:lnTo>
                  <a:lnTo>
                    <a:pt x="65899" y="19729"/>
                  </a:lnTo>
                  <a:lnTo>
                    <a:pt x="67432" y="18635"/>
                  </a:lnTo>
                  <a:lnTo>
                    <a:pt x="69159" y="18611"/>
                  </a:lnTo>
                  <a:lnTo>
                    <a:pt x="71016" y="19301"/>
                  </a:lnTo>
                  <a:lnTo>
                    <a:pt x="72255" y="21171"/>
                  </a:lnTo>
                  <a:lnTo>
                    <a:pt x="79612" y="48238"/>
                  </a:lnTo>
                  <a:lnTo>
                    <a:pt x="81043" y="79751"/>
                  </a:lnTo>
                  <a:lnTo>
                    <a:pt x="81055" y="79110"/>
                  </a:lnTo>
                  <a:lnTo>
                    <a:pt x="102050" y="51160"/>
                  </a:lnTo>
                  <a:lnTo>
                    <a:pt x="119044" y="25399"/>
                  </a:lnTo>
                  <a:lnTo>
                    <a:pt x="138797" y="1668"/>
                  </a:lnTo>
                  <a:lnTo>
                    <a:pt x="140725" y="244"/>
                  </a:lnTo>
                  <a:lnTo>
                    <a:pt x="142010" y="0"/>
                  </a:lnTo>
                  <a:lnTo>
                    <a:pt x="142867" y="544"/>
                  </a:lnTo>
                  <a:lnTo>
                    <a:pt x="144073" y="11421"/>
                  </a:lnTo>
                  <a:lnTo>
                    <a:pt x="139411" y="39835"/>
                  </a:lnTo>
                  <a:lnTo>
                    <a:pt x="134426" y="67826"/>
                  </a:lnTo>
                  <a:lnTo>
                    <a:pt x="133341" y="92897"/>
                  </a:lnTo>
                  <a:lnTo>
                    <a:pt x="135587" y="104752"/>
                  </a:lnTo>
                  <a:lnTo>
                    <a:pt x="140819" y="112843"/>
                  </a:lnTo>
                  <a:lnTo>
                    <a:pt x="150931" y="1222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7" name="SMARTInkShape-688"/>
          <p:cNvSpPr/>
          <p:nvPr>
            <p:custDataLst>
              <p:tags r:id="rId5"/>
            </p:custDataLst>
          </p:nvPr>
        </p:nvSpPr>
        <p:spPr>
          <a:xfrm>
            <a:off x="2052374" y="4267200"/>
            <a:ext cx="76594" cy="113755"/>
          </a:xfrm>
          <a:custGeom>
            <a:avLst/>
            <a:gdLst/>
            <a:ahLst/>
            <a:cxnLst/>
            <a:rect l="0" t="0" r="0" b="0"/>
            <a:pathLst>
              <a:path w="76594" h="113755">
                <a:moveTo>
                  <a:pt x="5026" y="0"/>
                </a:moveTo>
                <a:lnTo>
                  <a:pt x="5026" y="0"/>
                </a:lnTo>
                <a:lnTo>
                  <a:pt x="0" y="22604"/>
                </a:lnTo>
                <a:lnTo>
                  <a:pt x="950" y="45503"/>
                </a:lnTo>
                <a:lnTo>
                  <a:pt x="7581" y="70162"/>
                </a:lnTo>
                <a:lnTo>
                  <a:pt x="10963" y="78525"/>
                </a:lnTo>
                <a:lnTo>
                  <a:pt x="22246" y="91580"/>
                </a:lnTo>
                <a:lnTo>
                  <a:pt x="49115" y="108087"/>
                </a:lnTo>
                <a:lnTo>
                  <a:pt x="72390" y="113482"/>
                </a:lnTo>
                <a:lnTo>
                  <a:pt x="75335" y="113754"/>
                </a:lnTo>
                <a:lnTo>
                  <a:pt x="76593" y="111820"/>
                </a:lnTo>
                <a:lnTo>
                  <a:pt x="74876" y="95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0" name="SMARTInkShape-Group154"/>
          <p:cNvGrpSpPr/>
          <p:nvPr/>
        </p:nvGrpSpPr>
        <p:grpSpPr>
          <a:xfrm>
            <a:off x="2635250" y="3881356"/>
            <a:ext cx="57151" cy="74695"/>
            <a:chOff x="2635250" y="3881356"/>
            <a:chExt cx="57151" cy="74695"/>
          </a:xfrm>
        </p:grpSpPr>
        <p:sp>
          <p:nvSpPr>
            <p:cNvPr id="88" name="SMARTInkShape-689"/>
            <p:cNvSpPr/>
            <p:nvPr>
              <p:custDataLst>
                <p:tags r:id="rId96"/>
              </p:custDataLst>
            </p:nvPr>
          </p:nvSpPr>
          <p:spPr>
            <a:xfrm>
              <a:off x="2686050" y="39306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0"/>
                  </a:moveTo>
                  <a:lnTo>
                    <a:pt x="6350" y="0"/>
                  </a:lnTo>
                  <a:lnTo>
                    <a:pt x="5644" y="10139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690"/>
            <p:cNvSpPr/>
            <p:nvPr>
              <p:custDataLst>
                <p:tags r:id="rId97"/>
              </p:custDataLst>
            </p:nvPr>
          </p:nvSpPr>
          <p:spPr>
            <a:xfrm>
              <a:off x="2635250" y="3881356"/>
              <a:ext cx="31751" cy="42945"/>
            </a:xfrm>
            <a:custGeom>
              <a:avLst/>
              <a:gdLst/>
              <a:ahLst/>
              <a:cxnLst/>
              <a:rect l="0" t="0" r="0" b="0"/>
              <a:pathLst>
                <a:path w="31751" h="42945">
                  <a:moveTo>
                    <a:pt x="0" y="30244"/>
                  </a:moveTo>
                  <a:lnTo>
                    <a:pt x="0" y="30244"/>
                  </a:lnTo>
                  <a:lnTo>
                    <a:pt x="5775" y="25175"/>
                  </a:lnTo>
                  <a:lnTo>
                    <a:pt x="23765" y="11946"/>
                  </a:lnTo>
                  <a:lnTo>
                    <a:pt x="28201" y="6119"/>
                  </a:lnTo>
                  <a:lnTo>
                    <a:pt x="31049" y="0"/>
                  </a:lnTo>
                  <a:lnTo>
                    <a:pt x="31283" y="204"/>
                  </a:lnTo>
                  <a:lnTo>
                    <a:pt x="31745" y="31261"/>
                  </a:lnTo>
                  <a:lnTo>
                    <a:pt x="31750" y="42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55"/>
          <p:cNvGrpSpPr/>
          <p:nvPr/>
        </p:nvGrpSpPr>
        <p:grpSpPr>
          <a:xfrm>
            <a:off x="3181350" y="3839080"/>
            <a:ext cx="50801" cy="72521"/>
            <a:chOff x="3181350" y="3839080"/>
            <a:chExt cx="50801" cy="72521"/>
          </a:xfrm>
        </p:grpSpPr>
        <p:sp>
          <p:nvSpPr>
            <p:cNvPr id="91" name="SMARTInkShape-691"/>
            <p:cNvSpPr/>
            <p:nvPr>
              <p:custDataLst>
                <p:tags r:id="rId94"/>
              </p:custDataLst>
            </p:nvPr>
          </p:nvSpPr>
          <p:spPr>
            <a:xfrm>
              <a:off x="3219450" y="38925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0"/>
                  </a:moveTo>
                  <a:lnTo>
                    <a:pt x="12700" y="0"/>
                  </a:lnTo>
                  <a:lnTo>
                    <a:pt x="2575" y="10831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692"/>
            <p:cNvSpPr/>
            <p:nvPr>
              <p:custDataLst>
                <p:tags r:id="rId95"/>
              </p:custDataLst>
            </p:nvPr>
          </p:nvSpPr>
          <p:spPr>
            <a:xfrm>
              <a:off x="3181350" y="3839080"/>
              <a:ext cx="18505" cy="40771"/>
            </a:xfrm>
            <a:custGeom>
              <a:avLst/>
              <a:gdLst/>
              <a:ahLst/>
              <a:cxnLst/>
              <a:rect l="0" t="0" r="0" b="0"/>
              <a:pathLst>
                <a:path w="18505" h="40771">
                  <a:moveTo>
                    <a:pt x="0" y="28070"/>
                  </a:moveTo>
                  <a:lnTo>
                    <a:pt x="0" y="28070"/>
                  </a:lnTo>
                  <a:lnTo>
                    <a:pt x="3371" y="24699"/>
                  </a:lnTo>
                  <a:lnTo>
                    <a:pt x="5026" y="19281"/>
                  </a:lnTo>
                  <a:lnTo>
                    <a:pt x="5467" y="15861"/>
                  </a:lnTo>
                  <a:lnTo>
                    <a:pt x="7173" y="12875"/>
                  </a:lnTo>
                  <a:lnTo>
                    <a:pt x="16286" y="3013"/>
                  </a:lnTo>
                  <a:lnTo>
                    <a:pt x="17207" y="782"/>
                  </a:lnTo>
                  <a:lnTo>
                    <a:pt x="17822" y="0"/>
                  </a:lnTo>
                  <a:lnTo>
                    <a:pt x="18231" y="184"/>
                  </a:lnTo>
                  <a:lnTo>
                    <a:pt x="18504" y="1013"/>
                  </a:lnTo>
                  <a:lnTo>
                    <a:pt x="11189" y="26454"/>
                  </a:lnTo>
                  <a:lnTo>
                    <a:pt x="9576" y="29109"/>
                  </a:lnTo>
                  <a:lnTo>
                    <a:pt x="9206" y="31585"/>
                  </a:lnTo>
                  <a:lnTo>
                    <a:pt x="9665" y="33941"/>
                  </a:lnTo>
                  <a:lnTo>
                    <a:pt x="12700" y="40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156"/>
          <p:cNvGrpSpPr/>
          <p:nvPr/>
        </p:nvGrpSpPr>
        <p:grpSpPr>
          <a:xfrm>
            <a:off x="2514600" y="4178300"/>
            <a:ext cx="1200151" cy="260351"/>
            <a:chOff x="2514600" y="4178300"/>
            <a:chExt cx="1200151" cy="260351"/>
          </a:xfrm>
        </p:grpSpPr>
        <p:sp>
          <p:nvSpPr>
            <p:cNvPr id="94" name="SMARTInkShape-693"/>
            <p:cNvSpPr/>
            <p:nvPr>
              <p:custDataLst>
                <p:tags r:id="rId76"/>
              </p:custDataLst>
            </p:nvPr>
          </p:nvSpPr>
          <p:spPr>
            <a:xfrm>
              <a:off x="2578203" y="4210933"/>
              <a:ext cx="18948" cy="140433"/>
            </a:xfrm>
            <a:custGeom>
              <a:avLst/>
              <a:gdLst/>
              <a:ahLst/>
              <a:cxnLst/>
              <a:rect l="0" t="0" r="0" b="0"/>
              <a:pathLst>
                <a:path w="18948" h="140433">
                  <a:moveTo>
                    <a:pt x="18947" y="5467"/>
                  </a:moveTo>
                  <a:lnTo>
                    <a:pt x="18947" y="5467"/>
                  </a:lnTo>
                  <a:lnTo>
                    <a:pt x="18947" y="2096"/>
                  </a:lnTo>
                  <a:lnTo>
                    <a:pt x="18241" y="1103"/>
                  </a:lnTo>
                  <a:lnTo>
                    <a:pt x="17066" y="441"/>
                  </a:lnTo>
                  <a:lnTo>
                    <a:pt x="15576" y="0"/>
                  </a:lnTo>
                  <a:lnTo>
                    <a:pt x="14583" y="2528"/>
                  </a:lnTo>
                  <a:lnTo>
                    <a:pt x="11108" y="30626"/>
                  </a:lnTo>
                  <a:lnTo>
                    <a:pt x="7702" y="52632"/>
                  </a:lnTo>
                  <a:lnTo>
                    <a:pt x="3836" y="76524"/>
                  </a:lnTo>
                  <a:lnTo>
                    <a:pt x="1064" y="107033"/>
                  </a:lnTo>
                  <a:lnTo>
                    <a:pt x="0" y="138747"/>
                  </a:lnTo>
                  <a:lnTo>
                    <a:pt x="671" y="140181"/>
                  </a:lnTo>
                  <a:lnTo>
                    <a:pt x="1824" y="140432"/>
                  </a:lnTo>
                  <a:lnTo>
                    <a:pt x="6247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694"/>
            <p:cNvSpPr/>
            <p:nvPr>
              <p:custDataLst>
                <p:tags r:id="rId77"/>
              </p:custDataLst>
            </p:nvPr>
          </p:nvSpPr>
          <p:spPr>
            <a:xfrm>
              <a:off x="2533650" y="4200042"/>
              <a:ext cx="165101" cy="10009"/>
            </a:xfrm>
            <a:custGeom>
              <a:avLst/>
              <a:gdLst/>
              <a:ahLst/>
              <a:cxnLst/>
              <a:rect l="0" t="0" r="0" b="0"/>
              <a:pathLst>
                <a:path w="165101" h="1000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1562"/>
                  </a:lnTo>
                  <a:lnTo>
                    <a:pt x="5644" y="2726"/>
                  </a:lnTo>
                  <a:lnTo>
                    <a:pt x="36628" y="3474"/>
                  </a:lnTo>
                  <a:lnTo>
                    <a:pt x="61199" y="5458"/>
                  </a:lnTo>
                  <a:lnTo>
                    <a:pt x="87878" y="7986"/>
                  </a:lnTo>
                  <a:lnTo>
                    <a:pt x="113846" y="9109"/>
                  </a:lnTo>
                  <a:lnTo>
                    <a:pt x="145523" y="9742"/>
                  </a:lnTo>
                  <a:lnTo>
                    <a:pt x="16510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695"/>
            <p:cNvSpPr/>
            <p:nvPr>
              <p:custDataLst>
                <p:tags r:id="rId78"/>
              </p:custDataLst>
            </p:nvPr>
          </p:nvSpPr>
          <p:spPr>
            <a:xfrm>
              <a:off x="2514600" y="428625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9"/>
                  </a:lnTo>
                  <a:lnTo>
                    <a:pt x="41442" y="7233"/>
                  </a:lnTo>
                  <a:lnTo>
                    <a:pt x="69351" y="3240"/>
                  </a:lnTo>
                  <a:lnTo>
                    <a:pt x="98130" y="64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696"/>
            <p:cNvSpPr/>
            <p:nvPr>
              <p:custDataLst>
                <p:tags r:id="rId79"/>
              </p:custDataLst>
            </p:nvPr>
          </p:nvSpPr>
          <p:spPr>
            <a:xfrm>
              <a:off x="2674385" y="4331583"/>
              <a:ext cx="56116" cy="81668"/>
            </a:xfrm>
            <a:custGeom>
              <a:avLst/>
              <a:gdLst/>
              <a:ahLst/>
              <a:cxnLst/>
              <a:rect l="0" t="0" r="0" b="0"/>
              <a:pathLst>
                <a:path w="56116" h="81668">
                  <a:moveTo>
                    <a:pt x="24365" y="5467"/>
                  </a:moveTo>
                  <a:lnTo>
                    <a:pt x="24365" y="5467"/>
                  </a:lnTo>
                  <a:lnTo>
                    <a:pt x="20994" y="5467"/>
                  </a:lnTo>
                  <a:lnTo>
                    <a:pt x="20001" y="4761"/>
                  </a:lnTo>
                  <a:lnTo>
                    <a:pt x="19339" y="3586"/>
                  </a:lnTo>
                  <a:lnTo>
                    <a:pt x="18898" y="2096"/>
                  </a:lnTo>
                  <a:lnTo>
                    <a:pt x="20014" y="1103"/>
                  </a:lnTo>
                  <a:lnTo>
                    <a:pt x="25018" y="0"/>
                  </a:lnTo>
                  <a:lnTo>
                    <a:pt x="35769" y="2749"/>
                  </a:lnTo>
                  <a:lnTo>
                    <a:pt x="38318" y="5772"/>
                  </a:lnTo>
                  <a:lnTo>
                    <a:pt x="41150" y="14775"/>
                  </a:lnTo>
                  <a:lnTo>
                    <a:pt x="40527" y="23950"/>
                  </a:lnTo>
                  <a:lnTo>
                    <a:pt x="39373" y="28372"/>
                  </a:lnTo>
                  <a:lnTo>
                    <a:pt x="27636" y="44709"/>
                  </a:lnTo>
                  <a:lnTo>
                    <a:pt x="0" y="68143"/>
                  </a:lnTo>
                  <a:lnTo>
                    <a:pt x="360" y="68418"/>
                  </a:lnTo>
                  <a:lnTo>
                    <a:pt x="15632" y="70330"/>
                  </a:lnTo>
                  <a:lnTo>
                    <a:pt x="37195" y="79895"/>
                  </a:lnTo>
                  <a:lnTo>
                    <a:pt x="56115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697"/>
            <p:cNvSpPr/>
            <p:nvPr>
              <p:custDataLst>
                <p:tags r:id="rId80"/>
              </p:custDataLst>
            </p:nvPr>
          </p:nvSpPr>
          <p:spPr>
            <a:xfrm>
              <a:off x="2768600" y="4400550"/>
              <a:ext cx="25401" cy="38101"/>
            </a:xfrm>
            <a:custGeom>
              <a:avLst/>
              <a:gdLst/>
              <a:ahLst/>
              <a:cxnLst/>
              <a:rect l="0" t="0" r="0" b="0"/>
              <a:pathLst>
                <a:path w="25401" h="38101">
                  <a:moveTo>
                    <a:pt x="25400" y="0"/>
                  </a:moveTo>
                  <a:lnTo>
                    <a:pt x="25400" y="0"/>
                  </a:lnTo>
                  <a:lnTo>
                    <a:pt x="22029" y="0"/>
                  </a:lnTo>
                  <a:lnTo>
                    <a:pt x="18493" y="3763"/>
                  </a:lnTo>
                  <a:lnTo>
                    <a:pt x="3156" y="28875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698"/>
            <p:cNvSpPr/>
            <p:nvPr>
              <p:custDataLst>
                <p:tags r:id="rId81"/>
              </p:custDataLst>
            </p:nvPr>
          </p:nvSpPr>
          <p:spPr>
            <a:xfrm>
              <a:off x="2844800" y="4324350"/>
              <a:ext cx="63501" cy="55545"/>
            </a:xfrm>
            <a:custGeom>
              <a:avLst/>
              <a:gdLst/>
              <a:ahLst/>
              <a:cxnLst/>
              <a:rect l="0" t="0" r="0" b="0"/>
              <a:pathLst>
                <a:path w="63501" h="55545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6907" y="16463"/>
                  </a:lnTo>
                  <a:lnTo>
                    <a:pt x="23305" y="46008"/>
                  </a:lnTo>
                  <a:lnTo>
                    <a:pt x="27526" y="51728"/>
                  </a:lnTo>
                  <a:lnTo>
                    <a:pt x="31754" y="54740"/>
                  </a:lnTo>
                  <a:lnTo>
                    <a:pt x="33869" y="55544"/>
                  </a:lnTo>
                  <a:lnTo>
                    <a:pt x="36691" y="54668"/>
                  </a:lnTo>
                  <a:lnTo>
                    <a:pt x="43588" y="49932"/>
                  </a:lnTo>
                  <a:lnTo>
                    <a:pt x="52034" y="35961"/>
                  </a:lnTo>
                  <a:lnTo>
                    <a:pt x="62168" y="6554"/>
                  </a:lnTo>
                  <a:lnTo>
                    <a:pt x="61907" y="4369"/>
                  </a:lnTo>
                  <a:lnTo>
                    <a:pt x="61027" y="2913"/>
                  </a:lnTo>
                  <a:lnTo>
                    <a:pt x="59734" y="1942"/>
                  </a:lnTo>
                  <a:lnTo>
                    <a:pt x="59579" y="1294"/>
                  </a:lnTo>
                  <a:lnTo>
                    <a:pt x="60180" y="86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699"/>
            <p:cNvSpPr/>
            <p:nvPr>
              <p:custDataLst>
                <p:tags r:id="rId82"/>
              </p:custDataLst>
            </p:nvPr>
          </p:nvSpPr>
          <p:spPr>
            <a:xfrm>
              <a:off x="3003550" y="4251129"/>
              <a:ext cx="88901" cy="6616"/>
            </a:xfrm>
            <a:custGeom>
              <a:avLst/>
              <a:gdLst/>
              <a:ahLst/>
              <a:cxnLst/>
              <a:rect l="0" t="0" r="0" b="0"/>
              <a:pathLst>
                <a:path w="88901" h="6616">
                  <a:moveTo>
                    <a:pt x="0" y="3371"/>
                  </a:moveTo>
                  <a:lnTo>
                    <a:pt x="0" y="3371"/>
                  </a:lnTo>
                  <a:lnTo>
                    <a:pt x="3371" y="3371"/>
                  </a:lnTo>
                  <a:lnTo>
                    <a:pt x="12209" y="0"/>
                  </a:lnTo>
                  <a:lnTo>
                    <a:pt x="30507" y="1275"/>
                  </a:lnTo>
                  <a:lnTo>
                    <a:pt x="57610" y="6615"/>
                  </a:lnTo>
                  <a:lnTo>
                    <a:pt x="889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700"/>
            <p:cNvSpPr/>
            <p:nvPr>
              <p:custDataLst>
                <p:tags r:id="rId83"/>
              </p:custDataLst>
            </p:nvPr>
          </p:nvSpPr>
          <p:spPr>
            <a:xfrm>
              <a:off x="3054350" y="4216400"/>
              <a:ext cx="1" cy="69851"/>
            </a:xfrm>
            <a:custGeom>
              <a:avLst/>
              <a:gdLst/>
              <a:ahLst/>
              <a:cxnLst/>
              <a:rect l="0" t="0" r="0" b="0"/>
              <a:pathLst>
                <a:path w="1" h="69851">
                  <a:moveTo>
                    <a:pt x="0" y="0"/>
                  </a:moveTo>
                  <a:lnTo>
                    <a:pt x="0" y="0"/>
                  </a:lnTo>
                  <a:lnTo>
                    <a:pt x="0" y="26732"/>
                  </a:lnTo>
                  <a:lnTo>
                    <a:pt x="0" y="57326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701"/>
            <p:cNvSpPr/>
            <p:nvPr>
              <p:custDataLst>
                <p:tags r:id="rId84"/>
              </p:custDataLst>
            </p:nvPr>
          </p:nvSpPr>
          <p:spPr>
            <a:xfrm>
              <a:off x="3238500" y="4178300"/>
              <a:ext cx="25401" cy="139701"/>
            </a:xfrm>
            <a:custGeom>
              <a:avLst/>
              <a:gdLst/>
              <a:ahLst/>
              <a:cxnLst/>
              <a:rect l="0" t="0" r="0" b="0"/>
              <a:pathLst>
                <a:path w="25401" h="139701">
                  <a:moveTo>
                    <a:pt x="25400" y="0"/>
                  </a:moveTo>
                  <a:lnTo>
                    <a:pt x="25400" y="0"/>
                  </a:lnTo>
                  <a:lnTo>
                    <a:pt x="23519" y="24485"/>
                  </a:lnTo>
                  <a:lnTo>
                    <a:pt x="16611" y="52410"/>
                  </a:lnTo>
                  <a:lnTo>
                    <a:pt x="7509" y="83027"/>
                  </a:lnTo>
                  <a:lnTo>
                    <a:pt x="2225" y="110679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702"/>
            <p:cNvSpPr/>
            <p:nvPr>
              <p:custDataLst>
                <p:tags r:id="rId85"/>
              </p:custDataLst>
            </p:nvPr>
          </p:nvSpPr>
          <p:spPr>
            <a:xfrm>
              <a:off x="3206750" y="417830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7795" y="3371"/>
                  </a:lnTo>
                  <a:lnTo>
                    <a:pt x="87602" y="5467"/>
                  </a:lnTo>
                  <a:lnTo>
                    <a:pt x="117023" y="10540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703"/>
            <p:cNvSpPr/>
            <p:nvPr>
              <p:custDataLst>
                <p:tags r:id="rId86"/>
              </p:custDataLst>
            </p:nvPr>
          </p:nvSpPr>
          <p:spPr>
            <a:xfrm>
              <a:off x="3175000" y="4248150"/>
              <a:ext cx="120651" cy="11232"/>
            </a:xfrm>
            <a:custGeom>
              <a:avLst/>
              <a:gdLst/>
              <a:ahLst/>
              <a:cxnLst/>
              <a:rect l="0" t="0" r="0" b="0"/>
              <a:pathLst>
                <a:path w="120651" h="11232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526" y="6907"/>
                  </a:lnTo>
                  <a:lnTo>
                    <a:pt x="21689" y="10125"/>
                  </a:lnTo>
                  <a:lnTo>
                    <a:pt x="52758" y="11231"/>
                  </a:lnTo>
                  <a:lnTo>
                    <a:pt x="83914" y="7405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704"/>
            <p:cNvSpPr/>
            <p:nvPr>
              <p:custDataLst>
                <p:tags r:id="rId87"/>
              </p:custDataLst>
            </p:nvPr>
          </p:nvSpPr>
          <p:spPr>
            <a:xfrm>
              <a:off x="3310882" y="4339741"/>
              <a:ext cx="60969" cy="79860"/>
            </a:xfrm>
            <a:custGeom>
              <a:avLst/>
              <a:gdLst/>
              <a:ahLst/>
              <a:cxnLst/>
              <a:rect l="0" t="0" r="0" b="0"/>
              <a:pathLst>
                <a:path w="60969" h="79860">
                  <a:moveTo>
                    <a:pt x="22868" y="3659"/>
                  </a:moveTo>
                  <a:lnTo>
                    <a:pt x="22868" y="3659"/>
                  </a:lnTo>
                  <a:lnTo>
                    <a:pt x="26239" y="288"/>
                  </a:lnTo>
                  <a:lnTo>
                    <a:pt x="28643" y="0"/>
                  </a:lnTo>
                  <a:lnTo>
                    <a:pt x="43262" y="3038"/>
                  </a:lnTo>
                  <a:lnTo>
                    <a:pt x="44225" y="5362"/>
                  </a:lnTo>
                  <a:lnTo>
                    <a:pt x="43414" y="13588"/>
                  </a:lnTo>
                  <a:lnTo>
                    <a:pt x="36938" y="22418"/>
                  </a:lnTo>
                  <a:lnTo>
                    <a:pt x="10288" y="53109"/>
                  </a:lnTo>
                  <a:lnTo>
                    <a:pt x="1267" y="64878"/>
                  </a:lnTo>
                  <a:lnTo>
                    <a:pt x="0" y="67754"/>
                  </a:lnTo>
                  <a:lnTo>
                    <a:pt x="1273" y="69673"/>
                  </a:lnTo>
                  <a:lnTo>
                    <a:pt x="8331" y="71804"/>
                  </a:lnTo>
                  <a:lnTo>
                    <a:pt x="36847" y="73359"/>
                  </a:lnTo>
                  <a:lnTo>
                    <a:pt x="48255" y="73465"/>
                  </a:lnTo>
                  <a:lnTo>
                    <a:pt x="53672" y="75371"/>
                  </a:lnTo>
                  <a:lnTo>
                    <a:pt x="60968" y="79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705"/>
            <p:cNvSpPr/>
            <p:nvPr>
              <p:custDataLst>
                <p:tags r:id="rId88"/>
              </p:custDataLst>
            </p:nvPr>
          </p:nvSpPr>
          <p:spPr>
            <a:xfrm>
              <a:off x="3416300" y="4396891"/>
              <a:ext cx="12701" cy="41760"/>
            </a:xfrm>
            <a:custGeom>
              <a:avLst/>
              <a:gdLst/>
              <a:ahLst/>
              <a:cxnLst/>
              <a:rect l="0" t="0" r="0" b="0"/>
              <a:pathLst>
                <a:path w="12701" h="41760">
                  <a:moveTo>
                    <a:pt x="12700" y="3659"/>
                  </a:moveTo>
                  <a:lnTo>
                    <a:pt x="12700" y="3659"/>
                  </a:lnTo>
                  <a:lnTo>
                    <a:pt x="9329" y="288"/>
                  </a:lnTo>
                  <a:lnTo>
                    <a:pt x="8336" y="0"/>
                  </a:lnTo>
                  <a:lnTo>
                    <a:pt x="7674" y="514"/>
                  </a:lnTo>
                  <a:lnTo>
                    <a:pt x="2160" y="17748"/>
                  </a:lnTo>
                  <a:lnTo>
                    <a:pt x="0" y="41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706"/>
            <p:cNvSpPr/>
            <p:nvPr>
              <p:custDataLst>
                <p:tags r:id="rId89"/>
              </p:custDataLst>
            </p:nvPr>
          </p:nvSpPr>
          <p:spPr>
            <a:xfrm>
              <a:off x="3482543" y="4311650"/>
              <a:ext cx="9958" cy="82551"/>
            </a:xfrm>
            <a:custGeom>
              <a:avLst/>
              <a:gdLst/>
              <a:ahLst/>
              <a:cxnLst/>
              <a:rect l="0" t="0" r="0" b="0"/>
              <a:pathLst>
                <a:path w="9958" h="82551">
                  <a:moveTo>
                    <a:pt x="9957" y="0"/>
                  </a:moveTo>
                  <a:lnTo>
                    <a:pt x="9957" y="0"/>
                  </a:lnTo>
                  <a:lnTo>
                    <a:pt x="6586" y="6742"/>
                  </a:lnTo>
                  <a:lnTo>
                    <a:pt x="3999" y="37664"/>
                  </a:lnTo>
                  <a:lnTo>
                    <a:pt x="0" y="68381"/>
                  </a:lnTo>
                  <a:lnTo>
                    <a:pt x="1533" y="75782"/>
                  </a:lnTo>
                  <a:lnTo>
                    <a:pt x="2930" y="78038"/>
                  </a:lnTo>
                  <a:lnTo>
                    <a:pt x="4567" y="79542"/>
                  </a:lnTo>
                  <a:lnTo>
                    <a:pt x="995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707"/>
            <p:cNvSpPr/>
            <p:nvPr>
              <p:custDataLst>
                <p:tags r:id="rId90"/>
              </p:custDataLst>
            </p:nvPr>
          </p:nvSpPr>
          <p:spPr>
            <a:xfrm>
              <a:off x="3520766" y="4311650"/>
              <a:ext cx="9835" cy="82551"/>
            </a:xfrm>
            <a:custGeom>
              <a:avLst/>
              <a:gdLst/>
              <a:ahLst/>
              <a:cxnLst/>
              <a:rect l="0" t="0" r="0" b="0"/>
              <a:pathLst>
                <a:path w="9835" h="82551">
                  <a:moveTo>
                    <a:pt x="9834" y="0"/>
                  </a:moveTo>
                  <a:lnTo>
                    <a:pt x="9834" y="0"/>
                  </a:lnTo>
                  <a:lnTo>
                    <a:pt x="5470" y="31096"/>
                  </a:lnTo>
                  <a:lnTo>
                    <a:pt x="1995" y="57021"/>
                  </a:lnTo>
                  <a:lnTo>
                    <a:pt x="0" y="68381"/>
                  </a:lnTo>
                  <a:lnTo>
                    <a:pt x="3484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708"/>
            <p:cNvSpPr/>
            <p:nvPr>
              <p:custDataLst>
                <p:tags r:id="rId91"/>
              </p:custDataLst>
            </p:nvPr>
          </p:nvSpPr>
          <p:spPr>
            <a:xfrm>
              <a:off x="3479800" y="43497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7136" y="88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709"/>
            <p:cNvSpPr/>
            <p:nvPr>
              <p:custDataLst>
                <p:tags r:id="rId92"/>
              </p:custDataLst>
            </p:nvPr>
          </p:nvSpPr>
          <p:spPr>
            <a:xfrm>
              <a:off x="3644900" y="42164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4520" y="486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710"/>
            <p:cNvSpPr/>
            <p:nvPr>
              <p:custDataLst>
                <p:tags r:id="rId93"/>
              </p:custDataLst>
            </p:nvPr>
          </p:nvSpPr>
          <p:spPr>
            <a:xfrm>
              <a:off x="3663950" y="426085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SMARTInkShape-Group157"/>
          <p:cNvGrpSpPr/>
          <p:nvPr/>
        </p:nvGrpSpPr>
        <p:grpSpPr>
          <a:xfrm>
            <a:off x="3854450" y="4064000"/>
            <a:ext cx="1327151" cy="247651"/>
            <a:chOff x="3854450" y="4064000"/>
            <a:chExt cx="1327151" cy="247651"/>
          </a:xfrm>
        </p:grpSpPr>
        <p:sp>
          <p:nvSpPr>
            <p:cNvPr id="113" name="SMARTInkShape-711"/>
            <p:cNvSpPr/>
            <p:nvPr>
              <p:custDataLst>
                <p:tags r:id="rId64"/>
              </p:custDataLst>
            </p:nvPr>
          </p:nvSpPr>
          <p:spPr>
            <a:xfrm>
              <a:off x="3854450" y="42354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7612" y="5026"/>
                  </a:lnTo>
                  <a:lnTo>
                    <a:pt x="38378" y="5056"/>
                  </a:lnTo>
                  <a:lnTo>
                    <a:pt x="52372" y="251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712"/>
            <p:cNvSpPr/>
            <p:nvPr>
              <p:custDataLst>
                <p:tags r:id="rId65"/>
              </p:custDataLst>
            </p:nvPr>
          </p:nvSpPr>
          <p:spPr>
            <a:xfrm>
              <a:off x="4044969" y="4064000"/>
              <a:ext cx="82532" cy="228601"/>
            </a:xfrm>
            <a:custGeom>
              <a:avLst/>
              <a:gdLst/>
              <a:ahLst/>
              <a:cxnLst/>
              <a:rect l="0" t="0" r="0" b="0"/>
              <a:pathLst>
                <a:path w="82532" h="228601">
                  <a:moveTo>
                    <a:pt x="38081" y="0"/>
                  </a:moveTo>
                  <a:lnTo>
                    <a:pt x="38081" y="0"/>
                  </a:lnTo>
                  <a:lnTo>
                    <a:pt x="33012" y="12961"/>
                  </a:lnTo>
                  <a:lnTo>
                    <a:pt x="26544" y="44057"/>
                  </a:lnTo>
                  <a:lnTo>
                    <a:pt x="19783" y="75320"/>
                  </a:lnTo>
                  <a:lnTo>
                    <a:pt x="12075" y="106618"/>
                  </a:lnTo>
                  <a:lnTo>
                    <a:pt x="5356" y="134875"/>
                  </a:lnTo>
                  <a:lnTo>
                    <a:pt x="1574" y="165943"/>
                  </a:lnTo>
                  <a:lnTo>
                    <a:pt x="121" y="197516"/>
                  </a:lnTo>
                  <a:lnTo>
                    <a:pt x="74" y="198000"/>
                  </a:lnTo>
                  <a:lnTo>
                    <a:pt x="0" y="186964"/>
                  </a:lnTo>
                  <a:lnTo>
                    <a:pt x="6729" y="167031"/>
                  </a:lnTo>
                  <a:lnTo>
                    <a:pt x="26714" y="135717"/>
                  </a:lnTo>
                  <a:lnTo>
                    <a:pt x="47281" y="114062"/>
                  </a:lnTo>
                  <a:lnTo>
                    <a:pt x="50564" y="112025"/>
                  </a:lnTo>
                  <a:lnTo>
                    <a:pt x="52753" y="111372"/>
                  </a:lnTo>
                  <a:lnTo>
                    <a:pt x="54213" y="111642"/>
                  </a:lnTo>
                  <a:lnTo>
                    <a:pt x="55185" y="112528"/>
                  </a:lnTo>
                  <a:lnTo>
                    <a:pt x="54385" y="119157"/>
                  </a:lnTo>
                  <a:lnTo>
                    <a:pt x="53184" y="123888"/>
                  </a:lnTo>
                  <a:lnTo>
                    <a:pt x="41380" y="140659"/>
                  </a:lnTo>
                  <a:lnTo>
                    <a:pt x="11016" y="169694"/>
                  </a:lnTo>
                  <a:lnTo>
                    <a:pt x="2161" y="181295"/>
                  </a:lnTo>
                  <a:lnTo>
                    <a:pt x="1434" y="181541"/>
                  </a:lnTo>
                  <a:lnTo>
                    <a:pt x="950" y="180999"/>
                  </a:lnTo>
                  <a:lnTo>
                    <a:pt x="627" y="179933"/>
                  </a:lnTo>
                  <a:lnTo>
                    <a:pt x="6915" y="171690"/>
                  </a:lnTo>
                  <a:lnTo>
                    <a:pt x="12000" y="168029"/>
                  </a:lnTo>
                  <a:lnTo>
                    <a:pt x="18829" y="165968"/>
                  </a:lnTo>
                  <a:lnTo>
                    <a:pt x="21013" y="165678"/>
                  </a:lnTo>
                  <a:lnTo>
                    <a:pt x="27203" y="169120"/>
                  </a:lnTo>
                  <a:lnTo>
                    <a:pt x="30829" y="172013"/>
                  </a:lnTo>
                  <a:lnTo>
                    <a:pt x="49654" y="200436"/>
                  </a:lnTo>
                  <a:lnTo>
                    <a:pt x="65087" y="216477"/>
                  </a:lnTo>
                  <a:lnTo>
                    <a:pt x="82531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713"/>
            <p:cNvSpPr/>
            <p:nvPr>
              <p:custDataLst>
                <p:tags r:id="rId66"/>
              </p:custDataLst>
            </p:nvPr>
          </p:nvSpPr>
          <p:spPr>
            <a:xfrm>
              <a:off x="4219353" y="4073329"/>
              <a:ext cx="54198" cy="219272"/>
            </a:xfrm>
            <a:custGeom>
              <a:avLst/>
              <a:gdLst/>
              <a:ahLst/>
              <a:cxnLst/>
              <a:rect l="0" t="0" r="0" b="0"/>
              <a:pathLst>
                <a:path w="54198" h="219272">
                  <a:moveTo>
                    <a:pt x="54197" y="3371"/>
                  </a:moveTo>
                  <a:lnTo>
                    <a:pt x="54197" y="3371"/>
                  </a:lnTo>
                  <a:lnTo>
                    <a:pt x="47455" y="0"/>
                  </a:lnTo>
                  <a:lnTo>
                    <a:pt x="40382" y="226"/>
                  </a:lnTo>
                  <a:lnTo>
                    <a:pt x="36521" y="1275"/>
                  </a:lnTo>
                  <a:lnTo>
                    <a:pt x="28466" y="11846"/>
                  </a:lnTo>
                  <a:lnTo>
                    <a:pt x="14118" y="43276"/>
                  </a:lnTo>
                  <a:lnTo>
                    <a:pt x="4634" y="72612"/>
                  </a:lnTo>
                  <a:lnTo>
                    <a:pt x="2105" y="88337"/>
                  </a:lnTo>
                  <a:lnTo>
                    <a:pt x="0" y="119450"/>
                  </a:lnTo>
                  <a:lnTo>
                    <a:pt x="1417" y="147389"/>
                  </a:lnTo>
                  <a:lnTo>
                    <a:pt x="6281" y="170155"/>
                  </a:lnTo>
                  <a:lnTo>
                    <a:pt x="14158" y="201024"/>
                  </a:lnTo>
                  <a:lnTo>
                    <a:pt x="22447" y="219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714"/>
            <p:cNvSpPr/>
            <p:nvPr>
              <p:custDataLst>
                <p:tags r:id="rId67"/>
              </p:custDataLst>
            </p:nvPr>
          </p:nvSpPr>
          <p:spPr>
            <a:xfrm>
              <a:off x="4324350" y="4178300"/>
              <a:ext cx="69851" cy="84390"/>
            </a:xfrm>
            <a:custGeom>
              <a:avLst/>
              <a:gdLst/>
              <a:ahLst/>
              <a:cxnLst/>
              <a:rect l="0" t="0" r="0" b="0"/>
              <a:pathLst>
                <a:path w="69851" h="84390">
                  <a:moveTo>
                    <a:pt x="0" y="0"/>
                  </a:moveTo>
                  <a:lnTo>
                    <a:pt x="0" y="0"/>
                  </a:lnTo>
                  <a:lnTo>
                    <a:pt x="1882" y="28561"/>
                  </a:lnTo>
                  <a:lnTo>
                    <a:pt x="8838" y="56520"/>
                  </a:lnTo>
                  <a:lnTo>
                    <a:pt x="16628" y="67689"/>
                  </a:lnTo>
                  <a:lnTo>
                    <a:pt x="27146" y="76650"/>
                  </a:lnTo>
                  <a:lnTo>
                    <a:pt x="38876" y="82985"/>
                  </a:lnTo>
                  <a:lnTo>
                    <a:pt x="49264" y="84389"/>
                  </a:lnTo>
                  <a:lnTo>
                    <a:pt x="57878" y="82662"/>
                  </a:lnTo>
                  <a:lnTo>
                    <a:pt x="698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715"/>
            <p:cNvSpPr/>
            <p:nvPr>
              <p:custDataLst>
                <p:tags r:id="rId68"/>
              </p:custDataLst>
            </p:nvPr>
          </p:nvSpPr>
          <p:spPr>
            <a:xfrm>
              <a:off x="4305300" y="4178300"/>
              <a:ext cx="82551" cy="76201"/>
            </a:xfrm>
            <a:custGeom>
              <a:avLst/>
              <a:gdLst/>
              <a:ahLst/>
              <a:cxnLst/>
              <a:rect l="0" t="0" r="0" b="0"/>
              <a:pathLst>
                <a:path w="82551" h="76201">
                  <a:moveTo>
                    <a:pt x="0" y="76200"/>
                  </a:moveTo>
                  <a:lnTo>
                    <a:pt x="0" y="76200"/>
                  </a:lnTo>
                  <a:lnTo>
                    <a:pt x="3371" y="69458"/>
                  </a:lnTo>
                  <a:lnTo>
                    <a:pt x="28562" y="48588"/>
                  </a:lnTo>
                  <a:lnTo>
                    <a:pt x="59891" y="28334"/>
                  </a:lnTo>
                  <a:lnTo>
                    <a:pt x="70833" y="1753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716"/>
            <p:cNvSpPr/>
            <p:nvPr>
              <p:custDataLst>
                <p:tags r:id="rId69"/>
              </p:custDataLst>
            </p:nvPr>
          </p:nvSpPr>
          <p:spPr>
            <a:xfrm>
              <a:off x="4438650" y="4236856"/>
              <a:ext cx="50801" cy="74795"/>
            </a:xfrm>
            <a:custGeom>
              <a:avLst/>
              <a:gdLst/>
              <a:ahLst/>
              <a:cxnLst/>
              <a:rect l="0" t="0" r="0" b="0"/>
              <a:pathLst>
                <a:path w="50801" h="74795">
                  <a:moveTo>
                    <a:pt x="0" y="17644"/>
                  </a:moveTo>
                  <a:lnTo>
                    <a:pt x="0" y="17644"/>
                  </a:lnTo>
                  <a:lnTo>
                    <a:pt x="3371" y="10902"/>
                  </a:lnTo>
                  <a:lnTo>
                    <a:pt x="8789" y="5710"/>
                  </a:lnTo>
                  <a:lnTo>
                    <a:pt x="12209" y="3338"/>
                  </a:lnTo>
                  <a:lnTo>
                    <a:pt x="27136" y="0"/>
                  </a:lnTo>
                  <a:lnTo>
                    <a:pt x="30791" y="237"/>
                  </a:lnTo>
                  <a:lnTo>
                    <a:pt x="33227" y="1100"/>
                  </a:lnTo>
                  <a:lnTo>
                    <a:pt x="34852" y="2381"/>
                  </a:lnTo>
                  <a:lnTo>
                    <a:pt x="36657" y="7568"/>
                  </a:lnTo>
                  <a:lnTo>
                    <a:pt x="37138" y="10927"/>
                  </a:lnTo>
                  <a:lnTo>
                    <a:pt x="34444" y="22396"/>
                  </a:lnTo>
                  <a:lnTo>
                    <a:pt x="12214" y="52790"/>
                  </a:lnTo>
                  <a:lnTo>
                    <a:pt x="8087" y="59337"/>
                  </a:lnTo>
                  <a:lnTo>
                    <a:pt x="8214" y="60962"/>
                  </a:lnTo>
                  <a:lnTo>
                    <a:pt x="10236" y="64648"/>
                  </a:lnTo>
                  <a:lnTo>
                    <a:pt x="11763" y="65913"/>
                  </a:lnTo>
                  <a:lnTo>
                    <a:pt x="15341" y="67319"/>
                  </a:lnTo>
                  <a:lnTo>
                    <a:pt x="27751" y="68927"/>
                  </a:lnTo>
                  <a:lnTo>
                    <a:pt x="37728" y="73426"/>
                  </a:lnTo>
                  <a:lnTo>
                    <a:pt x="50800" y="74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717"/>
            <p:cNvSpPr/>
            <p:nvPr>
              <p:custDataLst>
                <p:tags r:id="rId70"/>
              </p:custDataLst>
            </p:nvPr>
          </p:nvSpPr>
          <p:spPr>
            <a:xfrm>
              <a:off x="4540250" y="41973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0659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718"/>
            <p:cNvSpPr/>
            <p:nvPr>
              <p:custDataLst>
                <p:tags r:id="rId71"/>
              </p:custDataLst>
            </p:nvPr>
          </p:nvSpPr>
          <p:spPr>
            <a:xfrm>
              <a:off x="4682641" y="4165600"/>
              <a:ext cx="92560" cy="89190"/>
            </a:xfrm>
            <a:custGeom>
              <a:avLst/>
              <a:gdLst/>
              <a:ahLst/>
              <a:cxnLst/>
              <a:rect l="0" t="0" r="0" b="0"/>
              <a:pathLst>
                <a:path w="92560" h="89190">
                  <a:moveTo>
                    <a:pt x="3659" y="0"/>
                  </a:moveTo>
                  <a:lnTo>
                    <a:pt x="3659" y="0"/>
                  </a:lnTo>
                  <a:lnTo>
                    <a:pt x="2954" y="6481"/>
                  </a:lnTo>
                  <a:lnTo>
                    <a:pt x="0" y="20970"/>
                  </a:lnTo>
                  <a:lnTo>
                    <a:pt x="3672" y="39374"/>
                  </a:lnTo>
                  <a:lnTo>
                    <a:pt x="17197" y="66757"/>
                  </a:lnTo>
                  <a:lnTo>
                    <a:pt x="31189" y="81633"/>
                  </a:lnTo>
                  <a:lnTo>
                    <a:pt x="36829" y="86172"/>
                  </a:lnTo>
                  <a:lnTo>
                    <a:pt x="42705" y="88493"/>
                  </a:lnTo>
                  <a:lnTo>
                    <a:pt x="54880" y="89189"/>
                  </a:lnTo>
                  <a:lnTo>
                    <a:pt x="70263" y="85615"/>
                  </a:lnTo>
                  <a:lnTo>
                    <a:pt x="9255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719"/>
            <p:cNvSpPr/>
            <p:nvPr>
              <p:custDataLst>
                <p:tags r:id="rId72"/>
              </p:custDataLst>
            </p:nvPr>
          </p:nvSpPr>
          <p:spPr>
            <a:xfrm>
              <a:off x="4667250" y="4178300"/>
              <a:ext cx="88901" cy="69851"/>
            </a:xfrm>
            <a:custGeom>
              <a:avLst/>
              <a:gdLst/>
              <a:ahLst/>
              <a:cxnLst/>
              <a:rect l="0" t="0" r="0" b="0"/>
              <a:pathLst>
                <a:path w="88901" h="69851">
                  <a:moveTo>
                    <a:pt x="0" y="69850"/>
                  </a:moveTo>
                  <a:lnTo>
                    <a:pt x="0" y="69850"/>
                  </a:lnTo>
                  <a:lnTo>
                    <a:pt x="3371" y="63108"/>
                  </a:lnTo>
                  <a:lnTo>
                    <a:pt x="31706" y="42238"/>
                  </a:lnTo>
                  <a:lnTo>
                    <a:pt x="57141" y="1861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720"/>
            <p:cNvSpPr/>
            <p:nvPr>
              <p:custDataLst>
                <p:tags r:id="rId73"/>
              </p:custDataLst>
            </p:nvPr>
          </p:nvSpPr>
          <p:spPr>
            <a:xfrm>
              <a:off x="4832350" y="4237011"/>
              <a:ext cx="57151" cy="36540"/>
            </a:xfrm>
            <a:custGeom>
              <a:avLst/>
              <a:gdLst/>
              <a:ahLst/>
              <a:cxnLst/>
              <a:rect l="0" t="0" r="0" b="0"/>
              <a:pathLst>
                <a:path w="57151" h="36540">
                  <a:moveTo>
                    <a:pt x="0" y="30189"/>
                  </a:moveTo>
                  <a:lnTo>
                    <a:pt x="0" y="30189"/>
                  </a:lnTo>
                  <a:lnTo>
                    <a:pt x="28944" y="1950"/>
                  </a:lnTo>
                  <a:lnTo>
                    <a:pt x="33560" y="0"/>
                  </a:lnTo>
                  <a:lnTo>
                    <a:pt x="35779" y="185"/>
                  </a:lnTo>
                  <a:lnTo>
                    <a:pt x="40126" y="2272"/>
                  </a:lnTo>
                  <a:lnTo>
                    <a:pt x="41567" y="4522"/>
                  </a:lnTo>
                  <a:lnTo>
                    <a:pt x="43596" y="14431"/>
                  </a:lnTo>
                  <a:lnTo>
                    <a:pt x="44903" y="25598"/>
                  </a:lnTo>
                  <a:lnTo>
                    <a:pt x="47709" y="31206"/>
                  </a:lnTo>
                  <a:lnTo>
                    <a:pt x="49444" y="32983"/>
                  </a:lnTo>
                  <a:lnTo>
                    <a:pt x="57150" y="365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721"/>
            <p:cNvSpPr/>
            <p:nvPr>
              <p:custDataLst>
                <p:tags r:id="rId74"/>
              </p:custDataLst>
            </p:nvPr>
          </p:nvSpPr>
          <p:spPr>
            <a:xfrm>
              <a:off x="4930291" y="4083933"/>
              <a:ext cx="39459" cy="215018"/>
            </a:xfrm>
            <a:custGeom>
              <a:avLst/>
              <a:gdLst/>
              <a:ahLst/>
              <a:cxnLst/>
              <a:rect l="0" t="0" r="0" b="0"/>
              <a:pathLst>
                <a:path w="39459" h="215018">
                  <a:moveTo>
                    <a:pt x="3659" y="5467"/>
                  </a:moveTo>
                  <a:lnTo>
                    <a:pt x="3659" y="5467"/>
                  </a:lnTo>
                  <a:lnTo>
                    <a:pt x="288" y="2096"/>
                  </a:lnTo>
                  <a:lnTo>
                    <a:pt x="0" y="1103"/>
                  </a:lnTo>
                  <a:lnTo>
                    <a:pt x="514" y="441"/>
                  </a:lnTo>
                  <a:lnTo>
                    <a:pt x="1563" y="0"/>
                  </a:lnTo>
                  <a:lnTo>
                    <a:pt x="9780" y="12862"/>
                  </a:lnTo>
                  <a:lnTo>
                    <a:pt x="17781" y="37919"/>
                  </a:lnTo>
                  <a:lnTo>
                    <a:pt x="24282" y="59401"/>
                  </a:lnTo>
                  <a:lnTo>
                    <a:pt x="31169" y="83765"/>
                  </a:lnTo>
                  <a:lnTo>
                    <a:pt x="36581" y="111057"/>
                  </a:lnTo>
                  <a:lnTo>
                    <a:pt x="39458" y="137768"/>
                  </a:lnTo>
                  <a:lnTo>
                    <a:pt x="39325" y="162340"/>
                  </a:lnTo>
                  <a:lnTo>
                    <a:pt x="32022" y="190629"/>
                  </a:lnTo>
                  <a:lnTo>
                    <a:pt x="22709" y="215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722"/>
            <p:cNvSpPr/>
            <p:nvPr>
              <p:custDataLst>
                <p:tags r:id="rId75"/>
              </p:custDataLst>
            </p:nvPr>
          </p:nvSpPr>
          <p:spPr>
            <a:xfrm>
              <a:off x="5111750" y="42100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7838" y="588"/>
                  </a:lnTo>
                  <a:lnTo>
                    <a:pt x="57169" y="3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SMARTInkShape-Group158"/>
          <p:cNvGrpSpPr/>
          <p:nvPr/>
        </p:nvGrpSpPr>
        <p:grpSpPr>
          <a:xfrm>
            <a:off x="5335812" y="4025900"/>
            <a:ext cx="385539" cy="247651"/>
            <a:chOff x="5335812" y="4025900"/>
            <a:chExt cx="385539" cy="247651"/>
          </a:xfrm>
        </p:grpSpPr>
        <p:sp>
          <p:nvSpPr>
            <p:cNvPr id="126" name="SMARTInkShape-723"/>
            <p:cNvSpPr/>
            <p:nvPr>
              <p:custDataLst>
                <p:tags r:id="rId60"/>
              </p:custDataLst>
            </p:nvPr>
          </p:nvSpPr>
          <p:spPr>
            <a:xfrm>
              <a:off x="5335812" y="4025900"/>
              <a:ext cx="93439" cy="222251"/>
            </a:xfrm>
            <a:custGeom>
              <a:avLst/>
              <a:gdLst/>
              <a:ahLst/>
              <a:cxnLst/>
              <a:rect l="0" t="0" r="0" b="0"/>
              <a:pathLst>
                <a:path w="93439" h="222251">
                  <a:moveTo>
                    <a:pt x="36288" y="0"/>
                  </a:moveTo>
                  <a:lnTo>
                    <a:pt x="36288" y="0"/>
                  </a:lnTo>
                  <a:lnTo>
                    <a:pt x="39659" y="0"/>
                  </a:lnTo>
                  <a:lnTo>
                    <a:pt x="40652" y="1411"/>
                  </a:lnTo>
                  <a:lnTo>
                    <a:pt x="41756" y="6742"/>
                  </a:lnTo>
                  <a:lnTo>
                    <a:pt x="39005" y="34532"/>
                  </a:lnTo>
                  <a:lnTo>
                    <a:pt x="31852" y="62149"/>
                  </a:lnTo>
                  <a:lnTo>
                    <a:pt x="22322" y="92533"/>
                  </a:lnTo>
                  <a:lnTo>
                    <a:pt x="13382" y="122499"/>
                  </a:lnTo>
                  <a:lnTo>
                    <a:pt x="6588" y="148518"/>
                  </a:lnTo>
                  <a:lnTo>
                    <a:pt x="677" y="177355"/>
                  </a:lnTo>
                  <a:lnTo>
                    <a:pt x="0" y="188891"/>
                  </a:lnTo>
                  <a:lnTo>
                    <a:pt x="2051" y="196370"/>
                  </a:lnTo>
                  <a:lnTo>
                    <a:pt x="2880" y="197941"/>
                  </a:lnTo>
                  <a:lnTo>
                    <a:pt x="3433" y="198283"/>
                  </a:lnTo>
                  <a:lnTo>
                    <a:pt x="22150" y="167048"/>
                  </a:lnTo>
                  <a:lnTo>
                    <a:pt x="42903" y="136426"/>
                  </a:lnTo>
                  <a:lnTo>
                    <a:pt x="62306" y="114121"/>
                  </a:lnTo>
                  <a:lnTo>
                    <a:pt x="64217" y="112770"/>
                  </a:lnTo>
                  <a:lnTo>
                    <a:pt x="65491" y="112574"/>
                  </a:lnTo>
                  <a:lnTo>
                    <a:pt x="66340" y="113149"/>
                  </a:lnTo>
                  <a:lnTo>
                    <a:pt x="65402" y="117552"/>
                  </a:lnTo>
                  <a:lnTo>
                    <a:pt x="55680" y="135247"/>
                  </a:lnTo>
                  <a:lnTo>
                    <a:pt x="29147" y="163468"/>
                  </a:lnTo>
                  <a:lnTo>
                    <a:pt x="11957" y="176961"/>
                  </a:lnTo>
                  <a:lnTo>
                    <a:pt x="27543" y="161864"/>
                  </a:lnTo>
                  <a:lnTo>
                    <a:pt x="31931" y="160134"/>
                  </a:lnTo>
                  <a:lnTo>
                    <a:pt x="34089" y="161789"/>
                  </a:lnTo>
                  <a:lnTo>
                    <a:pt x="38368" y="169273"/>
                  </a:lnTo>
                  <a:lnTo>
                    <a:pt x="43205" y="186255"/>
                  </a:lnTo>
                  <a:lnTo>
                    <a:pt x="49005" y="194728"/>
                  </a:lnTo>
                  <a:lnTo>
                    <a:pt x="63575" y="207432"/>
                  </a:lnTo>
                  <a:lnTo>
                    <a:pt x="73345" y="212136"/>
                  </a:lnTo>
                  <a:lnTo>
                    <a:pt x="81685" y="214933"/>
                  </a:lnTo>
                  <a:lnTo>
                    <a:pt x="93438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724"/>
            <p:cNvSpPr/>
            <p:nvPr>
              <p:custDataLst>
                <p:tags r:id="rId61"/>
              </p:custDataLst>
            </p:nvPr>
          </p:nvSpPr>
          <p:spPr>
            <a:xfrm>
              <a:off x="5508142" y="4140200"/>
              <a:ext cx="79859" cy="75609"/>
            </a:xfrm>
            <a:custGeom>
              <a:avLst/>
              <a:gdLst/>
              <a:ahLst/>
              <a:cxnLst/>
              <a:rect l="0" t="0" r="0" b="0"/>
              <a:pathLst>
                <a:path w="79859" h="75609">
                  <a:moveTo>
                    <a:pt x="3658" y="0"/>
                  </a:moveTo>
                  <a:lnTo>
                    <a:pt x="3658" y="0"/>
                  </a:lnTo>
                  <a:lnTo>
                    <a:pt x="1776" y="12552"/>
                  </a:lnTo>
                  <a:lnTo>
                    <a:pt x="0" y="25334"/>
                  </a:lnTo>
                  <a:lnTo>
                    <a:pt x="1561" y="38071"/>
                  </a:lnTo>
                  <a:lnTo>
                    <a:pt x="9779" y="57141"/>
                  </a:lnTo>
                  <a:lnTo>
                    <a:pt x="19078" y="66083"/>
                  </a:lnTo>
                  <a:lnTo>
                    <a:pt x="30267" y="71703"/>
                  </a:lnTo>
                  <a:lnTo>
                    <a:pt x="54225" y="75608"/>
                  </a:lnTo>
                  <a:lnTo>
                    <a:pt x="65599" y="72654"/>
                  </a:lnTo>
                  <a:lnTo>
                    <a:pt x="7985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725"/>
            <p:cNvSpPr/>
            <p:nvPr>
              <p:custDataLst>
                <p:tags r:id="rId62"/>
              </p:custDataLst>
            </p:nvPr>
          </p:nvSpPr>
          <p:spPr>
            <a:xfrm>
              <a:off x="5492750" y="4133850"/>
              <a:ext cx="82551" cy="82551"/>
            </a:xfrm>
            <a:custGeom>
              <a:avLst/>
              <a:gdLst/>
              <a:ahLst/>
              <a:cxnLst/>
              <a:rect l="0" t="0" r="0" b="0"/>
              <a:pathLst>
                <a:path w="82551" h="82551">
                  <a:moveTo>
                    <a:pt x="0" y="82550"/>
                  </a:moveTo>
                  <a:lnTo>
                    <a:pt x="0" y="82550"/>
                  </a:lnTo>
                  <a:lnTo>
                    <a:pt x="26680" y="60896"/>
                  </a:lnTo>
                  <a:lnTo>
                    <a:pt x="56613" y="3140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726"/>
            <p:cNvSpPr/>
            <p:nvPr>
              <p:custDataLst>
                <p:tags r:id="rId63"/>
              </p:custDataLst>
            </p:nvPr>
          </p:nvSpPr>
          <p:spPr>
            <a:xfrm>
              <a:off x="5647315" y="4186677"/>
              <a:ext cx="74036" cy="86874"/>
            </a:xfrm>
            <a:custGeom>
              <a:avLst/>
              <a:gdLst/>
              <a:ahLst/>
              <a:cxnLst/>
              <a:rect l="0" t="0" r="0" b="0"/>
              <a:pathLst>
                <a:path w="74036" h="86874">
                  <a:moveTo>
                    <a:pt x="10535" y="17023"/>
                  </a:moveTo>
                  <a:lnTo>
                    <a:pt x="10535" y="17023"/>
                  </a:lnTo>
                  <a:lnTo>
                    <a:pt x="22744" y="4814"/>
                  </a:lnTo>
                  <a:lnTo>
                    <a:pt x="30307" y="1013"/>
                  </a:lnTo>
                  <a:lnTo>
                    <a:pt x="34300" y="0"/>
                  </a:lnTo>
                  <a:lnTo>
                    <a:pt x="38373" y="735"/>
                  </a:lnTo>
                  <a:lnTo>
                    <a:pt x="46661" y="5315"/>
                  </a:lnTo>
                  <a:lnTo>
                    <a:pt x="48730" y="8512"/>
                  </a:lnTo>
                  <a:lnTo>
                    <a:pt x="49404" y="12055"/>
                  </a:lnTo>
                  <a:lnTo>
                    <a:pt x="49148" y="15828"/>
                  </a:lnTo>
                  <a:lnTo>
                    <a:pt x="43218" y="25664"/>
                  </a:lnTo>
                  <a:lnTo>
                    <a:pt x="13219" y="54719"/>
                  </a:lnTo>
                  <a:lnTo>
                    <a:pt x="0" y="71332"/>
                  </a:lnTo>
                  <a:lnTo>
                    <a:pt x="1395" y="72279"/>
                  </a:lnTo>
                  <a:lnTo>
                    <a:pt x="31737" y="74099"/>
                  </a:lnTo>
                  <a:lnTo>
                    <a:pt x="49635" y="74864"/>
                  </a:lnTo>
                  <a:lnTo>
                    <a:pt x="63026" y="79638"/>
                  </a:lnTo>
                  <a:lnTo>
                    <a:pt x="69676" y="80261"/>
                  </a:lnTo>
                  <a:lnTo>
                    <a:pt x="71128" y="81054"/>
                  </a:lnTo>
                  <a:lnTo>
                    <a:pt x="72098" y="82288"/>
                  </a:lnTo>
                  <a:lnTo>
                    <a:pt x="74035" y="868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" name="SMARTInkShape-Group159"/>
          <p:cNvGrpSpPr/>
          <p:nvPr/>
        </p:nvGrpSpPr>
        <p:grpSpPr>
          <a:xfrm>
            <a:off x="2876550" y="4692650"/>
            <a:ext cx="176295" cy="241301"/>
            <a:chOff x="2876550" y="4692650"/>
            <a:chExt cx="176295" cy="241301"/>
          </a:xfrm>
        </p:grpSpPr>
        <p:sp>
          <p:nvSpPr>
            <p:cNvPr id="131" name="SMARTInkShape-727"/>
            <p:cNvSpPr/>
            <p:nvPr>
              <p:custDataLst>
                <p:tags r:id="rId55"/>
              </p:custDataLst>
            </p:nvPr>
          </p:nvSpPr>
          <p:spPr>
            <a:xfrm>
              <a:off x="2882900" y="4775200"/>
              <a:ext cx="114301" cy="125857"/>
            </a:xfrm>
            <a:custGeom>
              <a:avLst/>
              <a:gdLst/>
              <a:ahLst/>
              <a:cxnLst/>
              <a:rect l="0" t="0" r="0" b="0"/>
              <a:pathLst>
                <a:path w="114301" h="12585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0831" y="5775"/>
                  </a:lnTo>
                  <a:lnTo>
                    <a:pt x="19099" y="21654"/>
                  </a:lnTo>
                  <a:lnTo>
                    <a:pt x="27526" y="48335"/>
                  </a:lnTo>
                  <a:lnTo>
                    <a:pt x="41760" y="80077"/>
                  </a:lnTo>
                  <a:lnTo>
                    <a:pt x="62342" y="107461"/>
                  </a:lnTo>
                  <a:lnTo>
                    <a:pt x="71452" y="118316"/>
                  </a:lnTo>
                  <a:lnTo>
                    <a:pt x="80205" y="123141"/>
                  </a:lnTo>
                  <a:lnTo>
                    <a:pt x="93066" y="125856"/>
                  </a:lnTo>
                  <a:lnTo>
                    <a:pt x="101570" y="122728"/>
                  </a:lnTo>
                  <a:lnTo>
                    <a:pt x="105814" y="119919"/>
                  </a:lnTo>
                  <a:lnTo>
                    <a:pt x="108642" y="115929"/>
                  </a:lnTo>
                  <a:lnTo>
                    <a:pt x="1143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728"/>
            <p:cNvSpPr/>
            <p:nvPr>
              <p:custDataLst>
                <p:tags r:id="rId56"/>
              </p:custDataLst>
            </p:nvPr>
          </p:nvSpPr>
          <p:spPr>
            <a:xfrm>
              <a:off x="2876550" y="4826000"/>
              <a:ext cx="82551" cy="44451"/>
            </a:xfrm>
            <a:custGeom>
              <a:avLst/>
              <a:gdLst/>
              <a:ahLst/>
              <a:cxnLst/>
              <a:rect l="0" t="0" r="0" b="0"/>
              <a:pathLst>
                <a:path w="82551" h="44451">
                  <a:moveTo>
                    <a:pt x="0" y="44450"/>
                  </a:moveTo>
                  <a:lnTo>
                    <a:pt x="0" y="44450"/>
                  </a:lnTo>
                  <a:lnTo>
                    <a:pt x="26515" y="32241"/>
                  </a:lnTo>
                  <a:lnTo>
                    <a:pt x="51522" y="2068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729"/>
            <p:cNvSpPr/>
            <p:nvPr>
              <p:custDataLst>
                <p:tags r:id="rId57"/>
              </p:custDataLst>
            </p:nvPr>
          </p:nvSpPr>
          <p:spPr>
            <a:xfrm>
              <a:off x="3022600" y="4877423"/>
              <a:ext cx="30245" cy="56528"/>
            </a:xfrm>
            <a:custGeom>
              <a:avLst/>
              <a:gdLst/>
              <a:ahLst/>
              <a:cxnLst/>
              <a:rect l="0" t="0" r="0" b="0"/>
              <a:pathLst>
                <a:path w="30245" h="56528">
                  <a:moveTo>
                    <a:pt x="0" y="24777"/>
                  </a:moveTo>
                  <a:lnTo>
                    <a:pt x="0" y="24777"/>
                  </a:lnTo>
                  <a:lnTo>
                    <a:pt x="21371" y="4112"/>
                  </a:lnTo>
                  <a:lnTo>
                    <a:pt x="30244" y="0"/>
                  </a:lnTo>
                  <a:lnTo>
                    <a:pt x="26151" y="31414"/>
                  </a:lnTo>
                  <a:lnTo>
                    <a:pt x="25400" y="565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730"/>
            <p:cNvSpPr/>
            <p:nvPr>
              <p:custDataLst>
                <p:tags r:id="rId58"/>
              </p:custDataLst>
            </p:nvPr>
          </p:nvSpPr>
          <p:spPr>
            <a:xfrm>
              <a:off x="2901950" y="46926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731"/>
            <p:cNvSpPr/>
            <p:nvPr>
              <p:custDataLst>
                <p:tags r:id="rId59"/>
              </p:custDataLst>
            </p:nvPr>
          </p:nvSpPr>
          <p:spPr>
            <a:xfrm>
              <a:off x="2927350" y="47180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SMARTInkShape-Group160"/>
          <p:cNvGrpSpPr/>
          <p:nvPr/>
        </p:nvGrpSpPr>
        <p:grpSpPr>
          <a:xfrm>
            <a:off x="3219450" y="4673600"/>
            <a:ext cx="1384301" cy="188219"/>
            <a:chOff x="3219450" y="4673600"/>
            <a:chExt cx="1384301" cy="188219"/>
          </a:xfrm>
        </p:grpSpPr>
        <p:sp>
          <p:nvSpPr>
            <p:cNvPr id="137" name="SMARTInkShape-732"/>
            <p:cNvSpPr/>
            <p:nvPr>
              <p:custDataLst>
                <p:tags r:id="rId43"/>
              </p:custDataLst>
            </p:nvPr>
          </p:nvSpPr>
          <p:spPr>
            <a:xfrm>
              <a:off x="3219450" y="4794327"/>
              <a:ext cx="63501" cy="6274"/>
            </a:xfrm>
            <a:custGeom>
              <a:avLst/>
              <a:gdLst/>
              <a:ahLst/>
              <a:cxnLst/>
              <a:rect l="0" t="0" r="0" b="0"/>
              <a:pathLst>
                <a:path w="63501" h="6274">
                  <a:moveTo>
                    <a:pt x="0" y="6273"/>
                  </a:moveTo>
                  <a:lnTo>
                    <a:pt x="0" y="6273"/>
                  </a:lnTo>
                  <a:lnTo>
                    <a:pt x="23144" y="806"/>
                  </a:lnTo>
                  <a:lnTo>
                    <a:pt x="48671" y="0"/>
                  </a:lnTo>
                  <a:lnTo>
                    <a:pt x="55263" y="1839"/>
                  </a:lnTo>
                  <a:lnTo>
                    <a:pt x="63500" y="6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733"/>
            <p:cNvSpPr/>
            <p:nvPr>
              <p:custDataLst>
                <p:tags r:id="rId44"/>
              </p:custDataLst>
            </p:nvPr>
          </p:nvSpPr>
          <p:spPr>
            <a:xfrm>
              <a:off x="3228779" y="4826000"/>
              <a:ext cx="54172" cy="6351"/>
            </a:xfrm>
            <a:custGeom>
              <a:avLst/>
              <a:gdLst/>
              <a:ahLst/>
              <a:cxnLst/>
              <a:rect l="0" t="0" r="0" b="0"/>
              <a:pathLst>
                <a:path w="54172" h="635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705"/>
                  </a:lnTo>
                  <a:lnTo>
                    <a:pt x="4646" y="3371"/>
                  </a:lnTo>
                  <a:lnTo>
                    <a:pt x="13110" y="3144"/>
                  </a:lnTo>
                  <a:lnTo>
                    <a:pt x="32419" y="621"/>
                  </a:lnTo>
                  <a:lnTo>
                    <a:pt x="5417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734"/>
            <p:cNvSpPr/>
            <p:nvPr>
              <p:custDataLst>
                <p:tags r:id="rId45"/>
              </p:custDataLst>
            </p:nvPr>
          </p:nvSpPr>
          <p:spPr>
            <a:xfrm>
              <a:off x="3441700" y="4789665"/>
              <a:ext cx="57151" cy="10936"/>
            </a:xfrm>
            <a:custGeom>
              <a:avLst/>
              <a:gdLst/>
              <a:ahLst/>
              <a:cxnLst/>
              <a:rect l="0" t="0" r="0" b="0"/>
              <a:pathLst>
                <a:path w="57151" h="10936">
                  <a:moveTo>
                    <a:pt x="0" y="10935"/>
                  </a:moveTo>
                  <a:lnTo>
                    <a:pt x="0" y="10935"/>
                  </a:lnTo>
                  <a:lnTo>
                    <a:pt x="25240" y="0"/>
                  </a:lnTo>
                  <a:lnTo>
                    <a:pt x="32620" y="901"/>
                  </a:lnTo>
                  <a:lnTo>
                    <a:pt x="57150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735"/>
            <p:cNvSpPr/>
            <p:nvPr>
              <p:custDataLst>
                <p:tags r:id="rId46"/>
              </p:custDataLst>
            </p:nvPr>
          </p:nvSpPr>
          <p:spPr>
            <a:xfrm>
              <a:off x="3642364" y="4684564"/>
              <a:ext cx="104442" cy="166837"/>
            </a:xfrm>
            <a:custGeom>
              <a:avLst/>
              <a:gdLst/>
              <a:ahLst/>
              <a:cxnLst/>
              <a:rect l="0" t="0" r="0" b="0"/>
              <a:pathLst>
                <a:path w="104442" h="166837">
                  <a:moveTo>
                    <a:pt x="34286" y="33486"/>
                  </a:moveTo>
                  <a:lnTo>
                    <a:pt x="34286" y="33486"/>
                  </a:lnTo>
                  <a:lnTo>
                    <a:pt x="40767" y="22641"/>
                  </a:lnTo>
                  <a:lnTo>
                    <a:pt x="49866" y="12438"/>
                  </a:lnTo>
                  <a:lnTo>
                    <a:pt x="70260" y="1536"/>
                  </a:lnTo>
                  <a:lnTo>
                    <a:pt x="82259" y="0"/>
                  </a:lnTo>
                  <a:lnTo>
                    <a:pt x="96948" y="3103"/>
                  </a:lnTo>
                  <a:lnTo>
                    <a:pt x="101461" y="4764"/>
                  </a:lnTo>
                  <a:lnTo>
                    <a:pt x="103764" y="7988"/>
                  </a:lnTo>
                  <a:lnTo>
                    <a:pt x="104441" y="17215"/>
                  </a:lnTo>
                  <a:lnTo>
                    <a:pt x="96746" y="30252"/>
                  </a:lnTo>
                  <a:lnTo>
                    <a:pt x="74665" y="55341"/>
                  </a:lnTo>
                  <a:lnTo>
                    <a:pt x="43898" y="86999"/>
                  </a:lnTo>
                  <a:lnTo>
                    <a:pt x="15497" y="115664"/>
                  </a:lnTo>
                  <a:lnTo>
                    <a:pt x="1908" y="131213"/>
                  </a:lnTo>
                  <a:lnTo>
                    <a:pt x="0" y="134620"/>
                  </a:lnTo>
                  <a:lnTo>
                    <a:pt x="140" y="138303"/>
                  </a:lnTo>
                  <a:lnTo>
                    <a:pt x="4058" y="146158"/>
                  </a:lnTo>
                  <a:lnTo>
                    <a:pt x="7784" y="148817"/>
                  </a:lnTo>
                  <a:lnTo>
                    <a:pt x="17569" y="151772"/>
                  </a:lnTo>
                  <a:lnTo>
                    <a:pt x="45461" y="153669"/>
                  </a:lnTo>
                  <a:lnTo>
                    <a:pt x="72085" y="155925"/>
                  </a:lnTo>
                  <a:lnTo>
                    <a:pt x="87584" y="161016"/>
                  </a:lnTo>
                  <a:lnTo>
                    <a:pt x="97786" y="1668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736"/>
            <p:cNvSpPr/>
            <p:nvPr>
              <p:custDataLst>
                <p:tags r:id="rId47"/>
              </p:custDataLst>
            </p:nvPr>
          </p:nvSpPr>
          <p:spPr>
            <a:xfrm>
              <a:off x="3840911" y="4750886"/>
              <a:ext cx="132643" cy="92891"/>
            </a:xfrm>
            <a:custGeom>
              <a:avLst/>
              <a:gdLst/>
              <a:ahLst/>
              <a:cxnLst/>
              <a:rect l="0" t="0" r="0" b="0"/>
              <a:pathLst>
                <a:path w="132643" h="92891">
                  <a:moveTo>
                    <a:pt x="32589" y="24314"/>
                  </a:moveTo>
                  <a:lnTo>
                    <a:pt x="32589" y="24314"/>
                  </a:lnTo>
                  <a:lnTo>
                    <a:pt x="7268" y="55410"/>
                  </a:lnTo>
                  <a:lnTo>
                    <a:pt x="639" y="68473"/>
                  </a:lnTo>
                  <a:lnTo>
                    <a:pt x="0" y="74214"/>
                  </a:lnTo>
                  <a:lnTo>
                    <a:pt x="3053" y="84357"/>
                  </a:lnTo>
                  <a:lnTo>
                    <a:pt x="6549" y="86920"/>
                  </a:lnTo>
                  <a:lnTo>
                    <a:pt x="10995" y="87924"/>
                  </a:lnTo>
                  <a:lnTo>
                    <a:pt x="20875" y="87157"/>
                  </a:lnTo>
                  <a:lnTo>
                    <a:pt x="43023" y="78982"/>
                  </a:lnTo>
                  <a:lnTo>
                    <a:pt x="49692" y="73070"/>
                  </a:lnTo>
                  <a:lnTo>
                    <a:pt x="62971" y="57570"/>
                  </a:lnTo>
                  <a:lnTo>
                    <a:pt x="63427" y="57774"/>
                  </a:lnTo>
                  <a:lnTo>
                    <a:pt x="69770" y="76497"/>
                  </a:lnTo>
                  <a:lnTo>
                    <a:pt x="74044" y="81138"/>
                  </a:lnTo>
                  <a:lnTo>
                    <a:pt x="88285" y="89866"/>
                  </a:lnTo>
                  <a:lnTo>
                    <a:pt x="100519" y="92890"/>
                  </a:lnTo>
                  <a:lnTo>
                    <a:pt x="106995" y="91716"/>
                  </a:lnTo>
                  <a:lnTo>
                    <a:pt x="112931" y="88137"/>
                  </a:lnTo>
                  <a:lnTo>
                    <a:pt x="123500" y="78189"/>
                  </a:lnTo>
                  <a:lnTo>
                    <a:pt x="128968" y="70365"/>
                  </a:lnTo>
                  <a:lnTo>
                    <a:pt x="132642" y="51286"/>
                  </a:lnTo>
                  <a:lnTo>
                    <a:pt x="124450" y="20261"/>
                  </a:lnTo>
                  <a:lnTo>
                    <a:pt x="119748" y="6284"/>
                  </a:lnTo>
                  <a:lnTo>
                    <a:pt x="116800" y="2416"/>
                  </a:lnTo>
                  <a:lnTo>
                    <a:pt x="113424" y="543"/>
                  </a:lnTo>
                  <a:lnTo>
                    <a:pt x="109763" y="0"/>
                  </a:lnTo>
                  <a:lnTo>
                    <a:pt x="106616" y="1049"/>
                  </a:lnTo>
                  <a:lnTo>
                    <a:pt x="96089" y="116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737"/>
            <p:cNvSpPr/>
            <p:nvPr>
              <p:custDataLst>
                <p:tags r:id="rId48"/>
              </p:custDataLst>
            </p:nvPr>
          </p:nvSpPr>
          <p:spPr>
            <a:xfrm>
              <a:off x="4015305" y="4813300"/>
              <a:ext cx="44212" cy="48519"/>
            </a:xfrm>
            <a:custGeom>
              <a:avLst/>
              <a:gdLst/>
              <a:ahLst/>
              <a:cxnLst/>
              <a:rect l="0" t="0" r="0" b="0"/>
              <a:pathLst>
                <a:path w="44212" h="48519">
                  <a:moveTo>
                    <a:pt x="23295" y="6350"/>
                  </a:moveTo>
                  <a:lnTo>
                    <a:pt x="23295" y="6350"/>
                  </a:lnTo>
                  <a:lnTo>
                    <a:pt x="19924" y="6350"/>
                  </a:lnTo>
                  <a:lnTo>
                    <a:pt x="16388" y="8231"/>
                  </a:lnTo>
                  <a:lnTo>
                    <a:pt x="11758" y="12830"/>
                  </a:lnTo>
                  <a:lnTo>
                    <a:pt x="1051" y="29267"/>
                  </a:lnTo>
                  <a:lnTo>
                    <a:pt x="0" y="32211"/>
                  </a:lnTo>
                  <a:lnTo>
                    <a:pt x="709" y="35585"/>
                  </a:lnTo>
                  <a:lnTo>
                    <a:pt x="5260" y="43097"/>
                  </a:lnTo>
                  <a:lnTo>
                    <a:pt x="9155" y="45665"/>
                  </a:lnTo>
                  <a:lnTo>
                    <a:pt x="19127" y="48518"/>
                  </a:lnTo>
                  <a:lnTo>
                    <a:pt x="28733" y="47904"/>
                  </a:lnTo>
                  <a:lnTo>
                    <a:pt x="37001" y="45279"/>
                  </a:lnTo>
                  <a:lnTo>
                    <a:pt x="43028" y="41761"/>
                  </a:lnTo>
                  <a:lnTo>
                    <a:pt x="44211" y="39130"/>
                  </a:lnTo>
                  <a:lnTo>
                    <a:pt x="43645" y="32443"/>
                  </a:lnTo>
                  <a:lnTo>
                    <a:pt x="39359" y="20744"/>
                  </a:lnTo>
                  <a:lnTo>
                    <a:pt x="26879" y="8341"/>
                  </a:lnTo>
                  <a:lnTo>
                    <a:pt x="1059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738"/>
            <p:cNvSpPr/>
            <p:nvPr>
              <p:custDataLst>
                <p:tags r:id="rId49"/>
              </p:custDataLst>
            </p:nvPr>
          </p:nvSpPr>
          <p:spPr>
            <a:xfrm>
              <a:off x="4052903" y="4673600"/>
              <a:ext cx="42848" cy="69851"/>
            </a:xfrm>
            <a:custGeom>
              <a:avLst/>
              <a:gdLst/>
              <a:ahLst/>
              <a:cxnLst/>
              <a:rect l="0" t="0" r="0" b="0"/>
              <a:pathLst>
                <a:path w="42848" h="69851">
                  <a:moveTo>
                    <a:pt x="4747" y="0"/>
                  </a:moveTo>
                  <a:lnTo>
                    <a:pt x="4747" y="0"/>
                  </a:lnTo>
                  <a:lnTo>
                    <a:pt x="31879" y="705"/>
                  </a:lnTo>
                  <a:lnTo>
                    <a:pt x="37502" y="3371"/>
                  </a:lnTo>
                  <a:lnTo>
                    <a:pt x="39284" y="5775"/>
                  </a:lnTo>
                  <a:lnTo>
                    <a:pt x="41263" y="12209"/>
                  </a:lnTo>
                  <a:lnTo>
                    <a:pt x="40380" y="15195"/>
                  </a:lnTo>
                  <a:lnTo>
                    <a:pt x="25031" y="30659"/>
                  </a:lnTo>
                  <a:lnTo>
                    <a:pt x="0" y="49462"/>
                  </a:lnTo>
                  <a:lnTo>
                    <a:pt x="171" y="50613"/>
                  </a:lnTo>
                  <a:lnTo>
                    <a:pt x="3783" y="55605"/>
                  </a:lnTo>
                  <a:lnTo>
                    <a:pt x="7376" y="59521"/>
                  </a:lnTo>
                  <a:lnTo>
                    <a:pt x="13206" y="61732"/>
                  </a:lnTo>
                  <a:lnTo>
                    <a:pt x="24422" y="64857"/>
                  </a:lnTo>
                  <a:lnTo>
                    <a:pt x="4284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739"/>
            <p:cNvSpPr/>
            <p:nvPr>
              <p:custDataLst>
                <p:tags r:id="rId50"/>
              </p:custDataLst>
            </p:nvPr>
          </p:nvSpPr>
          <p:spPr>
            <a:xfrm>
              <a:off x="4197350" y="4749800"/>
              <a:ext cx="97015" cy="86017"/>
            </a:xfrm>
            <a:custGeom>
              <a:avLst/>
              <a:gdLst/>
              <a:ahLst/>
              <a:cxnLst/>
              <a:rect l="0" t="0" r="0" b="0"/>
              <a:pathLst>
                <a:path w="97015" h="8601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18298" y="33257"/>
                  </a:lnTo>
                  <a:lnTo>
                    <a:pt x="30038" y="59086"/>
                  </a:lnTo>
                  <a:lnTo>
                    <a:pt x="45824" y="77871"/>
                  </a:lnTo>
                  <a:lnTo>
                    <a:pt x="59642" y="83998"/>
                  </a:lnTo>
                  <a:lnTo>
                    <a:pt x="73780" y="86016"/>
                  </a:lnTo>
                  <a:lnTo>
                    <a:pt x="84767" y="84561"/>
                  </a:lnTo>
                  <a:lnTo>
                    <a:pt x="95515" y="79775"/>
                  </a:lnTo>
                  <a:lnTo>
                    <a:pt x="96838" y="77877"/>
                  </a:lnTo>
                  <a:lnTo>
                    <a:pt x="97014" y="75907"/>
                  </a:lnTo>
                  <a:lnTo>
                    <a:pt x="952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740"/>
            <p:cNvSpPr/>
            <p:nvPr>
              <p:custDataLst>
                <p:tags r:id="rId51"/>
              </p:custDataLst>
            </p:nvPr>
          </p:nvSpPr>
          <p:spPr>
            <a:xfrm>
              <a:off x="4191000" y="4756150"/>
              <a:ext cx="76201" cy="82551"/>
            </a:xfrm>
            <a:custGeom>
              <a:avLst/>
              <a:gdLst/>
              <a:ahLst/>
              <a:cxnLst/>
              <a:rect l="0" t="0" r="0" b="0"/>
              <a:pathLst>
                <a:path w="76201" h="82551">
                  <a:moveTo>
                    <a:pt x="0" y="82550"/>
                  </a:moveTo>
                  <a:lnTo>
                    <a:pt x="0" y="82550"/>
                  </a:lnTo>
                  <a:lnTo>
                    <a:pt x="0" y="79179"/>
                  </a:lnTo>
                  <a:lnTo>
                    <a:pt x="3371" y="70341"/>
                  </a:lnTo>
                  <a:lnTo>
                    <a:pt x="31706" y="40534"/>
                  </a:lnTo>
                  <a:lnTo>
                    <a:pt x="62083" y="1725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741"/>
            <p:cNvSpPr/>
            <p:nvPr>
              <p:custDataLst>
                <p:tags r:id="rId52"/>
              </p:custDataLst>
            </p:nvPr>
          </p:nvSpPr>
          <p:spPr>
            <a:xfrm>
              <a:off x="4362450" y="4807580"/>
              <a:ext cx="48446" cy="43821"/>
            </a:xfrm>
            <a:custGeom>
              <a:avLst/>
              <a:gdLst/>
              <a:ahLst/>
              <a:cxnLst/>
              <a:rect l="0" t="0" r="0" b="0"/>
              <a:pathLst>
                <a:path w="48446" h="43821">
                  <a:moveTo>
                    <a:pt x="0" y="31120"/>
                  </a:moveTo>
                  <a:lnTo>
                    <a:pt x="0" y="31120"/>
                  </a:lnTo>
                  <a:lnTo>
                    <a:pt x="14746" y="18255"/>
                  </a:lnTo>
                  <a:lnTo>
                    <a:pt x="38280" y="2561"/>
                  </a:lnTo>
                  <a:lnTo>
                    <a:pt x="48327" y="0"/>
                  </a:lnTo>
                  <a:lnTo>
                    <a:pt x="48445" y="1201"/>
                  </a:lnTo>
                  <a:lnTo>
                    <a:pt x="44894" y="21069"/>
                  </a:lnTo>
                  <a:lnTo>
                    <a:pt x="44450" y="43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742"/>
            <p:cNvSpPr/>
            <p:nvPr>
              <p:custDataLst>
                <p:tags r:id="rId53"/>
              </p:custDataLst>
            </p:nvPr>
          </p:nvSpPr>
          <p:spPr>
            <a:xfrm>
              <a:off x="4521200" y="47879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9886" y="2979"/>
                  </a:lnTo>
                  <a:lnTo>
                    <a:pt x="56782" y="58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743"/>
            <p:cNvSpPr/>
            <p:nvPr>
              <p:custDataLst>
                <p:tags r:id="rId54"/>
              </p:custDataLst>
            </p:nvPr>
          </p:nvSpPr>
          <p:spPr>
            <a:xfrm>
              <a:off x="4546600" y="476250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0" y="0"/>
                  </a:moveTo>
                  <a:lnTo>
                    <a:pt x="0" y="0"/>
                  </a:lnTo>
                  <a:lnTo>
                    <a:pt x="0" y="30221"/>
                  </a:lnTo>
                  <a:lnTo>
                    <a:pt x="63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SMARTInkShape-Group161"/>
          <p:cNvGrpSpPr/>
          <p:nvPr/>
        </p:nvGrpSpPr>
        <p:grpSpPr>
          <a:xfrm>
            <a:off x="4755799" y="4642733"/>
            <a:ext cx="571852" cy="215018"/>
            <a:chOff x="4755799" y="4642733"/>
            <a:chExt cx="571852" cy="215018"/>
          </a:xfrm>
        </p:grpSpPr>
        <p:sp>
          <p:nvSpPr>
            <p:cNvPr id="150" name="SMARTInkShape-744"/>
            <p:cNvSpPr/>
            <p:nvPr>
              <p:custDataLst>
                <p:tags r:id="rId37"/>
              </p:custDataLst>
            </p:nvPr>
          </p:nvSpPr>
          <p:spPr>
            <a:xfrm>
              <a:off x="5275105" y="4787900"/>
              <a:ext cx="52546" cy="69851"/>
            </a:xfrm>
            <a:custGeom>
              <a:avLst/>
              <a:gdLst/>
              <a:ahLst/>
              <a:cxnLst/>
              <a:rect l="0" t="0" r="0" b="0"/>
              <a:pathLst>
                <a:path w="52546" h="69851">
                  <a:moveTo>
                    <a:pt x="14445" y="0"/>
                  </a:moveTo>
                  <a:lnTo>
                    <a:pt x="14445" y="0"/>
                  </a:lnTo>
                  <a:lnTo>
                    <a:pt x="21187" y="0"/>
                  </a:lnTo>
                  <a:lnTo>
                    <a:pt x="26378" y="1881"/>
                  </a:lnTo>
                  <a:lnTo>
                    <a:pt x="31037" y="4364"/>
                  </a:lnTo>
                  <a:lnTo>
                    <a:pt x="35460" y="5467"/>
                  </a:lnTo>
                  <a:lnTo>
                    <a:pt x="36922" y="7172"/>
                  </a:lnTo>
                  <a:lnTo>
                    <a:pt x="38546" y="12830"/>
                  </a:lnTo>
                  <a:lnTo>
                    <a:pt x="37568" y="16315"/>
                  </a:lnTo>
                  <a:lnTo>
                    <a:pt x="28744" y="28666"/>
                  </a:lnTo>
                  <a:lnTo>
                    <a:pt x="5117" y="58012"/>
                  </a:lnTo>
                  <a:lnTo>
                    <a:pt x="186" y="64118"/>
                  </a:lnTo>
                  <a:lnTo>
                    <a:pt x="0" y="66029"/>
                  </a:lnTo>
                  <a:lnTo>
                    <a:pt x="1288" y="67302"/>
                  </a:lnTo>
                  <a:lnTo>
                    <a:pt x="3557" y="68152"/>
                  </a:lnTo>
                  <a:lnTo>
                    <a:pt x="9841" y="67214"/>
                  </a:lnTo>
                  <a:lnTo>
                    <a:pt x="23194" y="64600"/>
                  </a:lnTo>
                  <a:lnTo>
                    <a:pt x="33150" y="64695"/>
                  </a:lnTo>
                  <a:lnTo>
                    <a:pt x="52545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745"/>
            <p:cNvSpPr/>
            <p:nvPr>
              <p:custDataLst>
                <p:tags r:id="rId38"/>
              </p:custDataLst>
            </p:nvPr>
          </p:nvSpPr>
          <p:spPr>
            <a:xfrm>
              <a:off x="4755799" y="4727379"/>
              <a:ext cx="132386" cy="99175"/>
            </a:xfrm>
            <a:custGeom>
              <a:avLst/>
              <a:gdLst/>
              <a:ahLst/>
              <a:cxnLst/>
              <a:rect l="0" t="0" r="0" b="0"/>
              <a:pathLst>
                <a:path w="132386" h="99175">
                  <a:moveTo>
                    <a:pt x="32101" y="3371"/>
                  </a:moveTo>
                  <a:lnTo>
                    <a:pt x="32101" y="3371"/>
                  </a:lnTo>
                  <a:lnTo>
                    <a:pt x="32101" y="0"/>
                  </a:lnTo>
                  <a:lnTo>
                    <a:pt x="21430" y="23780"/>
                  </a:lnTo>
                  <a:lnTo>
                    <a:pt x="7303" y="54574"/>
                  </a:lnTo>
                  <a:lnTo>
                    <a:pt x="618" y="73400"/>
                  </a:lnTo>
                  <a:lnTo>
                    <a:pt x="0" y="86471"/>
                  </a:lnTo>
                  <a:lnTo>
                    <a:pt x="2076" y="95103"/>
                  </a:lnTo>
                  <a:lnTo>
                    <a:pt x="3618" y="98392"/>
                  </a:lnTo>
                  <a:lnTo>
                    <a:pt x="6762" y="99174"/>
                  </a:lnTo>
                  <a:lnTo>
                    <a:pt x="32945" y="90088"/>
                  </a:lnTo>
                  <a:lnTo>
                    <a:pt x="41413" y="82128"/>
                  </a:lnTo>
                  <a:lnTo>
                    <a:pt x="48265" y="69510"/>
                  </a:lnTo>
                  <a:lnTo>
                    <a:pt x="50581" y="62296"/>
                  </a:lnTo>
                  <a:lnTo>
                    <a:pt x="50771" y="62410"/>
                  </a:lnTo>
                  <a:lnTo>
                    <a:pt x="51101" y="72886"/>
                  </a:lnTo>
                  <a:lnTo>
                    <a:pt x="52529" y="75820"/>
                  </a:lnTo>
                  <a:lnTo>
                    <a:pt x="57878" y="80961"/>
                  </a:lnTo>
                  <a:lnTo>
                    <a:pt x="78761" y="92175"/>
                  </a:lnTo>
                  <a:lnTo>
                    <a:pt x="96255" y="96711"/>
                  </a:lnTo>
                  <a:lnTo>
                    <a:pt x="107181" y="97066"/>
                  </a:lnTo>
                  <a:lnTo>
                    <a:pt x="114388" y="94872"/>
                  </a:lnTo>
                  <a:lnTo>
                    <a:pt x="122413" y="89671"/>
                  </a:lnTo>
                  <a:lnTo>
                    <a:pt x="129259" y="76919"/>
                  </a:lnTo>
                  <a:lnTo>
                    <a:pt x="132385" y="52993"/>
                  </a:lnTo>
                  <a:lnTo>
                    <a:pt x="129940" y="26932"/>
                  </a:lnTo>
                  <a:lnTo>
                    <a:pt x="124739" y="13607"/>
                  </a:lnTo>
                  <a:lnTo>
                    <a:pt x="121377" y="8078"/>
                  </a:lnTo>
                  <a:lnTo>
                    <a:pt x="118429" y="5098"/>
                  </a:lnTo>
                  <a:lnTo>
                    <a:pt x="115758" y="3817"/>
                  </a:lnTo>
                  <a:lnTo>
                    <a:pt x="108301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746"/>
            <p:cNvSpPr/>
            <p:nvPr>
              <p:custDataLst>
                <p:tags r:id="rId39"/>
              </p:custDataLst>
            </p:nvPr>
          </p:nvSpPr>
          <p:spPr>
            <a:xfrm>
              <a:off x="4935977" y="4800600"/>
              <a:ext cx="44097" cy="48933"/>
            </a:xfrm>
            <a:custGeom>
              <a:avLst/>
              <a:gdLst/>
              <a:ahLst/>
              <a:cxnLst/>
              <a:rect l="0" t="0" r="0" b="0"/>
              <a:pathLst>
                <a:path w="44097" h="48933">
                  <a:moveTo>
                    <a:pt x="17023" y="0"/>
                  </a:moveTo>
                  <a:lnTo>
                    <a:pt x="17023" y="0"/>
                  </a:lnTo>
                  <a:lnTo>
                    <a:pt x="8234" y="13815"/>
                  </a:lnTo>
                  <a:lnTo>
                    <a:pt x="4813" y="17676"/>
                  </a:lnTo>
                  <a:lnTo>
                    <a:pt x="1013" y="27611"/>
                  </a:lnTo>
                  <a:lnTo>
                    <a:pt x="0" y="33224"/>
                  </a:lnTo>
                  <a:lnTo>
                    <a:pt x="735" y="37672"/>
                  </a:lnTo>
                  <a:lnTo>
                    <a:pt x="2637" y="41342"/>
                  </a:lnTo>
                  <a:lnTo>
                    <a:pt x="5316" y="44495"/>
                  </a:lnTo>
                  <a:lnTo>
                    <a:pt x="12055" y="47998"/>
                  </a:lnTo>
                  <a:lnTo>
                    <a:pt x="15828" y="48932"/>
                  </a:lnTo>
                  <a:lnTo>
                    <a:pt x="31250" y="46875"/>
                  </a:lnTo>
                  <a:lnTo>
                    <a:pt x="42483" y="41797"/>
                  </a:lnTo>
                  <a:lnTo>
                    <a:pt x="43874" y="39154"/>
                  </a:lnTo>
                  <a:lnTo>
                    <a:pt x="44096" y="35980"/>
                  </a:lnTo>
                  <a:lnTo>
                    <a:pt x="43538" y="32453"/>
                  </a:lnTo>
                  <a:lnTo>
                    <a:pt x="37274" y="24772"/>
                  </a:lnTo>
                  <a:lnTo>
                    <a:pt x="25610" y="12514"/>
                  </a:lnTo>
                  <a:lnTo>
                    <a:pt x="22747" y="8343"/>
                  </a:lnTo>
                  <a:lnTo>
                    <a:pt x="19429" y="5562"/>
                  </a:lnTo>
                  <a:lnTo>
                    <a:pt x="432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747"/>
            <p:cNvSpPr/>
            <p:nvPr>
              <p:custDataLst>
                <p:tags r:id="rId40"/>
              </p:custDataLst>
            </p:nvPr>
          </p:nvSpPr>
          <p:spPr>
            <a:xfrm>
              <a:off x="4949452" y="4642733"/>
              <a:ext cx="54349" cy="81668"/>
            </a:xfrm>
            <a:custGeom>
              <a:avLst/>
              <a:gdLst/>
              <a:ahLst/>
              <a:cxnLst/>
              <a:rect l="0" t="0" r="0" b="0"/>
              <a:pathLst>
                <a:path w="54349" h="81668">
                  <a:moveTo>
                    <a:pt x="16248" y="5467"/>
                  </a:moveTo>
                  <a:lnTo>
                    <a:pt x="16248" y="5467"/>
                  </a:lnTo>
                  <a:lnTo>
                    <a:pt x="19619" y="2096"/>
                  </a:lnTo>
                  <a:lnTo>
                    <a:pt x="31829" y="0"/>
                  </a:lnTo>
                  <a:lnTo>
                    <a:pt x="39166" y="1391"/>
                  </a:lnTo>
                  <a:lnTo>
                    <a:pt x="47262" y="4259"/>
                  </a:lnTo>
                  <a:lnTo>
                    <a:pt x="49624" y="4662"/>
                  </a:lnTo>
                  <a:lnTo>
                    <a:pt x="51199" y="5636"/>
                  </a:lnTo>
                  <a:lnTo>
                    <a:pt x="52249" y="6991"/>
                  </a:lnTo>
                  <a:lnTo>
                    <a:pt x="52948" y="8599"/>
                  </a:lnTo>
                  <a:lnTo>
                    <a:pt x="52709" y="10378"/>
                  </a:lnTo>
                  <a:lnTo>
                    <a:pt x="50563" y="14235"/>
                  </a:lnTo>
                  <a:lnTo>
                    <a:pt x="21709" y="35499"/>
                  </a:lnTo>
                  <a:lnTo>
                    <a:pt x="3503" y="51407"/>
                  </a:lnTo>
                  <a:lnTo>
                    <a:pt x="0" y="57164"/>
                  </a:lnTo>
                  <a:lnTo>
                    <a:pt x="477" y="59687"/>
                  </a:lnTo>
                  <a:lnTo>
                    <a:pt x="4770" y="64372"/>
                  </a:lnTo>
                  <a:lnTo>
                    <a:pt x="18491" y="70976"/>
                  </a:lnTo>
                  <a:lnTo>
                    <a:pt x="49985" y="79427"/>
                  </a:lnTo>
                  <a:lnTo>
                    <a:pt x="54348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748"/>
            <p:cNvSpPr/>
            <p:nvPr>
              <p:custDataLst>
                <p:tags r:id="rId41"/>
              </p:custDataLst>
            </p:nvPr>
          </p:nvSpPr>
          <p:spPr>
            <a:xfrm>
              <a:off x="5111750" y="4727091"/>
              <a:ext cx="95251" cy="102596"/>
            </a:xfrm>
            <a:custGeom>
              <a:avLst/>
              <a:gdLst/>
              <a:ahLst/>
              <a:cxnLst/>
              <a:rect l="0" t="0" r="0" b="0"/>
              <a:pathLst>
                <a:path w="95251" h="102596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1881" y="10253"/>
                  </a:lnTo>
                  <a:lnTo>
                    <a:pt x="8789" y="32894"/>
                  </a:lnTo>
                  <a:lnTo>
                    <a:pt x="16606" y="50519"/>
                  </a:lnTo>
                  <a:lnTo>
                    <a:pt x="32907" y="71636"/>
                  </a:lnTo>
                  <a:lnTo>
                    <a:pt x="63653" y="96267"/>
                  </a:lnTo>
                  <a:lnTo>
                    <a:pt x="79225" y="102595"/>
                  </a:lnTo>
                  <a:lnTo>
                    <a:pt x="86481" y="102193"/>
                  </a:lnTo>
                  <a:lnTo>
                    <a:pt x="89404" y="101099"/>
                  </a:lnTo>
                  <a:lnTo>
                    <a:pt x="91353" y="99663"/>
                  </a:lnTo>
                  <a:lnTo>
                    <a:pt x="95250" y="92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749"/>
            <p:cNvSpPr/>
            <p:nvPr>
              <p:custDataLst>
                <p:tags r:id="rId42"/>
              </p:custDataLst>
            </p:nvPr>
          </p:nvSpPr>
          <p:spPr>
            <a:xfrm>
              <a:off x="5092700" y="4737100"/>
              <a:ext cx="101601" cy="88901"/>
            </a:xfrm>
            <a:custGeom>
              <a:avLst/>
              <a:gdLst/>
              <a:ahLst/>
              <a:cxnLst/>
              <a:rect l="0" t="0" r="0" b="0"/>
              <a:pathLst>
                <a:path w="10160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6741" y="76691"/>
                  </a:lnTo>
                  <a:lnTo>
                    <a:pt x="31161" y="58393"/>
                  </a:lnTo>
                  <a:lnTo>
                    <a:pt x="58465" y="38468"/>
                  </a:lnTo>
                  <a:lnTo>
                    <a:pt x="86494" y="1418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SMARTInkShape-Group162"/>
          <p:cNvGrpSpPr/>
          <p:nvPr/>
        </p:nvGrpSpPr>
        <p:grpSpPr>
          <a:xfrm>
            <a:off x="2901950" y="5092700"/>
            <a:ext cx="209551" cy="228601"/>
            <a:chOff x="2901950" y="5092700"/>
            <a:chExt cx="209551" cy="228601"/>
          </a:xfrm>
        </p:grpSpPr>
        <p:sp>
          <p:nvSpPr>
            <p:cNvPr id="157" name="SMARTInkShape-750"/>
            <p:cNvSpPr/>
            <p:nvPr>
              <p:custDataLst>
                <p:tags r:id="rId32"/>
              </p:custDataLst>
            </p:nvPr>
          </p:nvSpPr>
          <p:spPr>
            <a:xfrm>
              <a:off x="2908300" y="5156200"/>
              <a:ext cx="101601" cy="114054"/>
            </a:xfrm>
            <a:custGeom>
              <a:avLst/>
              <a:gdLst/>
              <a:ahLst/>
              <a:cxnLst/>
              <a:rect l="0" t="0" r="0" b="0"/>
              <a:pathLst>
                <a:path w="101601" h="114054">
                  <a:moveTo>
                    <a:pt x="0" y="0"/>
                  </a:moveTo>
                  <a:lnTo>
                    <a:pt x="0" y="0"/>
                  </a:lnTo>
                  <a:lnTo>
                    <a:pt x="5026" y="29511"/>
                  </a:lnTo>
                  <a:lnTo>
                    <a:pt x="7839" y="58368"/>
                  </a:lnTo>
                  <a:lnTo>
                    <a:pt x="9460" y="68545"/>
                  </a:lnTo>
                  <a:lnTo>
                    <a:pt x="18786" y="83616"/>
                  </a:lnTo>
                  <a:lnTo>
                    <a:pt x="44398" y="104789"/>
                  </a:lnTo>
                  <a:lnTo>
                    <a:pt x="57127" y="110073"/>
                  </a:lnTo>
                  <a:lnTo>
                    <a:pt x="86459" y="113929"/>
                  </a:lnTo>
                  <a:lnTo>
                    <a:pt x="89390" y="114053"/>
                  </a:lnTo>
                  <a:lnTo>
                    <a:pt x="92049" y="112724"/>
                  </a:lnTo>
                  <a:lnTo>
                    <a:pt x="96885" y="107485"/>
                  </a:lnTo>
                  <a:lnTo>
                    <a:pt x="99504" y="98571"/>
                  </a:lnTo>
                  <a:lnTo>
                    <a:pt x="1016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751"/>
            <p:cNvSpPr/>
            <p:nvPr>
              <p:custDataLst>
                <p:tags r:id="rId33"/>
              </p:custDataLst>
            </p:nvPr>
          </p:nvSpPr>
          <p:spPr>
            <a:xfrm>
              <a:off x="2901950" y="5194300"/>
              <a:ext cx="82551" cy="69851"/>
            </a:xfrm>
            <a:custGeom>
              <a:avLst/>
              <a:gdLst/>
              <a:ahLst/>
              <a:cxnLst/>
              <a:rect l="0" t="0" r="0" b="0"/>
              <a:pathLst>
                <a:path w="82551" h="69851">
                  <a:moveTo>
                    <a:pt x="0" y="69850"/>
                  </a:moveTo>
                  <a:lnTo>
                    <a:pt x="0" y="69850"/>
                  </a:lnTo>
                  <a:lnTo>
                    <a:pt x="3371" y="66479"/>
                  </a:lnTo>
                  <a:lnTo>
                    <a:pt x="32603" y="48181"/>
                  </a:lnTo>
                  <a:lnTo>
                    <a:pt x="61731" y="1744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752"/>
            <p:cNvSpPr/>
            <p:nvPr>
              <p:custDataLst>
                <p:tags r:id="rId34"/>
              </p:custDataLst>
            </p:nvPr>
          </p:nvSpPr>
          <p:spPr>
            <a:xfrm>
              <a:off x="3067050" y="5258139"/>
              <a:ext cx="44451" cy="63162"/>
            </a:xfrm>
            <a:custGeom>
              <a:avLst/>
              <a:gdLst/>
              <a:ahLst/>
              <a:cxnLst/>
              <a:rect l="0" t="0" r="0" b="0"/>
              <a:pathLst>
                <a:path w="44451" h="63162">
                  <a:moveTo>
                    <a:pt x="0" y="12361"/>
                  </a:moveTo>
                  <a:lnTo>
                    <a:pt x="0" y="12361"/>
                  </a:lnTo>
                  <a:lnTo>
                    <a:pt x="5775" y="7292"/>
                  </a:lnTo>
                  <a:lnTo>
                    <a:pt x="15195" y="2235"/>
                  </a:lnTo>
                  <a:lnTo>
                    <a:pt x="25057" y="169"/>
                  </a:lnTo>
                  <a:lnTo>
                    <a:pt x="27288" y="0"/>
                  </a:lnTo>
                  <a:lnTo>
                    <a:pt x="28775" y="2003"/>
                  </a:lnTo>
                  <a:lnTo>
                    <a:pt x="30428" y="9874"/>
                  </a:lnTo>
                  <a:lnTo>
                    <a:pt x="27399" y="20428"/>
                  </a:lnTo>
                  <a:lnTo>
                    <a:pt x="20644" y="31468"/>
                  </a:lnTo>
                  <a:lnTo>
                    <a:pt x="4705" y="48173"/>
                  </a:lnTo>
                  <a:lnTo>
                    <a:pt x="1394" y="56133"/>
                  </a:lnTo>
                  <a:lnTo>
                    <a:pt x="930" y="58475"/>
                  </a:lnTo>
                  <a:lnTo>
                    <a:pt x="2031" y="59332"/>
                  </a:lnTo>
                  <a:lnTo>
                    <a:pt x="21717" y="57831"/>
                  </a:lnTo>
                  <a:lnTo>
                    <a:pt x="44450" y="631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753"/>
            <p:cNvSpPr/>
            <p:nvPr>
              <p:custDataLst>
                <p:tags r:id="rId35"/>
              </p:custDataLst>
            </p:nvPr>
          </p:nvSpPr>
          <p:spPr>
            <a:xfrm>
              <a:off x="2940050" y="5092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754"/>
            <p:cNvSpPr/>
            <p:nvPr>
              <p:custDataLst>
                <p:tags r:id="rId36"/>
              </p:custDataLst>
            </p:nvPr>
          </p:nvSpPr>
          <p:spPr>
            <a:xfrm>
              <a:off x="2965450" y="51054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SMARTInkShape-Group163"/>
          <p:cNvGrpSpPr/>
          <p:nvPr/>
        </p:nvGrpSpPr>
        <p:grpSpPr>
          <a:xfrm>
            <a:off x="3263900" y="5175250"/>
            <a:ext cx="50801" cy="38101"/>
            <a:chOff x="3263900" y="5175250"/>
            <a:chExt cx="50801" cy="38101"/>
          </a:xfrm>
        </p:grpSpPr>
        <p:sp>
          <p:nvSpPr>
            <p:cNvPr id="163" name="SMARTInkShape-755"/>
            <p:cNvSpPr/>
            <p:nvPr>
              <p:custDataLst>
                <p:tags r:id="rId30"/>
              </p:custDataLst>
            </p:nvPr>
          </p:nvSpPr>
          <p:spPr>
            <a:xfrm>
              <a:off x="3270250" y="51752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22076" y="705"/>
                  </a:lnTo>
                  <a:lnTo>
                    <a:pt x="33431" y="5069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756"/>
            <p:cNvSpPr/>
            <p:nvPr>
              <p:custDataLst>
                <p:tags r:id="rId31"/>
              </p:custDataLst>
            </p:nvPr>
          </p:nvSpPr>
          <p:spPr>
            <a:xfrm>
              <a:off x="3263900" y="52070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11933" y="5026"/>
                  </a:lnTo>
                  <a:lnTo>
                    <a:pt x="14306" y="5467"/>
                  </a:lnTo>
                  <a:lnTo>
                    <a:pt x="31910" y="2517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SMARTInkShape-Group164"/>
          <p:cNvGrpSpPr/>
          <p:nvPr/>
        </p:nvGrpSpPr>
        <p:grpSpPr>
          <a:xfrm>
            <a:off x="3528882" y="5087819"/>
            <a:ext cx="719269" cy="220782"/>
            <a:chOff x="3528882" y="5087819"/>
            <a:chExt cx="719269" cy="220782"/>
          </a:xfrm>
        </p:grpSpPr>
        <p:sp>
          <p:nvSpPr>
            <p:cNvPr id="166" name="SMARTInkShape-757"/>
            <p:cNvSpPr/>
            <p:nvPr>
              <p:custDataLst>
                <p:tags r:id="rId23"/>
              </p:custDataLst>
            </p:nvPr>
          </p:nvSpPr>
          <p:spPr>
            <a:xfrm>
              <a:off x="3528882" y="5181600"/>
              <a:ext cx="134588" cy="85316"/>
            </a:xfrm>
            <a:custGeom>
              <a:avLst/>
              <a:gdLst/>
              <a:ahLst/>
              <a:cxnLst/>
              <a:rect l="0" t="0" r="0" b="0"/>
              <a:pathLst>
                <a:path w="134588" h="85316">
                  <a:moveTo>
                    <a:pt x="27118" y="6350"/>
                  </a:moveTo>
                  <a:lnTo>
                    <a:pt x="27118" y="6350"/>
                  </a:lnTo>
                  <a:lnTo>
                    <a:pt x="16447" y="20783"/>
                  </a:lnTo>
                  <a:lnTo>
                    <a:pt x="4201" y="44964"/>
                  </a:lnTo>
                  <a:lnTo>
                    <a:pt x="0" y="60200"/>
                  </a:lnTo>
                  <a:lnTo>
                    <a:pt x="484" y="71676"/>
                  </a:lnTo>
                  <a:lnTo>
                    <a:pt x="2306" y="76006"/>
                  </a:lnTo>
                  <a:lnTo>
                    <a:pt x="8094" y="82699"/>
                  </a:lnTo>
                  <a:lnTo>
                    <a:pt x="11613" y="84061"/>
                  </a:lnTo>
                  <a:lnTo>
                    <a:pt x="19286" y="83691"/>
                  </a:lnTo>
                  <a:lnTo>
                    <a:pt x="27400" y="79294"/>
                  </a:lnTo>
                  <a:lnTo>
                    <a:pt x="35004" y="72636"/>
                  </a:lnTo>
                  <a:lnTo>
                    <a:pt x="54529" y="49967"/>
                  </a:lnTo>
                  <a:lnTo>
                    <a:pt x="59997" y="46902"/>
                  </a:lnTo>
                  <a:lnTo>
                    <a:pt x="62443" y="47496"/>
                  </a:lnTo>
                  <a:lnTo>
                    <a:pt x="67042" y="51919"/>
                  </a:lnTo>
                  <a:lnTo>
                    <a:pt x="76449" y="65550"/>
                  </a:lnTo>
                  <a:lnTo>
                    <a:pt x="99328" y="80242"/>
                  </a:lnTo>
                  <a:lnTo>
                    <a:pt x="107660" y="84582"/>
                  </a:lnTo>
                  <a:lnTo>
                    <a:pt x="111857" y="85315"/>
                  </a:lnTo>
                  <a:lnTo>
                    <a:pt x="120283" y="84249"/>
                  </a:lnTo>
                  <a:lnTo>
                    <a:pt x="126851" y="79542"/>
                  </a:lnTo>
                  <a:lnTo>
                    <a:pt x="129590" y="76312"/>
                  </a:lnTo>
                  <a:lnTo>
                    <a:pt x="132633" y="68959"/>
                  </a:lnTo>
                  <a:lnTo>
                    <a:pt x="134587" y="49370"/>
                  </a:lnTo>
                  <a:lnTo>
                    <a:pt x="131554" y="31326"/>
                  </a:lnTo>
                  <a:lnTo>
                    <a:pt x="122817" y="12574"/>
                  </a:lnTo>
                  <a:lnTo>
                    <a:pt x="117158" y="5589"/>
                  </a:lnTo>
                  <a:lnTo>
                    <a:pt x="1096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758"/>
            <p:cNvSpPr/>
            <p:nvPr>
              <p:custDataLst>
                <p:tags r:id="rId24"/>
              </p:custDataLst>
            </p:nvPr>
          </p:nvSpPr>
          <p:spPr>
            <a:xfrm>
              <a:off x="3710168" y="5257800"/>
              <a:ext cx="45237" cy="50091"/>
            </a:xfrm>
            <a:custGeom>
              <a:avLst/>
              <a:gdLst/>
              <a:ahLst/>
              <a:cxnLst/>
              <a:rect l="0" t="0" r="0" b="0"/>
              <a:pathLst>
                <a:path w="45237" h="50091">
                  <a:moveTo>
                    <a:pt x="36332" y="19050"/>
                  </a:moveTo>
                  <a:lnTo>
                    <a:pt x="36332" y="19050"/>
                  </a:lnTo>
                  <a:lnTo>
                    <a:pt x="27494" y="10212"/>
                  </a:lnTo>
                  <a:lnTo>
                    <a:pt x="24090" y="10335"/>
                  </a:lnTo>
                  <a:lnTo>
                    <a:pt x="14664" y="14236"/>
                  </a:lnTo>
                  <a:lnTo>
                    <a:pt x="7181" y="20674"/>
                  </a:lnTo>
                  <a:lnTo>
                    <a:pt x="2209" y="28239"/>
                  </a:lnTo>
                  <a:lnTo>
                    <a:pt x="0" y="36304"/>
                  </a:lnTo>
                  <a:lnTo>
                    <a:pt x="899" y="42711"/>
                  </a:lnTo>
                  <a:lnTo>
                    <a:pt x="2127" y="45407"/>
                  </a:lnTo>
                  <a:lnTo>
                    <a:pt x="5062" y="47205"/>
                  </a:lnTo>
                  <a:lnTo>
                    <a:pt x="23100" y="50090"/>
                  </a:lnTo>
                  <a:lnTo>
                    <a:pt x="31156" y="49779"/>
                  </a:lnTo>
                  <a:lnTo>
                    <a:pt x="37089" y="47289"/>
                  </a:lnTo>
                  <a:lnTo>
                    <a:pt x="42078" y="41949"/>
                  </a:lnTo>
                  <a:lnTo>
                    <a:pt x="44396" y="38549"/>
                  </a:lnTo>
                  <a:lnTo>
                    <a:pt x="45236" y="34872"/>
                  </a:lnTo>
                  <a:lnTo>
                    <a:pt x="44287" y="27023"/>
                  </a:lnTo>
                  <a:lnTo>
                    <a:pt x="36416" y="11299"/>
                  </a:lnTo>
                  <a:lnTo>
                    <a:pt x="32860" y="7533"/>
                  </a:lnTo>
                  <a:lnTo>
                    <a:pt x="1728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759"/>
            <p:cNvSpPr/>
            <p:nvPr>
              <p:custDataLst>
                <p:tags r:id="rId25"/>
              </p:custDataLst>
            </p:nvPr>
          </p:nvSpPr>
          <p:spPr>
            <a:xfrm>
              <a:off x="3735717" y="5087819"/>
              <a:ext cx="46234" cy="81082"/>
            </a:xfrm>
            <a:custGeom>
              <a:avLst/>
              <a:gdLst/>
              <a:ahLst/>
              <a:cxnLst/>
              <a:rect l="0" t="0" r="0" b="0"/>
              <a:pathLst>
                <a:path w="46234" h="81082">
                  <a:moveTo>
                    <a:pt x="4433" y="11231"/>
                  </a:moveTo>
                  <a:lnTo>
                    <a:pt x="4433" y="11231"/>
                  </a:lnTo>
                  <a:lnTo>
                    <a:pt x="13271" y="2392"/>
                  </a:lnTo>
                  <a:lnTo>
                    <a:pt x="21061" y="247"/>
                  </a:lnTo>
                  <a:lnTo>
                    <a:pt x="30873" y="0"/>
                  </a:lnTo>
                  <a:lnTo>
                    <a:pt x="39938" y="2241"/>
                  </a:lnTo>
                  <a:lnTo>
                    <a:pt x="42919" y="3827"/>
                  </a:lnTo>
                  <a:lnTo>
                    <a:pt x="44907" y="5589"/>
                  </a:lnTo>
                  <a:lnTo>
                    <a:pt x="46233" y="7469"/>
                  </a:lnTo>
                  <a:lnTo>
                    <a:pt x="45823" y="15204"/>
                  </a:lnTo>
                  <a:lnTo>
                    <a:pt x="44727" y="20230"/>
                  </a:lnTo>
                  <a:lnTo>
                    <a:pt x="37864" y="29577"/>
                  </a:lnTo>
                  <a:lnTo>
                    <a:pt x="7786" y="55619"/>
                  </a:lnTo>
                  <a:lnTo>
                    <a:pt x="0" y="65860"/>
                  </a:lnTo>
                  <a:lnTo>
                    <a:pt x="66" y="67406"/>
                  </a:lnTo>
                  <a:lnTo>
                    <a:pt x="2022" y="71005"/>
                  </a:lnTo>
                  <a:lnTo>
                    <a:pt x="4237" y="72247"/>
                  </a:lnTo>
                  <a:lnTo>
                    <a:pt x="18527" y="74404"/>
                  </a:lnTo>
                  <a:lnTo>
                    <a:pt x="31938" y="75372"/>
                  </a:lnTo>
                  <a:lnTo>
                    <a:pt x="42533" y="810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760"/>
            <p:cNvSpPr/>
            <p:nvPr>
              <p:custDataLst>
                <p:tags r:id="rId26"/>
              </p:custDataLst>
            </p:nvPr>
          </p:nvSpPr>
          <p:spPr>
            <a:xfrm>
              <a:off x="3870129" y="5181600"/>
              <a:ext cx="98622" cy="98866"/>
            </a:xfrm>
            <a:custGeom>
              <a:avLst/>
              <a:gdLst/>
              <a:ahLst/>
              <a:cxnLst/>
              <a:rect l="0" t="0" r="0" b="0"/>
              <a:pathLst>
                <a:path w="98622" h="98866">
                  <a:moveTo>
                    <a:pt x="3371" y="0"/>
                  </a:moveTo>
                  <a:lnTo>
                    <a:pt x="3371" y="0"/>
                  </a:lnTo>
                  <a:lnTo>
                    <a:pt x="0" y="24418"/>
                  </a:lnTo>
                  <a:lnTo>
                    <a:pt x="1275" y="50901"/>
                  </a:lnTo>
                  <a:lnTo>
                    <a:pt x="8084" y="67073"/>
                  </a:lnTo>
                  <a:lnTo>
                    <a:pt x="23817" y="86196"/>
                  </a:lnTo>
                  <a:lnTo>
                    <a:pt x="29702" y="91330"/>
                  </a:lnTo>
                  <a:lnTo>
                    <a:pt x="43766" y="97035"/>
                  </a:lnTo>
                  <a:lnTo>
                    <a:pt x="59425" y="98865"/>
                  </a:lnTo>
                  <a:lnTo>
                    <a:pt x="88710" y="94292"/>
                  </a:lnTo>
                  <a:lnTo>
                    <a:pt x="94130" y="92494"/>
                  </a:lnTo>
                  <a:lnTo>
                    <a:pt x="97038" y="89885"/>
                  </a:lnTo>
                  <a:lnTo>
                    <a:pt x="98271" y="86735"/>
                  </a:lnTo>
                  <a:lnTo>
                    <a:pt x="98621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761"/>
            <p:cNvSpPr/>
            <p:nvPr>
              <p:custDataLst>
                <p:tags r:id="rId27"/>
              </p:custDataLst>
            </p:nvPr>
          </p:nvSpPr>
          <p:spPr>
            <a:xfrm>
              <a:off x="3854450" y="5175250"/>
              <a:ext cx="107951" cy="101601"/>
            </a:xfrm>
            <a:custGeom>
              <a:avLst/>
              <a:gdLst/>
              <a:ahLst/>
              <a:cxnLst/>
              <a:rect l="0" t="0" r="0" b="0"/>
              <a:pathLst>
                <a:path w="107951" h="101601">
                  <a:moveTo>
                    <a:pt x="0" y="101600"/>
                  </a:moveTo>
                  <a:lnTo>
                    <a:pt x="0" y="101600"/>
                  </a:lnTo>
                  <a:lnTo>
                    <a:pt x="0" y="98229"/>
                  </a:lnTo>
                  <a:lnTo>
                    <a:pt x="3763" y="94692"/>
                  </a:lnTo>
                  <a:lnTo>
                    <a:pt x="34520" y="66804"/>
                  </a:lnTo>
                  <a:lnTo>
                    <a:pt x="66164" y="38753"/>
                  </a:lnTo>
                  <a:lnTo>
                    <a:pt x="97351" y="1019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762"/>
            <p:cNvSpPr/>
            <p:nvPr>
              <p:custDataLst>
                <p:tags r:id="rId28"/>
              </p:custDataLst>
            </p:nvPr>
          </p:nvSpPr>
          <p:spPr>
            <a:xfrm>
              <a:off x="4000500" y="5254609"/>
              <a:ext cx="48030" cy="53992"/>
            </a:xfrm>
            <a:custGeom>
              <a:avLst/>
              <a:gdLst/>
              <a:ahLst/>
              <a:cxnLst/>
              <a:rect l="0" t="0" r="0" b="0"/>
              <a:pathLst>
                <a:path w="48030" h="53992">
                  <a:moveTo>
                    <a:pt x="0" y="34941"/>
                  </a:moveTo>
                  <a:lnTo>
                    <a:pt x="0" y="34941"/>
                  </a:lnTo>
                  <a:lnTo>
                    <a:pt x="27132" y="8514"/>
                  </a:lnTo>
                  <a:lnTo>
                    <a:pt x="41408" y="0"/>
                  </a:lnTo>
                  <a:lnTo>
                    <a:pt x="42422" y="358"/>
                  </a:lnTo>
                  <a:lnTo>
                    <a:pt x="43098" y="1302"/>
                  </a:lnTo>
                  <a:lnTo>
                    <a:pt x="44889" y="12252"/>
                  </a:lnTo>
                  <a:lnTo>
                    <a:pt x="47703" y="17331"/>
                  </a:lnTo>
                  <a:lnTo>
                    <a:pt x="48029" y="20378"/>
                  </a:lnTo>
                  <a:lnTo>
                    <a:pt x="44450" y="53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763"/>
            <p:cNvSpPr/>
            <p:nvPr>
              <p:custDataLst>
                <p:tags r:id="rId29"/>
              </p:custDataLst>
            </p:nvPr>
          </p:nvSpPr>
          <p:spPr>
            <a:xfrm>
              <a:off x="4159250" y="52070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60440" y="10125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" name="SMARTInkShape-Group165"/>
          <p:cNvGrpSpPr/>
          <p:nvPr/>
        </p:nvGrpSpPr>
        <p:grpSpPr>
          <a:xfrm>
            <a:off x="4479781" y="5075677"/>
            <a:ext cx="733570" cy="207524"/>
            <a:chOff x="4479781" y="5075677"/>
            <a:chExt cx="733570" cy="207524"/>
          </a:xfrm>
        </p:grpSpPr>
        <p:sp>
          <p:nvSpPr>
            <p:cNvPr id="174" name="SMARTInkShape-764"/>
            <p:cNvSpPr/>
            <p:nvPr>
              <p:custDataLst>
                <p:tags r:id="rId16"/>
              </p:custDataLst>
            </p:nvPr>
          </p:nvSpPr>
          <p:spPr>
            <a:xfrm>
              <a:off x="4479781" y="5088793"/>
              <a:ext cx="110974" cy="162658"/>
            </a:xfrm>
            <a:custGeom>
              <a:avLst/>
              <a:gdLst/>
              <a:ahLst/>
              <a:cxnLst/>
              <a:rect l="0" t="0" r="0" b="0"/>
              <a:pathLst>
                <a:path w="110974" h="162658">
                  <a:moveTo>
                    <a:pt x="22369" y="35657"/>
                  </a:moveTo>
                  <a:lnTo>
                    <a:pt x="22369" y="35657"/>
                  </a:lnTo>
                  <a:lnTo>
                    <a:pt x="25740" y="28915"/>
                  </a:lnTo>
                  <a:lnTo>
                    <a:pt x="37949" y="17980"/>
                  </a:lnTo>
                  <a:lnTo>
                    <a:pt x="61714" y="5803"/>
                  </a:lnTo>
                  <a:lnTo>
                    <a:pt x="87727" y="0"/>
                  </a:lnTo>
                  <a:lnTo>
                    <a:pt x="106567" y="1652"/>
                  </a:lnTo>
                  <a:lnTo>
                    <a:pt x="109545" y="5226"/>
                  </a:lnTo>
                  <a:lnTo>
                    <a:pt x="110973" y="16722"/>
                  </a:lnTo>
                  <a:lnTo>
                    <a:pt x="101730" y="33121"/>
                  </a:lnTo>
                  <a:lnTo>
                    <a:pt x="74811" y="62187"/>
                  </a:lnTo>
                  <a:lnTo>
                    <a:pt x="52026" y="82725"/>
                  </a:lnTo>
                  <a:lnTo>
                    <a:pt x="27789" y="103613"/>
                  </a:lnTo>
                  <a:lnTo>
                    <a:pt x="3788" y="129854"/>
                  </a:lnTo>
                  <a:lnTo>
                    <a:pt x="0" y="137024"/>
                  </a:lnTo>
                  <a:lnTo>
                    <a:pt x="1812" y="139218"/>
                  </a:lnTo>
                  <a:lnTo>
                    <a:pt x="32589" y="146400"/>
                  </a:lnTo>
                  <a:lnTo>
                    <a:pt x="60126" y="148903"/>
                  </a:lnTo>
                  <a:lnTo>
                    <a:pt x="80515" y="153016"/>
                  </a:lnTo>
                  <a:lnTo>
                    <a:pt x="87017" y="156725"/>
                  </a:lnTo>
                  <a:lnTo>
                    <a:pt x="88751" y="158702"/>
                  </a:lnTo>
                  <a:lnTo>
                    <a:pt x="92559" y="160899"/>
                  </a:lnTo>
                  <a:lnTo>
                    <a:pt x="98569" y="1626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765"/>
            <p:cNvSpPr/>
            <p:nvPr>
              <p:custDataLst>
                <p:tags r:id="rId17"/>
              </p:custDataLst>
            </p:nvPr>
          </p:nvSpPr>
          <p:spPr>
            <a:xfrm>
              <a:off x="4667250" y="5149850"/>
              <a:ext cx="119388" cy="97562"/>
            </a:xfrm>
            <a:custGeom>
              <a:avLst/>
              <a:gdLst/>
              <a:ahLst/>
              <a:cxnLst/>
              <a:rect l="0" t="0" r="0" b="0"/>
              <a:pathLst>
                <a:path w="119388" h="97562">
                  <a:moveTo>
                    <a:pt x="0" y="38100"/>
                  </a:moveTo>
                  <a:lnTo>
                    <a:pt x="0" y="38100"/>
                  </a:lnTo>
                  <a:lnTo>
                    <a:pt x="5468" y="32633"/>
                  </a:lnTo>
                  <a:lnTo>
                    <a:pt x="6089" y="38753"/>
                  </a:lnTo>
                  <a:lnTo>
                    <a:pt x="1290" y="69448"/>
                  </a:lnTo>
                  <a:lnTo>
                    <a:pt x="1279" y="80960"/>
                  </a:lnTo>
                  <a:lnTo>
                    <a:pt x="3626" y="88429"/>
                  </a:lnTo>
                  <a:lnTo>
                    <a:pt x="8902" y="94100"/>
                  </a:lnTo>
                  <a:lnTo>
                    <a:pt x="12285" y="96600"/>
                  </a:lnTo>
                  <a:lnTo>
                    <a:pt x="15951" y="97561"/>
                  </a:lnTo>
                  <a:lnTo>
                    <a:pt x="23787" y="96747"/>
                  </a:lnTo>
                  <a:lnTo>
                    <a:pt x="30092" y="92152"/>
                  </a:lnTo>
                  <a:lnTo>
                    <a:pt x="35246" y="84701"/>
                  </a:lnTo>
                  <a:lnTo>
                    <a:pt x="49517" y="58984"/>
                  </a:lnTo>
                  <a:lnTo>
                    <a:pt x="49945" y="59783"/>
                  </a:lnTo>
                  <a:lnTo>
                    <a:pt x="52512" y="71207"/>
                  </a:lnTo>
                  <a:lnTo>
                    <a:pt x="54058" y="74988"/>
                  </a:lnTo>
                  <a:lnTo>
                    <a:pt x="59539" y="81070"/>
                  </a:lnTo>
                  <a:lnTo>
                    <a:pt x="74555" y="90724"/>
                  </a:lnTo>
                  <a:lnTo>
                    <a:pt x="86923" y="93909"/>
                  </a:lnTo>
                  <a:lnTo>
                    <a:pt x="96153" y="94852"/>
                  </a:lnTo>
                  <a:lnTo>
                    <a:pt x="101060" y="93192"/>
                  </a:lnTo>
                  <a:lnTo>
                    <a:pt x="103357" y="91761"/>
                  </a:lnTo>
                  <a:lnTo>
                    <a:pt x="109960" y="83006"/>
                  </a:lnTo>
                  <a:lnTo>
                    <a:pt x="116385" y="68104"/>
                  </a:lnTo>
                  <a:lnTo>
                    <a:pt x="119387" y="46911"/>
                  </a:lnTo>
                  <a:lnTo>
                    <a:pt x="116904" y="22758"/>
                  </a:lnTo>
                  <a:lnTo>
                    <a:pt x="111695" y="11761"/>
                  </a:lnTo>
                  <a:lnTo>
                    <a:pt x="105381" y="522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766"/>
            <p:cNvSpPr/>
            <p:nvPr>
              <p:custDataLst>
                <p:tags r:id="rId18"/>
              </p:custDataLst>
            </p:nvPr>
          </p:nvSpPr>
          <p:spPr>
            <a:xfrm>
              <a:off x="4832350" y="5213350"/>
              <a:ext cx="36856" cy="49449"/>
            </a:xfrm>
            <a:custGeom>
              <a:avLst/>
              <a:gdLst/>
              <a:ahLst/>
              <a:cxnLst/>
              <a:rect l="0" t="0" r="0" b="0"/>
              <a:pathLst>
                <a:path w="36856" h="49449">
                  <a:moveTo>
                    <a:pt x="12700" y="6350"/>
                  </a:moveTo>
                  <a:lnTo>
                    <a:pt x="12700" y="6350"/>
                  </a:lnTo>
                  <a:lnTo>
                    <a:pt x="13406" y="33482"/>
                  </a:lnTo>
                  <a:lnTo>
                    <a:pt x="17769" y="41592"/>
                  </a:lnTo>
                  <a:lnTo>
                    <a:pt x="21538" y="46237"/>
                  </a:lnTo>
                  <a:lnTo>
                    <a:pt x="25565" y="48772"/>
                  </a:lnTo>
                  <a:lnTo>
                    <a:pt x="27627" y="49448"/>
                  </a:lnTo>
                  <a:lnTo>
                    <a:pt x="29707" y="49193"/>
                  </a:lnTo>
                  <a:lnTo>
                    <a:pt x="33899" y="47028"/>
                  </a:lnTo>
                  <a:lnTo>
                    <a:pt x="35299" y="45463"/>
                  </a:lnTo>
                  <a:lnTo>
                    <a:pt x="36855" y="41842"/>
                  </a:lnTo>
                  <a:lnTo>
                    <a:pt x="34360" y="29096"/>
                  </a:lnTo>
                  <a:lnTo>
                    <a:pt x="29152" y="15284"/>
                  </a:lnTo>
                  <a:lnTo>
                    <a:pt x="23305" y="8439"/>
                  </a:lnTo>
                  <a:lnTo>
                    <a:pt x="16002" y="375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767"/>
            <p:cNvSpPr/>
            <p:nvPr>
              <p:custDataLst>
                <p:tags r:id="rId19"/>
              </p:custDataLst>
            </p:nvPr>
          </p:nvSpPr>
          <p:spPr>
            <a:xfrm>
              <a:off x="4822207" y="5075677"/>
              <a:ext cx="48244" cy="93224"/>
            </a:xfrm>
            <a:custGeom>
              <a:avLst/>
              <a:gdLst/>
              <a:ahLst/>
              <a:cxnLst/>
              <a:rect l="0" t="0" r="0" b="0"/>
              <a:pathLst>
                <a:path w="48244" h="93224">
                  <a:moveTo>
                    <a:pt x="10143" y="17023"/>
                  </a:moveTo>
                  <a:lnTo>
                    <a:pt x="10143" y="17023"/>
                  </a:lnTo>
                  <a:lnTo>
                    <a:pt x="15212" y="11248"/>
                  </a:lnTo>
                  <a:lnTo>
                    <a:pt x="18981" y="4814"/>
                  </a:lnTo>
                  <a:lnTo>
                    <a:pt x="21680" y="2533"/>
                  </a:lnTo>
                  <a:lnTo>
                    <a:pt x="28440" y="0"/>
                  </a:lnTo>
                  <a:lnTo>
                    <a:pt x="36149" y="755"/>
                  </a:lnTo>
                  <a:lnTo>
                    <a:pt x="42868" y="3442"/>
                  </a:lnTo>
                  <a:lnTo>
                    <a:pt x="44659" y="5147"/>
                  </a:lnTo>
                  <a:lnTo>
                    <a:pt x="45854" y="6989"/>
                  </a:lnTo>
                  <a:lnTo>
                    <a:pt x="47535" y="16323"/>
                  </a:lnTo>
                  <a:lnTo>
                    <a:pt x="42284" y="25884"/>
                  </a:lnTo>
                  <a:lnTo>
                    <a:pt x="27427" y="41285"/>
                  </a:lnTo>
                  <a:lnTo>
                    <a:pt x="3691" y="62734"/>
                  </a:lnTo>
                  <a:lnTo>
                    <a:pt x="220" y="68619"/>
                  </a:lnTo>
                  <a:lnTo>
                    <a:pt x="0" y="71176"/>
                  </a:lnTo>
                  <a:lnTo>
                    <a:pt x="1637" y="75898"/>
                  </a:lnTo>
                  <a:lnTo>
                    <a:pt x="3767" y="77440"/>
                  </a:lnTo>
                  <a:lnTo>
                    <a:pt x="29439" y="85368"/>
                  </a:lnTo>
                  <a:lnTo>
                    <a:pt x="37063" y="86909"/>
                  </a:lnTo>
                  <a:lnTo>
                    <a:pt x="48243" y="932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768"/>
            <p:cNvSpPr/>
            <p:nvPr>
              <p:custDataLst>
                <p:tags r:id="rId20"/>
              </p:custDataLst>
            </p:nvPr>
          </p:nvSpPr>
          <p:spPr>
            <a:xfrm>
              <a:off x="4991100" y="5168900"/>
              <a:ext cx="111837" cy="75451"/>
            </a:xfrm>
            <a:custGeom>
              <a:avLst/>
              <a:gdLst/>
              <a:ahLst/>
              <a:cxnLst/>
              <a:rect l="0" t="0" r="0" b="0"/>
              <a:pathLst>
                <a:path w="111837" h="75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18298" y="26515"/>
                  </a:lnTo>
                  <a:lnTo>
                    <a:pt x="33408" y="41409"/>
                  </a:lnTo>
                  <a:lnTo>
                    <a:pt x="61842" y="59084"/>
                  </a:lnTo>
                  <a:lnTo>
                    <a:pt x="86691" y="72401"/>
                  </a:lnTo>
                  <a:lnTo>
                    <a:pt x="105397" y="75450"/>
                  </a:lnTo>
                  <a:lnTo>
                    <a:pt x="108365" y="74994"/>
                  </a:lnTo>
                  <a:lnTo>
                    <a:pt x="110343" y="73985"/>
                  </a:lnTo>
                  <a:lnTo>
                    <a:pt x="111662" y="72607"/>
                  </a:lnTo>
                  <a:lnTo>
                    <a:pt x="111836" y="70277"/>
                  </a:lnTo>
                  <a:lnTo>
                    <a:pt x="1079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769"/>
            <p:cNvSpPr/>
            <p:nvPr>
              <p:custDataLst>
                <p:tags r:id="rId21"/>
              </p:custDataLst>
            </p:nvPr>
          </p:nvSpPr>
          <p:spPr>
            <a:xfrm>
              <a:off x="4994079" y="5156200"/>
              <a:ext cx="98622" cy="95251"/>
            </a:xfrm>
            <a:custGeom>
              <a:avLst/>
              <a:gdLst/>
              <a:ahLst/>
              <a:cxnLst/>
              <a:rect l="0" t="0" r="0" b="0"/>
              <a:pathLst>
                <a:path w="98622" h="95251">
                  <a:moveTo>
                    <a:pt x="3371" y="95250"/>
                  </a:moveTo>
                  <a:lnTo>
                    <a:pt x="3371" y="95250"/>
                  </a:lnTo>
                  <a:lnTo>
                    <a:pt x="0" y="95250"/>
                  </a:lnTo>
                  <a:lnTo>
                    <a:pt x="418" y="94544"/>
                  </a:lnTo>
                  <a:lnTo>
                    <a:pt x="28997" y="69916"/>
                  </a:lnTo>
                  <a:lnTo>
                    <a:pt x="52749" y="50819"/>
                  </a:lnTo>
                  <a:lnTo>
                    <a:pt x="82295" y="25403"/>
                  </a:lnTo>
                  <a:lnTo>
                    <a:pt x="93783" y="10114"/>
                  </a:lnTo>
                  <a:lnTo>
                    <a:pt x="986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770"/>
            <p:cNvSpPr/>
            <p:nvPr>
              <p:custDataLst>
                <p:tags r:id="rId22"/>
              </p:custDataLst>
            </p:nvPr>
          </p:nvSpPr>
          <p:spPr>
            <a:xfrm>
              <a:off x="5149850" y="5219855"/>
              <a:ext cx="63501" cy="63346"/>
            </a:xfrm>
            <a:custGeom>
              <a:avLst/>
              <a:gdLst/>
              <a:ahLst/>
              <a:cxnLst/>
              <a:rect l="0" t="0" r="0" b="0"/>
              <a:pathLst>
                <a:path w="63501" h="63346">
                  <a:moveTo>
                    <a:pt x="0" y="12545"/>
                  </a:moveTo>
                  <a:lnTo>
                    <a:pt x="0" y="12545"/>
                  </a:lnTo>
                  <a:lnTo>
                    <a:pt x="3371" y="5803"/>
                  </a:lnTo>
                  <a:lnTo>
                    <a:pt x="6481" y="3817"/>
                  </a:lnTo>
                  <a:lnTo>
                    <a:pt x="24798" y="629"/>
                  </a:lnTo>
                  <a:lnTo>
                    <a:pt x="42214" y="0"/>
                  </a:lnTo>
                  <a:lnTo>
                    <a:pt x="45076" y="653"/>
                  </a:lnTo>
                  <a:lnTo>
                    <a:pt x="46984" y="1795"/>
                  </a:lnTo>
                  <a:lnTo>
                    <a:pt x="48256" y="3262"/>
                  </a:lnTo>
                  <a:lnTo>
                    <a:pt x="48399" y="5650"/>
                  </a:lnTo>
                  <a:lnTo>
                    <a:pt x="46675" y="12068"/>
                  </a:lnTo>
                  <a:lnTo>
                    <a:pt x="21502" y="41439"/>
                  </a:lnTo>
                  <a:lnTo>
                    <a:pt x="11937" y="54659"/>
                  </a:lnTo>
                  <a:lnTo>
                    <a:pt x="10780" y="57554"/>
                  </a:lnTo>
                  <a:lnTo>
                    <a:pt x="10715" y="59484"/>
                  </a:lnTo>
                  <a:lnTo>
                    <a:pt x="11377" y="60772"/>
                  </a:lnTo>
                  <a:lnTo>
                    <a:pt x="17756" y="62201"/>
                  </a:lnTo>
                  <a:lnTo>
                    <a:pt x="48608" y="63278"/>
                  </a:lnTo>
                  <a:lnTo>
                    <a:pt x="63500" y="633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2" name="SMARTInkShape-771"/>
          <p:cNvSpPr/>
          <p:nvPr>
            <p:custDataLst>
              <p:tags r:id="rId6"/>
            </p:custDataLst>
          </p:nvPr>
        </p:nvSpPr>
        <p:spPr>
          <a:xfrm>
            <a:off x="2857500" y="4953000"/>
            <a:ext cx="201251" cy="25401"/>
          </a:xfrm>
          <a:custGeom>
            <a:avLst/>
            <a:gdLst/>
            <a:ahLst/>
            <a:cxnLst/>
            <a:rect l="0" t="0" r="0" b="0"/>
            <a:pathLst>
              <a:path w="201251" h="25401">
                <a:moveTo>
                  <a:pt x="0" y="0"/>
                </a:moveTo>
                <a:lnTo>
                  <a:pt x="0" y="0"/>
                </a:lnTo>
                <a:lnTo>
                  <a:pt x="0" y="5467"/>
                </a:lnTo>
                <a:lnTo>
                  <a:pt x="31393" y="6234"/>
                </a:lnTo>
                <a:lnTo>
                  <a:pt x="52758" y="6298"/>
                </a:lnTo>
                <a:lnTo>
                  <a:pt x="83914" y="7040"/>
                </a:lnTo>
                <a:lnTo>
                  <a:pt x="112039" y="11415"/>
                </a:lnTo>
                <a:lnTo>
                  <a:pt x="142401" y="16474"/>
                </a:lnTo>
                <a:lnTo>
                  <a:pt x="171623" y="18286"/>
                </a:lnTo>
                <a:lnTo>
                  <a:pt x="201250" y="19020"/>
                </a:lnTo>
                <a:lnTo>
                  <a:pt x="194154" y="20927"/>
                </a:lnTo>
                <a:lnTo>
                  <a:pt x="184150" y="25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3" name="SMARTInkShape-772"/>
          <p:cNvSpPr/>
          <p:nvPr>
            <p:custDataLst>
              <p:tags r:id="rId7"/>
            </p:custDataLst>
          </p:nvPr>
        </p:nvSpPr>
        <p:spPr>
          <a:xfrm>
            <a:off x="5080000" y="4908550"/>
            <a:ext cx="307271" cy="19051"/>
          </a:xfrm>
          <a:custGeom>
            <a:avLst/>
            <a:gdLst/>
            <a:ahLst/>
            <a:cxnLst/>
            <a:rect l="0" t="0" r="0" b="0"/>
            <a:pathLst>
              <a:path w="307271" h="19051">
                <a:moveTo>
                  <a:pt x="0" y="19050"/>
                </a:moveTo>
                <a:lnTo>
                  <a:pt x="0" y="19050"/>
                </a:lnTo>
                <a:lnTo>
                  <a:pt x="3371" y="15679"/>
                </a:lnTo>
                <a:lnTo>
                  <a:pt x="15581" y="13583"/>
                </a:lnTo>
                <a:lnTo>
                  <a:pt x="42716" y="12961"/>
                </a:lnTo>
                <a:lnTo>
                  <a:pt x="69315" y="12816"/>
                </a:lnTo>
                <a:lnTo>
                  <a:pt x="100657" y="12751"/>
                </a:lnTo>
                <a:lnTo>
                  <a:pt x="117904" y="12734"/>
                </a:lnTo>
                <a:lnTo>
                  <a:pt x="135753" y="12723"/>
                </a:lnTo>
                <a:lnTo>
                  <a:pt x="153296" y="12716"/>
                </a:lnTo>
                <a:lnTo>
                  <a:pt x="170636" y="12710"/>
                </a:lnTo>
                <a:lnTo>
                  <a:pt x="187840" y="12707"/>
                </a:lnTo>
                <a:lnTo>
                  <a:pt x="204250" y="11999"/>
                </a:lnTo>
                <a:lnTo>
                  <a:pt x="235651" y="9331"/>
                </a:lnTo>
                <a:lnTo>
                  <a:pt x="262308" y="5793"/>
                </a:lnTo>
                <a:lnTo>
                  <a:pt x="291504" y="1717"/>
                </a:lnTo>
                <a:lnTo>
                  <a:pt x="307270" y="339"/>
                </a:lnTo>
                <a:lnTo>
                  <a:pt x="307152" y="226"/>
                </a:lnTo>
                <a:lnTo>
                  <a:pt x="2984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9" name="SMARTInkShape-Group168"/>
          <p:cNvGrpSpPr/>
          <p:nvPr/>
        </p:nvGrpSpPr>
        <p:grpSpPr>
          <a:xfrm>
            <a:off x="6499375" y="4541549"/>
            <a:ext cx="428476" cy="314495"/>
            <a:chOff x="6499375" y="4541549"/>
            <a:chExt cx="428476" cy="314495"/>
          </a:xfrm>
        </p:grpSpPr>
        <p:sp>
          <p:nvSpPr>
            <p:cNvPr id="184" name="SMARTInkShape-773"/>
            <p:cNvSpPr/>
            <p:nvPr>
              <p:custDataLst>
                <p:tags r:id="rId11"/>
              </p:custDataLst>
            </p:nvPr>
          </p:nvSpPr>
          <p:spPr>
            <a:xfrm>
              <a:off x="6499375" y="4692650"/>
              <a:ext cx="163111" cy="128895"/>
            </a:xfrm>
            <a:custGeom>
              <a:avLst/>
              <a:gdLst/>
              <a:ahLst/>
              <a:cxnLst/>
              <a:rect l="0" t="0" r="0" b="0"/>
              <a:pathLst>
                <a:path w="163111" h="128895">
                  <a:moveTo>
                    <a:pt x="34775" y="0"/>
                  </a:moveTo>
                  <a:lnTo>
                    <a:pt x="34775" y="0"/>
                  </a:lnTo>
                  <a:lnTo>
                    <a:pt x="31404" y="3371"/>
                  </a:lnTo>
                  <a:lnTo>
                    <a:pt x="18168" y="31814"/>
                  </a:lnTo>
                  <a:lnTo>
                    <a:pt x="7639" y="53651"/>
                  </a:lnTo>
                  <a:lnTo>
                    <a:pt x="1548" y="75586"/>
                  </a:lnTo>
                  <a:lnTo>
                    <a:pt x="0" y="102124"/>
                  </a:lnTo>
                  <a:lnTo>
                    <a:pt x="1008" y="108299"/>
                  </a:lnTo>
                  <a:lnTo>
                    <a:pt x="5891" y="117042"/>
                  </a:lnTo>
                  <a:lnTo>
                    <a:pt x="9170" y="120362"/>
                  </a:lnTo>
                  <a:lnTo>
                    <a:pt x="13472" y="121163"/>
                  </a:lnTo>
                  <a:lnTo>
                    <a:pt x="23896" y="118291"/>
                  </a:lnTo>
                  <a:lnTo>
                    <a:pt x="41665" y="101998"/>
                  </a:lnTo>
                  <a:lnTo>
                    <a:pt x="62276" y="73665"/>
                  </a:lnTo>
                  <a:lnTo>
                    <a:pt x="63693" y="70277"/>
                  </a:lnTo>
                  <a:lnTo>
                    <a:pt x="64637" y="69429"/>
                  </a:lnTo>
                  <a:lnTo>
                    <a:pt x="65266" y="70275"/>
                  </a:lnTo>
                  <a:lnTo>
                    <a:pt x="65686" y="72250"/>
                  </a:lnTo>
                  <a:lnTo>
                    <a:pt x="63269" y="96402"/>
                  </a:lnTo>
                  <a:lnTo>
                    <a:pt x="64355" y="102368"/>
                  </a:lnTo>
                  <a:lnTo>
                    <a:pt x="71205" y="112760"/>
                  </a:lnTo>
                  <a:lnTo>
                    <a:pt x="75994" y="117507"/>
                  </a:lnTo>
                  <a:lnTo>
                    <a:pt x="99591" y="127558"/>
                  </a:lnTo>
                  <a:lnTo>
                    <a:pt x="115088" y="128894"/>
                  </a:lnTo>
                  <a:lnTo>
                    <a:pt x="142283" y="124003"/>
                  </a:lnTo>
                  <a:lnTo>
                    <a:pt x="147370" y="120063"/>
                  </a:lnTo>
                  <a:lnTo>
                    <a:pt x="154902" y="108160"/>
                  </a:lnTo>
                  <a:lnTo>
                    <a:pt x="163110" y="78849"/>
                  </a:lnTo>
                  <a:lnTo>
                    <a:pt x="162132" y="57386"/>
                  </a:lnTo>
                  <a:lnTo>
                    <a:pt x="155531" y="29233"/>
                  </a:lnTo>
                  <a:lnTo>
                    <a:pt x="149106" y="11248"/>
                  </a:lnTo>
                  <a:lnTo>
                    <a:pt x="1427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774"/>
            <p:cNvSpPr/>
            <p:nvPr>
              <p:custDataLst>
                <p:tags r:id="rId12"/>
              </p:custDataLst>
            </p:nvPr>
          </p:nvSpPr>
          <p:spPr>
            <a:xfrm>
              <a:off x="6696762" y="4787900"/>
              <a:ext cx="66129" cy="68144"/>
            </a:xfrm>
            <a:custGeom>
              <a:avLst/>
              <a:gdLst/>
              <a:ahLst/>
              <a:cxnLst/>
              <a:rect l="0" t="0" r="0" b="0"/>
              <a:pathLst>
                <a:path w="66129" h="68144">
                  <a:moveTo>
                    <a:pt x="8838" y="12700"/>
                  </a:moveTo>
                  <a:lnTo>
                    <a:pt x="8838" y="12700"/>
                  </a:lnTo>
                  <a:lnTo>
                    <a:pt x="0" y="39215"/>
                  </a:lnTo>
                  <a:lnTo>
                    <a:pt x="124" y="44488"/>
                  </a:lnTo>
                  <a:lnTo>
                    <a:pt x="4024" y="54109"/>
                  </a:lnTo>
                  <a:lnTo>
                    <a:pt x="10461" y="61208"/>
                  </a:lnTo>
                  <a:lnTo>
                    <a:pt x="14153" y="64088"/>
                  </a:lnTo>
                  <a:lnTo>
                    <a:pt x="23901" y="67289"/>
                  </a:lnTo>
                  <a:lnTo>
                    <a:pt x="29463" y="68143"/>
                  </a:lnTo>
                  <a:lnTo>
                    <a:pt x="41288" y="65328"/>
                  </a:lnTo>
                  <a:lnTo>
                    <a:pt x="57964" y="55810"/>
                  </a:lnTo>
                  <a:lnTo>
                    <a:pt x="62755" y="52023"/>
                  </a:lnTo>
                  <a:lnTo>
                    <a:pt x="65244" y="47382"/>
                  </a:lnTo>
                  <a:lnTo>
                    <a:pt x="66128" y="36581"/>
                  </a:lnTo>
                  <a:lnTo>
                    <a:pt x="59288" y="18600"/>
                  </a:lnTo>
                  <a:lnTo>
                    <a:pt x="50310" y="9913"/>
                  </a:lnTo>
                  <a:lnTo>
                    <a:pt x="39265" y="4406"/>
                  </a:lnTo>
                  <a:lnTo>
                    <a:pt x="151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775"/>
            <p:cNvSpPr/>
            <p:nvPr>
              <p:custDataLst>
                <p:tags r:id="rId13"/>
              </p:custDataLst>
            </p:nvPr>
          </p:nvSpPr>
          <p:spPr>
            <a:xfrm>
              <a:off x="6858000" y="46990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8871" y="11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776"/>
            <p:cNvSpPr/>
            <p:nvPr>
              <p:custDataLst>
                <p:tags r:id="rId14"/>
              </p:custDataLst>
            </p:nvPr>
          </p:nvSpPr>
          <p:spPr>
            <a:xfrm>
              <a:off x="6858000" y="47307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60902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777"/>
            <p:cNvSpPr/>
            <p:nvPr>
              <p:custDataLst>
                <p:tags r:id="rId15"/>
              </p:custDataLst>
            </p:nvPr>
          </p:nvSpPr>
          <p:spPr>
            <a:xfrm>
              <a:off x="6727168" y="4541549"/>
              <a:ext cx="44793" cy="87602"/>
            </a:xfrm>
            <a:custGeom>
              <a:avLst/>
              <a:gdLst/>
              <a:ahLst/>
              <a:cxnLst/>
              <a:rect l="0" t="0" r="0" b="0"/>
              <a:pathLst>
                <a:path w="44793" h="87602">
                  <a:moveTo>
                    <a:pt x="29232" y="24101"/>
                  </a:moveTo>
                  <a:lnTo>
                    <a:pt x="29232" y="24101"/>
                  </a:lnTo>
                  <a:lnTo>
                    <a:pt x="25861" y="17359"/>
                  </a:lnTo>
                  <a:lnTo>
                    <a:pt x="25573" y="14667"/>
                  </a:lnTo>
                  <a:lnTo>
                    <a:pt x="27135" y="9795"/>
                  </a:lnTo>
                  <a:lnTo>
                    <a:pt x="31981" y="3086"/>
                  </a:lnTo>
                  <a:lnTo>
                    <a:pt x="35863" y="650"/>
                  </a:lnTo>
                  <a:lnTo>
                    <a:pt x="37886" y="0"/>
                  </a:lnTo>
                  <a:lnTo>
                    <a:pt x="39941" y="273"/>
                  </a:lnTo>
                  <a:lnTo>
                    <a:pt x="44104" y="2457"/>
                  </a:lnTo>
                  <a:lnTo>
                    <a:pt x="44792" y="4732"/>
                  </a:lnTo>
                  <a:lnTo>
                    <a:pt x="43673" y="11024"/>
                  </a:lnTo>
                  <a:lnTo>
                    <a:pt x="31431" y="31631"/>
                  </a:lnTo>
                  <a:lnTo>
                    <a:pt x="3599" y="62879"/>
                  </a:lnTo>
                  <a:lnTo>
                    <a:pt x="200" y="69087"/>
                  </a:lnTo>
                  <a:lnTo>
                    <a:pt x="0" y="71025"/>
                  </a:lnTo>
                  <a:lnTo>
                    <a:pt x="572" y="72317"/>
                  </a:lnTo>
                  <a:lnTo>
                    <a:pt x="1658" y="73178"/>
                  </a:lnTo>
                  <a:lnTo>
                    <a:pt x="4748" y="74135"/>
                  </a:lnTo>
                  <a:lnTo>
                    <a:pt x="18900" y="75506"/>
                  </a:lnTo>
                  <a:lnTo>
                    <a:pt x="32596" y="81359"/>
                  </a:lnTo>
                  <a:lnTo>
                    <a:pt x="33591" y="82734"/>
                  </a:lnTo>
                  <a:lnTo>
                    <a:pt x="35582" y="876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" name="SMARTInkShape-Group169"/>
          <p:cNvGrpSpPr/>
          <p:nvPr/>
        </p:nvGrpSpPr>
        <p:grpSpPr>
          <a:xfrm>
            <a:off x="7113652" y="4483100"/>
            <a:ext cx="273078" cy="355601"/>
            <a:chOff x="7113652" y="4483100"/>
            <a:chExt cx="273078" cy="355601"/>
          </a:xfrm>
        </p:grpSpPr>
        <p:sp>
          <p:nvSpPr>
            <p:cNvPr id="190" name="SMARTInkShape-778"/>
            <p:cNvSpPr/>
            <p:nvPr>
              <p:custDataLst>
                <p:tags r:id="rId8"/>
              </p:custDataLst>
            </p:nvPr>
          </p:nvSpPr>
          <p:spPr>
            <a:xfrm>
              <a:off x="7113652" y="4483100"/>
              <a:ext cx="99949" cy="234186"/>
            </a:xfrm>
            <a:custGeom>
              <a:avLst/>
              <a:gdLst/>
              <a:ahLst/>
              <a:cxnLst/>
              <a:rect l="0" t="0" r="0" b="0"/>
              <a:pathLst>
                <a:path w="99949" h="234186">
                  <a:moveTo>
                    <a:pt x="74548" y="0"/>
                  </a:moveTo>
                  <a:lnTo>
                    <a:pt x="74548" y="0"/>
                  </a:lnTo>
                  <a:lnTo>
                    <a:pt x="63877" y="24485"/>
                  </a:lnTo>
                  <a:lnTo>
                    <a:pt x="47867" y="54292"/>
                  </a:lnTo>
                  <a:lnTo>
                    <a:pt x="36584" y="77752"/>
                  </a:lnTo>
                  <a:lnTo>
                    <a:pt x="26866" y="102289"/>
                  </a:lnTo>
                  <a:lnTo>
                    <a:pt x="13461" y="133162"/>
                  </a:lnTo>
                  <a:lnTo>
                    <a:pt x="0" y="161646"/>
                  </a:lnTo>
                  <a:lnTo>
                    <a:pt x="154" y="162092"/>
                  </a:lnTo>
                  <a:lnTo>
                    <a:pt x="2208" y="160705"/>
                  </a:lnTo>
                  <a:lnTo>
                    <a:pt x="26974" y="138285"/>
                  </a:lnTo>
                  <a:lnTo>
                    <a:pt x="54881" y="117391"/>
                  </a:lnTo>
                  <a:lnTo>
                    <a:pt x="67623" y="110747"/>
                  </a:lnTo>
                  <a:lnTo>
                    <a:pt x="69931" y="111226"/>
                  </a:lnTo>
                  <a:lnTo>
                    <a:pt x="71470" y="112956"/>
                  </a:lnTo>
                  <a:lnTo>
                    <a:pt x="72496" y="115521"/>
                  </a:lnTo>
                  <a:lnTo>
                    <a:pt x="67991" y="125896"/>
                  </a:lnTo>
                  <a:lnTo>
                    <a:pt x="58228" y="139209"/>
                  </a:lnTo>
                  <a:lnTo>
                    <a:pt x="30846" y="165003"/>
                  </a:lnTo>
                  <a:lnTo>
                    <a:pt x="1272" y="188497"/>
                  </a:lnTo>
                  <a:lnTo>
                    <a:pt x="1003" y="188459"/>
                  </a:lnTo>
                  <a:lnTo>
                    <a:pt x="15405" y="164744"/>
                  </a:lnTo>
                  <a:lnTo>
                    <a:pt x="17481" y="164157"/>
                  </a:lnTo>
                  <a:lnTo>
                    <a:pt x="19570" y="164471"/>
                  </a:lnTo>
                  <a:lnTo>
                    <a:pt x="20962" y="166092"/>
                  </a:lnTo>
                  <a:lnTo>
                    <a:pt x="32374" y="192687"/>
                  </a:lnTo>
                  <a:lnTo>
                    <a:pt x="55698" y="221884"/>
                  </a:lnTo>
                  <a:lnTo>
                    <a:pt x="63348" y="229143"/>
                  </a:lnTo>
                  <a:lnTo>
                    <a:pt x="69099" y="232369"/>
                  </a:lnTo>
                  <a:lnTo>
                    <a:pt x="79676" y="234185"/>
                  </a:lnTo>
                  <a:lnTo>
                    <a:pt x="99948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779"/>
            <p:cNvSpPr/>
            <p:nvPr>
              <p:custDataLst>
                <p:tags r:id="rId9"/>
              </p:custDataLst>
            </p:nvPr>
          </p:nvSpPr>
          <p:spPr>
            <a:xfrm>
              <a:off x="7143750" y="4622800"/>
              <a:ext cx="184151" cy="171451"/>
            </a:xfrm>
            <a:custGeom>
              <a:avLst/>
              <a:gdLst/>
              <a:ahLst/>
              <a:cxnLst/>
              <a:rect l="0" t="0" r="0" b="0"/>
              <a:pathLst>
                <a:path w="184151" h="171451">
                  <a:moveTo>
                    <a:pt x="0" y="171450"/>
                  </a:moveTo>
                  <a:lnTo>
                    <a:pt x="0" y="171450"/>
                  </a:lnTo>
                  <a:lnTo>
                    <a:pt x="14433" y="160779"/>
                  </a:lnTo>
                  <a:lnTo>
                    <a:pt x="42376" y="139125"/>
                  </a:lnTo>
                  <a:lnTo>
                    <a:pt x="66106" y="117572"/>
                  </a:lnTo>
                  <a:lnTo>
                    <a:pt x="93116" y="93882"/>
                  </a:lnTo>
                  <a:lnTo>
                    <a:pt x="117820" y="71124"/>
                  </a:lnTo>
                  <a:lnTo>
                    <a:pt x="147799" y="40359"/>
                  </a:lnTo>
                  <a:lnTo>
                    <a:pt x="173520" y="11421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780"/>
            <p:cNvSpPr/>
            <p:nvPr>
              <p:custDataLst>
                <p:tags r:id="rId10"/>
              </p:custDataLst>
            </p:nvPr>
          </p:nvSpPr>
          <p:spPr>
            <a:xfrm>
              <a:off x="7252844" y="4744333"/>
              <a:ext cx="133886" cy="94368"/>
            </a:xfrm>
            <a:custGeom>
              <a:avLst/>
              <a:gdLst/>
              <a:ahLst/>
              <a:cxnLst/>
              <a:rect l="0" t="0" r="0" b="0"/>
              <a:pathLst>
                <a:path w="133886" h="94368">
                  <a:moveTo>
                    <a:pt x="11556" y="5467"/>
                  </a:moveTo>
                  <a:lnTo>
                    <a:pt x="11556" y="5467"/>
                  </a:lnTo>
                  <a:lnTo>
                    <a:pt x="11556" y="0"/>
                  </a:lnTo>
                  <a:lnTo>
                    <a:pt x="10851" y="25900"/>
                  </a:lnTo>
                  <a:lnTo>
                    <a:pt x="1431" y="56963"/>
                  </a:lnTo>
                  <a:lnTo>
                    <a:pt x="0" y="63162"/>
                  </a:lnTo>
                  <a:lnTo>
                    <a:pt x="324" y="64391"/>
                  </a:lnTo>
                  <a:lnTo>
                    <a:pt x="1247" y="64505"/>
                  </a:lnTo>
                  <a:lnTo>
                    <a:pt x="14537" y="56248"/>
                  </a:lnTo>
                  <a:lnTo>
                    <a:pt x="28118" y="41680"/>
                  </a:lnTo>
                  <a:lnTo>
                    <a:pt x="45018" y="12043"/>
                  </a:lnTo>
                  <a:lnTo>
                    <a:pt x="49476" y="8390"/>
                  </a:lnTo>
                  <a:lnTo>
                    <a:pt x="51653" y="7415"/>
                  </a:lnTo>
                  <a:lnTo>
                    <a:pt x="53104" y="7472"/>
                  </a:lnTo>
                  <a:lnTo>
                    <a:pt x="54071" y="8215"/>
                  </a:lnTo>
                  <a:lnTo>
                    <a:pt x="55146" y="10921"/>
                  </a:lnTo>
                  <a:lnTo>
                    <a:pt x="59589" y="31941"/>
                  </a:lnTo>
                  <a:lnTo>
                    <a:pt x="56187" y="60068"/>
                  </a:lnTo>
                  <a:lnTo>
                    <a:pt x="58243" y="60212"/>
                  </a:lnTo>
                  <a:lnTo>
                    <a:pt x="66173" y="58491"/>
                  </a:lnTo>
                  <a:lnTo>
                    <a:pt x="74870" y="51611"/>
                  </a:lnTo>
                  <a:lnTo>
                    <a:pt x="102065" y="26576"/>
                  </a:lnTo>
                  <a:lnTo>
                    <a:pt x="129143" y="3709"/>
                  </a:lnTo>
                  <a:lnTo>
                    <a:pt x="132280" y="2178"/>
                  </a:lnTo>
                  <a:lnTo>
                    <a:pt x="133666" y="2569"/>
                  </a:lnTo>
                  <a:lnTo>
                    <a:pt x="133885" y="4241"/>
                  </a:lnTo>
                  <a:lnTo>
                    <a:pt x="128063" y="30392"/>
                  </a:lnTo>
                  <a:lnTo>
                    <a:pt x="126292" y="56173"/>
                  </a:lnTo>
                  <a:lnTo>
                    <a:pt x="125882" y="86405"/>
                  </a:lnTo>
                  <a:lnTo>
                    <a:pt x="125168" y="89060"/>
                  </a:lnTo>
                  <a:lnTo>
                    <a:pt x="123986" y="90828"/>
                  </a:lnTo>
                  <a:lnTo>
                    <a:pt x="119506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93297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Koblete oscillatorer</a:t>
            </a:r>
            <a:endParaRPr lang="nb-NO" dirty="0"/>
          </a:p>
        </p:txBody>
      </p:sp>
      <p:grpSp>
        <p:nvGrpSpPr>
          <p:cNvPr id="8" name="SMARTInkShape-Group170"/>
          <p:cNvGrpSpPr/>
          <p:nvPr/>
        </p:nvGrpSpPr>
        <p:grpSpPr>
          <a:xfrm>
            <a:off x="520700" y="1234592"/>
            <a:ext cx="393701" cy="257659"/>
            <a:chOff x="520700" y="1234592"/>
            <a:chExt cx="393701" cy="257659"/>
          </a:xfrm>
        </p:grpSpPr>
        <p:sp>
          <p:nvSpPr>
            <p:cNvPr id="3" name="SMARTInkShape-781"/>
            <p:cNvSpPr/>
            <p:nvPr>
              <p:custDataLst>
                <p:tags r:id="rId147"/>
              </p:custDataLst>
            </p:nvPr>
          </p:nvSpPr>
          <p:spPr>
            <a:xfrm>
              <a:off x="845349" y="1352628"/>
              <a:ext cx="69052" cy="101523"/>
            </a:xfrm>
            <a:custGeom>
              <a:avLst/>
              <a:gdLst/>
              <a:ahLst/>
              <a:cxnLst/>
              <a:rect l="0" t="0" r="0" b="0"/>
              <a:pathLst>
                <a:path w="69052" h="101523">
                  <a:moveTo>
                    <a:pt x="37301" y="6272"/>
                  </a:moveTo>
                  <a:lnTo>
                    <a:pt x="37301" y="6272"/>
                  </a:lnTo>
                  <a:lnTo>
                    <a:pt x="37301" y="0"/>
                  </a:lnTo>
                  <a:lnTo>
                    <a:pt x="40672" y="3316"/>
                  </a:lnTo>
                  <a:lnTo>
                    <a:pt x="42327" y="8721"/>
                  </a:lnTo>
                  <a:lnTo>
                    <a:pt x="42768" y="12138"/>
                  </a:lnTo>
                  <a:lnTo>
                    <a:pt x="39496" y="21579"/>
                  </a:lnTo>
                  <a:lnTo>
                    <a:pt x="22526" y="48258"/>
                  </a:lnTo>
                  <a:lnTo>
                    <a:pt x="5272" y="74930"/>
                  </a:lnTo>
                  <a:lnTo>
                    <a:pt x="0" y="92228"/>
                  </a:lnTo>
                  <a:lnTo>
                    <a:pt x="1145" y="93915"/>
                  </a:lnTo>
                  <a:lnTo>
                    <a:pt x="6180" y="97670"/>
                  </a:lnTo>
                  <a:lnTo>
                    <a:pt x="15003" y="97929"/>
                  </a:lnTo>
                  <a:lnTo>
                    <a:pt x="43354" y="95535"/>
                  </a:lnTo>
                  <a:lnTo>
                    <a:pt x="57047" y="95985"/>
                  </a:lnTo>
                  <a:lnTo>
                    <a:pt x="69051" y="1015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782"/>
            <p:cNvSpPr/>
            <p:nvPr>
              <p:custDataLst>
                <p:tags r:id="rId148"/>
              </p:custDataLst>
            </p:nvPr>
          </p:nvSpPr>
          <p:spPr>
            <a:xfrm>
              <a:off x="783742" y="1454150"/>
              <a:ext cx="3659" cy="38101"/>
            </a:xfrm>
            <a:custGeom>
              <a:avLst/>
              <a:gdLst/>
              <a:ahLst/>
              <a:cxnLst/>
              <a:rect l="0" t="0" r="0" b="0"/>
              <a:pathLst>
                <a:path w="3659" h="38101">
                  <a:moveTo>
                    <a:pt x="3658" y="0"/>
                  </a:moveTo>
                  <a:lnTo>
                    <a:pt x="3658" y="0"/>
                  </a:lnTo>
                  <a:lnTo>
                    <a:pt x="3658" y="3371"/>
                  </a:lnTo>
                  <a:lnTo>
                    <a:pt x="0" y="15901"/>
                  </a:lnTo>
                  <a:lnTo>
                    <a:pt x="3658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783"/>
            <p:cNvSpPr/>
            <p:nvPr>
              <p:custDataLst>
                <p:tags r:id="rId149"/>
              </p:custDataLst>
            </p:nvPr>
          </p:nvSpPr>
          <p:spPr>
            <a:xfrm>
              <a:off x="711200" y="1372952"/>
              <a:ext cx="31751" cy="68499"/>
            </a:xfrm>
            <a:custGeom>
              <a:avLst/>
              <a:gdLst/>
              <a:ahLst/>
              <a:cxnLst/>
              <a:rect l="0" t="0" r="0" b="0"/>
              <a:pathLst>
                <a:path w="31751" h="68499">
                  <a:moveTo>
                    <a:pt x="0" y="43098"/>
                  </a:moveTo>
                  <a:lnTo>
                    <a:pt x="0" y="43098"/>
                  </a:lnTo>
                  <a:lnTo>
                    <a:pt x="0" y="39727"/>
                  </a:lnTo>
                  <a:lnTo>
                    <a:pt x="3371" y="30889"/>
                  </a:lnTo>
                  <a:lnTo>
                    <a:pt x="23175" y="5492"/>
                  </a:lnTo>
                  <a:lnTo>
                    <a:pt x="24961" y="0"/>
                  </a:lnTo>
                  <a:lnTo>
                    <a:pt x="28641" y="9162"/>
                  </a:lnTo>
                  <a:lnTo>
                    <a:pt x="31341" y="37296"/>
                  </a:lnTo>
                  <a:lnTo>
                    <a:pt x="31750" y="684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784"/>
            <p:cNvSpPr/>
            <p:nvPr>
              <p:custDataLst>
                <p:tags r:id="rId150"/>
              </p:custDataLst>
            </p:nvPr>
          </p:nvSpPr>
          <p:spPr>
            <a:xfrm>
              <a:off x="520700" y="1263650"/>
              <a:ext cx="114301" cy="107951"/>
            </a:xfrm>
            <a:custGeom>
              <a:avLst/>
              <a:gdLst/>
              <a:ahLst/>
              <a:cxnLst/>
              <a:rect l="0" t="0" r="0" b="0"/>
              <a:pathLst>
                <a:path w="114301" h="107951">
                  <a:moveTo>
                    <a:pt x="0" y="107950"/>
                  </a:moveTo>
                  <a:lnTo>
                    <a:pt x="0" y="107950"/>
                  </a:lnTo>
                  <a:lnTo>
                    <a:pt x="0" y="104579"/>
                  </a:lnTo>
                  <a:lnTo>
                    <a:pt x="24485" y="84414"/>
                  </a:lnTo>
                  <a:lnTo>
                    <a:pt x="55715" y="54147"/>
                  </a:lnTo>
                  <a:lnTo>
                    <a:pt x="85925" y="27472"/>
                  </a:lnTo>
                  <a:lnTo>
                    <a:pt x="105063" y="1206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785"/>
            <p:cNvSpPr/>
            <p:nvPr>
              <p:custDataLst>
                <p:tags r:id="rId151"/>
              </p:custDataLst>
            </p:nvPr>
          </p:nvSpPr>
          <p:spPr>
            <a:xfrm>
              <a:off x="521922" y="1234592"/>
              <a:ext cx="144829" cy="146931"/>
            </a:xfrm>
            <a:custGeom>
              <a:avLst/>
              <a:gdLst/>
              <a:ahLst/>
              <a:cxnLst/>
              <a:rect l="0" t="0" r="0" b="0"/>
              <a:pathLst>
                <a:path w="144829" h="146931">
                  <a:moveTo>
                    <a:pt x="17828" y="3658"/>
                  </a:moveTo>
                  <a:lnTo>
                    <a:pt x="17828" y="3658"/>
                  </a:lnTo>
                  <a:lnTo>
                    <a:pt x="14457" y="287"/>
                  </a:lnTo>
                  <a:lnTo>
                    <a:pt x="12759" y="0"/>
                  </a:lnTo>
                  <a:lnTo>
                    <a:pt x="10921" y="513"/>
                  </a:lnTo>
                  <a:lnTo>
                    <a:pt x="8990" y="1562"/>
                  </a:lnTo>
                  <a:lnTo>
                    <a:pt x="2901" y="13150"/>
                  </a:lnTo>
                  <a:lnTo>
                    <a:pt x="0" y="33360"/>
                  </a:lnTo>
                  <a:lnTo>
                    <a:pt x="5882" y="63964"/>
                  </a:lnTo>
                  <a:lnTo>
                    <a:pt x="16517" y="85729"/>
                  </a:lnTo>
                  <a:lnTo>
                    <a:pt x="36490" y="114053"/>
                  </a:lnTo>
                  <a:lnTo>
                    <a:pt x="62201" y="139216"/>
                  </a:lnTo>
                  <a:lnTo>
                    <a:pt x="74944" y="145045"/>
                  </a:lnTo>
                  <a:lnTo>
                    <a:pt x="87663" y="146930"/>
                  </a:lnTo>
                  <a:lnTo>
                    <a:pt x="100371" y="145416"/>
                  </a:lnTo>
                  <a:lnTo>
                    <a:pt x="111194" y="140510"/>
                  </a:lnTo>
                  <a:lnTo>
                    <a:pt x="133010" y="122491"/>
                  </a:lnTo>
                  <a:lnTo>
                    <a:pt x="139576" y="112682"/>
                  </a:lnTo>
                  <a:lnTo>
                    <a:pt x="144828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SMARTInkShape-Group171"/>
          <p:cNvGrpSpPr/>
          <p:nvPr/>
        </p:nvGrpSpPr>
        <p:grpSpPr>
          <a:xfrm>
            <a:off x="1111250" y="1128368"/>
            <a:ext cx="615951" cy="325783"/>
            <a:chOff x="1111250" y="1128368"/>
            <a:chExt cx="615951" cy="325783"/>
          </a:xfrm>
        </p:grpSpPr>
        <p:sp>
          <p:nvSpPr>
            <p:cNvPr id="9" name="SMARTInkShape-786"/>
            <p:cNvSpPr/>
            <p:nvPr>
              <p:custDataLst>
                <p:tags r:id="rId140"/>
              </p:custDataLst>
            </p:nvPr>
          </p:nvSpPr>
          <p:spPr>
            <a:xfrm>
              <a:off x="1673709" y="1340994"/>
              <a:ext cx="53492" cy="87757"/>
            </a:xfrm>
            <a:custGeom>
              <a:avLst/>
              <a:gdLst/>
              <a:ahLst/>
              <a:cxnLst/>
              <a:rect l="0" t="0" r="0" b="0"/>
              <a:pathLst>
                <a:path w="53492" h="87757">
                  <a:moveTo>
                    <a:pt x="2691" y="11556"/>
                  </a:moveTo>
                  <a:lnTo>
                    <a:pt x="2691" y="11556"/>
                  </a:lnTo>
                  <a:lnTo>
                    <a:pt x="6062" y="8185"/>
                  </a:lnTo>
                  <a:lnTo>
                    <a:pt x="7717" y="4648"/>
                  </a:lnTo>
                  <a:lnTo>
                    <a:pt x="8158" y="2718"/>
                  </a:lnTo>
                  <a:lnTo>
                    <a:pt x="9158" y="1430"/>
                  </a:lnTo>
                  <a:lnTo>
                    <a:pt x="12151" y="0"/>
                  </a:lnTo>
                  <a:lnTo>
                    <a:pt x="13936" y="324"/>
                  </a:lnTo>
                  <a:lnTo>
                    <a:pt x="17802" y="2566"/>
                  </a:lnTo>
                  <a:lnTo>
                    <a:pt x="23945" y="11166"/>
                  </a:lnTo>
                  <a:lnTo>
                    <a:pt x="24367" y="20555"/>
                  </a:lnTo>
                  <a:lnTo>
                    <a:pt x="18756" y="39622"/>
                  </a:lnTo>
                  <a:lnTo>
                    <a:pt x="5251" y="68796"/>
                  </a:lnTo>
                  <a:lnTo>
                    <a:pt x="771" y="75331"/>
                  </a:lnTo>
                  <a:lnTo>
                    <a:pt x="0" y="78062"/>
                  </a:lnTo>
                  <a:lnTo>
                    <a:pt x="192" y="80588"/>
                  </a:lnTo>
                  <a:lnTo>
                    <a:pt x="1025" y="82977"/>
                  </a:lnTo>
                  <a:lnTo>
                    <a:pt x="2286" y="84570"/>
                  </a:lnTo>
                  <a:lnTo>
                    <a:pt x="5568" y="86340"/>
                  </a:lnTo>
                  <a:lnTo>
                    <a:pt x="35433" y="87719"/>
                  </a:lnTo>
                  <a:lnTo>
                    <a:pt x="53491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787"/>
            <p:cNvSpPr/>
            <p:nvPr>
              <p:custDataLst>
                <p:tags r:id="rId141"/>
              </p:custDataLst>
            </p:nvPr>
          </p:nvSpPr>
          <p:spPr>
            <a:xfrm>
              <a:off x="1631950" y="14287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6907"/>
                  </a:lnTo>
                  <a:lnTo>
                    <a:pt x="63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788"/>
            <p:cNvSpPr/>
            <p:nvPr>
              <p:custDataLst>
                <p:tags r:id="rId142"/>
              </p:custDataLst>
            </p:nvPr>
          </p:nvSpPr>
          <p:spPr>
            <a:xfrm>
              <a:off x="1543050" y="1352324"/>
              <a:ext cx="50801" cy="76427"/>
            </a:xfrm>
            <a:custGeom>
              <a:avLst/>
              <a:gdLst/>
              <a:ahLst/>
              <a:cxnLst/>
              <a:rect l="0" t="0" r="0" b="0"/>
              <a:pathLst>
                <a:path w="50801" h="76427">
                  <a:moveTo>
                    <a:pt x="0" y="57376"/>
                  </a:moveTo>
                  <a:lnTo>
                    <a:pt x="0" y="57376"/>
                  </a:lnTo>
                  <a:lnTo>
                    <a:pt x="16606" y="30644"/>
                  </a:lnTo>
                  <a:lnTo>
                    <a:pt x="44662" y="945"/>
                  </a:lnTo>
                  <a:lnTo>
                    <a:pt x="46708" y="0"/>
                  </a:lnTo>
                  <a:lnTo>
                    <a:pt x="48072" y="75"/>
                  </a:lnTo>
                  <a:lnTo>
                    <a:pt x="48982" y="1537"/>
                  </a:lnTo>
                  <a:lnTo>
                    <a:pt x="49992" y="6923"/>
                  </a:lnTo>
                  <a:lnTo>
                    <a:pt x="46276" y="32018"/>
                  </a:lnTo>
                  <a:lnTo>
                    <a:pt x="45697" y="54488"/>
                  </a:lnTo>
                  <a:lnTo>
                    <a:pt x="50800" y="764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789"/>
            <p:cNvSpPr/>
            <p:nvPr>
              <p:custDataLst>
                <p:tags r:id="rId143"/>
              </p:custDataLst>
            </p:nvPr>
          </p:nvSpPr>
          <p:spPr>
            <a:xfrm>
              <a:off x="1358900" y="1128368"/>
              <a:ext cx="107951" cy="71783"/>
            </a:xfrm>
            <a:custGeom>
              <a:avLst/>
              <a:gdLst/>
              <a:ahLst/>
              <a:cxnLst/>
              <a:rect l="0" t="0" r="0" b="0"/>
              <a:pathLst>
                <a:path w="107951" h="71783">
                  <a:moveTo>
                    <a:pt x="0" y="52732"/>
                  </a:moveTo>
                  <a:lnTo>
                    <a:pt x="0" y="52732"/>
                  </a:lnTo>
                  <a:lnTo>
                    <a:pt x="5070" y="46957"/>
                  </a:lnTo>
                  <a:lnTo>
                    <a:pt x="22782" y="20530"/>
                  </a:lnTo>
                  <a:lnTo>
                    <a:pt x="47921" y="1289"/>
                  </a:lnTo>
                  <a:lnTo>
                    <a:pt x="51703" y="92"/>
                  </a:lnTo>
                  <a:lnTo>
                    <a:pt x="54930" y="0"/>
                  </a:lnTo>
                  <a:lnTo>
                    <a:pt x="57786" y="644"/>
                  </a:lnTo>
                  <a:lnTo>
                    <a:pt x="64724" y="7004"/>
                  </a:lnTo>
                  <a:lnTo>
                    <a:pt x="74681" y="22485"/>
                  </a:lnTo>
                  <a:lnTo>
                    <a:pt x="91653" y="52224"/>
                  </a:lnTo>
                  <a:lnTo>
                    <a:pt x="107950" y="717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790"/>
            <p:cNvSpPr/>
            <p:nvPr>
              <p:custDataLst>
                <p:tags r:id="rId144"/>
              </p:custDataLst>
            </p:nvPr>
          </p:nvSpPr>
          <p:spPr>
            <a:xfrm>
              <a:off x="1358900" y="1250950"/>
              <a:ext cx="114301" cy="107951"/>
            </a:xfrm>
            <a:custGeom>
              <a:avLst/>
              <a:gdLst/>
              <a:ahLst/>
              <a:cxnLst/>
              <a:rect l="0" t="0" r="0" b="0"/>
              <a:pathLst>
                <a:path w="114301" h="107951">
                  <a:moveTo>
                    <a:pt x="0" y="107950"/>
                  </a:moveTo>
                  <a:lnTo>
                    <a:pt x="0" y="107950"/>
                  </a:lnTo>
                  <a:lnTo>
                    <a:pt x="24419" y="92370"/>
                  </a:lnTo>
                  <a:lnTo>
                    <a:pt x="50901" y="71976"/>
                  </a:lnTo>
                  <a:lnTo>
                    <a:pt x="77720" y="51430"/>
                  </a:lnTo>
                  <a:lnTo>
                    <a:pt x="104879" y="2186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791"/>
            <p:cNvSpPr/>
            <p:nvPr>
              <p:custDataLst>
                <p:tags r:id="rId145"/>
              </p:custDataLst>
            </p:nvPr>
          </p:nvSpPr>
          <p:spPr>
            <a:xfrm>
              <a:off x="1113942" y="1308100"/>
              <a:ext cx="48109" cy="1"/>
            </a:xfrm>
            <a:custGeom>
              <a:avLst/>
              <a:gdLst/>
              <a:ahLst/>
              <a:cxnLst/>
              <a:rect l="0" t="0" r="0" b="0"/>
              <a:pathLst>
                <a:path w="48109" h="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30086" y="0"/>
                  </a:lnTo>
                  <a:lnTo>
                    <a:pt x="481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792"/>
            <p:cNvSpPr/>
            <p:nvPr>
              <p:custDataLst>
                <p:tags r:id="rId146"/>
              </p:custDataLst>
            </p:nvPr>
          </p:nvSpPr>
          <p:spPr>
            <a:xfrm>
              <a:off x="1111250" y="12763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8838" y="3371"/>
                  </a:lnTo>
                  <a:lnTo>
                    <a:pt x="21669" y="5467"/>
                  </a:lnTo>
                  <a:lnTo>
                    <a:pt x="49263" y="6234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" name="SMARTInkShape-793"/>
          <p:cNvSpPr/>
          <p:nvPr>
            <p:custDataLst>
              <p:tags r:id="rId1"/>
            </p:custDataLst>
          </p:nvPr>
        </p:nvSpPr>
        <p:spPr>
          <a:xfrm>
            <a:off x="1371600" y="1244600"/>
            <a:ext cx="120651" cy="105249"/>
          </a:xfrm>
          <a:custGeom>
            <a:avLst/>
            <a:gdLst/>
            <a:ahLst/>
            <a:cxnLst/>
            <a:rect l="0" t="0" r="0" b="0"/>
            <a:pathLst>
              <a:path w="120651" h="105249">
                <a:moveTo>
                  <a:pt x="0" y="0"/>
                </a:moveTo>
                <a:lnTo>
                  <a:pt x="0" y="0"/>
                </a:lnTo>
                <a:lnTo>
                  <a:pt x="6908" y="24485"/>
                </a:lnTo>
                <a:lnTo>
                  <a:pt x="14747" y="50529"/>
                </a:lnTo>
                <a:lnTo>
                  <a:pt x="30038" y="81242"/>
                </a:lnTo>
                <a:lnTo>
                  <a:pt x="43924" y="92787"/>
                </a:lnTo>
                <a:lnTo>
                  <a:pt x="61150" y="101211"/>
                </a:lnTo>
                <a:lnTo>
                  <a:pt x="85303" y="105248"/>
                </a:lnTo>
                <a:lnTo>
                  <a:pt x="114504" y="101308"/>
                </a:lnTo>
                <a:lnTo>
                  <a:pt x="116553" y="99994"/>
                </a:lnTo>
                <a:lnTo>
                  <a:pt x="120650" y="95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" name="SMARTInkShape-Group173"/>
          <p:cNvGrpSpPr/>
          <p:nvPr/>
        </p:nvGrpSpPr>
        <p:grpSpPr>
          <a:xfrm>
            <a:off x="1909328" y="1189117"/>
            <a:ext cx="358402" cy="122611"/>
            <a:chOff x="1909328" y="1189117"/>
            <a:chExt cx="358402" cy="122611"/>
          </a:xfrm>
        </p:grpSpPr>
        <p:sp>
          <p:nvSpPr>
            <p:cNvPr id="18" name="SMARTInkShape-794"/>
            <p:cNvSpPr/>
            <p:nvPr>
              <p:custDataLst>
                <p:tags r:id="rId137"/>
              </p:custDataLst>
            </p:nvPr>
          </p:nvSpPr>
          <p:spPr>
            <a:xfrm>
              <a:off x="2184400" y="1189117"/>
              <a:ext cx="83330" cy="101672"/>
            </a:xfrm>
            <a:custGeom>
              <a:avLst/>
              <a:gdLst/>
              <a:ahLst/>
              <a:cxnLst/>
              <a:rect l="0" t="0" r="0" b="0"/>
              <a:pathLst>
                <a:path w="83330" h="101672">
                  <a:moveTo>
                    <a:pt x="69850" y="23733"/>
                  </a:moveTo>
                  <a:lnTo>
                    <a:pt x="69850" y="23733"/>
                  </a:lnTo>
                  <a:lnTo>
                    <a:pt x="62943" y="6774"/>
                  </a:lnTo>
                  <a:lnTo>
                    <a:pt x="61012" y="3960"/>
                  </a:lnTo>
                  <a:lnTo>
                    <a:pt x="58313" y="2084"/>
                  </a:lnTo>
                  <a:lnTo>
                    <a:pt x="51552" y="0"/>
                  </a:lnTo>
                  <a:lnTo>
                    <a:pt x="41962" y="2837"/>
                  </a:lnTo>
                  <a:lnTo>
                    <a:pt x="36441" y="5569"/>
                  </a:lnTo>
                  <a:lnTo>
                    <a:pt x="32761" y="8801"/>
                  </a:lnTo>
                  <a:lnTo>
                    <a:pt x="28672" y="16156"/>
                  </a:lnTo>
                  <a:lnTo>
                    <a:pt x="28992" y="20093"/>
                  </a:lnTo>
                  <a:lnTo>
                    <a:pt x="33111" y="28230"/>
                  </a:lnTo>
                  <a:lnTo>
                    <a:pt x="53029" y="49316"/>
                  </a:lnTo>
                  <a:lnTo>
                    <a:pt x="77764" y="67801"/>
                  </a:lnTo>
                  <a:lnTo>
                    <a:pt x="81476" y="72162"/>
                  </a:lnTo>
                  <a:lnTo>
                    <a:pt x="83245" y="76480"/>
                  </a:lnTo>
                  <a:lnTo>
                    <a:pt x="83329" y="85041"/>
                  </a:lnTo>
                  <a:lnTo>
                    <a:pt x="80953" y="88594"/>
                  </a:lnTo>
                  <a:lnTo>
                    <a:pt x="72668" y="94423"/>
                  </a:lnTo>
                  <a:lnTo>
                    <a:pt x="52732" y="101671"/>
                  </a:lnTo>
                  <a:lnTo>
                    <a:pt x="28952" y="101545"/>
                  </a:lnTo>
                  <a:lnTo>
                    <a:pt x="16160" y="96887"/>
                  </a:lnTo>
                  <a:lnTo>
                    <a:pt x="0" y="87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795"/>
            <p:cNvSpPr/>
            <p:nvPr>
              <p:custDataLst>
                <p:tags r:id="rId138"/>
              </p:custDataLst>
            </p:nvPr>
          </p:nvSpPr>
          <p:spPr>
            <a:xfrm>
              <a:off x="2054899" y="1210933"/>
              <a:ext cx="119798" cy="85596"/>
            </a:xfrm>
            <a:custGeom>
              <a:avLst/>
              <a:gdLst/>
              <a:ahLst/>
              <a:cxnLst/>
              <a:rect l="0" t="0" r="0" b="0"/>
              <a:pathLst>
                <a:path w="119798" h="85596">
                  <a:moveTo>
                    <a:pt x="53301" y="1917"/>
                  </a:moveTo>
                  <a:lnTo>
                    <a:pt x="53301" y="1917"/>
                  </a:lnTo>
                  <a:lnTo>
                    <a:pt x="22205" y="19229"/>
                  </a:lnTo>
                  <a:lnTo>
                    <a:pt x="9142" y="32424"/>
                  </a:lnTo>
                  <a:lnTo>
                    <a:pt x="1925" y="45815"/>
                  </a:lnTo>
                  <a:lnTo>
                    <a:pt x="0" y="52349"/>
                  </a:lnTo>
                  <a:lnTo>
                    <a:pt x="834" y="58821"/>
                  </a:lnTo>
                  <a:lnTo>
                    <a:pt x="7405" y="71658"/>
                  </a:lnTo>
                  <a:lnTo>
                    <a:pt x="23025" y="80655"/>
                  </a:lnTo>
                  <a:lnTo>
                    <a:pt x="43373" y="85595"/>
                  </a:lnTo>
                  <a:lnTo>
                    <a:pt x="73956" y="83704"/>
                  </a:lnTo>
                  <a:lnTo>
                    <a:pt x="92350" y="78013"/>
                  </a:lnTo>
                  <a:lnTo>
                    <a:pt x="106169" y="68898"/>
                  </a:lnTo>
                  <a:lnTo>
                    <a:pt x="111830" y="63505"/>
                  </a:lnTo>
                  <a:lnTo>
                    <a:pt x="118119" y="49986"/>
                  </a:lnTo>
                  <a:lnTo>
                    <a:pt x="119797" y="42429"/>
                  </a:lnTo>
                  <a:lnTo>
                    <a:pt x="115415" y="14940"/>
                  </a:lnTo>
                  <a:lnTo>
                    <a:pt x="110938" y="8482"/>
                  </a:lnTo>
                  <a:lnTo>
                    <a:pt x="105132" y="4177"/>
                  </a:lnTo>
                  <a:lnTo>
                    <a:pt x="98438" y="1307"/>
                  </a:lnTo>
                  <a:lnTo>
                    <a:pt x="83475" y="0"/>
                  </a:lnTo>
                  <a:lnTo>
                    <a:pt x="75534" y="639"/>
                  </a:lnTo>
                  <a:lnTo>
                    <a:pt x="61066" y="8875"/>
                  </a:lnTo>
                  <a:lnTo>
                    <a:pt x="40601" y="27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796"/>
            <p:cNvSpPr/>
            <p:nvPr>
              <p:custDataLst>
                <p:tags r:id="rId139"/>
              </p:custDataLst>
            </p:nvPr>
          </p:nvSpPr>
          <p:spPr>
            <a:xfrm>
              <a:off x="1909328" y="1195565"/>
              <a:ext cx="109973" cy="116163"/>
            </a:xfrm>
            <a:custGeom>
              <a:avLst/>
              <a:gdLst/>
              <a:ahLst/>
              <a:cxnLst/>
              <a:rect l="0" t="0" r="0" b="0"/>
              <a:pathLst>
                <a:path w="109973" h="116163">
                  <a:moveTo>
                    <a:pt x="90922" y="10935"/>
                  </a:moveTo>
                  <a:lnTo>
                    <a:pt x="90922" y="10935"/>
                  </a:lnTo>
                  <a:lnTo>
                    <a:pt x="87551" y="4193"/>
                  </a:lnTo>
                  <a:lnTo>
                    <a:pt x="83736" y="2207"/>
                  </a:lnTo>
                  <a:lnTo>
                    <a:pt x="71971" y="0"/>
                  </a:lnTo>
                  <a:lnTo>
                    <a:pt x="42738" y="8871"/>
                  </a:lnTo>
                  <a:lnTo>
                    <a:pt x="14008" y="28276"/>
                  </a:lnTo>
                  <a:lnTo>
                    <a:pt x="3822" y="43807"/>
                  </a:lnTo>
                  <a:lnTo>
                    <a:pt x="0" y="60117"/>
                  </a:lnTo>
                  <a:lnTo>
                    <a:pt x="653" y="76773"/>
                  </a:lnTo>
                  <a:lnTo>
                    <a:pt x="7058" y="89820"/>
                  </a:lnTo>
                  <a:lnTo>
                    <a:pt x="17666" y="100323"/>
                  </a:lnTo>
                  <a:lnTo>
                    <a:pt x="31788" y="109694"/>
                  </a:lnTo>
                  <a:lnTo>
                    <a:pt x="58976" y="116162"/>
                  </a:lnTo>
                  <a:lnTo>
                    <a:pt x="89375" y="111336"/>
                  </a:lnTo>
                  <a:lnTo>
                    <a:pt x="109972" y="10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174"/>
          <p:cNvGrpSpPr/>
          <p:nvPr/>
        </p:nvGrpSpPr>
        <p:grpSpPr>
          <a:xfrm>
            <a:off x="2456647" y="1073150"/>
            <a:ext cx="540554" cy="201446"/>
            <a:chOff x="2456647" y="1073150"/>
            <a:chExt cx="540554" cy="201446"/>
          </a:xfrm>
        </p:grpSpPr>
        <p:sp>
          <p:nvSpPr>
            <p:cNvPr id="23" name="SMARTInkShape-798"/>
            <p:cNvSpPr/>
            <p:nvPr>
              <p:custDataLst>
                <p:tags r:id="rId133"/>
              </p:custDataLst>
            </p:nvPr>
          </p:nvSpPr>
          <p:spPr>
            <a:xfrm>
              <a:off x="2921000" y="11811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8561" y="0"/>
                  </a:lnTo>
                  <a:lnTo>
                    <a:pt x="56520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799"/>
            <p:cNvSpPr/>
            <p:nvPr>
              <p:custDataLst>
                <p:tags r:id="rId134"/>
              </p:custDataLst>
            </p:nvPr>
          </p:nvSpPr>
          <p:spPr>
            <a:xfrm>
              <a:off x="2676042" y="1168400"/>
              <a:ext cx="130659" cy="1"/>
            </a:xfrm>
            <a:custGeom>
              <a:avLst/>
              <a:gdLst/>
              <a:ahLst/>
              <a:cxnLst/>
              <a:rect l="0" t="0" r="0" b="0"/>
              <a:pathLst>
                <a:path w="130659" h="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8592" y="0"/>
                  </a:lnTo>
                  <a:lnTo>
                    <a:pt x="57691" y="0"/>
                  </a:lnTo>
                  <a:lnTo>
                    <a:pt x="88656" y="0"/>
                  </a:lnTo>
                  <a:lnTo>
                    <a:pt x="116645" y="0"/>
                  </a:lnTo>
                  <a:lnTo>
                    <a:pt x="1306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800"/>
            <p:cNvSpPr/>
            <p:nvPr>
              <p:custDataLst>
                <p:tags r:id="rId135"/>
              </p:custDataLst>
            </p:nvPr>
          </p:nvSpPr>
          <p:spPr>
            <a:xfrm>
              <a:off x="2723068" y="1073150"/>
              <a:ext cx="83633" cy="194320"/>
            </a:xfrm>
            <a:custGeom>
              <a:avLst/>
              <a:gdLst/>
              <a:ahLst/>
              <a:cxnLst/>
              <a:rect l="0" t="0" r="0" b="0"/>
              <a:pathLst>
                <a:path w="83633" h="194320">
                  <a:moveTo>
                    <a:pt x="58232" y="0"/>
                  </a:moveTo>
                  <a:lnTo>
                    <a:pt x="58232" y="0"/>
                  </a:lnTo>
                  <a:lnTo>
                    <a:pt x="42652" y="31161"/>
                  </a:lnTo>
                  <a:lnTo>
                    <a:pt x="31552" y="53360"/>
                  </a:lnTo>
                  <a:lnTo>
                    <a:pt x="20269" y="78043"/>
                  </a:lnTo>
                  <a:lnTo>
                    <a:pt x="10550" y="105477"/>
                  </a:lnTo>
                  <a:lnTo>
                    <a:pt x="3409" y="130369"/>
                  </a:lnTo>
                  <a:lnTo>
                    <a:pt x="0" y="152486"/>
                  </a:lnTo>
                  <a:lnTo>
                    <a:pt x="3188" y="171723"/>
                  </a:lnTo>
                  <a:lnTo>
                    <a:pt x="6719" y="178688"/>
                  </a:lnTo>
                  <a:lnTo>
                    <a:pt x="16287" y="188308"/>
                  </a:lnTo>
                  <a:lnTo>
                    <a:pt x="29477" y="193053"/>
                  </a:lnTo>
                  <a:lnTo>
                    <a:pt x="36946" y="194319"/>
                  </a:lnTo>
                  <a:lnTo>
                    <a:pt x="52770" y="191962"/>
                  </a:lnTo>
                  <a:lnTo>
                    <a:pt x="60940" y="189358"/>
                  </a:lnTo>
                  <a:lnTo>
                    <a:pt x="71900" y="180820"/>
                  </a:lnTo>
                  <a:lnTo>
                    <a:pt x="8363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801"/>
            <p:cNvSpPr/>
            <p:nvPr>
              <p:custDataLst>
                <p:tags r:id="rId136"/>
              </p:custDataLst>
            </p:nvPr>
          </p:nvSpPr>
          <p:spPr>
            <a:xfrm>
              <a:off x="2456647" y="1174750"/>
              <a:ext cx="152160" cy="99846"/>
            </a:xfrm>
            <a:custGeom>
              <a:avLst/>
              <a:gdLst/>
              <a:ahLst/>
              <a:cxnLst/>
              <a:rect l="0" t="0" r="0" b="0"/>
              <a:pathLst>
                <a:path w="152160" h="99846">
                  <a:moveTo>
                    <a:pt x="32553" y="12700"/>
                  </a:moveTo>
                  <a:lnTo>
                    <a:pt x="32553" y="12700"/>
                  </a:lnTo>
                  <a:lnTo>
                    <a:pt x="25811" y="12700"/>
                  </a:lnTo>
                  <a:lnTo>
                    <a:pt x="18738" y="20226"/>
                  </a:lnTo>
                  <a:lnTo>
                    <a:pt x="2699" y="51424"/>
                  </a:lnTo>
                  <a:lnTo>
                    <a:pt x="0" y="69187"/>
                  </a:lnTo>
                  <a:lnTo>
                    <a:pt x="1857" y="84372"/>
                  </a:lnTo>
                  <a:lnTo>
                    <a:pt x="7386" y="93473"/>
                  </a:lnTo>
                  <a:lnTo>
                    <a:pt x="16429" y="97988"/>
                  </a:lnTo>
                  <a:lnTo>
                    <a:pt x="27503" y="99289"/>
                  </a:lnTo>
                  <a:lnTo>
                    <a:pt x="39481" y="97516"/>
                  </a:lnTo>
                  <a:lnTo>
                    <a:pt x="49978" y="90612"/>
                  </a:lnTo>
                  <a:lnTo>
                    <a:pt x="72556" y="63595"/>
                  </a:lnTo>
                  <a:lnTo>
                    <a:pt x="87166" y="47250"/>
                  </a:lnTo>
                  <a:lnTo>
                    <a:pt x="88012" y="47728"/>
                  </a:lnTo>
                  <a:lnTo>
                    <a:pt x="96035" y="75004"/>
                  </a:lnTo>
                  <a:lnTo>
                    <a:pt x="105218" y="85311"/>
                  </a:lnTo>
                  <a:lnTo>
                    <a:pt x="122287" y="95676"/>
                  </a:lnTo>
                  <a:lnTo>
                    <a:pt x="137379" y="99845"/>
                  </a:lnTo>
                  <a:lnTo>
                    <a:pt x="144524" y="98938"/>
                  </a:lnTo>
                  <a:lnTo>
                    <a:pt x="147417" y="97709"/>
                  </a:lnTo>
                  <a:lnTo>
                    <a:pt x="149346" y="95478"/>
                  </a:lnTo>
                  <a:lnTo>
                    <a:pt x="151489" y="89237"/>
                  </a:lnTo>
                  <a:lnTo>
                    <a:pt x="152159" y="62887"/>
                  </a:lnTo>
                  <a:lnTo>
                    <a:pt x="147327" y="35253"/>
                  </a:lnTo>
                  <a:lnTo>
                    <a:pt x="136166" y="5200"/>
                  </a:lnTo>
                  <a:lnTo>
                    <a:pt x="13415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SMARTInkShape-Group175"/>
          <p:cNvGrpSpPr/>
          <p:nvPr/>
        </p:nvGrpSpPr>
        <p:grpSpPr>
          <a:xfrm>
            <a:off x="3160339" y="996950"/>
            <a:ext cx="263729" cy="368301"/>
            <a:chOff x="3160339" y="996950"/>
            <a:chExt cx="263729" cy="368301"/>
          </a:xfrm>
        </p:grpSpPr>
        <p:sp>
          <p:nvSpPr>
            <p:cNvPr id="28" name="SMARTInkShape-802"/>
            <p:cNvSpPr/>
            <p:nvPr>
              <p:custDataLst>
                <p:tags r:id="rId130"/>
              </p:custDataLst>
            </p:nvPr>
          </p:nvSpPr>
          <p:spPr>
            <a:xfrm>
              <a:off x="3341370" y="996950"/>
              <a:ext cx="82698" cy="349251"/>
            </a:xfrm>
            <a:custGeom>
              <a:avLst/>
              <a:gdLst/>
              <a:ahLst/>
              <a:cxnLst/>
              <a:rect l="0" t="0" r="0" b="0"/>
              <a:pathLst>
                <a:path w="82698" h="349251">
                  <a:moveTo>
                    <a:pt x="31750" y="0"/>
                  </a:moveTo>
                  <a:lnTo>
                    <a:pt x="31750" y="0"/>
                  </a:lnTo>
                  <a:lnTo>
                    <a:pt x="38492" y="6742"/>
                  </a:lnTo>
                  <a:lnTo>
                    <a:pt x="49426" y="31161"/>
                  </a:lnTo>
                  <a:lnTo>
                    <a:pt x="61243" y="60886"/>
                  </a:lnTo>
                  <a:lnTo>
                    <a:pt x="68345" y="78691"/>
                  </a:lnTo>
                  <a:lnTo>
                    <a:pt x="73786" y="97616"/>
                  </a:lnTo>
                  <a:lnTo>
                    <a:pt x="78118" y="117289"/>
                  </a:lnTo>
                  <a:lnTo>
                    <a:pt x="81712" y="137459"/>
                  </a:lnTo>
                  <a:lnTo>
                    <a:pt x="82697" y="157962"/>
                  </a:lnTo>
                  <a:lnTo>
                    <a:pt x="81942" y="178685"/>
                  </a:lnTo>
                  <a:lnTo>
                    <a:pt x="80028" y="199557"/>
                  </a:lnTo>
                  <a:lnTo>
                    <a:pt x="75930" y="219116"/>
                  </a:lnTo>
                  <a:lnTo>
                    <a:pt x="70376" y="237799"/>
                  </a:lnTo>
                  <a:lnTo>
                    <a:pt x="63850" y="255899"/>
                  </a:lnTo>
                  <a:lnTo>
                    <a:pt x="50956" y="285418"/>
                  </a:lnTo>
                  <a:lnTo>
                    <a:pt x="38169" y="308886"/>
                  </a:lnTo>
                  <a:lnTo>
                    <a:pt x="14595" y="337435"/>
                  </a:lnTo>
                  <a:lnTo>
                    <a:pt x="0" y="34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806"/>
            <p:cNvSpPr/>
            <p:nvPr>
              <p:custDataLst>
                <p:tags r:id="rId131"/>
              </p:custDataLst>
            </p:nvPr>
          </p:nvSpPr>
          <p:spPr>
            <a:xfrm>
              <a:off x="3175000" y="1009650"/>
              <a:ext cx="95251" cy="355601"/>
            </a:xfrm>
            <a:custGeom>
              <a:avLst/>
              <a:gdLst/>
              <a:ahLst/>
              <a:cxnLst/>
              <a:rect l="0" t="0" r="0" b="0"/>
              <a:pathLst>
                <a:path w="95251" h="355601">
                  <a:moveTo>
                    <a:pt x="95250" y="0"/>
                  </a:moveTo>
                  <a:lnTo>
                    <a:pt x="95250" y="0"/>
                  </a:lnTo>
                  <a:lnTo>
                    <a:pt x="83700" y="28170"/>
                  </a:lnTo>
                  <a:lnTo>
                    <a:pt x="70832" y="57676"/>
                  </a:lnTo>
                  <a:lnTo>
                    <a:pt x="63449" y="76550"/>
                  </a:lnTo>
                  <a:lnTo>
                    <a:pt x="55705" y="97600"/>
                  </a:lnTo>
                  <a:lnTo>
                    <a:pt x="47720" y="120100"/>
                  </a:lnTo>
                  <a:lnTo>
                    <a:pt x="40280" y="142861"/>
                  </a:lnTo>
                  <a:lnTo>
                    <a:pt x="33203" y="165796"/>
                  </a:lnTo>
                  <a:lnTo>
                    <a:pt x="26369" y="188848"/>
                  </a:lnTo>
                  <a:lnTo>
                    <a:pt x="20401" y="209859"/>
                  </a:lnTo>
                  <a:lnTo>
                    <a:pt x="15012" y="229512"/>
                  </a:lnTo>
                  <a:lnTo>
                    <a:pt x="10008" y="248258"/>
                  </a:lnTo>
                  <a:lnTo>
                    <a:pt x="4448" y="278494"/>
                  </a:lnTo>
                  <a:lnTo>
                    <a:pt x="1977" y="302986"/>
                  </a:lnTo>
                  <a:lnTo>
                    <a:pt x="586" y="330525"/>
                  </a:lnTo>
                  <a:lnTo>
                    <a:pt x="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807"/>
            <p:cNvSpPr/>
            <p:nvPr>
              <p:custDataLst>
                <p:tags r:id="rId132"/>
              </p:custDataLst>
            </p:nvPr>
          </p:nvSpPr>
          <p:spPr>
            <a:xfrm>
              <a:off x="3160339" y="1139629"/>
              <a:ext cx="110596" cy="100083"/>
            </a:xfrm>
            <a:custGeom>
              <a:avLst/>
              <a:gdLst/>
              <a:ahLst/>
              <a:cxnLst/>
              <a:rect l="0" t="0" r="0" b="0"/>
              <a:pathLst>
                <a:path w="110596" h="100083">
                  <a:moveTo>
                    <a:pt x="90861" y="3371"/>
                  </a:moveTo>
                  <a:lnTo>
                    <a:pt x="90861" y="3371"/>
                  </a:lnTo>
                  <a:lnTo>
                    <a:pt x="84119" y="0"/>
                  </a:lnTo>
                  <a:lnTo>
                    <a:pt x="63072" y="1275"/>
                  </a:lnTo>
                  <a:lnTo>
                    <a:pt x="34493" y="16234"/>
                  </a:lnTo>
                  <a:lnTo>
                    <a:pt x="10424" y="41911"/>
                  </a:lnTo>
                  <a:lnTo>
                    <a:pt x="2195" y="59776"/>
                  </a:lnTo>
                  <a:lnTo>
                    <a:pt x="0" y="68491"/>
                  </a:lnTo>
                  <a:lnTo>
                    <a:pt x="2771" y="75712"/>
                  </a:lnTo>
                  <a:lnTo>
                    <a:pt x="17137" y="87498"/>
                  </a:lnTo>
                  <a:lnTo>
                    <a:pt x="37634" y="95559"/>
                  </a:lnTo>
                  <a:lnTo>
                    <a:pt x="59444" y="100082"/>
                  </a:lnTo>
                  <a:lnTo>
                    <a:pt x="86177" y="98662"/>
                  </a:lnTo>
                  <a:lnTo>
                    <a:pt x="98422" y="95582"/>
                  </a:lnTo>
                  <a:lnTo>
                    <a:pt x="102957" y="92361"/>
                  </a:lnTo>
                  <a:lnTo>
                    <a:pt x="109878" y="83139"/>
                  </a:lnTo>
                  <a:lnTo>
                    <a:pt x="110595" y="77716"/>
                  </a:lnTo>
                  <a:lnTo>
                    <a:pt x="107628" y="66047"/>
                  </a:lnTo>
                  <a:lnTo>
                    <a:pt x="91282" y="44206"/>
                  </a:lnTo>
                  <a:lnTo>
                    <a:pt x="80229" y="35631"/>
                  </a:lnTo>
                  <a:lnTo>
                    <a:pt x="65461" y="28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5" name="SMARTInkShape-808"/>
          <p:cNvSpPr/>
          <p:nvPr>
            <p:custDataLst>
              <p:tags r:id="rId2"/>
            </p:custDataLst>
          </p:nvPr>
        </p:nvSpPr>
        <p:spPr>
          <a:xfrm>
            <a:off x="2362964" y="1073150"/>
            <a:ext cx="56387" cy="260351"/>
          </a:xfrm>
          <a:custGeom>
            <a:avLst/>
            <a:gdLst/>
            <a:ahLst/>
            <a:cxnLst/>
            <a:rect l="0" t="0" r="0" b="0"/>
            <a:pathLst>
              <a:path w="56387" h="260351">
                <a:moveTo>
                  <a:pt x="56386" y="0"/>
                </a:moveTo>
                <a:lnTo>
                  <a:pt x="56386" y="0"/>
                </a:lnTo>
                <a:lnTo>
                  <a:pt x="36814" y="26759"/>
                </a:lnTo>
                <a:lnTo>
                  <a:pt x="24404" y="50934"/>
                </a:lnTo>
                <a:lnTo>
                  <a:pt x="11833" y="81904"/>
                </a:lnTo>
                <a:lnTo>
                  <a:pt x="5517" y="99052"/>
                </a:lnTo>
                <a:lnTo>
                  <a:pt x="2012" y="116129"/>
                </a:lnTo>
                <a:lnTo>
                  <a:pt x="381" y="133159"/>
                </a:lnTo>
                <a:lnTo>
                  <a:pt x="0" y="150156"/>
                </a:lnTo>
                <a:lnTo>
                  <a:pt x="5220" y="180330"/>
                </a:lnTo>
                <a:lnTo>
                  <a:pt x="13890" y="205736"/>
                </a:lnTo>
                <a:lnTo>
                  <a:pt x="27410" y="231938"/>
                </a:lnTo>
                <a:lnTo>
                  <a:pt x="50036" y="260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9" name="SMARTInkShape-Group177"/>
          <p:cNvGrpSpPr/>
          <p:nvPr/>
        </p:nvGrpSpPr>
        <p:grpSpPr>
          <a:xfrm>
            <a:off x="2924889" y="1657350"/>
            <a:ext cx="1405812" cy="374651"/>
            <a:chOff x="2924889" y="1657350"/>
            <a:chExt cx="1405812" cy="374651"/>
          </a:xfrm>
        </p:grpSpPr>
        <p:sp>
          <p:nvSpPr>
            <p:cNvPr id="36" name="SMARTInkShape-809"/>
            <p:cNvSpPr/>
            <p:nvPr>
              <p:custDataLst>
                <p:tags r:id="rId117"/>
              </p:custDataLst>
            </p:nvPr>
          </p:nvSpPr>
          <p:spPr>
            <a:xfrm>
              <a:off x="3429000" y="18859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0757" y="0"/>
                  </a:lnTo>
                  <a:lnTo>
                    <a:pt x="52786" y="705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810"/>
            <p:cNvSpPr/>
            <p:nvPr>
              <p:custDataLst>
                <p:tags r:id="rId118"/>
              </p:custDataLst>
            </p:nvPr>
          </p:nvSpPr>
          <p:spPr>
            <a:xfrm>
              <a:off x="3249714" y="1705662"/>
              <a:ext cx="58637" cy="85039"/>
            </a:xfrm>
            <a:custGeom>
              <a:avLst/>
              <a:gdLst/>
              <a:ahLst/>
              <a:cxnLst/>
              <a:rect l="0" t="0" r="0" b="0"/>
              <a:pathLst>
                <a:path w="58637" h="85039">
                  <a:moveTo>
                    <a:pt x="20536" y="8838"/>
                  </a:moveTo>
                  <a:lnTo>
                    <a:pt x="20536" y="8838"/>
                  </a:lnTo>
                  <a:lnTo>
                    <a:pt x="29374" y="0"/>
                  </a:lnTo>
                  <a:lnTo>
                    <a:pt x="32073" y="124"/>
                  </a:lnTo>
                  <a:lnTo>
                    <a:pt x="41907" y="6334"/>
                  </a:lnTo>
                  <a:lnTo>
                    <a:pt x="47203" y="10783"/>
                  </a:lnTo>
                  <a:lnTo>
                    <a:pt x="48192" y="13662"/>
                  </a:lnTo>
                  <a:lnTo>
                    <a:pt x="47409" y="20625"/>
                  </a:lnTo>
                  <a:lnTo>
                    <a:pt x="26654" y="46026"/>
                  </a:lnTo>
                  <a:lnTo>
                    <a:pt x="1847" y="75197"/>
                  </a:lnTo>
                  <a:lnTo>
                    <a:pt x="316" y="78477"/>
                  </a:lnTo>
                  <a:lnTo>
                    <a:pt x="0" y="80664"/>
                  </a:lnTo>
                  <a:lnTo>
                    <a:pt x="496" y="82122"/>
                  </a:lnTo>
                  <a:lnTo>
                    <a:pt x="6690" y="83742"/>
                  </a:lnTo>
                  <a:lnTo>
                    <a:pt x="33216" y="84162"/>
                  </a:lnTo>
                  <a:lnTo>
                    <a:pt x="52867" y="79548"/>
                  </a:lnTo>
                  <a:lnTo>
                    <a:pt x="54790" y="79967"/>
                  </a:lnTo>
                  <a:lnTo>
                    <a:pt x="56072" y="80952"/>
                  </a:lnTo>
                  <a:lnTo>
                    <a:pt x="58636" y="850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811"/>
            <p:cNvSpPr/>
            <p:nvPr>
              <p:custDataLst>
                <p:tags r:id="rId119"/>
              </p:custDataLst>
            </p:nvPr>
          </p:nvSpPr>
          <p:spPr>
            <a:xfrm>
              <a:off x="3105150" y="1718421"/>
              <a:ext cx="82551" cy="53230"/>
            </a:xfrm>
            <a:custGeom>
              <a:avLst/>
              <a:gdLst/>
              <a:ahLst/>
              <a:cxnLst/>
              <a:rect l="0" t="0" r="0" b="0"/>
              <a:pathLst>
                <a:path w="82551" h="53230">
                  <a:moveTo>
                    <a:pt x="0" y="46879"/>
                  </a:moveTo>
                  <a:lnTo>
                    <a:pt x="0" y="46879"/>
                  </a:lnTo>
                  <a:lnTo>
                    <a:pt x="26680" y="25225"/>
                  </a:lnTo>
                  <a:lnTo>
                    <a:pt x="57716" y="903"/>
                  </a:lnTo>
                  <a:lnTo>
                    <a:pt x="60349" y="0"/>
                  </a:lnTo>
                  <a:lnTo>
                    <a:pt x="62811" y="105"/>
                  </a:lnTo>
                  <a:lnTo>
                    <a:pt x="65157" y="879"/>
                  </a:lnTo>
                  <a:lnTo>
                    <a:pt x="69646" y="5503"/>
                  </a:lnTo>
                  <a:lnTo>
                    <a:pt x="73287" y="12262"/>
                  </a:lnTo>
                  <a:lnTo>
                    <a:pt x="81886" y="43962"/>
                  </a:lnTo>
                  <a:lnTo>
                    <a:pt x="82550" y="532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812"/>
            <p:cNvSpPr/>
            <p:nvPr>
              <p:custDataLst>
                <p:tags r:id="rId120"/>
              </p:custDataLst>
            </p:nvPr>
          </p:nvSpPr>
          <p:spPr>
            <a:xfrm>
              <a:off x="3045001" y="1823333"/>
              <a:ext cx="166445" cy="125431"/>
            </a:xfrm>
            <a:custGeom>
              <a:avLst/>
              <a:gdLst/>
              <a:ahLst/>
              <a:cxnLst/>
              <a:rect l="0" t="0" r="0" b="0"/>
              <a:pathLst>
                <a:path w="166445" h="125431">
                  <a:moveTo>
                    <a:pt x="72849" y="5467"/>
                  </a:moveTo>
                  <a:lnTo>
                    <a:pt x="72849" y="5467"/>
                  </a:lnTo>
                  <a:lnTo>
                    <a:pt x="72849" y="2096"/>
                  </a:lnTo>
                  <a:lnTo>
                    <a:pt x="71438" y="1103"/>
                  </a:lnTo>
                  <a:lnTo>
                    <a:pt x="66107" y="0"/>
                  </a:lnTo>
                  <a:lnTo>
                    <a:pt x="57152" y="7035"/>
                  </a:lnTo>
                  <a:lnTo>
                    <a:pt x="27415" y="37919"/>
                  </a:lnTo>
                  <a:lnTo>
                    <a:pt x="7960" y="64314"/>
                  </a:lnTo>
                  <a:lnTo>
                    <a:pt x="0" y="83267"/>
                  </a:lnTo>
                  <a:lnTo>
                    <a:pt x="20" y="91315"/>
                  </a:lnTo>
                  <a:lnTo>
                    <a:pt x="1013" y="94449"/>
                  </a:lnTo>
                  <a:lnTo>
                    <a:pt x="2381" y="96539"/>
                  </a:lnTo>
                  <a:lnTo>
                    <a:pt x="3998" y="97931"/>
                  </a:lnTo>
                  <a:lnTo>
                    <a:pt x="5782" y="98860"/>
                  </a:lnTo>
                  <a:lnTo>
                    <a:pt x="18405" y="96796"/>
                  </a:lnTo>
                  <a:lnTo>
                    <a:pt x="47805" y="75846"/>
                  </a:lnTo>
                  <a:lnTo>
                    <a:pt x="62842" y="66537"/>
                  </a:lnTo>
                  <a:lnTo>
                    <a:pt x="66177" y="65230"/>
                  </a:lnTo>
                  <a:lnTo>
                    <a:pt x="68401" y="65770"/>
                  </a:lnTo>
                  <a:lnTo>
                    <a:pt x="69884" y="67542"/>
                  </a:lnTo>
                  <a:lnTo>
                    <a:pt x="81514" y="95910"/>
                  </a:lnTo>
                  <a:lnTo>
                    <a:pt x="87519" y="103990"/>
                  </a:lnTo>
                  <a:lnTo>
                    <a:pt x="106242" y="118297"/>
                  </a:lnTo>
                  <a:lnTo>
                    <a:pt x="118030" y="122641"/>
                  </a:lnTo>
                  <a:lnTo>
                    <a:pt x="139472" y="125430"/>
                  </a:lnTo>
                  <a:lnTo>
                    <a:pt x="152953" y="122543"/>
                  </a:lnTo>
                  <a:lnTo>
                    <a:pt x="156591" y="119501"/>
                  </a:lnTo>
                  <a:lnTo>
                    <a:pt x="162514" y="110476"/>
                  </a:lnTo>
                  <a:lnTo>
                    <a:pt x="166444" y="90125"/>
                  </a:lnTo>
                  <a:lnTo>
                    <a:pt x="164238" y="66221"/>
                  </a:lnTo>
                  <a:lnTo>
                    <a:pt x="152807" y="39340"/>
                  </a:lnTo>
                  <a:lnTo>
                    <a:pt x="142699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813"/>
            <p:cNvSpPr/>
            <p:nvPr>
              <p:custDataLst>
                <p:tags r:id="rId121"/>
              </p:custDataLst>
            </p:nvPr>
          </p:nvSpPr>
          <p:spPr>
            <a:xfrm>
              <a:off x="4286250" y="181610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6350" y="0"/>
                  </a:moveTo>
                  <a:lnTo>
                    <a:pt x="6350" y="0"/>
                  </a:lnTo>
                  <a:lnTo>
                    <a:pt x="1324" y="20722"/>
                  </a:lnTo>
                  <a:lnTo>
                    <a:pt x="174" y="50315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814"/>
            <p:cNvSpPr/>
            <p:nvPr>
              <p:custDataLst>
                <p:tags r:id="rId122"/>
              </p:custDataLst>
            </p:nvPr>
          </p:nvSpPr>
          <p:spPr>
            <a:xfrm>
              <a:off x="4254500" y="184873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3371" y="5467"/>
                  </a:lnTo>
                  <a:lnTo>
                    <a:pt x="23765" y="0"/>
                  </a:lnTo>
                  <a:lnTo>
                    <a:pt x="54193" y="4662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815"/>
            <p:cNvSpPr/>
            <p:nvPr>
              <p:custDataLst>
                <p:tags r:id="rId123"/>
              </p:custDataLst>
            </p:nvPr>
          </p:nvSpPr>
          <p:spPr>
            <a:xfrm>
              <a:off x="3949700" y="1691667"/>
              <a:ext cx="69851" cy="60934"/>
            </a:xfrm>
            <a:custGeom>
              <a:avLst/>
              <a:gdLst/>
              <a:ahLst/>
              <a:cxnLst/>
              <a:rect l="0" t="0" r="0" b="0"/>
              <a:pathLst>
                <a:path w="69851" h="60934">
                  <a:moveTo>
                    <a:pt x="0" y="54583"/>
                  </a:moveTo>
                  <a:lnTo>
                    <a:pt x="0" y="54583"/>
                  </a:lnTo>
                  <a:lnTo>
                    <a:pt x="0" y="47841"/>
                  </a:lnTo>
                  <a:lnTo>
                    <a:pt x="6742" y="33535"/>
                  </a:lnTo>
                  <a:lnTo>
                    <a:pt x="22368" y="14808"/>
                  </a:lnTo>
                  <a:lnTo>
                    <a:pt x="41342" y="1283"/>
                  </a:lnTo>
                  <a:lnTo>
                    <a:pt x="44495" y="0"/>
                  </a:lnTo>
                  <a:lnTo>
                    <a:pt x="46597" y="1261"/>
                  </a:lnTo>
                  <a:lnTo>
                    <a:pt x="55500" y="29371"/>
                  </a:lnTo>
                  <a:lnTo>
                    <a:pt x="69850" y="60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816"/>
            <p:cNvSpPr/>
            <p:nvPr>
              <p:custDataLst>
                <p:tags r:id="rId124"/>
              </p:custDataLst>
            </p:nvPr>
          </p:nvSpPr>
          <p:spPr>
            <a:xfrm>
              <a:off x="4108450" y="1931622"/>
              <a:ext cx="25032" cy="49579"/>
            </a:xfrm>
            <a:custGeom>
              <a:avLst/>
              <a:gdLst/>
              <a:ahLst/>
              <a:cxnLst/>
              <a:rect l="0" t="0" r="0" b="0"/>
              <a:pathLst>
                <a:path w="25032" h="49579">
                  <a:moveTo>
                    <a:pt x="0" y="17828"/>
                  </a:moveTo>
                  <a:lnTo>
                    <a:pt x="0" y="17828"/>
                  </a:lnTo>
                  <a:lnTo>
                    <a:pt x="17007" y="1527"/>
                  </a:lnTo>
                  <a:lnTo>
                    <a:pt x="21199" y="0"/>
                  </a:lnTo>
                  <a:lnTo>
                    <a:pt x="22599" y="298"/>
                  </a:lnTo>
                  <a:lnTo>
                    <a:pt x="23533" y="1202"/>
                  </a:lnTo>
                  <a:lnTo>
                    <a:pt x="24155" y="2511"/>
                  </a:lnTo>
                  <a:lnTo>
                    <a:pt x="25031" y="11094"/>
                  </a:lnTo>
                  <a:lnTo>
                    <a:pt x="19428" y="41414"/>
                  </a:lnTo>
                  <a:lnTo>
                    <a:pt x="19050" y="49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817"/>
            <p:cNvSpPr/>
            <p:nvPr>
              <p:custDataLst>
                <p:tags r:id="rId125"/>
              </p:custDataLst>
            </p:nvPr>
          </p:nvSpPr>
          <p:spPr>
            <a:xfrm>
              <a:off x="3943350" y="1828800"/>
              <a:ext cx="88901" cy="82551"/>
            </a:xfrm>
            <a:custGeom>
              <a:avLst/>
              <a:gdLst/>
              <a:ahLst/>
              <a:cxnLst/>
              <a:rect l="0" t="0" r="0" b="0"/>
              <a:pathLst>
                <a:path w="88901" h="82551">
                  <a:moveTo>
                    <a:pt x="0" y="82550"/>
                  </a:moveTo>
                  <a:lnTo>
                    <a:pt x="0" y="82550"/>
                  </a:lnTo>
                  <a:lnTo>
                    <a:pt x="3371" y="82550"/>
                  </a:lnTo>
                  <a:lnTo>
                    <a:pt x="4364" y="81139"/>
                  </a:lnTo>
                  <a:lnTo>
                    <a:pt x="7173" y="72411"/>
                  </a:lnTo>
                  <a:lnTo>
                    <a:pt x="17020" y="60888"/>
                  </a:lnTo>
                  <a:lnTo>
                    <a:pt x="45019" y="36780"/>
                  </a:lnTo>
                  <a:lnTo>
                    <a:pt x="74394" y="1308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818"/>
            <p:cNvSpPr/>
            <p:nvPr>
              <p:custDataLst>
                <p:tags r:id="rId126"/>
              </p:custDataLst>
            </p:nvPr>
          </p:nvSpPr>
          <p:spPr>
            <a:xfrm>
              <a:off x="3949700" y="1835150"/>
              <a:ext cx="90853" cy="82391"/>
            </a:xfrm>
            <a:custGeom>
              <a:avLst/>
              <a:gdLst/>
              <a:ahLst/>
              <a:cxnLst/>
              <a:rect l="0" t="0" r="0" b="0"/>
              <a:pathLst>
                <a:path w="90853" h="82391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12209" y="47530"/>
                  </a:lnTo>
                  <a:lnTo>
                    <a:pt x="27136" y="65510"/>
                  </a:lnTo>
                  <a:lnTo>
                    <a:pt x="48335" y="76403"/>
                  </a:lnTo>
                  <a:lnTo>
                    <a:pt x="75318" y="81741"/>
                  </a:lnTo>
                  <a:lnTo>
                    <a:pt x="89588" y="82390"/>
                  </a:lnTo>
                  <a:lnTo>
                    <a:pt x="90770" y="81032"/>
                  </a:lnTo>
                  <a:lnTo>
                    <a:pt x="90852" y="78716"/>
                  </a:lnTo>
                  <a:lnTo>
                    <a:pt x="889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819"/>
            <p:cNvSpPr/>
            <p:nvPr>
              <p:custDataLst>
                <p:tags r:id="rId127"/>
              </p:custDataLst>
            </p:nvPr>
          </p:nvSpPr>
          <p:spPr>
            <a:xfrm>
              <a:off x="3790950" y="1657350"/>
              <a:ext cx="61474" cy="317501"/>
            </a:xfrm>
            <a:custGeom>
              <a:avLst/>
              <a:gdLst/>
              <a:ahLst/>
              <a:cxnLst/>
              <a:rect l="0" t="0" r="0" b="0"/>
              <a:pathLst>
                <a:path w="61474" h="317501">
                  <a:moveTo>
                    <a:pt x="44450" y="0"/>
                  </a:moveTo>
                  <a:lnTo>
                    <a:pt x="44450" y="0"/>
                  </a:lnTo>
                  <a:lnTo>
                    <a:pt x="44450" y="24485"/>
                  </a:lnTo>
                  <a:lnTo>
                    <a:pt x="46331" y="56174"/>
                  </a:lnTo>
                  <a:lnTo>
                    <a:pt x="50225" y="84233"/>
                  </a:lnTo>
                  <a:lnTo>
                    <a:pt x="53239" y="100605"/>
                  </a:lnTo>
                  <a:lnTo>
                    <a:pt x="56659" y="117870"/>
                  </a:lnTo>
                  <a:lnTo>
                    <a:pt x="58939" y="135025"/>
                  </a:lnTo>
                  <a:lnTo>
                    <a:pt x="60460" y="152105"/>
                  </a:lnTo>
                  <a:lnTo>
                    <a:pt x="61473" y="169137"/>
                  </a:lnTo>
                  <a:lnTo>
                    <a:pt x="60737" y="186136"/>
                  </a:lnTo>
                  <a:lnTo>
                    <a:pt x="58837" y="203113"/>
                  </a:lnTo>
                  <a:lnTo>
                    <a:pt x="56158" y="220075"/>
                  </a:lnTo>
                  <a:lnTo>
                    <a:pt x="45655" y="250211"/>
                  </a:lnTo>
                  <a:lnTo>
                    <a:pt x="32286" y="275599"/>
                  </a:lnTo>
                  <a:lnTo>
                    <a:pt x="10219" y="305382"/>
                  </a:lnTo>
                  <a:lnTo>
                    <a:pt x="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820"/>
            <p:cNvSpPr/>
            <p:nvPr>
              <p:custDataLst>
                <p:tags r:id="rId128"/>
              </p:custDataLst>
            </p:nvPr>
          </p:nvSpPr>
          <p:spPr>
            <a:xfrm>
              <a:off x="2924889" y="1657350"/>
              <a:ext cx="85012" cy="374651"/>
            </a:xfrm>
            <a:custGeom>
              <a:avLst/>
              <a:gdLst/>
              <a:ahLst/>
              <a:cxnLst/>
              <a:rect l="0" t="0" r="0" b="0"/>
              <a:pathLst>
                <a:path w="85012" h="374651">
                  <a:moveTo>
                    <a:pt x="85011" y="0"/>
                  </a:moveTo>
                  <a:lnTo>
                    <a:pt x="85011" y="0"/>
                  </a:lnTo>
                  <a:lnTo>
                    <a:pt x="68391" y="12961"/>
                  </a:lnTo>
                  <a:lnTo>
                    <a:pt x="43790" y="43351"/>
                  </a:lnTo>
                  <a:lnTo>
                    <a:pt x="29296" y="71949"/>
                  </a:lnTo>
                  <a:lnTo>
                    <a:pt x="22468" y="88888"/>
                  </a:lnTo>
                  <a:lnTo>
                    <a:pt x="15799" y="107236"/>
                  </a:lnTo>
                  <a:lnTo>
                    <a:pt x="9236" y="126524"/>
                  </a:lnTo>
                  <a:lnTo>
                    <a:pt x="4861" y="146438"/>
                  </a:lnTo>
                  <a:lnTo>
                    <a:pt x="1944" y="166770"/>
                  </a:lnTo>
                  <a:lnTo>
                    <a:pt x="0" y="187380"/>
                  </a:lnTo>
                  <a:lnTo>
                    <a:pt x="115" y="207470"/>
                  </a:lnTo>
                  <a:lnTo>
                    <a:pt x="1603" y="227213"/>
                  </a:lnTo>
                  <a:lnTo>
                    <a:pt x="4005" y="246725"/>
                  </a:lnTo>
                  <a:lnTo>
                    <a:pt x="7724" y="264673"/>
                  </a:lnTo>
                  <a:lnTo>
                    <a:pt x="12320" y="281576"/>
                  </a:lnTo>
                  <a:lnTo>
                    <a:pt x="23776" y="311412"/>
                  </a:lnTo>
                  <a:lnTo>
                    <a:pt x="38275" y="334079"/>
                  </a:lnTo>
                  <a:lnTo>
                    <a:pt x="63393" y="364441"/>
                  </a:lnTo>
                  <a:lnTo>
                    <a:pt x="72311" y="37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821"/>
            <p:cNvSpPr/>
            <p:nvPr>
              <p:custDataLst>
                <p:tags r:id="rId129"/>
              </p:custDataLst>
            </p:nvPr>
          </p:nvSpPr>
          <p:spPr>
            <a:xfrm>
              <a:off x="3608629" y="1761181"/>
              <a:ext cx="127912" cy="169220"/>
            </a:xfrm>
            <a:custGeom>
              <a:avLst/>
              <a:gdLst/>
              <a:ahLst/>
              <a:cxnLst/>
              <a:rect l="0" t="0" r="0" b="0"/>
              <a:pathLst>
                <a:path w="127912" h="169220">
                  <a:moveTo>
                    <a:pt x="74371" y="23169"/>
                  </a:moveTo>
                  <a:lnTo>
                    <a:pt x="74371" y="23169"/>
                  </a:lnTo>
                  <a:lnTo>
                    <a:pt x="83160" y="9354"/>
                  </a:lnTo>
                  <a:lnTo>
                    <a:pt x="86580" y="5492"/>
                  </a:lnTo>
                  <a:lnTo>
                    <a:pt x="96025" y="1201"/>
                  </a:lnTo>
                  <a:lnTo>
                    <a:pt x="107278" y="0"/>
                  </a:lnTo>
                  <a:lnTo>
                    <a:pt x="119336" y="1818"/>
                  </a:lnTo>
                  <a:lnTo>
                    <a:pt x="123397" y="4702"/>
                  </a:lnTo>
                  <a:lnTo>
                    <a:pt x="126105" y="8741"/>
                  </a:lnTo>
                  <a:lnTo>
                    <a:pt x="127911" y="13550"/>
                  </a:lnTo>
                  <a:lnTo>
                    <a:pt x="126153" y="26420"/>
                  </a:lnTo>
                  <a:lnTo>
                    <a:pt x="118552" y="42958"/>
                  </a:lnTo>
                  <a:lnTo>
                    <a:pt x="103415" y="64420"/>
                  </a:lnTo>
                  <a:lnTo>
                    <a:pt x="83046" y="88069"/>
                  </a:lnTo>
                  <a:lnTo>
                    <a:pt x="59882" y="111986"/>
                  </a:lnTo>
                  <a:lnTo>
                    <a:pt x="35476" y="134375"/>
                  </a:lnTo>
                  <a:lnTo>
                    <a:pt x="8048" y="156700"/>
                  </a:lnTo>
                  <a:lnTo>
                    <a:pt x="915" y="163655"/>
                  </a:lnTo>
                  <a:lnTo>
                    <a:pt x="0" y="165510"/>
                  </a:lnTo>
                  <a:lnTo>
                    <a:pt x="2918" y="166746"/>
                  </a:lnTo>
                  <a:lnTo>
                    <a:pt x="24586" y="167781"/>
                  </a:lnTo>
                  <a:lnTo>
                    <a:pt x="45894" y="165522"/>
                  </a:lnTo>
                  <a:lnTo>
                    <a:pt x="67594" y="164048"/>
                  </a:lnTo>
                  <a:lnTo>
                    <a:pt x="94000" y="165100"/>
                  </a:lnTo>
                  <a:lnTo>
                    <a:pt x="125171" y="1692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SMARTInkShape-Group178"/>
          <p:cNvGrpSpPr/>
          <p:nvPr/>
        </p:nvGrpSpPr>
        <p:grpSpPr>
          <a:xfrm>
            <a:off x="4489450" y="1646257"/>
            <a:ext cx="260351" cy="296844"/>
            <a:chOff x="4489450" y="1646257"/>
            <a:chExt cx="260351" cy="296844"/>
          </a:xfrm>
        </p:grpSpPr>
        <p:sp>
          <p:nvSpPr>
            <p:cNvPr id="50" name="SMARTInkShape-822"/>
            <p:cNvSpPr/>
            <p:nvPr>
              <p:custDataLst>
                <p:tags r:id="rId113"/>
              </p:custDataLst>
            </p:nvPr>
          </p:nvSpPr>
          <p:spPr>
            <a:xfrm>
              <a:off x="4533900" y="1646257"/>
              <a:ext cx="82551" cy="42844"/>
            </a:xfrm>
            <a:custGeom>
              <a:avLst/>
              <a:gdLst/>
              <a:ahLst/>
              <a:cxnLst/>
              <a:rect l="0" t="0" r="0" b="0"/>
              <a:pathLst>
                <a:path w="82551" h="42844">
                  <a:moveTo>
                    <a:pt x="0" y="42843"/>
                  </a:moveTo>
                  <a:lnTo>
                    <a:pt x="0" y="42843"/>
                  </a:lnTo>
                  <a:lnTo>
                    <a:pt x="29853" y="12989"/>
                  </a:lnTo>
                  <a:lnTo>
                    <a:pt x="42843" y="0"/>
                  </a:lnTo>
                  <a:lnTo>
                    <a:pt x="43379" y="170"/>
                  </a:lnTo>
                  <a:lnTo>
                    <a:pt x="45544" y="4485"/>
                  </a:lnTo>
                  <a:lnTo>
                    <a:pt x="68824" y="34531"/>
                  </a:lnTo>
                  <a:lnTo>
                    <a:pt x="74803" y="39149"/>
                  </a:lnTo>
                  <a:lnTo>
                    <a:pt x="82550" y="428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823"/>
            <p:cNvSpPr/>
            <p:nvPr>
              <p:custDataLst>
                <p:tags r:id="rId114"/>
              </p:custDataLst>
            </p:nvPr>
          </p:nvSpPr>
          <p:spPr>
            <a:xfrm>
              <a:off x="4700012" y="1880483"/>
              <a:ext cx="49789" cy="62618"/>
            </a:xfrm>
            <a:custGeom>
              <a:avLst/>
              <a:gdLst/>
              <a:ahLst/>
              <a:cxnLst/>
              <a:rect l="0" t="0" r="0" b="0"/>
              <a:pathLst>
                <a:path w="49789" h="62618">
                  <a:moveTo>
                    <a:pt x="5338" y="5467"/>
                  </a:moveTo>
                  <a:lnTo>
                    <a:pt x="5338" y="5467"/>
                  </a:lnTo>
                  <a:lnTo>
                    <a:pt x="8709" y="5467"/>
                  </a:lnTo>
                  <a:lnTo>
                    <a:pt x="9702" y="4761"/>
                  </a:lnTo>
                  <a:lnTo>
                    <a:pt x="10364" y="3585"/>
                  </a:lnTo>
                  <a:lnTo>
                    <a:pt x="10806" y="2096"/>
                  </a:lnTo>
                  <a:lnTo>
                    <a:pt x="12511" y="1103"/>
                  </a:lnTo>
                  <a:lnTo>
                    <a:pt x="18168" y="0"/>
                  </a:lnTo>
                  <a:lnTo>
                    <a:pt x="23505" y="1391"/>
                  </a:lnTo>
                  <a:lnTo>
                    <a:pt x="29309" y="4662"/>
                  </a:lnTo>
                  <a:lnTo>
                    <a:pt x="29786" y="5636"/>
                  </a:lnTo>
                  <a:lnTo>
                    <a:pt x="30315" y="8599"/>
                  </a:lnTo>
                  <a:lnTo>
                    <a:pt x="27241" y="17605"/>
                  </a:lnTo>
                  <a:lnTo>
                    <a:pt x="0" y="48895"/>
                  </a:lnTo>
                  <a:lnTo>
                    <a:pt x="369" y="49236"/>
                  </a:lnTo>
                  <a:lnTo>
                    <a:pt x="2659" y="49614"/>
                  </a:lnTo>
                  <a:lnTo>
                    <a:pt x="11893" y="54903"/>
                  </a:lnTo>
                  <a:lnTo>
                    <a:pt x="29432" y="58029"/>
                  </a:lnTo>
                  <a:lnTo>
                    <a:pt x="34391" y="60578"/>
                  </a:lnTo>
                  <a:lnTo>
                    <a:pt x="49788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824"/>
            <p:cNvSpPr/>
            <p:nvPr>
              <p:custDataLst>
                <p:tags r:id="rId115"/>
              </p:custDataLst>
            </p:nvPr>
          </p:nvSpPr>
          <p:spPr>
            <a:xfrm>
              <a:off x="4489450" y="1803400"/>
              <a:ext cx="114301" cy="114301"/>
            </a:xfrm>
            <a:custGeom>
              <a:avLst/>
              <a:gdLst/>
              <a:ahLst/>
              <a:cxnLst/>
              <a:rect l="0" t="0" r="0" b="0"/>
              <a:pathLst>
                <a:path w="114301" h="114301">
                  <a:moveTo>
                    <a:pt x="0" y="114300"/>
                  </a:moveTo>
                  <a:lnTo>
                    <a:pt x="0" y="114300"/>
                  </a:lnTo>
                  <a:lnTo>
                    <a:pt x="21048" y="89881"/>
                  </a:lnTo>
                  <a:lnTo>
                    <a:pt x="48805" y="63399"/>
                  </a:lnTo>
                  <a:lnTo>
                    <a:pt x="80196" y="3298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825"/>
            <p:cNvSpPr/>
            <p:nvPr>
              <p:custDataLst>
                <p:tags r:id="rId116"/>
              </p:custDataLst>
            </p:nvPr>
          </p:nvSpPr>
          <p:spPr>
            <a:xfrm>
              <a:off x="4527550" y="1797050"/>
              <a:ext cx="95251" cy="112455"/>
            </a:xfrm>
            <a:custGeom>
              <a:avLst/>
              <a:gdLst/>
              <a:ahLst/>
              <a:cxnLst/>
              <a:rect l="0" t="0" r="0" b="0"/>
              <a:pathLst>
                <a:path w="95251" h="112455">
                  <a:moveTo>
                    <a:pt x="0" y="0"/>
                  </a:moveTo>
                  <a:lnTo>
                    <a:pt x="0" y="0"/>
                  </a:lnTo>
                  <a:lnTo>
                    <a:pt x="3371" y="27790"/>
                  </a:lnTo>
                  <a:lnTo>
                    <a:pt x="8838" y="52997"/>
                  </a:lnTo>
                  <a:lnTo>
                    <a:pt x="18297" y="78341"/>
                  </a:lnTo>
                  <a:lnTo>
                    <a:pt x="33409" y="96982"/>
                  </a:lnTo>
                  <a:lnTo>
                    <a:pt x="47920" y="108071"/>
                  </a:lnTo>
                  <a:lnTo>
                    <a:pt x="64529" y="112454"/>
                  </a:lnTo>
                  <a:lnTo>
                    <a:pt x="69830" y="111658"/>
                  </a:lnTo>
                  <a:lnTo>
                    <a:pt x="79484" y="107011"/>
                  </a:lnTo>
                  <a:lnTo>
                    <a:pt x="86597" y="98360"/>
                  </a:lnTo>
                  <a:lnTo>
                    <a:pt x="952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SMARTInkShape-Group179"/>
          <p:cNvGrpSpPr/>
          <p:nvPr/>
        </p:nvGrpSpPr>
        <p:grpSpPr>
          <a:xfrm>
            <a:off x="4927600" y="1784350"/>
            <a:ext cx="76201" cy="29059"/>
            <a:chOff x="4927600" y="1784350"/>
            <a:chExt cx="76201" cy="29059"/>
          </a:xfrm>
        </p:grpSpPr>
        <p:sp>
          <p:nvSpPr>
            <p:cNvPr id="55" name="SMARTInkShape-826"/>
            <p:cNvSpPr/>
            <p:nvPr>
              <p:custDataLst>
                <p:tags r:id="rId111"/>
              </p:custDataLst>
            </p:nvPr>
          </p:nvSpPr>
          <p:spPr>
            <a:xfrm>
              <a:off x="4927600" y="1809750"/>
              <a:ext cx="63501" cy="3659"/>
            </a:xfrm>
            <a:custGeom>
              <a:avLst/>
              <a:gdLst/>
              <a:ahLst/>
              <a:cxnLst/>
              <a:rect l="0" t="0" r="0" b="0"/>
              <a:pathLst>
                <a:path w="63501" h="3659">
                  <a:moveTo>
                    <a:pt x="0" y="0"/>
                  </a:moveTo>
                  <a:lnTo>
                    <a:pt x="0" y="0"/>
                  </a:lnTo>
                  <a:lnTo>
                    <a:pt x="27611" y="1881"/>
                  </a:lnTo>
                  <a:lnTo>
                    <a:pt x="39083" y="365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827"/>
            <p:cNvSpPr/>
            <p:nvPr>
              <p:custDataLst>
                <p:tags r:id="rId112"/>
              </p:custDataLst>
            </p:nvPr>
          </p:nvSpPr>
          <p:spPr>
            <a:xfrm>
              <a:off x="4933950" y="17843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6891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8" name="SMARTInkShape-828"/>
          <p:cNvSpPr/>
          <p:nvPr>
            <p:custDataLst>
              <p:tags r:id="rId3"/>
            </p:custDataLst>
          </p:nvPr>
        </p:nvSpPr>
        <p:spPr>
          <a:xfrm>
            <a:off x="5175175" y="1682750"/>
            <a:ext cx="158820" cy="168001"/>
          </a:xfrm>
          <a:custGeom>
            <a:avLst/>
            <a:gdLst/>
            <a:ahLst/>
            <a:cxnLst/>
            <a:rect l="0" t="0" r="0" b="0"/>
            <a:pathLst>
              <a:path w="158820" h="168001">
                <a:moveTo>
                  <a:pt x="69925" y="0"/>
                </a:moveTo>
                <a:lnTo>
                  <a:pt x="69925" y="0"/>
                </a:lnTo>
                <a:lnTo>
                  <a:pt x="59812" y="3371"/>
                </a:lnTo>
                <a:lnTo>
                  <a:pt x="33068" y="26039"/>
                </a:lnTo>
                <a:lnTo>
                  <a:pt x="13849" y="50911"/>
                </a:lnTo>
                <a:lnTo>
                  <a:pt x="3610" y="72722"/>
                </a:lnTo>
                <a:lnTo>
                  <a:pt x="0" y="96526"/>
                </a:lnTo>
                <a:lnTo>
                  <a:pt x="2159" y="119806"/>
                </a:lnTo>
                <a:lnTo>
                  <a:pt x="10173" y="139560"/>
                </a:lnTo>
                <a:lnTo>
                  <a:pt x="24553" y="153984"/>
                </a:lnTo>
                <a:lnTo>
                  <a:pt x="43410" y="163687"/>
                </a:lnTo>
                <a:lnTo>
                  <a:pt x="65902" y="168000"/>
                </a:lnTo>
                <a:lnTo>
                  <a:pt x="88128" y="166154"/>
                </a:lnTo>
                <a:lnTo>
                  <a:pt x="109059" y="159924"/>
                </a:lnTo>
                <a:lnTo>
                  <a:pt x="127770" y="150099"/>
                </a:lnTo>
                <a:lnTo>
                  <a:pt x="141731" y="134914"/>
                </a:lnTo>
                <a:lnTo>
                  <a:pt x="151933" y="115701"/>
                </a:lnTo>
                <a:lnTo>
                  <a:pt x="158819" y="93050"/>
                </a:lnTo>
                <a:lnTo>
                  <a:pt x="158587" y="68873"/>
                </a:lnTo>
                <a:lnTo>
                  <a:pt x="152370" y="46132"/>
                </a:lnTo>
                <a:lnTo>
                  <a:pt x="140198" y="28970"/>
                </a:lnTo>
                <a:lnTo>
                  <a:pt x="125382" y="18049"/>
                </a:lnTo>
                <a:lnTo>
                  <a:pt x="117480" y="14150"/>
                </a:lnTo>
                <a:lnTo>
                  <a:pt x="97411" y="13579"/>
                </a:lnTo>
                <a:lnTo>
                  <a:pt x="63575" y="19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6" name="SMARTInkShape-Group181"/>
          <p:cNvGrpSpPr/>
          <p:nvPr/>
        </p:nvGrpSpPr>
        <p:grpSpPr>
          <a:xfrm>
            <a:off x="2921000" y="2118851"/>
            <a:ext cx="406401" cy="275100"/>
            <a:chOff x="2921000" y="2118851"/>
            <a:chExt cx="406401" cy="275100"/>
          </a:xfrm>
        </p:grpSpPr>
        <p:sp>
          <p:nvSpPr>
            <p:cNvPr id="59" name="SMARTInkShape-829"/>
            <p:cNvSpPr/>
            <p:nvPr>
              <p:custDataLst>
                <p:tags r:id="rId104"/>
              </p:custDataLst>
            </p:nvPr>
          </p:nvSpPr>
          <p:spPr>
            <a:xfrm>
              <a:off x="3260529" y="2266950"/>
              <a:ext cx="16072" cy="57151"/>
            </a:xfrm>
            <a:custGeom>
              <a:avLst/>
              <a:gdLst/>
              <a:ahLst/>
              <a:cxnLst/>
              <a:rect l="0" t="0" r="0" b="0"/>
              <a:pathLst>
                <a:path w="16072" h="57151">
                  <a:moveTo>
                    <a:pt x="3371" y="0"/>
                  </a:moveTo>
                  <a:lnTo>
                    <a:pt x="3371" y="0"/>
                  </a:lnTo>
                  <a:lnTo>
                    <a:pt x="2666" y="10139"/>
                  </a:lnTo>
                  <a:lnTo>
                    <a:pt x="0" y="17676"/>
                  </a:lnTo>
                  <a:lnTo>
                    <a:pt x="418" y="21662"/>
                  </a:lnTo>
                  <a:lnTo>
                    <a:pt x="13788" y="52107"/>
                  </a:lnTo>
                  <a:lnTo>
                    <a:pt x="16071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830"/>
            <p:cNvSpPr/>
            <p:nvPr>
              <p:custDataLst>
                <p:tags r:id="rId105"/>
              </p:custDataLst>
            </p:nvPr>
          </p:nvSpPr>
          <p:spPr>
            <a:xfrm>
              <a:off x="3251200" y="22860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7136" y="883"/>
                  </a:lnTo>
                  <a:lnTo>
                    <a:pt x="55497" y="11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831"/>
            <p:cNvSpPr/>
            <p:nvPr>
              <p:custDataLst>
                <p:tags r:id="rId106"/>
              </p:custDataLst>
            </p:nvPr>
          </p:nvSpPr>
          <p:spPr>
            <a:xfrm>
              <a:off x="2952750" y="2118851"/>
              <a:ext cx="69851" cy="46500"/>
            </a:xfrm>
            <a:custGeom>
              <a:avLst/>
              <a:gdLst/>
              <a:ahLst/>
              <a:cxnLst/>
              <a:rect l="0" t="0" r="0" b="0"/>
              <a:pathLst>
                <a:path w="69851" h="46500">
                  <a:moveTo>
                    <a:pt x="0" y="46499"/>
                  </a:moveTo>
                  <a:lnTo>
                    <a:pt x="0" y="46499"/>
                  </a:lnTo>
                  <a:lnTo>
                    <a:pt x="0" y="43128"/>
                  </a:lnTo>
                  <a:lnTo>
                    <a:pt x="10139" y="30598"/>
                  </a:lnTo>
                  <a:lnTo>
                    <a:pt x="36931" y="1144"/>
                  </a:lnTo>
                  <a:lnTo>
                    <a:pt x="39438" y="35"/>
                  </a:lnTo>
                  <a:lnTo>
                    <a:pt x="41108" y="0"/>
                  </a:lnTo>
                  <a:lnTo>
                    <a:pt x="42222" y="683"/>
                  </a:lnTo>
                  <a:lnTo>
                    <a:pt x="61418" y="30969"/>
                  </a:lnTo>
                  <a:lnTo>
                    <a:pt x="69850" y="401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832"/>
            <p:cNvSpPr/>
            <p:nvPr>
              <p:custDataLst>
                <p:tags r:id="rId107"/>
              </p:custDataLst>
            </p:nvPr>
          </p:nvSpPr>
          <p:spPr>
            <a:xfrm>
              <a:off x="3086100" y="2326398"/>
              <a:ext cx="38101" cy="67553"/>
            </a:xfrm>
            <a:custGeom>
              <a:avLst/>
              <a:gdLst/>
              <a:ahLst/>
              <a:cxnLst/>
              <a:rect l="0" t="0" r="0" b="0"/>
              <a:pathLst>
                <a:path w="38101" h="67553">
                  <a:moveTo>
                    <a:pt x="0" y="35802"/>
                  </a:moveTo>
                  <a:lnTo>
                    <a:pt x="0" y="35802"/>
                  </a:lnTo>
                  <a:lnTo>
                    <a:pt x="12865" y="21055"/>
                  </a:lnTo>
                  <a:lnTo>
                    <a:pt x="29623" y="91"/>
                  </a:lnTo>
                  <a:lnTo>
                    <a:pt x="30332" y="0"/>
                  </a:lnTo>
                  <a:lnTo>
                    <a:pt x="30804" y="645"/>
                  </a:lnTo>
                  <a:lnTo>
                    <a:pt x="31330" y="5360"/>
                  </a:lnTo>
                  <a:lnTo>
                    <a:pt x="29786" y="29501"/>
                  </a:lnTo>
                  <a:lnTo>
                    <a:pt x="28055" y="41468"/>
                  </a:lnTo>
                  <a:lnTo>
                    <a:pt x="29637" y="51491"/>
                  </a:lnTo>
                  <a:lnTo>
                    <a:pt x="38100" y="67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833"/>
            <p:cNvSpPr/>
            <p:nvPr>
              <p:custDataLst>
                <p:tags r:id="rId108"/>
              </p:custDataLst>
            </p:nvPr>
          </p:nvSpPr>
          <p:spPr>
            <a:xfrm>
              <a:off x="2921000" y="2235200"/>
              <a:ext cx="95251" cy="133351"/>
            </a:xfrm>
            <a:custGeom>
              <a:avLst/>
              <a:gdLst/>
              <a:ahLst/>
              <a:cxnLst/>
              <a:rect l="0" t="0" r="0" b="0"/>
              <a:pathLst>
                <a:path w="95251" h="133351">
                  <a:moveTo>
                    <a:pt x="0" y="133350"/>
                  </a:moveTo>
                  <a:lnTo>
                    <a:pt x="0" y="133350"/>
                  </a:lnTo>
                  <a:lnTo>
                    <a:pt x="0" y="129979"/>
                  </a:lnTo>
                  <a:lnTo>
                    <a:pt x="5775" y="116744"/>
                  </a:lnTo>
                  <a:lnTo>
                    <a:pt x="30507" y="85015"/>
                  </a:lnTo>
                  <a:lnTo>
                    <a:pt x="56199" y="53273"/>
                  </a:lnTo>
                  <a:lnTo>
                    <a:pt x="80029" y="2274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834"/>
            <p:cNvSpPr/>
            <p:nvPr>
              <p:custDataLst>
                <p:tags r:id="rId109"/>
              </p:custDataLst>
            </p:nvPr>
          </p:nvSpPr>
          <p:spPr>
            <a:xfrm>
              <a:off x="2934583" y="2222500"/>
              <a:ext cx="100718" cy="127001"/>
            </a:xfrm>
            <a:custGeom>
              <a:avLst/>
              <a:gdLst/>
              <a:ahLst/>
              <a:cxnLst/>
              <a:rect l="0" t="0" r="0" b="0"/>
              <a:pathLst>
                <a:path w="100718" h="12700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0" y="15580"/>
                  </a:lnTo>
                  <a:lnTo>
                    <a:pt x="6120" y="35974"/>
                  </a:lnTo>
                  <a:lnTo>
                    <a:pt x="30265" y="63080"/>
                  </a:lnTo>
                  <a:lnTo>
                    <a:pt x="56148" y="88817"/>
                  </a:lnTo>
                  <a:lnTo>
                    <a:pt x="85568" y="113178"/>
                  </a:lnTo>
                  <a:lnTo>
                    <a:pt x="10071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835"/>
            <p:cNvSpPr/>
            <p:nvPr>
              <p:custDataLst>
                <p:tags r:id="rId110"/>
              </p:custDataLst>
            </p:nvPr>
          </p:nvSpPr>
          <p:spPr>
            <a:xfrm>
              <a:off x="2946400" y="2247900"/>
              <a:ext cx="25401" cy="31751"/>
            </a:xfrm>
            <a:custGeom>
              <a:avLst/>
              <a:gdLst/>
              <a:ahLst/>
              <a:cxnLst/>
              <a:rect l="0" t="0" r="0" b="0"/>
              <a:pathLst>
                <a:path w="25401" h="31751">
                  <a:moveTo>
                    <a:pt x="25400" y="0"/>
                  </a:moveTo>
                  <a:lnTo>
                    <a:pt x="25400" y="0"/>
                  </a:lnTo>
                  <a:lnTo>
                    <a:pt x="19312" y="6088"/>
                  </a:lnTo>
                  <a:lnTo>
                    <a:pt x="15756" y="6272"/>
                  </a:lnTo>
                  <a:lnTo>
                    <a:pt x="14737" y="7004"/>
                  </a:lnTo>
                  <a:lnTo>
                    <a:pt x="14058" y="8197"/>
                  </a:lnTo>
                  <a:lnTo>
                    <a:pt x="13606" y="9698"/>
                  </a:lnTo>
                  <a:lnTo>
                    <a:pt x="6350" y="19050"/>
                  </a:lnTo>
                  <a:lnTo>
                    <a:pt x="6350" y="22708"/>
                  </a:lnTo>
                  <a:lnTo>
                    <a:pt x="6350" y="19104"/>
                  </a:lnTo>
                  <a:lnTo>
                    <a:pt x="6350" y="24522"/>
                  </a:lnTo>
                  <a:lnTo>
                    <a:pt x="5645" y="24815"/>
                  </a:lnTo>
                  <a:lnTo>
                    <a:pt x="262" y="25377"/>
                  </a:lnTo>
                  <a:lnTo>
                    <a:pt x="3710" y="25395"/>
                  </a:lnTo>
                  <a:lnTo>
                    <a:pt x="2119" y="25398"/>
                  </a:lnTo>
                  <a:lnTo>
                    <a:pt x="1413" y="26104"/>
                  </a:lnTo>
                  <a:lnTo>
                    <a:pt x="1" y="31745"/>
                  </a:lnTo>
                  <a:lnTo>
                    <a:pt x="0" y="31750"/>
                  </a:lnTo>
                  <a:lnTo>
                    <a:pt x="0" y="25661"/>
                  </a:lnTo>
                  <a:lnTo>
                    <a:pt x="3658" y="25452"/>
                  </a:lnTo>
                  <a:lnTo>
                    <a:pt x="2096" y="25423"/>
                  </a:lnTo>
                  <a:lnTo>
                    <a:pt x="2103" y="25415"/>
                  </a:lnTo>
                  <a:lnTo>
                    <a:pt x="6348" y="25400"/>
                  </a:lnTo>
                  <a:lnTo>
                    <a:pt x="6350" y="22029"/>
                  </a:lnTo>
                  <a:lnTo>
                    <a:pt x="7055" y="21741"/>
                  </a:lnTo>
                  <a:lnTo>
                    <a:pt x="127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" name="SMARTInkShape-Group182"/>
          <p:cNvGrpSpPr/>
          <p:nvPr/>
        </p:nvGrpSpPr>
        <p:grpSpPr>
          <a:xfrm>
            <a:off x="3462524" y="2101850"/>
            <a:ext cx="1134877" cy="279401"/>
            <a:chOff x="3462524" y="2101850"/>
            <a:chExt cx="1134877" cy="279401"/>
          </a:xfrm>
        </p:grpSpPr>
        <p:sp>
          <p:nvSpPr>
            <p:cNvPr id="67" name="SMARTInkShape-836"/>
            <p:cNvSpPr/>
            <p:nvPr>
              <p:custDataLst>
                <p:tags r:id="rId93"/>
              </p:custDataLst>
            </p:nvPr>
          </p:nvSpPr>
          <p:spPr>
            <a:xfrm>
              <a:off x="4387850" y="2104262"/>
              <a:ext cx="88901" cy="67439"/>
            </a:xfrm>
            <a:custGeom>
              <a:avLst/>
              <a:gdLst/>
              <a:ahLst/>
              <a:cxnLst/>
              <a:rect l="0" t="0" r="0" b="0"/>
              <a:pathLst>
                <a:path w="88901" h="67439">
                  <a:moveTo>
                    <a:pt x="0" y="42038"/>
                  </a:moveTo>
                  <a:lnTo>
                    <a:pt x="0" y="42038"/>
                  </a:lnTo>
                  <a:lnTo>
                    <a:pt x="8838" y="27732"/>
                  </a:lnTo>
                  <a:lnTo>
                    <a:pt x="39192" y="3014"/>
                  </a:lnTo>
                  <a:lnTo>
                    <a:pt x="45171" y="0"/>
                  </a:lnTo>
                  <a:lnTo>
                    <a:pt x="47753" y="607"/>
                  </a:lnTo>
                  <a:lnTo>
                    <a:pt x="52503" y="5045"/>
                  </a:lnTo>
                  <a:lnTo>
                    <a:pt x="65580" y="36343"/>
                  </a:lnTo>
                  <a:lnTo>
                    <a:pt x="71956" y="51561"/>
                  </a:lnTo>
                  <a:lnTo>
                    <a:pt x="78077" y="58735"/>
                  </a:lnTo>
                  <a:lnTo>
                    <a:pt x="88900" y="67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837"/>
            <p:cNvSpPr/>
            <p:nvPr>
              <p:custDataLst>
                <p:tags r:id="rId94"/>
              </p:custDataLst>
            </p:nvPr>
          </p:nvSpPr>
          <p:spPr>
            <a:xfrm>
              <a:off x="4540250" y="2312280"/>
              <a:ext cx="57151" cy="68538"/>
            </a:xfrm>
            <a:custGeom>
              <a:avLst/>
              <a:gdLst/>
              <a:ahLst/>
              <a:cxnLst/>
              <a:rect l="0" t="0" r="0" b="0"/>
              <a:pathLst>
                <a:path w="57151" h="68538">
                  <a:moveTo>
                    <a:pt x="0" y="5470"/>
                  </a:moveTo>
                  <a:lnTo>
                    <a:pt x="0" y="5470"/>
                  </a:lnTo>
                  <a:lnTo>
                    <a:pt x="3371" y="2099"/>
                  </a:lnTo>
                  <a:lnTo>
                    <a:pt x="15580" y="3"/>
                  </a:lnTo>
                  <a:lnTo>
                    <a:pt x="33599" y="0"/>
                  </a:lnTo>
                  <a:lnTo>
                    <a:pt x="42214" y="2568"/>
                  </a:lnTo>
                  <a:lnTo>
                    <a:pt x="44371" y="4947"/>
                  </a:lnTo>
                  <a:lnTo>
                    <a:pt x="45102" y="7943"/>
                  </a:lnTo>
                  <a:lnTo>
                    <a:pt x="44885" y="11352"/>
                  </a:lnTo>
                  <a:lnTo>
                    <a:pt x="37837" y="26263"/>
                  </a:lnTo>
                  <a:lnTo>
                    <a:pt x="12511" y="56031"/>
                  </a:lnTo>
                  <a:lnTo>
                    <a:pt x="11163" y="58933"/>
                  </a:lnTo>
                  <a:lnTo>
                    <a:pt x="10970" y="61573"/>
                  </a:lnTo>
                  <a:lnTo>
                    <a:pt x="11547" y="64039"/>
                  </a:lnTo>
                  <a:lnTo>
                    <a:pt x="12636" y="65682"/>
                  </a:lnTo>
                  <a:lnTo>
                    <a:pt x="14069" y="66778"/>
                  </a:lnTo>
                  <a:lnTo>
                    <a:pt x="18247" y="67996"/>
                  </a:lnTo>
                  <a:lnTo>
                    <a:pt x="24808" y="68537"/>
                  </a:lnTo>
                  <a:lnTo>
                    <a:pt x="57150" y="62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838"/>
            <p:cNvSpPr/>
            <p:nvPr>
              <p:custDataLst>
                <p:tags r:id="rId95"/>
              </p:custDataLst>
            </p:nvPr>
          </p:nvSpPr>
          <p:spPr>
            <a:xfrm>
              <a:off x="4362450" y="2222500"/>
              <a:ext cx="101601" cy="95251"/>
            </a:xfrm>
            <a:custGeom>
              <a:avLst/>
              <a:gdLst/>
              <a:ahLst/>
              <a:cxnLst/>
              <a:rect l="0" t="0" r="0" b="0"/>
              <a:pathLst>
                <a:path w="101601" h="95251">
                  <a:moveTo>
                    <a:pt x="0" y="95250"/>
                  </a:moveTo>
                  <a:lnTo>
                    <a:pt x="0" y="95250"/>
                  </a:lnTo>
                  <a:lnTo>
                    <a:pt x="12209" y="74202"/>
                  </a:lnTo>
                  <a:lnTo>
                    <a:pt x="43897" y="44187"/>
                  </a:lnTo>
                  <a:lnTo>
                    <a:pt x="69741" y="2236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839"/>
            <p:cNvSpPr/>
            <p:nvPr>
              <p:custDataLst>
                <p:tags r:id="rId96"/>
              </p:custDataLst>
            </p:nvPr>
          </p:nvSpPr>
          <p:spPr>
            <a:xfrm>
              <a:off x="4362450" y="2209800"/>
              <a:ext cx="107951" cy="106426"/>
            </a:xfrm>
            <a:custGeom>
              <a:avLst/>
              <a:gdLst/>
              <a:ahLst/>
              <a:cxnLst/>
              <a:rect l="0" t="0" r="0" b="0"/>
              <a:pathLst>
                <a:path w="107951" h="106426">
                  <a:moveTo>
                    <a:pt x="0" y="0"/>
                  </a:moveTo>
                  <a:lnTo>
                    <a:pt x="0" y="0"/>
                  </a:lnTo>
                  <a:lnTo>
                    <a:pt x="0" y="10113"/>
                  </a:lnTo>
                  <a:lnTo>
                    <a:pt x="9434" y="38268"/>
                  </a:lnTo>
                  <a:lnTo>
                    <a:pt x="17298" y="65510"/>
                  </a:lnTo>
                  <a:lnTo>
                    <a:pt x="24386" y="80621"/>
                  </a:lnTo>
                  <a:lnTo>
                    <a:pt x="34122" y="90630"/>
                  </a:lnTo>
                  <a:lnTo>
                    <a:pt x="57619" y="102804"/>
                  </a:lnTo>
                  <a:lnTo>
                    <a:pt x="72968" y="106425"/>
                  </a:lnTo>
                  <a:lnTo>
                    <a:pt x="82055" y="105391"/>
                  </a:lnTo>
                  <a:lnTo>
                    <a:pt x="1079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840"/>
            <p:cNvSpPr/>
            <p:nvPr>
              <p:custDataLst>
                <p:tags r:id="rId97"/>
              </p:custDataLst>
            </p:nvPr>
          </p:nvSpPr>
          <p:spPr>
            <a:xfrm>
              <a:off x="4178300" y="2108200"/>
              <a:ext cx="51143" cy="273051"/>
            </a:xfrm>
            <a:custGeom>
              <a:avLst/>
              <a:gdLst/>
              <a:ahLst/>
              <a:cxnLst/>
              <a:rect l="0" t="0" r="0" b="0"/>
              <a:pathLst>
                <a:path w="51143" h="2730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2368" y="31109"/>
                  </a:lnTo>
                  <a:lnTo>
                    <a:pt x="38378" y="62448"/>
                  </a:lnTo>
                  <a:lnTo>
                    <a:pt x="47866" y="91019"/>
                  </a:lnTo>
                  <a:lnTo>
                    <a:pt x="51142" y="120651"/>
                  </a:lnTo>
                  <a:lnTo>
                    <a:pt x="49541" y="150284"/>
                  </a:lnTo>
                  <a:lnTo>
                    <a:pt x="44126" y="179917"/>
                  </a:lnTo>
                  <a:lnTo>
                    <a:pt x="37015" y="207669"/>
                  </a:lnTo>
                  <a:lnTo>
                    <a:pt x="29857" y="231997"/>
                  </a:lnTo>
                  <a:lnTo>
                    <a:pt x="19512" y="261099"/>
                  </a:lnTo>
                  <a:lnTo>
                    <a:pt x="1270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841"/>
            <p:cNvSpPr/>
            <p:nvPr>
              <p:custDataLst>
                <p:tags r:id="rId98"/>
              </p:custDataLst>
            </p:nvPr>
          </p:nvSpPr>
          <p:spPr>
            <a:xfrm>
              <a:off x="3462524" y="2101850"/>
              <a:ext cx="68077" cy="273051"/>
            </a:xfrm>
            <a:custGeom>
              <a:avLst/>
              <a:gdLst/>
              <a:ahLst/>
              <a:cxnLst/>
              <a:rect l="0" t="0" r="0" b="0"/>
              <a:pathLst>
                <a:path w="68077" h="273051">
                  <a:moveTo>
                    <a:pt x="68076" y="0"/>
                  </a:moveTo>
                  <a:lnTo>
                    <a:pt x="68076" y="0"/>
                  </a:lnTo>
                  <a:lnTo>
                    <a:pt x="48617" y="28248"/>
                  </a:lnTo>
                  <a:lnTo>
                    <a:pt x="32617" y="54183"/>
                  </a:lnTo>
                  <a:lnTo>
                    <a:pt x="25386" y="69988"/>
                  </a:lnTo>
                  <a:lnTo>
                    <a:pt x="18450" y="86876"/>
                  </a:lnTo>
                  <a:lnTo>
                    <a:pt x="12414" y="104484"/>
                  </a:lnTo>
                  <a:lnTo>
                    <a:pt x="6979" y="122573"/>
                  </a:lnTo>
                  <a:lnTo>
                    <a:pt x="1945" y="140982"/>
                  </a:lnTo>
                  <a:lnTo>
                    <a:pt x="0" y="159604"/>
                  </a:lnTo>
                  <a:lnTo>
                    <a:pt x="114" y="178370"/>
                  </a:lnTo>
                  <a:lnTo>
                    <a:pt x="1601" y="197230"/>
                  </a:lnTo>
                  <a:lnTo>
                    <a:pt x="5415" y="214036"/>
                  </a:lnTo>
                  <a:lnTo>
                    <a:pt x="17179" y="243999"/>
                  </a:lnTo>
                  <a:lnTo>
                    <a:pt x="29976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842"/>
            <p:cNvSpPr/>
            <p:nvPr>
              <p:custDataLst>
                <p:tags r:id="rId99"/>
              </p:custDataLst>
            </p:nvPr>
          </p:nvSpPr>
          <p:spPr>
            <a:xfrm>
              <a:off x="4060676" y="2191894"/>
              <a:ext cx="79525" cy="132207"/>
            </a:xfrm>
            <a:custGeom>
              <a:avLst/>
              <a:gdLst/>
              <a:ahLst/>
              <a:cxnLst/>
              <a:rect l="0" t="0" r="0" b="0"/>
              <a:pathLst>
                <a:path w="79525" h="132207">
                  <a:moveTo>
                    <a:pt x="35074" y="11556"/>
                  </a:moveTo>
                  <a:lnTo>
                    <a:pt x="35074" y="11556"/>
                  </a:lnTo>
                  <a:lnTo>
                    <a:pt x="57442" y="1430"/>
                  </a:lnTo>
                  <a:lnTo>
                    <a:pt x="68298" y="0"/>
                  </a:lnTo>
                  <a:lnTo>
                    <a:pt x="72040" y="324"/>
                  </a:lnTo>
                  <a:lnTo>
                    <a:pt x="74535" y="1246"/>
                  </a:lnTo>
                  <a:lnTo>
                    <a:pt x="76198" y="2566"/>
                  </a:lnTo>
                  <a:lnTo>
                    <a:pt x="78046" y="9677"/>
                  </a:lnTo>
                  <a:lnTo>
                    <a:pt x="78161" y="19893"/>
                  </a:lnTo>
                  <a:lnTo>
                    <a:pt x="75861" y="31489"/>
                  </a:lnTo>
                  <a:lnTo>
                    <a:pt x="57115" y="53289"/>
                  </a:lnTo>
                  <a:lnTo>
                    <a:pt x="29218" y="77622"/>
                  </a:lnTo>
                  <a:lnTo>
                    <a:pt x="4807" y="100283"/>
                  </a:lnTo>
                  <a:lnTo>
                    <a:pt x="455" y="106964"/>
                  </a:lnTo>
                  <a:lnTo>
                    <a:pt x="0" y="109734"/>
                  </a:lnTo>
                  <a:lnTo>
                    <a:pt x="402" y="112286"/>
                  </a:lnTo>
                  <a:lnTo>
                    <a:pt x="1376" y="114692"/>
                  </a:lnTo>
                  <a:lnTo>
                    <a:pt x="9984" y="119248"/>
                  </a:lnTo>
                  <a:lnTo>
                    <a:pt x="22512" y="122214"/>
                  </a:lnTo>
                  <a:lnTo>
                    <a:pt x="47801" y="122131"/>
                  </a:lnTo>
                  <a:lnTo>
                    <a:pt x="74549" y="125638"/>
                  </a:lnTo>
                  <a:lnTo>
                    <a:pt x="76207" y="126416"/>
                  </a:lnTo>
                  <a:lnTo>
                    <a:pt x="77313" y="127640"/>
                  </a:lnTo>
                  <a:lnTo>
                    <a:pt x="79524" y="132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843"/>
            <p:cNvSpPr/>
            <p:nvPr>
              <p:custDataLst>
                <p:tags r:id="rId100"/>
              </p:custDataLst>
            </p:nvPr>
          </p:nvSpPr>
          <p:spPr>
            <a:xfrm>
              <a:off x="3879850" y="22733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30756" y="1440"/>
                  </a:lnTo>
                  <a:lnTo>
                    <a:pt x="62089" y="12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844"/>
            <p:cNvSpPr/>
            <p:nvPr>
              <p:custDataLst>
                <p:tags r:id="rId101"/>
              </p:custDataLst>
            </p:nvPr>
          </p:nvSpPr>
          <p:spPr>
            <a:xfrm>
              <a:off x="3781991" y="2121184"/>
              <a:ext cx="40710" cy="69567"/>
            </a:xfrm>
            <a:custGeom>
              <a:avLst/>
              <a:gdLst/>
              <a:ahLst/>
              <a:cxnLst/>
              <a:rect l="0" t="0" r="0" b="0"/>
              <a:pathLst>
                <a:path w="40710" h="69567">
                  <a:moveTo>
                    <a:pt x="8959" y="12416"/>
                  </a:moveTo>
                  <a:lnTo>
                    <a:pt x="8959" y="12416"/>
                  </a:lnTo>
                  <a:lnTo>
                    <a:pt x="8959" y="9045"/>
                  </a:lnTo>
                  <a:lnTo>
                    <a:pt x="9664" y="8052"/>
                  </a:lnTo>
                  <a:lnTo>
                    <a:pt x="10840" y="7390"/>
                  </a:lnTo>
                  <a:lnTo>
                    <a:pt x="30779" y="0"/>
                  </a:lnTo>
                  <a:lnTo>
                    <a:pt x="34650" y="1724"/>
                  </a:lnTo>
                  <a:lnTo>
                    <a:pt x="36670" y="3171"/>
                  </a:lnTo>
                  <a:lnTo>
                    <a:pt x="37310" y="4842"/>
                  </a:lnTo>
                  <a:lnTo>
                    <a:pt x="37032" y="6661"/>
                  </a:lnTo>
                  <a:lnTo>
                    <a:pt x="24572" y="26161"/>
                  </a:lnTo>
                  <a:lnTo>
                    <a:pt x="812" y="57686"/>
                  </a:lnTo>
                  <a:lnTo>
                    <a:pt x="0" y="60235"/>
                  </a:lnTo>
                  <a:lnTo>
                    <a:pt x="165" y="62640"/>
                  </a:lnTo>
                  <a:lnTo>
                    <a:pt x="979" y="64948"/>
                  </a:lnTo>
                  <a:lnTo>
                    <a:pt x="2933" y="66488"/>
                  </a:lnTo>
                  <a:lnTo>
                    <a:pt x="11721" y="68654"/>
                  </a:lnTo>
                  <a:lnTo>
                    <a:pt x="40709" y="69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845"/>
            <p:cNvSpPr/>
            <p:nvPr>
              <p:custDataLst>
                <p:tags r:id="rId102"/>
              </p:custDataLst>
            </p:nvPr>
          </p:nvSpPr>
          <p:spPr>
            <a:xfrm>
              <a:off x="3625850" y="2130340"/>
              <a:ext cx="69851" cy="66761"/>
            </a:xfrm>
            <a:custGeom>
              <a:avLst/>
              <a:gdLst/>
              <a:ahLst/>
              <a:cxnLst/>
              <a:rect l="0" t="0" r="0" b="0"/>
              <a:pathLst>
                <a:path w="69851" h="66761">
                  <a:moveTo>
                    <a:pt x="0" y="66760"/>
                  </a:moveTo>
                  <a:lnTo>
                    <a:pt x="0" y="66760"/>
                  </a:lnTo>
                  <a:lnTo>
                    <a:pt x="16606" y="39323"/>
                  </a:lnTo>
                  <a:lnTo>
                    <a:pt x="35109" y="12552"/>
                  </a:lnTo>
                  <a:lnTo>
                    <a:pt x="41004" y="3862"/>
                  </a:lnTo>
                  <a:lnTo>
                    <a:pt x="45976" y="0"/>
                  </a:lnTo>
                  <a:lnTo>
                    <a:pt x="47584" y="381"/>
                  </a:lnTo>
                  <a:lnTo>
                    <a:pt x="48656" y="2046"/>
                  </a:lnTo>
                  <a:lnTo>
                    <a:pt x="50165" y="13013"/>
                  </a:lnTo>
                  <a:lnTo>
                    <a:pt x="51223" y="22412"/>
                  </a:lnTo>
                  <a:lnTo>
                    <a:pt x="54046" y="28940"/>
                  </a:lnTo>
                  <a:lnTo>
                    <a:pt x="69850" y="477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846"/>
            <p:cNvSpPr/>
            <p:nvPr>
              <p:custDataLst>
                <p:tags r:id="rId103"/>
              </p:custDataLst>
            </p:nvPr>
          </p:nvSpPr>
          <p:spPr>
            <a:xfrm>
              <a:off x="3589072" y="2235200"/>
              <a:ext cx="157041" cy="100341"/>
            </a:xfrm>
            <a:custGeom>
              <a:avLst/>
              <a:gdLst/>
              <a:ahLst/>
              <a:cxnLst/>
              <a:rect l="0" t="0" r="0" b="0"/>
              <a:pathLst>
                <a:path w="157041" h="100341">
                  <a:moveTo>
                    <a:pt x="43128" y="19050"/>
                  </a:moveTo>
                  <a:lnTo>
                    <a:pt x="43128" y="19050"/>
                  </a:lnTo>
                  <a:lnTo>
                    <a:pt x="16613" y="48936"/>
                  </a:lnTo>
                  <a:lnTo>
                    <a:pt x="1719" y="72669"/>
                  </a:lnTo>
                  <a:lnTo>
                    <a:pt x="0" y="79490"/>
                  </a:lnTo>
                  <a:lnTo>
                    <a:pt x="264" y="85449"/>
                  </a:lnTo>
                  <a:lnTo>
                    <a:pt x="1852" y="90833"/>
                  </a:lnTo>
                  <a:lnTo>
                    <a:pt x="5733" y="93716"/>
                  </a:lnTo>
                  <a:lnTo>
                    <a:pt x="17571" y="95039"/>
                  </a:lnTo>
                  <a:lnTo>
                    <a:pt x="40103" y="91816"/>
                  </a:lnTo>
                  <a:lnTo>
                    <a:pt x="52602" y="86433"/>
                  </a:lnTo>
                  <a:lnTo>
                    <a:pt x="62156" y="79337"/>
                  </a:lnTo>
                  <a:lnTo>
                    <a:pt x="70795" y="68114"/>
                  </a:lnTo>
                  <a:lnTo>
                    <a:pt x="74340" y="58733"/>
                  </a:lnTo>
                  <a:lnTo>
                    <a:pt x="75225" y="58911"/>
                  </a:lnTo>
                  <a:lnTo>
                    <a:pt x="78090" y="60990"/>
                  </a:lnTo>
                  <a:lnTo>
                    <a:pt x="87089" y="72438"/>
                  </a:lnTo>
                  <a:lnTo>
                    <a:pt x="115479" y="86639"/>
                  </a:lnTo>
                  <a:lnTo>
                    <a:pt x="146199" y="100340"/>
                  </a:lnTo>
                  <a:lnTo>
                    <a:pt x="148531" y="100054"/>
                  </a:lnTo>
                  <a:lnTo>
                    <a:pt x="153003" y="97856"/>
                  </a:lnTo>
                  <a:lnTo>
                    <a:pt x="154478" y="95576"/>
                  </a:lnTo>
                  <a:lnTo>
                    <a:pt x="156554" y="84920"/>
                  </a:lnTo>
                  <a:lnTo>
                    <a:pt x="157040" y="74431"/>
                  </a:lnTo>
                  <a:lnTo>
                    <a:pt x="147212" y="45381"/>
                  </a:lnTo>
                  <a:lnTo>
                    <a:pt x="133564" y="16229"/>
                  </a:lnTo>
                  <a:lnTo>
                    <a:pt x="1256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SMARTInkShape-Group183"/>
          <p:cNvGrpSpPr/>
          <p:nvPr/>
        </p:nvGrpSpPr>
        <p:grpSpPr>
          <a:xfrm>
            <a:off x="4972050" y="2184400"/>
            <a:ext cx="82551" cy="31751"/>
            <a:chOff x="4972050" y="2184400"/>
            <a:chExt cx="82551" cy="31751"/>
          </a:xfrm>
        </p:grpSpPr>
        <p:sp>
          <p:nvSpPr>
            <p:cNvPr id="79" name="SMARTInkShape-847"/>
            <p:cNvSpPr/>
            <p:nvPr>
              <p:custDataLst>
                <p:tags r:id="rId91"/>
              </p:custDataLst>
            </p:nvPr>
          </p:nvSpPr>
          <p:spPr>
            <a:xfrm>
              <a:off x="4984750" y="22098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0480" y="5762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848"/>
            <p:cNvSpPr/>
            <p:nvPr>
              <p:custDataLst>
                <p:tags r:id="rId92"/>
              </p:custDataLst>
            </p:nvPr>
          </p:nvSpPr>
          <p:spPr>
            <a:xfrm>
              <a:off x="4972050" y="21844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38692" y="5467"/>
                  </a:lnTo>
                  <a:lnTo>
                    <a:pt x="68047" y="6234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2" name="SMARTInkShape-849"/>
          <p:cNvSpPr/>
          <p:nvPr>
            <p:custDataLst>
              <p:tags r:id="rId4"/>
            </p:custDataLst>
          </p:nvPr>
        </p:nvSpPr>
        <p:spPr>
          <a:xfrm>
            <a:off x="5238884" y="2125011"/>
            <a:ext cx="158539" cy="150937"/>
          </a:xfrm>
          <a:custGeom>
            <a:avLst/>
            <a:gdLst/>
            <a:ahLst/>
            <a:cxnLst/>
            <a:rect l="0" t="0" r="0" b="0"/>
            <a:pathLst>
              <a:path w="158539" h="150937">
                <a:moveTo>
                  <a:pt x="69716" y="14939"/>
                </a:moveTo>
                <a:lnTo>
                  <a:pt x="69716" y="14939"/>
                </a:lnTo>
                <a:lnTo>
                  <a:pt x="59603" y="11568"/>
                </a:lnTo>
                <a:lnTo>
                  <a:pt x="48994" y="13676"/>
                </a:lnTo>
                <a:lnTo>
                  <a:pt x="21565" y="29898"/>
                </a:lnTo>
                <a:lnTo>
                  <a:pt x="9275" y="46987"/>
                </a:lnTo>
                <a:lnTo>
                  <a:pt x="1225" y="68694"/>
                </a:lnTo>
                <a:lnTo>
                  <a:pt x="0" y="92452"/>
                </a:lnTo>
                <a:lnTo>
                  <a:pt x="5570" y="113360"/>
                </a:lnTo>
                <a:lnTo>
                  <a:pt x="10018" y="122886"/>
                </a:lnTo>
                <a:lnTo>
                  <a:pt x="24369" y="137234"/>
                </a:lnTo>
                <a:lnTo>
                  <a:pt x="33135" y="143036"/>
                </a:lnTo>
                <a:lnTo>
                  <a:pt x="56045" y="149482"/>
                </a:lnTo>
                <a:lnTo>
                  <a:pt x="82690" y="150936"/>
                </a:lnTo>
                <a:lnTo>
                  <a:pt x="110995" y="146878"/>
                </a:lnTo>
                <a:lnTo>
                  <a:pt x="130631" y="136608"/>
                </a:lnTo>
                <a:lnTo>
                  <a:pt x="144061" y="121931"/>
                </a:lnTo>
                <a:lnTo>
                  <a:pt x="154734" y="103648"/>
                </a:lnTo>
                <a:lnTo>
                  <a:pt x="158538" y="80001"/>
                </a:lnTo>
                <a:lnTo>
                  <a:pt x="157170" y="53733"/>
                </a:lnTo>
                <a:lnTo>
                  <a:pt x="151858" y="27948"/>
                </a:lnTo>
                <a:lnTo>
                  <a:pt x="141032" y="9902"/>
                </a:lnTo>
                <a:lnTo>
                  <a:pt x="134193" y="3114"/>
                </a:lnTo>
                <a:lnTo>
                  <a:pt x="126106" y="0"/>
                </a:lnTo>
                <a:lnTo>
                  <a:pt x="107714" y="303"/>
                </a:lnTo>
                <a:lnTo>
                  <a:pt x="85899" y="8904"/>
                </a:lnTo>
                <a:lnTo>
                  <a:pt x="50666" y="2763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5" name="SMARTInkShape-Group185"/>
          <p:cNvGrpSpPr/>
          <p:nvPr/>
        </p:nvGrpSpPr>
        <p:grpSpPr>
          <a:xfrm>
            <a:off x="6542988" y="1707624"/>
            <a:ext cx="202497" cy="266746"/>
            <a:chOff x="6542988" y="1707624"/>
            <a:chExt cx="202497" cy="266746"/>
          </a:xfrm>
        </p:grpSpPr>
        <p:sp>
          <p:nvSpPr>
            <p:cNvPr id="83" name="SMARTInkShape-850"/>
            <p:cNvSpPr/>
            <p:nvPr>
              <p:custDataLst>
                <p:tags r:id="rId89"/>
              </p:custDataLst>
            </p:nvPr>
          </p:nvSpPr>
          <p:spPr>
            <a:xfrm>
              <a:off x="6623050" y="1707624"/>
              <a:ext cx="114301" cy="57677"/>
            </a:xfrm>
            <a:custGeom>
              <a:avLst/>
              <a:gdLst/>
              <a:ahLst/>
              <a:cxnLst/>
              <a:rect l="0" t="0" r="0" b="0"/>
              <a:pathLst>
                <a:path w="114301" h="57677">
                  <a:moveTo>
                    <a:pt x="0" y="57676"/>
                  </a:moveTo>
                  <a:lnTo>
                    <a:pt x="0" y="57676"/>
                  </a:lnTo>
                  <a:lnTo>
                    <a:pt x="0" y="54305"/>
                  </a:lnTo>
                  <a:lnTo>
                    <a:pt x="3763" y="50768"/>
                  </a:lnTo>
                  <a:lnTo>
                    <a:pt x="10844" y="44728"/>
                  </a:lnTo>
                  <a:lnTo>
                    <a:pt x="38692" y="16704"/>
                  </a:lnTo>
                  <a:lnTo>
                    <a:pt x="53478" y="795"/>
                  </a:lnTo>
                  <a:lnTo>
                    <a:pt x="56113" y="0"/>
                  </a:lnTo>
                  <a:lnTo>
                    <a:pt x="58575" y="175"/>
                  </a:lnTo>
                  <a:lnTo>
                    <a:pt x="60922" y="1703"/>
                  </a:lnTo>
                  <a:lnTo>
                    <a:pt x="83765" y="30370"/>
                  </a:lnTo>
                  <a:lnTo>
                    <a:pt x="94121" y="42922"/>
                  </a:lnTo>
                  <a:lnTo>
                    <a:pt x="102039" y="47591"/>
                  </a:lnTo>
                  <a:lnTo>
                    <a:pt x="114300" y="513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851"/>
            <p:cNvSpPr/>
            <p:nvPr>
              <p:custDataLst>
                <p:tags r:id="rId90"/>
              </p:custDataLst>
            </p:nvPr>
          </p:nvSpPr>
          <p:spPr>
            <a:xfrm>
              <a:off x="6542988" y="1866900"/>
              <a:ext cx="202497" cy="107470"/>
            </a:xfrm>
            <a:custGeom>
              <a:avLst/>
              <a:gdLst/>
              <a:ahLst/>
              <a:cxnLst/>
              <a:rect l="0" t="0" r="0" b="0"/>
              <a:pathLst>
                <a:path w="202497" h="107470">
                  <a:moveTo>
                    <a:pt x="41962" y="44450"/>
                  </a:moveTo>
                  <a:lnTo>
                    <a:pt x="41962" y="44450"/>
                  </a:lnTo>
                  <a:lnTo>
                    <a:pt x="46988" y="18702"/>
                  </a:lnTo>
                  <a:lnTo>
                    <a:pt x="47018" y="8312"/>
                  </a:lnTo>
                  <a:lnTo>
                    <a:pt x="46038" y="5541"/>
                  </a:lnTo>
                  <a:lnTo>
                    <a:pt x="44680" y="3694"/>
                  </a:lnTo>
                  <a:lnTo>
                    <a:pt x="42362" y="5991"/>
                  </a:lnTo>
                  <a:lnTo>
                    <a:pt x="30949" y="27489"/>
                  </a:lnTo>
                  <a:lnTo>
                    <a:pt x="17782" y="51258"/>
                  </a:lnTo>
                  <a:lnTo>
                    <a:pt x="1244" y="82294"/>
                  </a:lnTo>
                  <a:lnTo>
                    <a:pt x="0" y="90140"/>
                  </a:lnTo>
                  <a:lnTo>
                    <a:pt x="1288" y="96782"/>
                  </a:lnTo>
                  <a:lnTo>
                    <a:pt x="4262" y="102621"/>
                  </a:lnTo>
                  <a:lnTo>
                    <a:pt x="9773" y="105809"/>
                  </a:lnTo>
                  <a:lnTo>
                    <a:pt x="25304" y="107469"/>
                  </a:lnTo>
                  <a:lnTo>
                    <a:pt x="53881" y="97694"/>
                  </a:lnTo>
                  <a:lnTo>
                    <a:pt x="74579" y="81393"/>
                  </a:lnTo>
                  <a:lnTo>
                    <a:pt x="91761" y="56292"/>
                  </a:lnTo>
                  <a:lnTo>
                    <a:pt x="95139" y="53946"/>
                  </a:lnTo>
                  <a:lnTo>
                    <a:pt x="95052" y="54309"/>
                  </a:lnTo>
                  <a:lnTo>
                    <a:pt x="94289" y="55256"/>
                  </a:lnTo>
                  <a:lnTo>
                    <a:pt x="95322" y="60071"/>
                  </a:lnTo>
                  <a:lnTo>
                    <a:pt x="98838" y="66915"/>
                  </a:lnTo>
                  <a:lnTo>
                    <a:pt x="109458" y="78701"/>
                  </a:lnTo>
                  <a:lnTo>
                    <a:pt x="126402" y="90425"/>
                  </a:lnTo>
                  <a:lnTo>
                    <a:pt x="155172" y="101065"/>
                  </a:lnTo>
                  <a:lnTo>
                    <a:pt x="174705" y="106590"/>
                  </a:lnTo>
                  <a:lnTo>
                    <a:pt x="182333" y="105464"/>
                  </a:lnTo>
                  <a:lnTo>
                    <a:pt x="186342" y="104176"/>
                  </a:lnTo>
                  <a:lnTo>
                    <a:pt x="189721" y="100495"/>
                  </a:lnTo>
                  <a:lnTo>
                    <a:pt x="200213" y="74309"/>
                  </a:lnTo>
                  <a:lnTo>
                    <a:pt x="202496" y="66473"/>
                  </a:lnTo>
                  <a:lnTo>
                    <a:pt x="201269" y="48358"/>
                  </a:lnTo>
                  <a:lnTo>
                    <a:pt x="194528" y="22089"/>
                  </a:lnTo>
                  <a:lnTo>
                    <a:pt x="18801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SMARTInkShape-Group186"/>
          <p:cNvGrpSpPr/>
          <p:nvPr/>
        </p:nvGrpSpPr>
        <p:grpSpPr>
          <a:xfrm>
            <a:off x="6905141" y="1866900"/>
            <a:ext cx="67160" cy="38101"/>
            <a:chOff x="6905141" y="1866900"/>
            <a:chExt cx="67160" cy="38101"/>
          </a:xfrm>
        </p:grpSpPr>
        <p:sp>
          <p:nvSpPr>
            <p:cNvPr id="86" name="SMARTInkShape-852"/>
            <p:cNvSpPr/>
            <p:nvPr>
              <p:custDataLst>
                <p:tags r:id="rId87"/>
              </p:custDataLst>
            </p:nvPr>
          </p:nvSpPr>
          <p:spPr>
            <a:xfrm>
              <a:off x="6905141" y="1905000"/>
              <a:ext cx="67160" cy="1"/>
            </a:xfrm>
            <a:custGeom>
              <a:avLst/>
              <a:gdLst/>
              <a:ahLst/>
              <a:cxnLst/>
              <a:rect l="0" t="0" r="0" b="0"/>
              <a:pathLst>
                <a:path w="6716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5986" y="0"/>
                  </a:lnTo>
                  <a:lnTo>
                    <a:pt x="53852" y="0"/>
                  </a:lnTo>
                  <a:lnTo>
                    <a:pt x="671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853"/>
            <p:cNvSpPr/>
            <p:nvPr>
              <p:custDataLst>
                <p:tags r:id="rId88"/>
              </p:custDataLst>
            </p:nvPr>
          </p:nvSpPr>
          <p:spPr>
            <a:xfrm>
              <a:off x="6915150" y="18669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7" y="6467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87"/>
          <p:cNvGrpSpPr/>
          <p:nvPr/>
        </p:nvGrpSpPr>
        <p:grpSpPr>
          <a:xfrm>
            <a:off x="7208132" y="1651000"/>
            <a:ext cx="311502" cy="419304"/>
            <a:chOff x="7208132" y="1651000"/>
            <a:chExt cx="311502" cy="419304"/>
          </a:xfrm>
        </p:grpSpPr>
        <p:sp>
          <p:nvSpPr>
            <p:cNvPr id="89" name="SMARTInkShape-854"/>
            <p:cNvSpPr/>
            <p:nvPr>
              <p:custDataLst>
                <p:tags r:id="rId83"/>
              </p:custDataLst>
            </p:nvPr>
          </p:nvSpPr>
          <p:spPr>
            <a:xfrm>
              <a:off x="7279311" y="1968500"/>
              <a:ext cx="179710" cy="101804"/>
            </a:xfrm>
            <a:custGeom>
              <a:avLst/>
              <a:gdLst/>
              <a:ahLst/>
              <a:cxnLst/>
              <a:rect l="0" t="0" r="0" b="0"/>
              <a:pathLst>
                <a:path w="179710" h="101804">
                  <a:moveTo>
                    <a:pt x="16839" y="25400"/>
                  </a:moveTo>
                  <a:lnTo>
                    <a:pt x="16839" y="25400"/>
                  </a:lnTo>
                  <a:lnTo>
                    <a:pt x="20210" y="25400"/>
                  </a:lnTo>
                  <a:lnTo>
                    <a:pt x="19792" y="26811"/>
                  </a:lnTo>
                  <a:lnTo>
                    <a:pt x="5251" y="49818"/>
                  </a:lnTo>
                  <a:lnTo>
                    <a:pt x="0" y="72930"/>
                  </a:lnTo>
                  <a:lnTo>
                    <a:pt x="1815" y="90910"/>
                  </a:lnTo>
                  <a:lnTo>
                    <a:pt x="4706" y="95179"/>
                  </a:lnTo>
                  <a:lnTo>
                    <a:pt x="13563" y="101803"/>
                  </a:lnTo>
                  <a:lnTo>
                    <a:pt x="28318" y="101455"/>
                  </a:lnTo>
                  <a:lnTo>
                    <a:pt x="52696" y="93326"/>
                  </a:lnTo>
                  <a:lnTo>
                    <a:pt x="73324" y="80098"/>
                  </a:lnTo>
                  <a:lnTo>
                    <a:pt x="89080" y="64655"/>
                  </a:lnTo>
                  <a:lnTo>
                    <a:pt x="96335" y="53024"/>
                  </a:lnTo>
                  <a:lnTo>
                    <a:pt x="98031" y="48966"/>
                  </a:lnTo>
                  <a:lnTo>
                    <a:pt x="98484" y="48872"/>
                  </a:lnTo>
                  <a:lnTo>
                    <a:pt x="98786" y="49514"/>
                  </a:lnTo>
                  <a:lnTo>
                    <a:pt x="99975" y="59979"/>
                  </a:lnTo>
                  <a:lnTo>
                    <a:pt x="108212" y="75153"/>
                  </a:lnTo>
                  <a:lnTo>
                    <a:pt x="114128" y="81144"/>
                  </a:lnTo>
                  <a:lnTo>
                    <a:pt x="127275" y="88483"/>
                  </a:lnTo>
                  <a:lnTo>
                    <a:pt x="143938" y="93913"/>
                  </a:lnTo>
                  <a:lnTo>
                    <a:pt x="151173" y="92775"/>
                  </a:lnTo>
                  <a:lnTo>
                    <a:pt x="155079" y="91483"/>
                  </a:lnTo>
                  <a:lnTo>
                    <a:pt x="161299" y="86285"/>
                  </a:lnTo>
                  <a:lnTo>
                    <a:pt x="174412" y="68079"/>
                  </a:lnTo>
                  <a:lnTo>
                    <a:pt x="178593" y="56363"/>
                  </a:lnTo>
                  <a:lnTo>
                    <a:pt x="179709" y="50275"/>
                  </a:lnTo>
                  <a:lnTo>
                    <a:pt x="177184" y="35985"/>
                  </a:lnTo>
                  <a:lnTo>
                    <a:pt x="167438" y="13929"/>
                  </a:lnTo>
                  <a:lnTo>
                    <a:pt x="1565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855"/>
            <p:cNvSpPr/>
            <p:nvPr>
              <p:custDataLst>
                <p:tags r:id="rId84"/>
              </p:custDataLst>
            </p:nvPr>
          </p:nvSpPr>
          <p:spPr>
            <a:xfrm>
              <a:off x="7208132" y="1855183"/>
              <a:ext cx="311502" cy="18068"/>
            </a:xfrm>
            <a:custGeom>
              <a:avLst/>
              <a:gdLst/>
              <a:ahLst/>
              <a:cxnLst/>
              <a:rect l="0" t="0" r="0" b="0"/>
              <a:pathLst>
                <a:path w="311502" h="18068">
                  <a:moveTo>
                    <a:pt x="5468" y="18067"/>
                  </a:moveTo>
                  <a:lnTo>
                    <a:pt x="5468" y="18067"/>
                  </a:lnTo>
                  <a:lnTo>
                    <a:pt x="2096" y="18067"/>
                  </a:lnTo>
                  <a:lnTo>
                    <a:pt x="1104" y="17361"/>
                  </a:lnTo>
                  <a:lnTo>
                    <a:pt x="441" y="16186"/>
                  </a:lnTo>
                  <a:lnTo>
                    <a:pt x="0" y="14696"/>
                  </a:lnTo>
                  <a:lnTo>
                    <a:pt x="1822" y="12997"/>
                  </a:lnTo>
                  <a:lnTo>
                    <a:pt x="9492" y="9229"/>
                  </a:lnTo>
                  <a:lnTo>
                    <a:pt x="29364" y="7083"/>
                  </a:lnTo>
                  <a:lnTo>
                    <a:pt x="59128" y="5424"/>
                  </a:lnTo>
                  <a:lnTo>
                    <a:pt x="77930" y="3994"/>
                  </a:lnTo>
                  <a:lnTo>
                    <a:pt x="98226" y="2335"/>
                  </a:lnTo>
                  <a:lnTo>
                    <a:pt x="119518" y="1229"/>
                  </a:lnTo>
                  <a:lnTo>
                    <a:pt x="141474" y="492"/>
                  </a:lnTo>
                  <a:lnTo>
                    <a:pt x="163872" y="0"/>
                  </a:lnTo>
                  <a:lnTo>
                    <a:pt x="184448" y="378"/>
                  </a:lnTo>
                  <a:lnTo>
                    <a:pt x="203810" y="1335"/>
                  </a:lnTo>
                  <a:lnTo>
                    <a:pt x="222363" y="2679"/>
                  </a:lnTo>
                  <a:lnTo>
                    <a:pt x="238965" y="3575"/>
                  </a:lnTo>
                  <a:lnTo>
                    <a:pt x="268700" y="4571"/>
                  </a:lnTo>
                  <a:lnTo>
                    <a:pt x="295756" y="5131"/>
                  </a:lnTo>
                  <a:lnTo>
                    <a:pt x="311501" y="5336"/>
                  </a:lnTo>
                  <a:lnTo>
                    <a:pt x="310268" y="5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856"/>
            <p:cNvSpPr/>
            <p:nvPr>
              <p:custDataLst>
                <p:tags r:id="rId85"/>
              </p:custDataLst>
            </p:nvPr>
          </p:nvSpPr>
          <p:spPr>
            <a:xfrm>
              <a:off x="7429500" y="1714974"/>
              <a:ext cx="58411" cy="62734"/>
            </a:xfrm>
            <a:custGeom>
              <a:avLst/>
              <a:gdLst/>
              <a:ahLst/>
              <a:cxnLst/>
              <a:rect l="0" t="0" r="0" b="0"/>
              <a:pathLst>
                <a:path w="58411" h="62734">
                  <a:moveTo>
                    <a:pt x="6350" y="37626"/>
                  </a:moveTo>
                  <a:lnTo>
                    <a:pt x="6350" y="37626"/>
                  </a:lnTo>
                  <a:lnTo>
                    <a:pt x="6350" y="46464"/>
                  </a:lnTo>
                  <a:lnTo>
                    <a:pt x="8231" y="50491"/>
                  </a:lnTo>
                  <a:lnTo>
                    <a:pt x="9721" y="52553"/>
                  </a:lnTo>
                  <a:lnTo>
                    <a:pt x="12125" y="53927"/>
                  </a:lnTo>
                  <a:lnTo>
                    <a:pt x="24241" y="58014"/>
                  </a:lnTo>
                  <a:lnTo>
                    <a:pt x="29118" y="60799"/>
                  </a:lnTo>
                  <a:lnTo>
                    <a:pt x="37998" y="62586"/>
                  </a:lnTo>
                  <a:lnTo>
                    <a:pt x="40149" y="62733"/>
                  </a:lnTo>
                  <a:lnTo>
                    <a:pt x="42288" y="61419"/>
                  </a:lnTo>
                  <a:lnTo>
                    <a:pt x="56282" y="45324"/>
                  </a:lnTo>
                  <a:lnTo>
                    <a:pt x="57983" y="42052"/>
                  </a:lnTo>
                  <a:lnTo>
                    <a:pt x="58410" y="39166"/>
                  </a:lnTo>
                  <a:lnTo>
                    <a:pt x="53853" y="14061"/>
                  </a:lnTo>
                  <a:lnTo>
                    <a:pt x="48394" y="7632"/>
                  </a:lnTo>
                  <a:lnTo>
                    <a:pt x="44962" y="4930"/>
                  </a:lnTo>
                  <a:lnTo>
                    <a:pt x="35506" y="1928"/>
                  </a:lnTo>
                  <a:lnTo>
                    <a:pt x="15559" y="0"/>
                  </a:lnTo>
                  <a:lnTo>
                    <a:pt x="8561" y="1618"/>
                  </a:lnTo>
                  <a:lnTo>
                    <a:pt x="0" y="58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857"/>
            <p:cNvSpPr/>
            <p:nvPr>
              <p:custDataLst>
                <p:tags r:id="rId86"/>
              </p:custDataLst>
            </p:nvPr>
          </p:nvSpPr>
          <p:spPr>
            <a:xfrm>
              <a:off x="7218231" y="1651000"/>
              <a:ext cx="175542" cy="130831"/>
            </a:xfrm>
            <a:custGeom>
              <a:avLst/>
              <a:gdLst/>
              <a:ahLst/>
              <a:cxnLst/>
              <a:rect l="0" t="0" r="0" b="0"/>
              <a:pathLst>
                <a:path w="175542" h="130831">
                  <a:moveTo>
                    <a:pt x="27119" y="25400"/>
                  </a:moveTo>
                  <a:lnTo>
                    <a:pt x="27119" y="25400"/>
                  </a:lnTo>
                  <a:lnTo>
                    <a:pt x="27119" y="22029"/>
                  </a:lnTo>
                  <a:lnTo>
                    <a:pt x="26414" y="22447"/>
                  </a:lnTo>
                  <a:lnTo>
                    <a:pt x="11539" y="47101"/>
                  </a:lnTo>
                  <a:lnTo>
                    <a:pt x="4201" y="67500"/>
                  </a:lnTo>
                  <a:lnTo>
                    <a:pt x="0" y="89267"/>
                  </a:lnTo>
                  <a:lnTo>
                    <a:pt x="485" y="108348"/>
                  </a:lnTo>
                  <a:lnTo>
                    <a:pt x="3013" y="115271"/>
                  </a:lnTo>
                  <a:lnTo>
                    <a:pt x="11466" y="124845"/>
                  </a:lnTo>
                  <a:lnTo>
                    <a:pt x="24160" y="129570"/>
                  </a:lnTo>
                  <a:lnTo>
                    <a:pt x="31496" y="130830"/>
                  </a:lnTo>
                  <a:lnTo>
                    <a:pt x="45292" y="128467"/>
                  </a:lnTo>
                  <a:lnTo>
                    <a:pt x="57774" y="122007"/>
                  </a:lnTo>
                  <a:lnTo>
                    <a:pt x="68025" y="112081"/>
                  </a:lnTo>
                  <a:lnTo>
                    <a:pt x="73522" y="100614"/>
                  </a:lnTo>
                  <a:lnTo>
                    <a:pt x="78497" y="86021"/>
                  </a:lnTo>
                  <a:lnTo>
                    <a:pt x="83129" y="78140"/>
                  </a:lnTo>
                  <a:lnTo>
                    <a:pt x="83509" y="78904"/>
                  </a:lnTo>
                  <a:lnTo>
                    <a:pt x="83931" y="83517"/>
                  </a:lnTo>
                  <a:lnTo>
                    <a:pt x="90911" y="97418"/>
                  </a:lnTo>
                  <a:lnTo>
                    <a:pt x="105286" y="114942"/>
                  </a:lnTo>
                  <a:lnTo>
                    <a:pt x="118775" y="123522"/>
                  </a:lnTo>
                  <a:lnTo>
                    <a:pt x="133471" y="128277"/>
                  </a:lnTo>
                  <a:lnTo>
                    <a:pt x="147059" y="128038"/>
                  </a:lnTo>
                  <a:lnTo>
                    <a:pt x="158272" y="121817"/>
                  </a:lnTo>
                  <a:lnTo>
                    <a:pt x="163238" y="117195"/>
                  </a:lnTo>
                  <a:lnTo>
                    <a:pt x="168755" y="104533"/>
                  </a:lnTo>
                  <a:lnTo>
                    <a:pt x="173743" y="79656"/>
                  </a:lnTo>
                  <a:lnTo>
                    <a:pt x="175541" y="60097"/>
                  </a:lnTo>
                  <a:lnTo>
                    <a:pt x="169325" y="30663"/>
                  </a:lnTo>
                  <a:lnTo>
                    <a:pt x="16046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4" name="SMARTInkShape-858"/>
          <p:cNvSpPr/>
          <p:nvPr>
            <p:custDataLst>
              <p:tags r:id="rId5"/>
            </p:custDataLst>
          </p:nvPr>
        </p:nvSpPr>
        <p:spPr>
          <a:xfrm>
            <a:off x="2616582" y="1587500"/>
            <a:ext cx="101219" cy="1244601"/>
          </a:xfrm>
          <a:custGeom>
            <a:avLst/>
            <a:gdLst/>
            <a:ahLst/>
            <a:cxnLst/>
            <a:rect l="0" t="0" r="0" b="0"/>
            <a:pathLst>
              <a:path w="101219" h="1244601">
                <a:moveTo>
                  <a:pt x="101218" y="0"/>
                </a:moveTo>
                <a:lnTo>
                  <a:pt x="101218" y="0"/>
                </a:lnTo>
                <a:lnTo>
                  <a:pt x="96149" y="5775"/>
                </a:lnTo>
                <a:lnTo>
                  <a:pt x="89681" y="19428"/>
                </a:lnTo>
                <a:lnTo>
                  <a:pt x="82920" y="40620"/>
                </a:lnTo>
                <a:lnTo>
                  <a:pt x="79142" y="56008"/>
                </a:lnTo>
                <a:lnTo>
                  <a:pt x="75212" y="74027"/>
                </a:lnTo>
                <a:lnTo>
                  <a:pt x="71180" y="93802"/>
                </a:lnTo>
                <a:lnTo>
                  <a:pt x="66376" y="115451"/>
                </a:lnTo>
                <a:lnTo>
                  <a:pt x="61057" y="138351"/>
                </a:lnTo>
                <a:lnTo>
                  <a:pt x="55394" y="162084"/>
                </a:lnTo>
                <a:lnTo>
                  <a:pt x="50208" y="189195"/>
                </a:lnTo>
                <a:lnTo>
                  <a:pt x="45339" y="218558"/>
                </a:lnTo>
                <a:lnTo>
                  <a:pt x="40682" y="249422"/>
                </a:lnTo>
                <a:lnTo>
                  <a:pt x="36166" y="281992"/>
                </a:lnTo>
                <a:lnTo>
                  <a:pt x="31745" y="315700"/>
                </a:lnTo>
                <a:lnTo>
                  <a:pt x="27386" y="350167"/>
                </a:lnTo>
                <a:lnTo>
                  <a:pt x="23774" y="387256"/>
                </a:lnTo>
                <a:lnTo>
                  <a:pt x="20661" y="426093"/>
                </a:lnTo>
                <a:lnTo>
                  <a:pt x="17880" y="466095"/>
                </a:lnTo>
                <a:lnTo>
                  <a:pt x="15321" y="506169"/>
                </a:lnTo>
                <a:lnTo>
                  <a:pt x="12909" y="546290"/>
                </a:lnTo>
                <a:lnTo>
                  <a:pt x="10595" y="586443"/>
                </a:lnTo>
                <a:lnTo>
                  <a:pt x="8347" y="628734"/>
                </a:lnTo>
                <a:lnTo>
                  <a:pt x="6143" y="672451"/>
                </a:lnTo>
                <a:lnTo>
                  <a:pt x="3968" y="717117"/>
                </a:lnTo>
                <a:lnTo>
                  <a:pt x="2518" y="760300"/>
                </a:lnTo>
                <a:lnTo>
                  <a:pt x="1552" y="802495"/>
                </a:lnTo>
                <a:lnTo>
                  <a:pt x="907" y="844030"/>
                </a:lnTo>
                <a:lnTo>
                  <a:pt x="477" y="883009"/>
                </a:lnTo>
                <a:lnTo>
                  <a:pt x="191" y="920284"/>
                </a:lnTo>
                <a:lnTo>
                  <a:pt x="0" y="956422"/>
                </a:lnTo>
                <a:lnTo>
                  <a:pt x="1284" y="990393"/>
                </a:lnTo>
                <a:lnTo>
                  <a:pt x="3551" y="1022917"/>
                </a:lnTo>
                <a:lnTo>
                  <a:pt x="6473" y="1054478"/>
                </a:lnTo>
                <a:lnTo>
                  <a:pt x="9127" y="1083280"/>
                </a:lnTo>
                <a:lnTo>
                  <a:pt x="11602" y="1110242"/>
                </a:lnTo>
                <a:lnTo>
                  <a:pt x="13957" y="1135978"/>
                </a:lnTo>
                <a:lnTo>
                  <a:pt x="14822" y="1158074"/>
                </a:lnTo>
                <a:lnTo>
                  <a:pt x="14693" y="1177744"/>
                </a:lnTo>
                <a:lnTo>
                  <a:pt x="13373" y="1209242"/>
                </a:lnTo>
                <a:lnTo>
                  <a:pt x="12318" y="1244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5" name="SMARTInkShape-859"/>
          <p:cNvSpPr/>
          <p:nvPr>
            <p:custDataLst>
              <p:tags r:id="rId6"/>
            </p:custDataLst>
          </p:nvPr>
        </p:nvSpPr>
        <p:spPr>
          <a:xfrm>
            <a:off x="2743200" y="1422424"/>
            <a:ext cx="3008581" cy="1250004"/>
          </a:xfrm>
          <a:custGeom>
            <a:avLst/>
            <a:gdLst/>
            <a:ahLst/>
            <a:cxnLst/>
            <a:rect l="0" t="0" r="0" b="0"/>
            <a:pathLst>
              <a:path w="3008581" h="1250004">
                <a:moveTo>
                  <a:pt x="25400" y="101576"/>
                </a:moveTo>
                <a:lnTo>
                  <a:pt x="25400" y="101576"/>
                </a:lnTo>
                <a:lnTo>
                  <a:pt x="45626" y="94834"/>
                </a:lnTo>
                <a:lnTo>
                  <a:pt x="72489" y="87761"/>
                </a:lnTo>
                <a:lnTo>
                  <a:pt x="88543" y="83899"/>
                </a:lnTo>
                <a:lnTo>
                  <a:pt x="107006" y="79914"/>
                </a:lnTo>
                <a:lnTo>
                  <a:pt x="127077" y="75846"/>
                </a:lnTo>
                <a:lnTo>
                  <a:pt x="148218" y="71722"/>
                </a:lnTo>
                <a:lnTo>
                  <a:pt x="170779" y="67563"/>
                </a:lnTo>
                <a:lnTo>
                  <a:pt x="194285" y="63378"/>
                </a:lnTo>
                <a:lnTo>
                  <a:pt x="218423" y="59177"/>
                </a:lnTo>
                <a:lnTo>
                  <a:pt x="242982" y="55671"/>
                </a:lnTo>
                <a:lnTo>
                  <a:pt x="267822" y="52628"/>
                </a:lnTo>
                <a:lnTo>
                  <a:pt x="292848" y="49894"/>
                </a:lnTo>
                <a:lnTo>
                  <a:pt x="319410" y="47366"/>
                </a:lnTo>
                <a:lnTo>
                  <a:pt x="346995" y="44975"/>
                </a:lnTo>
                <a:lnTo>
                  <a:pt x="375264" y="42675"/>
                </a:lnTo>
                <a:lnTo>
                  <a:pt x="403281" y="40437"/>
                </a:lnTo>
                <a:lnTo>
                  <a:pt x="431132" y="38239"/>
                </a:lnTo>
                <a:lnTo>
                  <a:pt x="458871" y="36068"/>
                </a:lnTo>
                <a:lnTo>
                  <a:pt x="487948" y="33915"/>
                </a:lnTo>
                <a:lnTo>
                  <a:pt x="517915" y="31774"/>
                </a:lnTo>
                <a:lnTo>
                  <a:pt x="548477" y="29641"/>
                </a:lnTo>
                <a:lnTo>
                  <a:pt x="580140" y="28220"/>
                </a:lnTo>
                <a:lnTo>
                  <a:pt x="612538" y="27272"/>
                </a:lnTo>
                <a:lnTo>
                  <a:pt x="645425" y="26640"/>
                </a:lnTo>
                <a:lnTo>
                  <a:pt x="678639" y="25513"/>
                </a:lnTo>
                <a:lnTo>
                  <a:pt x="712070" y="24056"/>
                </a:lnTo>
                <a:lnTo>
                  <a:pt x="745647" y="22379"/>
                </a:lnTo>
                <a:lnTo>
                  <a:pt x="779320" y="20556"/>
                </a:lnTo>
                <a:lnTo>
                  <a:pt x="813058" y="18635"/>
                </a:lnTo>
                <a:lnTo>
                  <a:pt x="846839" y="16649"/>
                </a:lnTo>
                <a:lnTo>
                  <a:pt x="880648" y="15324"/>
                </a:lnTo>
                <a:lnTo>
                  <a:pt x="914476" y="14442"/>
                </a:lnTo>
                <a:lnTo>
                  <a:pt x="948318" y="13853"/>
                </a:lnTo>
                <a:lnTo>
                  <a:pt x="981462" y="14166"/>
                </a:lnTo>
                <a:lnTo>
                  <a:pt x="1014141" y="15081"/>
                </a:lnTo>
                <a:lnTo>
                  <a:pt x="1046511" y="16396"/>
                </a:lnTo>
                <a:lnTo>
                  <a:pt x="1078674" y="17272"/>
                </a:lnTo>
                <a:lnTo>
                  <a:pt x="1110699" y="17857"/>
                </a:lnTo>
                <a:lnTo>
                  <a:pt x="1142633" y="18247"/>
                </a:lnTo>
                <a:lnTo>
                  <a:pt x="1175916" y="18506"/>
                </a:lnTo>
                <a:lnTo>
                  <a:pt x="1210100" y="18680"/>
                </a:lnTo>
                <a:lnTo>
                  <a:pt x="1244883" y="18795"/>
                </a:lnTo>
                <a:lnTo>
                  <a:pt x="1280067" y="18872"/>
                </a:lnTo>
                <a:lnTo>
                  <a:pt x="1315517" y="18923"/>
                </a:lnTo>
                <a:lnTo>
                  <a:pt x="1351144" y="18957"/>
                </a:lnTo>
                <a:lnTo>
                  <a:pt x="1386185" y="18980"/>
                </a:lnTo>
                <a:lnTo>
                  <a:pt x="1420835" y="18996"/>
                </a:lnTo>
                <a:lnTo>
                  <a:pt x="1455223" y="19006"/>
                </a:lnTo>
                <a:lnTo>
                  <a:pt x="1490849" y="19718"/>
                </a:lnTo>
                <a:lnTo>
                  <a:pt x="1527299" y="20899"/>
                </a:lnTo>
                <a:lnTo>
                  <a:pt x="1564299" y="22391"/>
                </a:lnTo>
                <a:lnTo>
                  <a:pt x="1599550" y="23386"/>
                </a:lnTo>
                <a:lnTo>
                  <a:pt x="1633634" y="24049"/>
                </a:lnTo>
                <a:lnTo>
                  <a:pt x="1666939" y="24491"/>
                </a:lnTo>
                <a:lnTo>
                  <a:pt x="1700431" y="24081"/>
                </a:lnTo>
                <a:lnTo>
                  <a:pt x="1734049" y="23101"/>
                </a:lnTo>
                <a:lnTo>
                  <a:pt x="1767749" y="21743"/>
                </a:lnTo>
                <a:lnTo>
                  <a:pt x="1802211" y="20837"/>
                </a:lnTo>
                <a:lnTo>
                  <a:pt x="1837179" y="20233"/>
                </a:lnTo>
                <a:lnTo>
                  <a:pt x="1872486" y="19831"/>
                </a:lnTo>
                <a:lnTo>
                  <a:pt x="1908018" y="19563"/>
                </a:lnTo>
                <a:lnTo>
                  <a:pt x="1943702" y="19384"/>
                </a:lnTo>
                <a:lnTo>
                  <a:pt x="1979485" y="19264"/>
                </a:lnTo>
                <a:lnTo>
                  <a:pt x="2013923" y="19185"/>
                </a:lnTo>
                <a:lnTo>
                  <a:pt x="2047465" y="19132"/>
                </a:lnTo>
                <a:lnTo>
                  <a:pt x="2080410" y="19097"/>
                </a:lnTo>
                <a:lnTo>
                  <a:pt x="2113662" y="19073"/>
                </a:lnTo>
                <a:lnTo>
                  <a:pt x="2147119" y="19057"/>
                </a:lnTo>
                <a:lnTo>
                  <a:pt x="2180713" y="19047"/>
                </a:lnTo>
                <a:lnTo>
                  <a:pt x="2212987" y="18334"/>
                </a:lnTo>
                <a:lnTo>
                  <a:pt x="2244380" y="17154"/>
                </a:lnTo>
                <a:lnTo>
                  <a:pt x="2275187" y="15661"/>
                </a:lnTo>
                <a:lnTo>
                  <a:pt x="2305602" y="13961"/>
                </a:lnTo>
                <a:lnTo>
                  <a:pt x="2335757" y="12121"/>
                </a:lnTo>
                <a:lnTo>
                  <a:pt x="2365738" y="10189"/>
                </a:lnTo>
                <a:lnTo>
                  <a:pt x="2395603" y="8196"/>
                </a:lnTo>
                <a:lnTo>
                  <a:pt x="2425390" y="6162"/>
                </a:lnTo>
                <a:lnTo>
                  <a:pt x="2455127" y="4100"/>
                </a:lnTo>
                <a:lnTo>
                  <a:pt x="2484124" y="2725"/>
                </a:lnTo>
                <a:lnTo>
                  <a:pt x="2512627" y="1809"/>
                </a:lnTo>
                <a:lnTo>
                  <a:pt x="2540802" y="1198"/>
                </a:lnTo>
                <a:lnTo>
                  <a:pt x="2567345" y="791"/>
                </a:lnTo>
                <a:lnTo>
                  <a:pt x="2592802" y="519"/>
                </a:lnTo>
                <a:lnTo>
                  <a:pt x="2617535" y="338"/>
                </a:lnTo>
                <a:lnTo>
                  <a:pt x="2641079" y="217"/>
                </a:lnTo>
                <a:lnTo>
                  <a:pt x="2663830" y="137"/>
                </a:lnTo>
                <a:lnTo>
                  <a:pt x="2686053" y="83"/>
                </a:lnTo>
                <a:lnTo>
                  <a:pt x="2707219" y="753"/>
                </a:lnTo>
                <a:lnTo>
                  <a:pt x="2727679" y="1905"/>
                </a:lnTo>
                <a:lnTo>
                  <a:pt x="2747669" y="3379"/>
                </a:lnTo>
                <a:lnTo>
                  <a:pt x="2767346" y="3656"/>
                </a:lnTo>
                <a:lnTo>
                  <a:pt x="2786814" y="3135"/>
                </a:lnTo>
                <a:lnTo>
                  <a:pt x="2806143" y="2082"/>
                </a:lnTo>
                <a:lnTo>
                  <a:pt x="2823967" y="1380"/>
                </a:lnTo>
                <a:lnTo>
                  <a:pt x="2840789" y="912"/>
                </a:lnTo>
                <a:lnTo>
                  <a:pt x="2871945" y="392"/>
                </a:lnTo>
                <a:lnTo>
                  <a:pt x="2899904" y="161"/>
                </a:lnTo>
                <a:lnTo>
                  <a:pt x="2924559" y="58"/>
                </a:lnTo>
                <a:lnTo>
                  <a:pt x="2952628" y="0"/>
                </a:lnTo>
                <a:lnTo>
                  <a:pt x="2983073" y="685"/>
                </a:lnTo>
                <a:lnTo>
                  <a:pt x="2990451" y="3348"/>
                </a:lnTo>
                <a:lnTo>
                  <a:pt x="2998571" y="8815"/>
                </a:lnTo>
                <a:lnTo>
                  <a:pt x="3005446" y="18274"/>
                </a:lnTo>
                <a:lnTo>
                  <a:pt x="3008580" y="33385"/>
                </a:lnTo>
                <a:lnTo>
                  <a:pt x="3006138" y="61380"/>
                </a:lnTo>
                <a:lnTo>
                  <a:pt x="3004700" y="84417"/>
                </a:lnTo>
                <a:lnTo>
                  <a:pt x="3003355" y="110178"/>
                </a:lnTo>
                <a:lnTo>
                  <a:pt x="3000406" y="140441"/>
                </a:lnTo>
                <a:lnTo>
                  <a:pt x="2999337" y="156414"/>
                </a:lnTo>
                <a:lnTo>
                  <a:pt x="2998625" y="172707"/>
                </a:lnTo>
                <a:lnTo>
                  <a:pt x="2998150" y="189213"/>
                </a:lnTo>
                <a:lnTo>
                  <a:pt x="2997128" y="206567"/>
                </a:lnTo>
                <a:lnTo>
                  <a:pt x="2995740" y="224487"/>
                </a:lnTo>
                <a:lnTo>
                  <a:pt x="2994110" y="242783"/>
                </a:lnTo>
                <a:lnTo>
                  <a:pt x="2993024" y="262742"/>
                </a:lnTo>
                <a:lnTo>
                  <a:pt x="2992299" y="283809"/>
                </a:lnTo>
                <a:lnTo>
                  <a:pt x="2991816" y="305615"/>
                </a:lnTo>
                <a:lnTo>
                  <a:pt x="2991494" y="327913"/>
                </a:lnTo>
                <a:lnTo>
                  <a:pt x="2991279" y="350539"/>
                </a:lnTo>
                <a:lnTo>
                  <a:pt x="2991136" y="373385"/>
                </a:lnTo>
                <a:lnTo>
                  <a:pt x="2990335" y="396376"/>
                </a:lnTo>
                <a:lnTo>
                  <a:pt x="2989095" y="419465"/>
                </a:lnTo>
                <a:lnTo>
                  <a:pt x="2987563" y="442619"/>
                </a:lnTo>
                <a:lnTo>
                  <a:pt x="2985837" y="467227"/>
                </a:lnTo>
                <a:lnTo>
                  <a:pt x="2983981" y="492804"/>
                </a:lnTo>
                <a:lnTo>
                  <a:pt x="2982037" y="519028"/>
                </a:lnTo>
                <a:lnTo>
                  <a:pt x="2980036" y="544977"/>
                </a:lnTo>
                <a:lnTo>
                  <a:pt x="2977996" y="570743"/>
                </a:lnTo>
                <a:lnTo>
                  <a:pt x="2975931" y="596388"/>
                </a:lnTo>
                <a:lnTo>
                  <a:pt x="2974554" y="622656"/>
                </a:lnTo>
                <a:lnTo>
                  <a:pt x="2973636" y="649340"/>
                </a:lnTo>
                <a:lnTo>
                  <a:pt x="2973024" y="676302"/>
                </a:lnTo>
                <a:lnTo>
                  <a:pt x="2971910" y="702744"/>
                </a:lnTo>
                <a:lnTo>
                  <a:pt x="2970462" y="728838"/>
                </a:lnTo>
                <a:lnTo>
                  <a:pt x="2968792" y="754700"/>
                </a:lnTo>
                <a:lnTo>
                  <a:pt x="2966972" y="779703"/>
                </a:lnTo>
                <a:lnTo>
                  <a:pt x="2965054" y="804133"/>
                </a:lnTo>
                <a:lnTo>
                  <a:pt x="2963069" y="828181"/>
                </a:lnTo>
                <a:lnTo>
                  <a:pt x="2961746" y="851268"/>
                </a:lnTo>
                <a:lnTo>
                  <a:pt x="2960864" y="873715"/>
                </a:lnTo>
                <a:lnTo>
                  <a:pt x="2960276" y="895735"/>
                </a:lnTo>
                <a:lnTo>
                  <a:pt x="2960590" y="916765"/>
                </a:lnTo>
                <a:lnTo>
                  <a:pt x="2961504" y="937136"/>
                </a:lnTo>
                <a:lnTo>
                  <a:pt x="2962819" y="957066"/>
                </a:lnTo>
                <a:lnTo>
                  <a:pt x="2963697" y="975291"/>
                </a:lnTo>
                <a:lnTo>
                  <a:pt x="2964281" y="992381"/>
                </a:lnTo>
                <a:lnTo>
                  <a:pt x="2964930" y="1023834"/>
                </a:lnTo>
                <a:lnTo>
                  <a:pt x="2965219" y="1051924"/>
                </a:lnTo>
                <a:lnTo>
                  <a:pt x="2967229" y="1074757"/>
                </a:lnTo>
                <a:lnTo>
                  <a:pt x="2970897" y="1105669"/>
                </a:lnTo>
                <a:lnTo>
                  <a:pt x="2971777" y="1129443"/>
                </a:lnTo>
                <a:lnTo>
                  <a:pt x="2968422" y="1126658"/>
                </a:lnTo>
                <a:lnTo>
                  <a:pt x="2956218" y="1124736"/>
                </a:lnTo>
                <a:lnTo>
                  <a:pt x="2931720" y="1124086"/>
                </a:lnTo>
                <a:lnTo>
                  <a:pt x="2904342" y="1124679"/>
                </a:lnTo>
                <a:lnTo>
                  <a:pt x="2884198" y="1127318"/>
                </a:lnTo>
                <a:lnTo>
                  <a:pt x="2857842" y="1128961"/>
                </a:lnTo>
                <a:lnTo>
                  <a:pt x="2826608" y="1130397"/>
                </a:lnTo>
                <a:lnTo>
                  <a:pt x="2809388" y="1131768"/>
                </a:lnTo>
                <a:lnTo>
                  <a:pt x="2791559" y="1133387"/>
                </a:lnTo>
                <a:lnTo>
                  <a:pt x="2771911" y="1135878"/>
                </a:lnTo>
                <a:lnTo>
                  <a:pt x="2751052" y="1138950"/>
                </a:lnTo>
                <a:lnTo>
                  <a:pt x="2729385" y="1142408"/>
                </a:lnTo>
                <a:lnTo>
                  <a:pt x="2705767" y="1146125"/>
                </a:lnTo>
                <a:lnTo>
                  <a:pt x="2680851" y="1150014"/>
                </a:lnTo>
                <a:lnTo>
                  <a:pt x="2655067" y="1154018"/>
                </a:lnTo>
                <a:lnTo>
                  <a:pt x="2629412" y="1157393"/>
                </a:lnTo>
                <a:lnTo>
                  <a:pt x="2603841" y="1160349"/>
                </a:lnTo>
                <a:lnTo>
                  <a:pt x="2578328" y="1163024"/>
                </a:lnTo>
                <a:lnTo>
                  <a:pt x="2551440" y="1165514"/>
                </a:lnTo>
                <a:lnTo>
                  <a:pt x="2523638" y="1167879"/>
                </a:lnTo>
                <a:lnTo>
                  <a:pt x="2495225" y="1170161"/>
                </a:lnTo>
                <a:lnTo>
                  <a:pt x="2465700" y="1171683"/>
                </a:lnTo>
                <a:lnTo>
                  <a:pt x="2435434" y="1172697"/>
                </a:lnTo>
                <a:lnTo>
                  <a:pt x="2404673" y="1173373"/>
                </a:lnTo>
                <a:lnTo>
                  <a:pt x="2372876" y="1174530"/>
                </a:lnTo>
                <a:lnTo>
                  <a:pt x="2340390" y="1176006"/>
                </a:lnTo>
                <a:lnTo>
                  <a:pt x="2307444" y="1177696"/>
                </a:lnTo>
                <a:lnTo>
                  <a:pt x="2272779" y="1179528"/>
                </a:lnTo>
                <a:lnTo>
                  <a:pt x="2236969" y="1181455"/>
                </a:lnTo>
                <a:lnTo>
                  <a:pt x="2200397" y="1183445"/>
                </a:lnTo>
                <a:lnTo>
                  <a:pt x="2164020" y="1185478"/>
                </a:lnTo>
                <a:lnTo>
                  <a:pt x="2127774" y="1187538"/>
                </a:lnTo>
                <a:lnTo>
                  <a:pt x="2091616" y="1189617"/>
                </a:lnTo>
                <a:lnTo>
                  <a:pt x="2056222" y="1191004"/>
                </a:lnTo>
                <a:lnTo>
                  <a:pt x="2021337" y="1191928"/>
                </a:lnTo>
                <a:lnTo>
                  <a:pt x="1986791" y="1192544"/>
                </a:lnTo>
                <a:lnTo>
                  <a:pt x="1951766" y="1192249"/>
                </a:lnTo>
                <a:lnTo>
                  <a:pt x="1916422" y="1191347"/>
                </a:lnTo>
                <a:lnTo>
                  <a:pt x="1880865" y="1190040"/>
                </a:lnTo>
                <a:lnTo>
                  <a:pt x="1844460" y="1189169"/>
                </a:lnTo>
                <a:lnTo>
                  <a:pt x="1807490" y="1188588"/>
                </a:lnTo>
                <a:lnTo>
                  <a:pt x="1770144" y="1188200"/>
                </a:lnTo>
                <a:lnTo>
                  <a:pt x="1732546" y="1187942"/>
                </a:lnTo>
                <a:lnTo>
                  <a:pt x="1694780" y="1187770"/>
                </a:lnTo>
                <a:lnTo>
                  <a:pt x="1656904" y="1187655"/>
                </a:lnTo>
                <a:lnTo>
                  <a:pt x="1616835" y="1188284"/>
                </a:lnTo>
                <a:lnTo>
                  <a:pt x="1575307" y="1189409"/>
                </a:lnTo>
                <a:lnTo>
                  <a:pt x="1532805" y="1190865"/>
                </a:lnTo>
                <a:lnTo>
                  <a:pt x="1491064" y="1191835"/>
                </a:lnTo>
                <a:lnTo>
                  <a:pt x="1449832" y="1192482"/>
                </a:lnTo>
                <a:lnTo>
                  <a:pt x="1408938" y="1192913"/>
                </a:lnTo>
                <a:lnTo>
                  <a:pt x="1368270" y="1193906"/>
                </a:lnTo>
                <a:lnTo>
                  <a:pt x="1327752" y="1195274"/>
                </a:lnTo>
                <a:lnTo>
                  <a:pt x="1287335" y="1196891"/>
                </a:lnTo>
                <a:lnTo>
                  <a:pt x="1246279" y="1198675"/>
                </a:lnTo>
                <a:lnTo>
                  <a:pt x="1204797" y="1200570"/>
                </a:lnTo>
                <a:lnTo>
                  <a:pt x="1163031" y="1202538"/>
                </a:lnTo>
                <a:lnTo>
                  <a:pt x="1121782" y="1205262"/>
                </a:lnTo>
                <a:lnTo>
                  <a:pt x="1080877" y="1208489"/>
                </a:lnTo>
                <a:lnTo>
                  <a:pt x="1040201" y="1212051"/>
                </a:lnTo>
                <a:lnTo>
                  <a:pt x="999679" y="1215132"/>
                </a:lnTo>
                <a:lnTo>
                  <a:pt x="959258" y="1217891"/>
                </a:lnTo>
                <a:lnTo>
                  <a:pt x="918905" y="1220436"/>
                </a:lnTo>
                <a:lnTo>
                  <a:pt x="879304" y="1223544"/>
                </a:lnTo>
                <a:lnTo>
                  <a:pt x="840202" y="1227026"/>
                </a:lnTo>
                <a:lnTo>
                  <a:pt x="801435" y="1230760"/>
                </a:lnTo>
                <a:lnTo>
                  <a:pt x="762890" y="1233954"/>
                </a:lnTo>
                <a:lnTo>
                  <a:pt x="724493" y="1236789"/>
                </a:lnTo>
                <a:lnTo>
                  <a:pt x="686196" y="1239385"/>
                </a:lnTo>
                <a:lnTo>
                  <a:pt x="648669" y="1241115"/>
                </a:lnTo>
                <a:lnTo>
                  <a:pt x="611657" y="1242269"/>
                </a:lnTo>
                <a:lnTo>
                  <a:pt x="574989" y="1243038"/>
                </a:lnTo>
                <a:lnTo>
                  <a:pt x="539959" y="1243550"/>
                </a:lnTo>
                <a:lnTo>
                  <a:pt x="506023" y="1243892"/>
                </a:lnTo>
                <a:lnTo>
                  <a:pt x="472815" y="1244120"/>
                </a:lnTo>
                <a:lnTo>
                  <a:pt x="440799" y="1244978"/>
                </a:lnTo>
                <a:lnTo>
                  <a:pt x="409577" y="1246255"/>
                </a:lnTo>
                <a:lnTo>
                  <a:pt x="378885" y="1247812"/>
                </a:lnTo>
                <a:lnTo>
                  <a:pt x="349957" y="1248850"/>
                </a:lnTo>
                <a:lnTo>
                  <a:pt x="322204" y="1249542"/>
                </a:lnTo>
                <a:lnTo>
                  <a:pt x="295236" y="1250003"/>
                </a:lnTo>
                <a:lnTo>
                  <a:pt x="269496" y="1249605"/>
                </a:lnTo>
                <a:lnTo>
                  <a:pt x="244575" y="1248634"/>
                </a:lnTo>
                <a:lnTo>
                  <a:pt x="220200" y="1247282"/>
                </a:lnTo>
                <a:lnTo>
                  <a:pt x="196895" y="1246380"/>
                </a:lnTo>
                <a:lnTo>
                  <a:pt x="174302" y="1245779"/>
                </a:lnTo>
                <a:lnTo>
                  <a:pt x="152185" y="1245378"/>
                </a:lnTo>
                <a:lnTo>
                  <a:pt x="131090" y="1245110"/>
                </a:lnTo>
                <a:lnTo>
                  <a:pt x="110676" y="1244932"/>
                </a:lnTo>
                <a:lnTo>
                  <a:pt x="90718" y="1244814"/>
                </a:lnTo>
                <a:lnTo>
                  <a:pt x="71767" y="1244029"/>
                </a:lnTo>
                <a:lnTo>
                  <a:pt x="53489" y="1242800"/>
                </a:lnTo>
                <a:lnTo>
                  <a:pt x="23773" y="1240259"/>
                </a:lnTo>
                <a:lnTo>
                  <a:pt x="0" y="123822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1" name="SMARTInkShape-Group190"/>
          <p:cNvGrpSpPr/>
          <p:nvPr/>
        </p:nvGrpSpPr>
        <p:grpSpPr>
          <a:xfrm>
            <a:off x="3170211" y="3032630"/>
            <a:ext cx="666309" cy="279873"/>
            <a:chOff x="3170211" y="3032630"/>
            <a:chExt cx="666309" cy="279873"/>
          </a:xfrm>
        </p:grpSpPr>
        <p:sp>
          <p:nvSpPr>
            <p:cNvPr id="96" name="SMARTInkShape-860"/>
            <p:cNvSpPr/>
            <p:nvPr>
              <p:custDataLst>
                <p:tags r:id="rId78"/>
              </p:custDataLst>
            </p:nvPr>
          </p:nvSpPr>
          <p:spPr>
            <a:xfrm>
              <a:off x="3739066" y="3118189"/>
              <a:ext cx="97454" cy="158412"/>
            </a:xfrm>
            <a:custGeom>
              <a:avLst/>
              <a:gdLst/>
              <a:ahLst/>
              <a:cxnLst/>
              <a:rect l="0" t="0" r="0" b="0"/>
              <a:pathLst>
                <a:path w="97454" h="158412">
                  <a:moveTo>
                    <a:pt x="39184" y="12361"/>
                  </a:moveTo>
                  <a:lnTo>
                    <a:pt x="39184" y="12361"/>
                  </a:lnTo>
                  <a:lnTo>
                    <a:pt x="39184" y="8990"/>
                  </a:lnTo>
                  <a:lnTo>
                    <a:pt x="42947" y="5453"/>
                  </a:lnTo>
                  <a:lnTo>
                    <a:pt x="49323" y="2235"/>
                  </a:lnTo>
                  <a:lnTo>
                    <a:pt x="72409" y="0"/>
                  </a:lnTo>
                  <a:lnTo>
                    <a:pt x="87050" y="3132"/>
                  </a:lnTo>
                  <a:lnTo>
                    <a:pt x="94089" y="8495"/>
                  </a:lnTo>
                  <a:lnTo>
                    <a:pt x="96954" y="11900"/>
                  </a:lnTo>
                  <a:lnTo>
                    <a:pt x="97453" y="16993"/>
                  </a:lnTo>
                  <a:lnTo>
                    <a:pt x="94244" y="30177"/>
                  </a:lnTo>
                  <a:lnTo>
                    <a:pt x="74391" y="56837"/>
                  </a:lnTo>
                  <a:lnTo>
                    <a:pt x="42795" y="87079"/>
                  </a:lnTo>
                  <a:lnTo>
                    <a:pt x="16736" y="111641"/>
                  </a:lnTo>
                  <a:lnTo>
                    <a:pt x="2351" y="132323"/>
                  </a:lnTo>
                  <a:lnTo>
                    <a:pt x="0" y="139761"/>
                  </a:lnTo>
                  <a:lnTo>
                    <a:pt x="362" y="141744"/>
                  </a:lnTo>
                  <a:lnTo>
                    <a:pt x="6407" y="145830"/>
                  </a:lnTo>
                  <a:lnTo>
                    <a:pt x="10983" y="147907"/>
                  </a:lnTo>
                  <a:lnTo>
                    <a:pt x="34277" y="147459"/>
                  </a:lnTo>
                  <a:lnTo>
                    <a:pt x="60151" y="146229"/>
                  </a:lnTo>
                  <a:lnTo>
                    <a:pt x="83333" y="146519"/>
                  </a:lnTo>
                  <a:lnTo>
                    <a:pt x="90086" y="149127"/>
                  </a:lnTo>
                  <a:lnTo>
                    <a:pt x="92168" y="150811"/>
                  </a:lnTo>
                  <a:lnTo>
                    <a:pt x="96334" y="1584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861"/>
            <p:cNvSpPr/>
            <p:nvPr>
              <p:custDataLst>
                <p:tags r:id="rId79"/>
              </p:custDataLst>
            </p:nvPr>
          </p:nvSpPr>
          <p:spPr>
            <a:xfrm>
              <a:off x="3549650" y="32067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7757" y="6350"/>
                  </a:lnTo>
                  <a:lnTo>
                    <a:pt x="57746" y="58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862"/>
            <p:cNvSpPr/>
            <p:nvPr>
              <p:custDataLst>
                <p:tags r:id="rId80"/>
              </p:custDataLst>
            </p:nvPr>
          </p:nvSpPr>
          <p:spPr>
            <a:xfrm>
              <a:off x="3421095" y="3032630"/>
              <a:ext cx="77756" cy="103728"/>
            </a:xfrm>
            <a:custGeom>
              <a:avLst/>
              <a:gdLst/>
              <a:ahLst/>
              <a:cxnLst/>
              <a:rect l="0" t="0" r="0" b="0"/>
              <a:pathLst>
                <a:path w="77756" h="103728">
                  <a:moveTo>
                    <a:pt x="26955" y="28070"/>
                  </a:moveTo>
                  <a:lnTo>
                    <a:pt x="26955" y="28070"/>
                  </a:lnTo>
                  <a:lnTo>
                    <a:pt x="23584" y="24699"/>
                  </a:lnTo>
                  <a:lnTo>
                    <a:pt x="21929" y="19281"/>
                  </a:lnTo>
                  <a:lnTo>
                    <a:pt x="21488" y="15861"/>
                  </a:lnTo>
                  <a:lnTo>
                    <a:pt x="22605" y="12875"/>
                  </a:lnTo>
                  <a:lnTo>
                    <a:pt x="27608" y="7676"/>
                  </a:lnTo>
                  <a:lnTo>
                    <a:pt x="38359" y="782"/>
                  </a:lnTo>
                  <a:lnTo>
                    <a:pt x="41613" y="0"/>
                  </a:lnTo>
                  <a:lnTo>
                    <a:pt x="44488" y="184"/>
                  </a:lnTo>
                  <a:lnTo>
                    <a:pt x="47111" y="1013"/>
                  </a:lnTo>
                  <a:lnTo>
                    <a:pt x="48859" y="2977"/>
                  </a:lnTo>
                  <a:lnTo>
                    <a:pt x="50801" y="8921"/>
                  </a:lnTo>
                  <a:lnTo>
                    <a:pt x="47902" y="18148"/>
                  </a:lnTo>
                  <a:lnTo>
                    <a:pt x="31171" y="44690"/>
                  </a:lnTo>
                  <a:lnTo>
                    <a:pt x="8894" y="75698"/>
                  </a:lnTo>
                  <a:lnTo>
                    <a:pt x="1760" y="87103"/>
                  </a:lnTo>
                  <a:lnTo>
                    <a:pt x="281" y="91414"/>
                  </a:lnTo>
                  <a:lnTo>
                    <a:pt x="0" y="94994"/>
                  </a:lnTo>
                  <a:lnTo>
                    <a:pt x="518" y="98086"/>
                  </a:lnTo>
                  <a:lnTo>
                    <a:pt x="1569" y="100147"/>
                  </a:lnTo>
                  <a:lnTo>
                    <a:pt x="2976" y="101521"/>
                  </a:lnTo>
                  <a:lnTo>
                    <a:pt x="4619" y="102438"/>
                  </a:lnTo>
                  <a:lnTo>
                    <a:pt x="20415" y="103727"/>
                  </a:lnTo>
                  <a:lnTo>
                    <a:pt x="50449" y="99172"/>
                  </a:lnTo>
                  <a:lnTo>
                    <a:pt x="77755" y="97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863"/>
            <p:cNvSpPr/>
            <p:nvPr>
              <p:custDataLst>
                <p:tags r:id="rId81"/>
              </p:custDataLst>
            </p:nvPr>
          </p:nvSpPr>
          <p:spPr>
            <a:xfrm>
              <a:off x="3238500" y="3038058"/>
              <a:ext cx="69851" cy="60743"/>
            </a:xfrm>
            <a:custGeom>
              <a:avLst/>
              <a:gdLst/>
              <a:ahLst/>
              <a:cxnLst/>
              <a:rect l="0" t="0" r="0" b="0"/>
              <a:pathLst>
                <a:path w="69851" h="60743">
                  <a:moveTo>
                    <a:pt x="0" y="60742"/>
                  </a:moveTo>
                  <a:lnTo>
                    <a:pt x="0" y="60742"/>
                  </a:lnTo>
                  <a:lnTo>
                    <a:pt x="0" y="57371"/>
                  </a:lnTo>
                  <a:lnTo>
                    <a:pt x="3371" y="48533"/>
                  </a:lnTo>
                  <a:lnTo>
                    <a:pt x="29232" y="21245"/>
                  </a:lnTo>
                  <a:lnTo>
                    <a:pt x="42789" y="0"/>
                  </a:lnTo>
                  <a:lnTo>
                    <a:pt x="43342" y="491"/>
                  </a:lnTo>
                  <a:lnTo>
                    <a:pt x="49491" y="31303"/>
                  </a:lnTo>
                  <a:lnTo>
                    <a:pt x="53275" y="39662"/>
                  </a:lnTo>
                  <a:lnTo>
                    <a:pt x="59191" y="46199"/>
                  </a:lnTo>
                  <a:lnTo>
                    <a:pt x="69850" y="543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864"/>
            <p:cNvSpPr/>
            <p:nvPr>
              <p:custDataLst>
                <p:tags r:id="rId82"/>
              </p:custDataLst>
            </p:nvPr>
          </p:nvSpPr>
          <p:spPr>
            <a:xfrm>
              <a:off x="3170211" y="3175000"/>
              <a:ext cx="181189" cy="137503"/>
            </a:xfrm>
            <a:custGeom>
              <a:avLst/>
              <a:gdLst/>
              <a:ahLst/>
              <a:cxnLst/>
              <a:rect l="0" t="0" r="0" b="0"/>
              <a:pathLst>
                <a:path w="181189" h="137503">
                  <a:moveTo>
                    <a:pt x="30189" y="25400"/>
                  </a:moveTo>
                  <a:lnTo>
                    <a:pt x="30189" y="25400"/>
                  </a:lnTo>
                  <a:lnTo>
                    <a:pt x="30189" y="22029"/>
                  </a:lnTo>
                  <a:lnTo>
                    <a:pt x="28778" y="21742"/>
                  </a:lnTo>
                  <a:lnTo>
                    <a:pt x="23447" y="23304"/>
                  </a:lnTo>
                  <a:lnTo>
                    <a:pt x="12513" y="38263"/>
                  </a:lnTo>
                  <a:lnTo>
                    <a:pt x="3707" y="63940"/>
                  </a:lnTo>
                  <a:lnTo>
                    <a:pt x="0" y="93891"/>
                  </a:lnTo>
                  <a:lnTo>
                    <a:pt x="2272" y="118366"/>
                  </a:lnTo>
                  <a:lnTo>
                    <a:pt x="7433" y="128572"/>
                  </a:lnTo>
                  <a:lnTo>
                    <a:pt x="10785" y="132281"/>
                  </a:lnTo>
                  <a:lnTo>
                    <a:pt x="20154" y="136403"/>
                  </a:lnTo>
                  <a:lnTo>
                    <a:pt x="25616" y="137502"/>
                  </a:lnTo>
                  <a:lnTo>
                    <a:pt x="30668" y="136823"/>
                  </a:lnTo>
                  <a:lnTo>
                    <a:pt x="40045" y="132307"/>
                  </a:lnTo>
                  <a:lnTo>
                    <a:pt x="57562" y="112840"/>
                  </a:lnTo>
                  <a:lnTo>
                    <a:pt x="75482" y="89100"/>
                  </a:lnTo>
                  <a:lnTo>
                    <a:pt x="80423" y="85461"/>
                  </a:lnTo>
                  <a:lnTo>
                    <a:pt x="82728" y="84490"/>
                  </a:lnTo>
                  <a:lnTo>
                    <a:pt x="84266" y="85255"/>
                  </a:lnTo>
                  <a:lnTo>
                    <a:pt x="85290" y="87175"/>
                  </a:lnTo>
                  <a:lnTo>
                    <a:pt x="87840" y="93778"/>
                  </a:lnTo>
                  <a:lnTo>
                    <a:pt x="104896" y="117921"/>
                  </a:lnTo>
                  <a:lnTo>
                    <a:pt x="123899" y="127681"/>
                  </a:lnTo>
                  <a:lnTo>
                    <a:pt x="155105" y="132604"/>
                  </a:lnTo>
                  <a:lnTo>
                    <a:pt x="160033" y="132852"/>
                  </a:lnTo>
                  <a:lnTo>
                    <a:pt x="164024" y="131607"/>
                  </a:lnTo>
                  <a:lnTo>
                    <a:pt x="170340" y="126460"/>
                  </a:lnTo>
                  <a:lnTo>
                    <a:pt x="177862" y="112259"/>
                  </a:lnTo>
                  <a:lnTo>
                    <a:pt x="181188" y="91274"/>
                  </a:lnTo>
                  <a:lnTo>
                    <a:pt x="180085" y="69729"/>
                  </a:lnTo>
                  <a:lnTo>
                    <a:pt x="177243" y="45807"/>
                  </a:lnTo>
                  <a:lnTo>
                    <a:pt x="171676" y="18590"/>
                  </a:lnTo>
                  <a:lnTo>
                    <a:pt x="1635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2" name="SMARTInkShape-865"/>
          <p:cNvSpPr/>
          <p:nvPr>
            <p:custDataLst>
              <p:tags r:id="rId7"/>
            </p:custDataLst>
          </p:nvPr>
        </p:nvSpPr>
        <p:spPr>
          <a:xfrm>
            <a:off x="4540250" y="3038790"/>
            <a:ext cx="92766" cy="167961"/>
          </a:xfrm>
          <a:custGeom>
            <a:avLst/>
            <a:gdLst/>
            <a:ahLst/>
            <a:cxnLst/>
            <a:rect l="0" t="0" r="0" b="0"/>
            <a:pathLst>
              <a:path w="92766" h="167961">
                <a:moveTo>
                  <a:pt x="0" y="110810"/>
                </a:moveTo>
                <a:lnTo>
                  <a:pt x="0" y="110810"/>
                </a:lnTo>
                <a:lnTo>
                  <a:pt x="21048" y="98601"/>
                </a:lnTo>
                <a:lnTo>
                  <a:pt x="41186" y="72833"/>
                </a:lnTo>
                <a:lnTo>
                  <a:pt x="61514" y="48130"/>
                </a:lnTo>
                <a:lnTo>
                  <a:pt x="77101" y="20899"/>
                </a:lnTo>
                <a:lnTo>
                  <a:pt x="92581" y="0"/>
                </a:lnTo>
                <a:lnTo>
                  <a:pt x="92765" y="1659"/>
                </a:lnTo>
                <a:lnTo>
                  <a:pt x="86109" y="28362"/>
                </a:lnTo>
                <a:lnTo>
                  <a:pt x="79193" y="50883"/>
                </a:lnTo>
                <a:lnTo>
                  <a:pt x="71415" y="77355"/>
                </a:lnTo>
                <a:lnTo>
                  <a:pt x="68899" y="101821"/>
                </a:lnTo>
                <a:lnTo>
                  <a:pt x="69568" y="131665"/>
                </a:lnTo>
                <a:lnTo>
                  <a:pt x="70519" y="157222"/>
                </a:lnTo>
                <a:lnTo>
                  <a:pt x="73205" y="162717"/>
                </a:lnTo>
                <a:lnTo>
                  <a:pt x="72792" y="164465"/>
                </a:lnTo>
                <a:lnTo>
                  <a:pt x="71106" y="165630"/>
                </a:lnTo>
                <a:lnTo>
                  <a:pt x="63500" y="16796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3" name="SMARTInkShape-866"/>
          <p:cNvSpPr/>
          <p:nvPr>
            <p:custDataLst>
              <p:tags r:id="rId8"/>
            </p:custDataLst>
          </p:nvPr>
        </p:nvSpPr>
        <p:spPr>
          <a:xfrm>
            <a:off x="3340100" y="3759450"/>
            <a:ext cx="91725" cy="164851"/>
          </a:xfrm>
          <a:custGeom>
            <a:avLst/>
            <a:gdLst/>
            <a:ahLst/>
            <a:cxnLst/>
            <a:rect l="0" t="0" r="0" b="0"/>
            <a:pathLst>
              <a:path w="91725" h="164851">
                <a:moveTo>
                  <a:pt x="0" y="101350"/>
                </a:moveTo>
                <a:lnTo>
                  <a:pt x="0" y="101350"/>
                </a:lnTo>
                <a:lnTo>
                  <a:pt x="6742" y="97979"/>
                </a:lnTo>
                <a:lnTo>
                  <a:pt x="11933" y="92561"/>
                </a:lnTo>
                <a:lnTo>
                  <a:pt x="34733" y="63373"/>
                </a:lnTo>
                <a:lnTo>
                  <a:pt x="59994" y="39376"/>
                </a:lnTo>
                <a:lnTo>
                  <a:pt x="79394" y="15803"/>
                </a:lnTo>
                <a:lnTo>
                  <a:pt x="86789" y="1370"/>
                </a:lnTo>
                <a:lnTo>
                  <a:pt x="88904" y="124"/>
                </a:lnTo>
                <a:lnTo>
                  <a:pt x="91019" y="0"/>
                </a:lnTo>
                <a:lnTo>
                  <a:pt x="91724" y="2739"/>
                </a:lnTo>
                <a:lnTo>
                  <a:pt x="87785" y="33057"/>
                </a:lnTo>
                <a:lnTo>
                  <a:pt x="84877" y="56886"/>
                </a:lnTo>
                <a:lnTo>
                  <a:pt x="83584" y="79237"/>
                </a:lnTo>
                <a:lnTo>
                  <a:pt x="82857" y="104911"/>
                </a:lnTo>
                <a:lnTo>
                  <a:pt x="85735" y="134057"/>
                </a:lnTo>
                <a:lnTo>
                  <a:pt x="82550" y="1648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8" name="SMARTInkShape-Group193"/>
          <p:cNvGrpSpPr/>
          <p:nvPr/>
        </p:nvGrpSpPr>
        <p:grpSpPr>
          <a:xfrm>
            <a:off x="4331685" y="3591580"/>
            <a:ext cx="449866" cy="299583"/>
            <a:chOff x="4331685" y="3591580"/>
            <a:chExt cx="449866" cy="299583"/>
          </a:xfrm>
        </p:grpSpPr>
        <p:sp>
          <p:nvSpPr>
            <p:cNvPr id="104" name="SMARTInkShape-867"/>
            <p:cNvSpPr/>
            <p:nvPr>
              <p:custDataLst>
                <p:tags r:id="rId74"/>
              </p:custDataLst>
            </p:nvPr>
          </p:nvSpPr>
          <p:spPr>
            <a:xfrm>
              <a:off x="4533900" y="3591580"/>
              <a:ext cx="69851" cy="93654"/>
            </a:xfrm>
            <a:custGeom>
              <a:avLst/>
              <a:gdLst/>
              <a:ahLst/>
              <a:cxnLst/>
              <a:rect l="0" t="0" r="0" b="0"/>
              <a:pathLst>
                <a:path w="69851" h="93654">
                  <a:moveTo>
                    <a:pt x="0" y="21570"/>
                  </a:moveTo>
                  <a:lnTo>
                    <a:pt x="0" y="21570"/>
                  </a:lnTo>
                  <a:lnTo>
                    <a:pt x="28543" y="2747"/>
                  </a:lnTo>
                  <a:lnTo>
                    <a:pt x="33846" y="555"/>
                  </a:lnTo>
                  <a:lnTo>
                    <a:pt x="43500" y="0"/>
                  </a:lnTo>
                  <a:lnTo>
                    <a:pt x="48050" y="840"/>
                  </a:lnTo>
                  <a:lnTo>
                    <a:pt x="54987" y="5536"/>
                  </a:lnTo>
                  <a:lnTo>
                    <a:pt x="57825" y="8764"/>
                  </a:lnTo>
                  <a:lnTo>
                    <a:pt x="58305" y="13033"/>
                  </a:lnTo>
                  <a:lnTo>
                    <a:pt x="55076" y="23420"/>
                  </a:lnTo>
                  <a:lnTo>
                    <a:pt x="38583" y="47910"/>
                  </a:lnTo>
                  <a:lnTo>
                    <a:pt x="10548" y="76240"/>
                  </a:lnTo>
                  <a:lnTo>
                    <a:pt x="4688" y="84203"/>
                  </a:lnTo>
                  <a:lnTo>
                    <a:pt x="3831" y="87314"/>
                  </a:lnTo>
                  <a:lnTo>
                    <a:pt x="3965" y="90094"/>
                  </a:lnTo>
                  <a:lnTo>
                    <a:pt x="4760" y="92652"/>
                  </a:lnTo>
                  <a:lnTo>
                    <a:pt x="7407" y="93653"/>
                  </a:lnTo>
                  <a:lnTo>
                    <a:pt x="38750" y="91709"/>
                  </a:lnTo>
                  <a:lnTo>
                    <a:pt x="69850" y="91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868"/>
            <p:cNvSpPr/>
            <p:nvPr>
              <p:custDataLst>
                <p:tags r:id="rId75"/>
              </p:custDataLst>
            </p:nvPr>
          </p:nvSpPr>
          <p:spPr>
            <a:xfrm>
              <a:off x="4686300" y="38163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5775" y="7630"/>
                  </a:lnTo>
                  <a:lnTo>
                    <a:pt x="15901" y="2574"/>
                  </a:lnTo>
                  <a:lnTo>
                    <a:pt x="23765" y="1144"/>
                  </a:lnTo>
                  <a:lnTo>
                    <a:pt x="49745" y="3884"/>
                  </a:lnTo>
                  <a:lnTo>
                    <a:pt x="79373" y="43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869"/>
            <p:cNvSpPr/>
            <p:nvPr>
              <p:custDataLst>
                <p:tags r:id="rId76"/>
              </p:custDataLst>
            </p:nvPr>
          </p:nvSpPr>
          <p:spPr>
            <a:xfrm>
              <a:off x="4400550" y="3629483"/>
              <a:ext cx="88901" cy="59868"/>
            </a:xfrm>
            <a:custGeom>
              <a:avLst/>
              <a:gdLst/>
              <a:ahLst/>
              <a:cxnLst/>
              <a:rect l="0" t="0" r="0" b="0"/>
              <a:pathLst>
                <a:path w="88901" h="59868">
                  <a:moveTo>
                    <a:pt x="0" y="59867"/>
                  </a:moveTo>
                  <a:lnTo>
                    <a:pt x="0" y="59867"/>
                  </a:lnTo>
                  <a:lnTo>
                    <a:pt x="11933" y="46052"/>
                  </a:lnTo>
                  <a:lnTo>
                    <a:pt x="37266" y="14762"/>
                  </a:lnTo>
                  <a:lnTo>
                    <a:pt x="45491" y="4542"/>
                  </a:lnTo>
                  <a:lnTo>
                    <a:pt x="51498" y="0"/>
                  </a:lnTo>
                  <a:lnTo>
                    <a:pt x="54087" y="906"/>
                  </a:lnTo>
                  <a:lnTo>
                    <a:pt x="58846" y="7556"/>
                  </a:lnTo>
                  <a:lnTo>
                    <a:pt x="66650" y="35104"/>
                  </a:lnTo>
                  <a:lnTo>
                    <a:pt x="77684" y="53251"/>
                  </a:lnTo>
                  <a:lnTo>
                    <a:pt x="82269" y="56926"/>
                  </a:lnTo>
                  <a:lnTo>
                    <a:pt x="88900" y="59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870"/>
            <p:cNvSpPr/>
            <p:nvPr>
              <p:custDataLst>
                <p:tags r:id="rId77"/>
              </p:custDataLst>
            </p:nvPr>
          </p:nvSpPr>
          <p:spPr>
            <a:xfrm>
              <a:off x="4331685" y="3784600"/>
              <a:ext cx="163787" cy="106563"/>
            </a:xfrm>
            <a:custGeom>
              <a:avLst/>
              <a:gdLst/>
              <a:ahLst/>
              <a:cxnLst/>
              <a:rect l="0" t="0" r="0" b="0"/>
              <a:pathLst>
                <a:path w="163787" h="106563">
                  <a:moveTo>
                    <a:pt x="43465" y="0"/>
                  </a:moveTo>
                  <a:lnTo>
                    <a:pt x="43465" y="0"/>
                  </a:lnTo>
                  <a:lnTo>
                    <a:pt x="36723" y="0"/>
                  </a:lnTo>
                  <a:lnTo>
                    <a:pt x="29650" y="5644"/>
                  </a:lnTo>
                  <a:lnTo>
                    <a:pt x="10240" y="33257"/>
                  </a:lnTo>
                  <a:lnTo>
                    <a:pt x="2341" y="59086"/>
                  </a:lnTo>
                  <a:lnTo>
                    <a:pt x="0" y="77871"/>
                  </a:lnTo>
                  <a:lnTo>
                    <a:pt x="1788" y="81547"/>
                  </a:lnTo>
                  <a:lnTo>
                    <a:pt x="5098" y="83998"/>
                  </a:lnTo>
                  <a:lnTo>
                    <a:pt x="9420" y="85632"/>
                  </a:lnTo>
                  <a:lnTo>
                    <a:pt x="19867" y="85566"/>
                  </a:lnTo>
                  <a:lnTo>
                    <a:pt x="25617" y="84561"/>
                  </a:lnTo>
                  <a:lnTo>
                    <a:pt x="43821" y="73033"/>
                  </a:lnTo>
                  <a:lnTo>
                    <a:pt x="72035" y="48171"/>
                  </a:lnTo>
                  <a:lnTo>
                    <a:pt x="76859" y="46103"/>
                  </a:lnTo>
                  <a:lnTo>
                    <a:pt x="79839" y="47669"/>
                  </a:lnTo>
                  <a:lnTo>
                    <a:pt x="86913" y="55053"/>
                  </a:lnTo>
                  <a:lnTo>
                    <a:pt x="90997" y="65390"/>
                  </a:lnTo>
                  <a:lnTo>
                    <a:pt x="92086" y="71110"/>
                  </a:lnTo>
                  <a:lnTo>
                    <a:pt x="98941" y="81228"/>
                  </a:lnTo>
                  <a:lnTo>
                    <a:pt x="109043" y="89724"/>
                  </a:lnTo>
                  <a:lnTo>
                    <a:pt x="140178" y="104828"/>
                  </a:lnTo>
                  <a:lnTo>
                    <a:pt x="149007" y="106562"/>
                  </a:lnTo>
                  <a:lnTo>
                    <a:pt x="151927" y="104908"/>
                  </a:lnTo>
                  <a:lnTo>
                    <a:pt x="153873" y="101689"/>
                  </a:lnTo>
                  <a:lnTo>
                    <a:pt x="162450" y="72445"/>
                  </a:lnTo>
                  <a:lnTo>
                    <a:pt x="163786" y="41591"/>
                  </a:lnTo>
                  <a:lnTo>
                    <a:pt x="162484" y="35489"/>
                  </a:lnTo>
                  <a:lnTo>
                    <a:pt x="151415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" name="SMARTInkShape-Group194"/>
          <p:cNvGrpSpPr/>
          <p:nvPr/>
        </p:nvGrpSpPr>
        <p:grpSpPr>
          <a:xfrm>
            <a:off x="4953615" y="2800350"/>
            <a:ext cx="1241602" cy="1181101"/>
            <a:chOff x="4953615" y="2800350"/>
            <a:chExt cx="1241602" cy="1181101"/>
          </a:xfrm>
        </p:grpSpPr>
        <p:sp>
          <p:nvSpPr>
            <p:cNvPr id="109" name="SMARTInkShape-871"/>
            <p:cNvSpPr/>
            <p:nvPr>
              <p:custDataLst>
                <p:tags r:id="rId63"/>
              </p:custDataLst>
            </p:nvPr>
          </p:nvSpPr>
          <p:spPr>
            <a:xfrm>
              <a:off x="4953615" y="3680790"/>
              <a:ext cx="100986" cy="178173"/>
            </a:xfrm>
            <a:custGeom>
              <a:avLst/>
              <a:gdLst/>
              <a:ahLst/>
              <a:cxnLst/>
              <a:rect l="0" t="0" r="0" b="0"/>
              <a:pathLst>
                <a:path w="100986" h="178173">
                  <a:moveTo>
                    <a:pt x="5735" y="27610"/>
                  </a:moveTo>
                  <a:lnTo>
                    <a:pt x="5735" y="27610"/>
                  </a:lnTo>
                  <a:lnTo>
                    <a:pt x="2364" y="24239"/>
                  </a:lnTo>
                  <a:lnTo>
                    <a:pt x="2077" y="22541"/>
                  </a:lnTo>
                  <a:lnTo>
                    <a:pt x="2590" y="20702"/>
                  </a:lnTo>
                  <a:lnTo>
                    <a:pt x="3639" y="18772"/>
                  </a:lnTo>
                  <a:lnTo>
                    <a:pt x="18598" y="9312"/>
                  </a:lnTo>
                  <a:lnTo>
                    <a:pt x="40905" y="943"/>
                  </a:lnTo>
                  <a:lnTo>
                    <a:pt x="55233" y="0"/>
                  </a:lnTo>
                  <a:lnTo>
                    <a:pt x="78307" y="5144"/>
                  </a:lnTo>
                  <a:lnTo>
                    <a:pt x="80221" y="9105"/>
                  </a:lnTo>
                  <a:lnTo>
                    <a:pt x="78586" y="21032"/>
                  </a:lnTo>
                  <a:lnTo>
                    <a:pt x="62990" y="46984"/>
                  </a:lnTo>
                  <a:lnTo>
                    <a:pt x="40495" y="77016"/>
                  </a:lnTo>
                  <a:lnTo>
                    <a:pt x="19327" y="104887"/>
                  </a:lnTo>
                  <a:lnTo>
                    <a:pt x="4056" y="129449"/>
                  </a:lnTo>
                  <a:lnTo>
                    <a:pt x="0" y="148875"/>
                  </a:lnTo>
                  <a:lnTo>
                    <a:pt x="3421" y="155824"/>
                  </a:lnTo>
                  <a:lnTo>
                    <a:pt x="6309" y="159653"/>
                  </a:lnTo>
                  <a:lnTo>
                    <a:pt x="15162" y="163906"/>
                  </a:lnTo>
                  <a:lnTo>
                    <a:pt x="26152" y="165092"/>
                  </a:lnTo>
                  <a:lnTo>
                    <a:pt x="52337" y="161985"/>
                  </a:lnTo>
                  <a:lnTo>
                    <a:pt x="72460" y="163145"/>
                  </a:lnTo>
                  <a:lnTo>
                    <a:pt x="88530" y="166487"/>
                  </a:lnTo>
                  <a:lnTo>
                    <a:pt x="90565" y="168172"/>
                  </a:lnTo>
                  <a:lnTo>
                    <a:pt x="94134" y="175875"/>
                  </a:lnTo>
                  <a:lnTo>
                    <a:pt x="95713" y="177254"/>
                  </a:lnTo>
                  <a:lnTo>
                    <a:pt x="97470" y="178172"/>
                  </a:lnTo>
                  <a:lnTo>
                    <a:pt x="98642" y="178079"/>
                  </a:lnTo>
                  <a:lnTo>
                    <a:pt x="99423" y="177312"/>
                  </a:lnTo>
                  <a:lnTo>
                    <a:pt x="100985" y="173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872"/>
            <p:cNvSpPr/>
            <p:nvPr>
              <p:custDataLst>
                <p:tags r:id="rId64"/>
              </p:custDataLst>
            </p:nvPr>
          </p:nvSpPr>
          <p:spPr>
            <a:xfrm>
              <a:off x="5056325" y="2869233"/>
              <a:ext cx="227000" cy="1093168"/>
            </a:xfrm>
            <a:custGeom>
              <a:avLst/>
              <a:gdLst/>
              <a:ahLst/>
              <a:cxnLst/>
              <a:rect l="0" t="0" r="0" b="0"/>
              <a:pathLst>
                <a:path w="227000" h="1093168">
                  <a:moveTo>
                    <a:pt x="10975" y="7317"/>
                  </a:moveTo>
                  <a:lnTo>
                    <a:pt x="10975" y="7317"/>
                  </a:lnTo>
                  <a:lnTo>
                    <a:pt x="0" y="0"/>
                  </a:lnTo>
                  <a:lnTo>
                    <a:pt x="23232" y="20505"/>
                  </a:lnTo>
                  <a:lnTo>
                    <a:pt x="51700" y="51984"/>
                  </a:lnTo>
                  <a:lnTo>
                    <a:pt x="69170" y="75195"/>
                  </a:lnTo>
                  <a:lnTo>
                    <a:pt x="87871" y="101252"/>
                  </a:lnTo>
                  <a:lnTo>
                    <a:pt x="105984" y="129913"/>
                  </a:lnTo>
                  <a:lnTo>
                    <a:pt x="123704" y="160308"/>
                  </a:lnTo>
                  <a:lnTo>
                    <a:pt x="141161" y="191861"/>
                  </a:lnTo>
                  <a:lnTo>
                    <a:pt x="157032" y="223480"/>
                  </a:lnTo>
                  <a:lnTo>
                    <a:pt x="171847" y="255142"/>
                  </a:lnTo>
                  <a:lnTo>
                    <a:pt x="185956" y="286834"/>
                  </a:lnTo>
                  <a:lnTo>
                    <a:pt x="196774" y="319250"/>
                  </a:lnTo>
                  <a:lnTo>
                    <a:pt x="205396" y="352150"/>
                  </a:lnTo>
                  <a:lnTo>
                    <a:pt x="212556" y="385372"/>
                  </a:lnTo>
                  <a:lnTo>
                    <a:pt x="218034" y="420220"/>
                  </a:lnTo>
                  <a:lnTo>
                    <a:pt x="222392" y="456153"/>
                  </a:lnTo>
                  <a:lnTo>
                    <a:pt x="226003" y="492808"/>
                  </a:lnTo>
                  <a:lnTo>
                    <a:pt x="226999" y="529238"/>
                  </a:lnTo>
                  <a:lnTo>
                    <a:pt x="226252" y="565520"/>
                  </a:lnTo>
                  <a:lnTo>
                    <a:pt x="224343" y="601702"/>
                  </a:lnTo>
                  <a:lnTo>
                    <a:pt x="220954" y="637818"/>
                  </a:lnTo>
                  <a:lnTo>
                    <a:pt x="216578" y="673890"/>
                  </a:lnTo>
                  <a:lnTo>
                    <a:pt x="211543" y="709933"/>
                  </a:lnTo>
                  <a:lnTo>
                    <a:pt x="204660" y="745249"/>
                  </a:lnTo>
                  <a:lnTo>
                    <a:pt x="196542" y="780083"/>
                  </a:lnTo>
                  <a:lnTo>
                    <a:pt x="187603" y="814594"/>
                  </a:lnTo>
                  <a:lnTo>
                    <a:pt x="177410" y="847480"/>
                  </a:lnTo>
                  <a:lnTo>
                    <a:pt x="166382" y="879281"/>
                  </a:lnTo>
                  <a:lnTo>
                    <a:pt x="154796" y="910360"/>
                  </a:lnTo>
                  <a:lnTo>
                    <a:pt x="142839" y="938134"/>
                  </a:lnTo>
                  <a:lnTo>
                    <a:pt x="130634" y="963706"/>
                  </a:lnTo>
                  <a:lnTo>
                    <a:pt x="118265" y="987810"/>
                  </a:lnTo>
                  <a:lnTo>
                    <a:pt x="107196" y="1008817"/>
                  </a:lnTo>
                  <a:lnTo>
                    <a:pt x="96994" y="1027762"/>
                  </a:lnTo>
                  <a:lnTo>
                    <a:pt x="79544" y="1058454"/>
                  </a:lnTo>
                  <a:lnTo>
                    <a:pt x="55425" y="1093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873"/>
            <p:cNvSpPr/>
            <p:nvPr>
              <p:custDataLst>
                <p:tags r:id="rId65"/>
              </p:custDataLst>
            </p:nvPr>
          </p:nvSpPr>
          <p:spPr>
            <a:xfrm>
              <a:off x="5341189" y="2806700"/>
              <a:ext cx="157912" cy="1174751"/>
            </a:xfrm>
            <a:custGeom>
              <a:avLst/>
              <a:gdLst/>
              <a:ahLst/>
              <a:cxnLst/>
              <a:rect l="0" t="0" r="0" b="0"/>
              <a:pathLst>
                <a:path w="157912" h="1174751">
                  <a:moveTo>
                    <a:pt x="157911" y="0"/>
                  </a:moveTo>
                  <a:lnTo>
                    <a:pt x="157911" y="0"/>
                  </a:lnTo>
                  <a:lnTo>
                    <a:pt x="157911" y="10113"/>
                  </a:lnTo>
                  <a:lnTo>
                    <a:pt x="144427" y="39999"/>
                  </a:lnTo>
                  <a:lnTo>
                    <a:pt x="139044" y="57710"/>
                  </a:lnTo>
                  <a:lnTo>
                    <a:pt x="134044" y="79396"/>
                  </a:lnTo>
                  <a:lnTo>
                    <a:pt x="129300" y="103730"/>
                  </a:lnTo>
                  <a:lnTo>
                    <a:pt x="122609" y="132654"/>
                  </a:lnTo>
                  <a:lnTo>
                    <a:pt x="114621" y="164636"/>
                  </a:lnTo>
                  <a:lnTo>
                    <a:pt x="105768" y="198657"/>
                  </a:lnTo>
                  <a:lnTo>
                    <a:pt x="96337" y="235449"/>
                  </a:lnTo>
                  <a:lnTo>
                    <a:pt x="86523" y="274088"/>
                  </a:lnTo>
                  <a:lnTo>
                    <a:pt x="76452" y="313959"/>
                  </a:lnTo>
                  <a:lnTo>
                    <a:pt x="66210" y="355356"/>
                  </a:lnTo>
                  <a:lnTo>
                    <a:pt x="55855" y="397771"/>
                  </a:lnTo>
                  <a:lnTo>
                    <a:pt x="45424" y="440864"/>
                  </a:lnTo>
                  <a:lnTo>
                    <a:pt x="37058" y="482293"/>
                  </a:lnTo>
                  <a:lnTo>
                    <a:pt x="30070" y="522612"/>
                  </a:lnTo>
                  <a:lnTo>
                    <a:pt x="24001" y="562191"/>
                  </a:lnTo>
                  <a:lnTo>
                    <a:pt x="18543" y="601277"/>
                  </a:lnTo>
                  <a:lnTo>
                    <a:pt x="13493" y="640035"/>
                  </a:lnTo>
                  <a:lnTo>
                    <a:pt x="8716" y="678573"/>
                  </a:lnTo>
                  <a:lnTo>
                    <a:pt x="5531" y="716966"/>
                  </a:lnTo>
                  <a:lnTo>
                    <a:pt x="3407" y="755260"/>
                  </a:lnTo>
                  <a:lnTo>
                    <a:pt x="1992" y="793490"/>
                  </a:lnTo>
                  <a:lnTo>
                    <a:pt x="1048" y="830266"/>
                  </a:lnTo>
                  <a:lnTo>
                    <a:pt x="419" y="866072"/>
                  </a:lnTo>
                  <a:lnTo>
                    <a:pt x="0" y="901231"/>
                  </a:lnTo>
                  <a:lnTo>
                    <a:pt x="1837" y="934548"/>
                  </a:lnTo>
                  <a:lnTo>
                    <a:pt x="5178" y="966638"/>
                  </a:lnTo>
                  <a:lnTo>
                    <a:pt x="9522" y="997908"/>
                  </a:lnTo>
                  <a:lnTo>
                    <a:pt x="14535" y="1025811"/>
                  </a:lnTo>
                  <a:lnTo>
                    <a:pt x="19994" y="1051468"/>
                  </a:lnTo>
                  <a:lnTo>
                    <a:pt x="25750" y="1075629"/>
                  </a:lnTo>
                  <a:lnTo>
                    <a:pt x="33114" y="1095970"/>
                  </a:lnTo>
                  <a:lnTo>
                    <a:pt x="41552" y="1113763"/>
                  </a:lnTo>
                  <a:lnTo>
                    <a:pt x="58218" y="1142706"/>
                  </a:lnTo>
                  <a:lnTo>
                    <a:pt x="74828" y="1168078"/>
                  </a:lnTo>
                  <a:lnTo>
                    <a:pt x="78534" y="1171007"/>
                  </a:lnTo>
                  <a:lnTo>
                    <a:pt x="88061" y="1174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874"/>
            <p:cNvSpPr/>
            <p:nvPr>
              <p:custDataLst>
                <p:tags r:id="rId66"/>
              </p:custDataLst>
            </p:nvPr>
          </p:nvSpPr>
          <p:spPr>
            <a:xfrm>
              <a:off x="5643329" y="2940050"/>
              <a:ext cx="128822" cy="145168"/>
            </a:xfrm>
            <a:custGeom>
              <a:avLst/>
              <a:gdLst/>
              <a:ahLst/>
              <a:cxnLst/>
              <a:rect l="0" t="0" r="0" b="0"/>
              <a:pathLst>
                <a:path w="128822" h="145168">
                  <a:moveTo>
                    <a:pt x="8171" y="139700"/>
                  </a:moveTo>
                  <a:lnTo>
                    <a:pt x="8171" y="139700"/>
                  </a:lnTo>
                  <a:lnTo>
                    <a:pt x="149" y="144064"/>
                  </a:lnTo>
                  <a:lnTo>
                    <a:pt x="0" y="144726"/>
                  </a:lnTo>
                  <a:lnTo>
                    <a:pt x="607" y="145167"/>
                  </a:lnTo>
                  <a:lnTo>
                    <a:pt x="23976" y="129256"/>
                  </a:lnTo>
                  <a:lnTo>
                    <a:pt x="47181" y="112715"/>
                  </a:lnTo>
                  <a:lnTo>
                    <a:pt x="77899" y="83570"/>
                  </a:lnTo>
                  <a:lnTo>
                    <a:pt x="96076" y="61131"/>
                  </a:lnTo>
                  <a:lnTo>
                    <a:pt x="116532" y="30343"/>
                  </a:lnTo>
                  <a:lnTo>
                    <a:pt x="1288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875"/>
            <p:cNvSpPr/>
            <p:nvPr>
              <p:custDataLst>
                <p:tags r:id="rId67"/>
              </p:custDataLst>
            </p:nvPr>
          </p:nvSpPr>
          <p:spPr>
            <a:xfrm>
              <a:off x="5829300" y="3056048"/>
              <a:ext cx="63501" cy="61803"/>
            </a:xfrm>
            <a:custGeom>
              <a:avLst/>
              <a:gdLst/>
              <a:ahLst/>
              <a:cxnLst/>
              <a:rect l="0" t="0" r="0" b="0"/>
              <a:pathLst>
                <a:path w="63501" h="61803">
                  <a:moveTo>
                    <a:pt x="0" y="61802"/>
                  </a:moveTo>
                  <a:lnTo>
                    <a:pt x="0" y="61802"/>
                  </a:lnTo>
                  <a:lnTo>
                    <a:pt x="8789" y="47987"/>
                  </a:lnTo>
                  <a:lnTo>
                    <a:pt x="36990" y="18578"/>
                  </a:lnTo>
                  <a:lnTo>
                    <a:pt x="55459" y="0"/>
                  </a:lnTo>
                  <a:lnTo>
                    <a:pt x="56023" y="1551"/>
                  </a:lnTo>
                  <a:lnTo>
                    <a:pt x="56649" y="8918"/>
                  </a:lnTo>
                  <a:lnTo>
                    <a:pt x="53939" y="35082"/>
                  </a:lnTo>
                  <a:lnTo>
                    <a:pt x="56428" y="43576"/>
                  </a:lnTo>
                  <a:lnTo>
                    <a:pt x="63500" y="554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876"/>
            <p:cNvSpPr/>
            <p:nvPr>
              <p:custDataLst>
                <p:tags r:id="rId68"/>
              </p:custDataLst>
            </p:nvPr>
          </p:nvSpPr>
          <p:spPr>
            <a:xfrm>
              <a:off x="5715000" y="2812363"/>
              <a:ext cx="88901" cy="83238"/>
            </a:xfrm>
            <a:custGeom>
              <a:avLst/>
              <a:gdLst/>
              <a:ahLst/>
              <a:cxnLst/>
              <a:rect l="0" t="0" r="0" b="0"/>
              <a:pathLst>
                <a:path w="88901" h="83238">
                  <a:moveTo>
                    <a:pt x="0" y="38787"/>
                  </a:moveTo>
                  <a:lnTo>
                    <a:pt x="0" y="38787"/>
                  </a:lnTo>
                  <a:lnTo>
                    <a:pt x="31688" y="7099"/>
                  </a:lnTo>
                  <a:lnTo>
                    <a:pt x="35942" y="2845"/>
                  </a:lnTo>
                  <a:lnTo>
                    <a:pt x="39484" y="715"/>
                  </a:lnTo>
                  <a:lnTo>
                    <a:pt x="42550" y="0"/>
                  </a:lnTo>
                  <a:lnTo>
                    <a:pt x="45300" y="229"/>
                  </a:lnTo>
                  <a:lnTo>
                    <a:pt x="52119" y="4246"/>
                  </a:lnTo>
                  <a:lnTo>
                    <a:pt x="59853" y="12147"/>
                  </a:lnTo>
                  <a:lnTo>
                    <a:pt x="67994" y="25065"/>
                  </a:lnTo>
                  <a:lnTo>
                    <a:pt x="75990" y="54944"/>
                  </a:lnTo>
                  <a:lnTo>
                    <a:pt x="88900" y="832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877"/>
            <p:cNvSpPr/>
            <p:nvPr>
              <p:custDataLst>
                <p:tags r:id="rId69"/>
              </p:custDataLst>
            </p:nvPr>
          </p:nvSpPr>
          <p:spPr>
            <a:xfrm>
              <a:off x="5689600" y="3590729"/>
              <a:ext cx="114301" cy="172936"/>
            </a:xfrm>
            <a:custGeom>
              <a:avLst/>
              <a:gdLst/>
              <a:ahLst/>
              <a:cxnLst/>
              <a:rect l="0" t="0" r="0" b="0"/>
              <a:pathLst>
                <a:path w="114301" h="172936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8023" y="1829"/>
                  </a:lnTo>
                  <a:lnTo>
                    <a:pt x="6890" y="28806"/>
                  </a:lnTo>
                  <a:lnTo>
                    <a:pt x="8001" y="50659"/>
                  </a:lnTo>
                  <a:lnTo>
                    <a:pt x="13198" y="74482"/>
                  </a:lnTo>
                  <a:lnTo>
                    <a:pt x="22093" y="97300"/>
                  </a:lnTo>
                  <a:lnTo>
                    <a:pt x="39002" y="128098"/>
                  </a:lnTo>
                  <a:lnTo>
                    <a:pt x="60307" y="157047"/>
                  </a:lnTo>
                  <a:lnTo>
                    <a:pt x="73764" y="168457"/>
                  </a:lnTo>
                  <a:lnTo>
                    <a:pt x="82408" y="171992"/>
                  </a:lnTo>
                  <a:lnTo>
                    <a:pt x="86689" y="172935"/>
                  </a:lnTo>
                  <a:lnTo>
                    <a:pt x="90953" y="171447"/>
                  </a:lnTo>
                  <a:lnTo>
                    <a:pt x="99455" y="164149"/>
                  </a:lnTo>
                  <a:lnTo>
                    <a:pt x="114300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878"/>
            <p:cNvSpPr/>
            <p:nvPr>
              <p:custDataLst>
                <p:tags r:id="rId70"/>
              </p:custDataLst>
            </p:nvPr>
          </p:nvSpPr>
          <p:spPr>
            <a:xfrm>
              <a:off x="5664200" y="3632200"/>
              <a:ext cx="133351" cy="114301"/>
            </a:xfrm>
            <a:custGeom>
              <a:avLst/>
              <a:gdLst/>
              <a:ahLst/>
              <a:cxnLst/>
              <a:rect l="0" t="0" r="0" b="0"/>
              <a:pathLst>
                <a:path w="133351" h="114301">
                  <a:moveTo>
                    <a:pt x="0" y="114300"/>
                  </a:moveTo>
                  <a:lnTo>
                    <a:pt x="0" y="114300"/>
                  </a:lnTo>
                  <a:lnTo>
                    <a:pt x="26040" y="92624"/>
                  </a:lnTo>
                  <a:lnTo>
                    <a:pt x="50206" y="71267"/>
                  </a:lnTo>
                  <a:lnTo>
                    <a:pt x="78690" y="50514"/>
                  </a:lnTo>
                  <a:lnTo>
                    <a:pt x="104611" y="2751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879"/>
            <p:cNvSpPr/>
            <p:nvPr>
              <p:custDataLst>
                <p:tags r:id="rId71"/>
              </p:custDataLst>
            </p:nvPr>
          </p:nvSpPr>
          <p:spPr>
            <a:xfrm>
              <a:off x="5878525" y="3747383"/>
              <a:ext cx="65076" cy="93680"/>
            </a:xfrm>
            <a:custGeom>
              <a:avLst/>
              <a:gdLst/>
              <a:ahLst/>
              <a:cxnLst/>
              <a:rect l="0" t="0" r="0" b="0"/>
              <a:pathLst>
                <a:path w="65076" h="93680">
                  <a:moveTo>
                    <a:pt x="14275" y="5467"/>
                  </a:moveTo>
                  <a:lnTo>
                    <a:pt x="14275" y="5467"/>
                  </a:lnTo>
                  <a:lnTo>
                    <a:pt x="26208" y="441"/>
                  </a:lnTo>
                  <a:lnTo>
                    <a:pt x="28580" y="0"/>
                  </a:lnTo>
                  <a:lnTo>
                    <a:pt x="30867" y="411"/>
                  </a:lnTo>
                  <a:lnTo>
                    <a:pt x="35290" y="2749"/>
                  </a:lnTo>
                  <a:lnTo>
                    <a:pt x="45117" y="11404"/>
                  </a:lnTo>
                  <a:lnTo>
                    <a:pt x="46126" y="15775"/>
                  </a:lnTo>
                  <a:lnTo>
                    <a:pt x="43483" y="26276"/>
                  </a:lnTo>
                  <a:lnTo>
                    <a:pt x="25218" y="55334"/>
                  </a:lnTo>
                  <a:lnTo>
                    <a:pt x="1736" y="86526"/>
                  </a:lnTo>
                  <a:lnTo>
                    <a:pt x="271" y="89140"/>
                  </a:lnTo>
                  <a:lnTo>
                    <a:pt x="0" y="90882"/>
                  </a:lnTo>
                  <a:lnTo>
                    <a:pt x="525" y="92044"/>
                  </a:lnTo>
                  <a:lnTo>
                    <a:pt x="14748" y="93679"/>
                  </a:lnTo>
                  <a:lnTo>
                    <a:pt x="44206" y="89250"/>
                  </a:lnTo>
                  <a:lnTo>
                    <a:pt x="52977" y="87859"/>
                  </a:lnTo>
                  <a:lnTo>
                    <a:pt x="65075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880"/>
            <p:cNvSpPr/>
            <p:nvPr>
              <p:custDataLst>
                <p:tags r:id="rId72"/>
              </p:custDataLst>
            </p:nvPr>
          </p:nvSpPr>
          <p:spPr>
            <a:xfrm>
              <a:off x="5708650" y="3495251"/>
              <a:ext cx="114301" cy="73450"/>
            </a:xfrm>
            <a:custGeom>
              <a:avLst/>
              <a:gdLst/>
              <a:ahLst/>
              <a:cxnLst/>
              <a:rect l="0" t="0" r="0" b="0"/>
              <a:pathLst>
                <a:path w="114301" h="73450">
                  <a:moveTo>
                    <a:pt x="0" y="54399"/>
                  </a:moveTo>
                  <a:lnTo>
                    <a:pt x="0" y="54399"/>
                  </a:lnTo>
                  <a:lnTo>
                    <a:pt x="3371" y="47657"/>
                  </a:lnTo>
                  <a:lnTo>
                    <a:pt x="26745" y="32031"/>
                  </a:lnTo>
                  <a:lnTo>
                    <a:pt x="53159" y="16021"/>
                  </a:lnTo>
                  <a:lnTo>
                    <a:pt x="78261" y="0"/>
                  </a:lnTo>
                  <a:lnTo>
                    <a:pt x="79691" y="1200"/>
                  </a:lnTo>
                  <a:lnTo>
                    <a:pt x="88074" y="30609"/>
                  </a:lnTo>
                  <a:lnTo>
                    <a:pt x="102273" y="57722"/>
                  </a:lnTo>
                  <a:lnTo>
                    <a:pt x="114300" y="734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881"/>
            <p:cNvSpPr/>
            <p:nvPr>
              <p:custDataLst>
                <p:tags r:id="rId73"/>
              </p:custDataLst>
            </p:nvPr>
          </p:nvSpPr>
          <p:spPr>
            <a:xfrm>
              <a:off x="6041829" y="2800350"/>
              <a:ext cx="153388" cy="1130301"/>
            </a:xfrm>
            <a:custGeom>
              <a:avLst/>
              <a:gdLst/>
              <a:ahLst/>
              <a:cxnLst/>
              <a:rect l="0" t="0" r="0" b="0"/>
              <a:pathLst>
                <a:path w="153388" h="11303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8016" y="31161"/>
                  </a:lnTo>
                  <a:lnTo>
                    <a:pt x="21899" y="62767"/>
                  </a:lnTo>
                  <a:lnTo>
                    <a:pt x="30539" y="82062"/>
                  </a:lnTo>
                  <a:lnTo>
                    <a:pt x="41238" y="105508"/>
                  </a:lnTo>
                  <a:lnTo>
                    <a:pt x="53311" y="131722"/>
                  </a:lnTo>
                  <a:lnTo>
                    <a:pt x="66297" y="159781"/>
                  </a:lnTo>
                  <a:lnTo>
                    <a:pt x="78483" y="189776"/>
                  </a:lnTo>
                  <a:lnTo>
                    <a:pt x="90135" y="221062"/>
                  </a:lnTo>
                  <a:lnTo>
                    <a:pt x="101430" y="253208"/>
                  </a:lnTo>
                  <a:lnTo>
                    <a:pt x="111783" y="288044"/>
                  </a:lnTo>
                  <a:lnTo>
                    <a:pt x="121507" y="324674"/>
                  </a:lnTo>
                  <a:lnTo>
                    <a:pt x="130812" y="362499"/>
                  </a:lnTo>
                  <a:lnTo>
                    <a:pt x="137720" y="401827"/>
                  </a:lnTo>
                  <a:lnTo>
                    <a:pt x="143032" y="442157"/>
                  </a:lnTo>
                  <a:lnTo>
                    <a:pt x="147278" y="483155"/>
                  </a:lnTo>
                  <a:lnTo>
                    <a:pt x="150109" y="523186"/>
                  </a:lnTo>
                  <a:lnTo>
                    <a:pt x="151996" y="562574"/>
                  </a:lnTo>
                  <a:lnTo>
                    <a:pt x="153254" y="601533"/>
                  </a:lnTo>
                  <a:lnTo>
                    <a:pt x="153387" y="640205"/>
                  </a:lnTo>
                  <a:lnTo>
                    <a:pt x="152771" y="678687"/>
                  </a:lnTo>
                  <a:lnTo>
                    <a:pt x="151654" y="717041"/>
                  </a:lnTo>
                  <a:lnTo>
                    <a:pt x="148793" y="753900"/>
                  </a:lnTo>
                  <a:lnTo>
                    <a:pt x="144769" y="789761"/>
                  </a:lnTo>
                  <a:lnTo>
                    <a:pt x="139970" y="824957"/>
                  </a:lnTo>
                  <a:lnTo>
                    <a:pt x="133242" y="859005"/>
                  </a:lnTo>
                  <a:lnTo>
                    <a:pt x="125229" y="892287"/>
                  </a:lnTo>
                  <a:lnTo>
                    <a:pt x="116360" y="925058"/>
                  </a:lnTo>
                  <a:lnTo>
                    <a:pt x="106214" y="955372"/>
                  </a:lnTo>
                  <a:lnTo>
                    <a:pt x="95216" y="984048"/>
                  </a:lnTo>
                  <a:lnTo>
                    <a:pt x="83651" y="1011632"/>
                  </a:lnTo>
                  <a:lnTo>
                    <a:pt x="73824" y="1034960"/>
                  </a:lnTo>
                  <a:lnTo>
                    <a:pt x="65157" y="1055451"/>
                  </a:lnTo>
                  <a:lnTo>
                    <a:pt x="57262" y="1074051"/>
                  </a:lnTo>
                  <a:lnTo>
                    <a:pt x="42845" y="1100362"/>
                  </a:lnTo>
                  <a:lnTo>
                    <a:pt x="22421" y="1130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1" name="SMARTInkShape-882"/>
          <p:cNvSpPr/>
          <p:nvPr>
            <p:custDataLst>
              <p:tags r:id="rId9"/>
            </p:custDataLst>
          </p:nvPr>
        </p:nvSpPr>
        <p:spPr>
          <a:xfrm>
            <a:off x="2956654" y="2863850"/>
            <a:ext cx="192947" cy="1066801"/>
          </a:xfrm>
          <a:custGeom>
            <a:avLst/>
            <a:gdLst/>
            <a:ahLst/>
            <a:cxnLst/>
            <a:rect l="0" t="0" r="0" b="0"/>
            <a:pathLst>
              <a:path w="192947" h="1066801">
                <a:moveTo>
                  <a:pt x="123096" y="0"/>
                </a:moveTo>
                <a:lnTo>
                  <a:pt x="123096" y="0"/>
                </a:lnTo>
                <a:lnTo>
                  <a:pt x="97043" y="28875"/>
                </a:lnTo>
                <a:lnTo>
                  <a:pt x="86677" y="43945"/>
                </a:lnTo>
                <a:lnTo>
                  <a:pt x="75534" y="61046"/>
                </a:lnTo>
                <a:lnTo>
                  <a:pt x="63871" y="85148"/>
                </a:lnTo>
                <a:lnTo>
                  <a:pt x="51863" y="113915"/>
                </a:lnTo>
                <a:lnTo>
                  <a:pt x="39624" y="145793"/>
                </a:lnTo>
                <a:lnTo>
                  <a:pt x="29348" y="180451"/>
                </a:lnTo>
                <a:lnTo>
                  <a:pt x="20381" y="216962"/>
                </a:lnTo>
                <a:lnTo>
                  <a:pt x="12286" y="254708"/>
                </a:lnTo>
                <a:lnTo>
                  <a:pt x="6889" y="293983"/>
                </a:lnTo>
                <a:lnTo>
                  <a:pt x="3291" y="334277"/>
                </a:lnTo>
                <a:lnTo>
                  <a:pt x="893" y="375252"/>
                </a:lnTo>
                <a:lnTo>
                  <a:pt x="0" y="416679"/>
                </a:lnTo>
                <a:lnTo>
                  <a:pt x="110" y="458408"/>
                </a:lnTo>
                <a:lnTo>
                  <a:pt x="888" y="500339"/>
                </a:lnTo>
                <a:lnTo>
                  <a:pt x="3524" y="539581"/>
                </a:lnTo>
                <a:lnTo>
                  <a:pt x="7398" y="577032"/>
                </a:lnTo>
                <a:lnTo>
                  <a:pt x="12098" y="613288"/>
                </a:lnTo>
                <a:lnTo>
                  <a:pt x="18758" y="648748"/>
                </a:lnTo>
                <a:lnTo>
                  <a:pt x="26726" y="683676"/>
                </a:lnTo>
                <a:lnTo>
                  <a:pt x="35566" y="718251"/>
                </a:lnTo>
                <a:lnTo>
                  <a:pt x="45693" y="752589"/>
                </a:lnTo>
                <a:lnTo>
                  <a:pt x="56678" y="786771"/>
                </a:lnTo>
                <a:lnTo>
                  <a:pt x="68233" y="820847"/>
                </a:lnTo>
                <a:lnTo>
                  <a:pt x="79466" y="852031"/>
                </a:lnTo>
                <a:lnTo>
                  <a:pt x="90481" y="881287"/>
                </a:lnTo>
                <a:lnTo>
                  <a:pt x="101353" y="909258"/>
                </a:lnTo>
                <a:lnTo>
                  <a:pt x="112128" y="932845"/>
                </a:lnTo>
                <a:lnTo>
                  <a:pt x="122840" y="953507"/>
                </a:lnTo>
                <a:lnTo>
                  <a:pt x="133509" y="972221"/>
                </a:lnTo>
                <a:lnTo>
                  <a:pt x="152888" y="1000541"/>
                </a:lnTo>
                <a:lnTo>
                  <a:pt x="175903" y="1030470"/>
                </a:lnTo>
                <a:lnTo>
                  <a:pt x="187896" y="1050861"/>
                </a:lnTo>
                <a:lnTo>
                  <a:pt x="192946" y="1066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2" name="SMARTInkShape-883"/>
          <p:cNvSpPr/>
          <p:nvPr>
            <p:custDataLst>
              <p:tags r:id="rId10"/>
            </p:custDataLst>
          </p:nvPr>
        </p:nvSpPr>
        <p:spPr>
          <a:xfrm>
            <a:off x="5676900" y="2940050"/>
            <a:ext cx="101601" cy="125969"/>
          </a:xfrm>
          <a:custGeom>
            <a:avLst/>
            <a:gdLst/>
            <a:ahLst/>
            <a:cxnLst/>
            <a:rect l="0" t="0" r="0" b="0"/>
            <a:pathLst>
              <a:path w="101601" h="125969">
                <a:moveTo>
                  <a:pt x="0" y="0"/>
                </a:moveTo>
                <a:lnTo>
                  <a:pt x="0" y="0"/>
                </a:lnTo>
                <a:lnTo>
                  <a:pt x="3371" y="6742"/>
                </a:lnTo>
                <a:lnTo>
                  <a:pt x="5762" y="38282"/>
                </a:lnTo>
                <a:lnTo>
                  <a:pt x="6089" y="63110"/>
                </a:lnTo>
                <a:lnTo>
                  <a:pt x="11878" y="84964"/>
                </a:lnTo>
                <a:lnTo>
                  <a:pt x="22213" y="102673"/>
                </a:lnTo>
                <a:lnTo>
                  <a:pt x="36213" y="115247"/>
                </a:lnTo>
                <a:lnTo>
                  <a:pt x="51842" y="121776"/>
                </a:lnTo>
                <a:lnTo>
                  <a:pt x="81502" y="125968"/>
                </a:lnTo>
                <a:lnTo>
                  <a:pt x="91021" y="124660"/>
                </a:lnTo>
                <a:lnTo>
                  <a:pt x="94548" y="123323"/>
                </a:lnTo>
                <a:lnTo>
                  <a:pt x="96898" y="121021"/>
                </a:lnTo>
                <a:lnTo>
                  <a:pt x="101600" y="107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5" name="SMARTInkShape-Group197"/>
          <p:cNvGrpSpPr/>
          <p:nvPr/>
        </p:nvGrpSpPr>
        <p:grpSpPr>
          <a:xfrm>
            <a:off x="6426200" y="3282950"/>
            <a:ext cx="146051" cy="75613"/>
            <a:chOff x="6426200" y="3282950"/>
            <a:chExt cx="146051" cy="75613"/>
          </a:xfrm>
        </p:grpSpPr>
        <p:sp>
          <p:nvSpPr>
            <p:cNvPr id="123" name="SMARTInkShape-884"/>
            <p:cNvSpPr/>
            <p:nvPr>
              <p:custDataLst>
                <p:tags r:id="rId61"/>
              </p:custDataLst>
            </p:nvPr>
          </p:nvSpPr>
          <p:spPr>
            <a:xfrm>
              <a:off x="6426200" y="3282950"/>
              <a:ext cx="146051" cy="19051"/>
            </a:xfrm>
            <a:custGeom>
              <a:avLst/>
              <a:gdLst/>
              <a:ahLst/>
              <a:cxnLst/>
              <a:rect l="0" t="0" r="0" b="0"/>
              <a:pathLst>
                <a:path w="146051" h="19051">
                  <a:moveTo>
                    <a:pt x="0" y="0"/>
                  </a:moveTo>
                  <a:lnTo>
                    <a:pt x="0" y="0"/>
                  </a:lnTo>
                  <a:lnTo>
                    <a:pt x="27629" y="6907"/>
                  </a:lnTo>
                  <a:lnTo>
                    <a:pt x="53342" y="12865"/>
                  </a:lnTo>
                  <a:lnTo>
                    <a:pt x="73802" y="16301"/>
                  </a:lnTo>
                  <a:lnTo>
                    <a:pt x="97006" y="17828"/>
                  </a:lnTo>
                  <a:lnTo>
                    <a:pt x="127129" y="18688"/>
                  </a:lnTo>
                  <a:lnTo>
                    <a:pt x="1460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885"/>
            <p:cNvSpPr/>
            <p:nvPr>
              <p:custDataLst>
                <p:tags r:id="rId62"/>
              </p:custDataLst>
            </p:nvPr>
          </p:nvSpPr>
          <p:spPr>
            <a:xfrm>
              <a:off x="6451600" y="3340100"/>
              <a:ext cx="107951" cy="18463"/>
            </a:xfrm>
            <a:custGeom>
              <a:avLst/>
              <a:gdLst/>
              <a:ahLst/>
              <a:cxnLst/>
              <a:rect l="0" t="0" r="0" b="0"/>
              <a:pathLst>
                <a:path w="107951" h="18463">
                  <a:moveTo>
                    <a:pt x="0" y="12700"/>
                  </a:moveTo>
                  <a:lnTo>
                    <a:pt x="0" y="12700"/>
                  </a:lnTo>
                  <a:lnTo>
                    <a:pt x="0" y="16071"/>
                  </a:lnTo>
                  <a:lnTo>
                    <a:pt x="1411" y="17064"/>
                  </a:lnTo>
                  <a:lnTo>
                    <a:pt x="10844" y="18462"/>
                  </a:lnTo>
                  <a:lnTo>
                    <a:pt x="34519" y="17052"/>
                  </a:lnTo>
                  <a:lnTo>
                    <a:pt x="66163" y="10189"/>
                  </a:lnTo>
                  <a:lnTo>
                    <a:pt x="96769" y="274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6" name="SMARTInkShape-886"/>
          <p:cNvSpPr/>
          <p:nvPr>
            <p:custDataLst>
              <p:tags r:id="rId11"/>
            </p:custDataLst>
          </p:nvPr>
        </p:nvSpPr>
        <p:spPr>
          <a:xfrm>
            <a:off x="6877782" y="3206750"/>
            <a:ext cx="208394" cy="214536"/>
          </a:xfrm>
          <a:custGeom>
            <a:avLst/>
            <a:gdLst/>
            <a:ahLst/>
            <a:cxnLst/>
            <a:rect l="0" t="0" r="0" b="0"/>
            <a:pathLst>
              <a:path w="208394" h="214536">
                <a:moveTo>
                  <a:pt x="62768" y="0"/>
                </a:moveTo>
                <a:lnTo>
                  <a:pt x="62768" y="0"/>
                </a:lnTo>
                <a:lnTo>
                  <a:pt x="51924" y="6481"/>
                </a:lnTo>
                <a:lnTo>
                  <a:pt x="41720" y="15580"/>
                </a:lnTo>
                <a:lnTo>
                  <a:pt x="24076" y="46087"/>
                </a:lnTo>
                <a:lnTo>
                  <a:pt x="11704" y="74341"/>
                </a:lnTo>
                <a:lnTo>
                  <a:pt x="1973" y="105007"/>
                </a:lnTo>
                <a:lnTo>
                  <a:pt x="0" y="135099"/>
                </a:lnTo>
                <a:lnTo>
                  <a:pt x="5237" y="161174"/>
                </a:lnTo>
                <a:lnTo>
                  <a:pt x="16032" y="183111"/>
                </a:lnTo>
                <a:lnTo>
                  <a:pt x="32588" y="199916"/>
                </a:lnTo>
                <a:lnTo>
                  <a:pt x="55470" y="210677"/>
                </a:lnTo>
                <a:lnTo>
                  <a:pt x="68485" y="214535"/>
                </a:lnTo>
                <a:lnTo>
                  <a:pt x="96119" y="213177"/>
                </a:lnTo>
                <a:lnTo>
                  <a:pt x="124863" y="203401"/>
                </a:lnTo>
                <a:lnTo>
                  <a:pt x="154100" y="184945"/>
                </a:lnTo>
                <a:lnTo>
                  <a:pt x="179796" y="156986"/>
                </a:lnTo>
                <a:lnTo>
                  <a:pt x="191586" y="140641"/>
                </a:lnTo>
                <a:lnTo>
                  <a:pt x="199447" y="123394"/>
                </a:lnTo>
                <a:lnTo>
                  <a:pt x="204687" y="105546"/>
                </a:lnTo>
                <a:lnTo>
                  <a:pt x="208181" y="87297"/>
                </a:lnTo>
                <a:lnTo>
                  <a:pt x="208393" y="70193"/>
                </a:lnTo>
                <a:lnTo>
                  <a:pt x="206418" y="53850"/>
                </a:lnTo>
                <a:lnTo>
                  <a:pt x="202984" y="38017"/>
                </a:lnTo>
                <a:lnTo>
                  <a:pt x="195051" y="26050"/>
                </a:lnTo>
                <a:lnTo>
                  <a:pt x="171185" y="8991"/>
                </a:lnTo>
                <a:lnTo>
                  <a:pt x="139881" y="2349"/>
                </a:lnTo>
                <a:lnTo>
                  <a:pt x="111151" y="1044"/>
                </a:lnTo>
                <a:lnTo>
                  <a:pt x="8816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7" name="SMARTInkShape-887"/>
          <p:cNvSpPr/>
          <p:nvPr>
            <p:custDataLst>
              <p:tags r:id="rId12"/>
            </p:custDataLst>
          </p:nvPr>
        </p:nvSpPr>
        <p:spPr>
          <a:xfrm>
            <a:off x="2844800" y="3886200"/>
            <a:ext cx="2314819" cy="333100"/>
          </a:xfrm>
          <a:custGeom>
            <a:avLst/>
            <a:gdLst/>
            <a:ahLst/>
            <a:cxnLst/>
            <a:rect l="0" t="0" r="0" b="0"/>
            <a:pathLst>
              <a:path w="2314819" h="333100">
                <a:moveTo>
                  <a:pt x="0" y="0"/>
                </a:moveTo>
                <a:lnTo>
                  <a:pt x="0" y="0"/>
                </a:lnTo>
                <a:lnTo>
                  <a:pt x="0" y="3371"/>
                </a:lnTo>
                <a:lnTo>
                  <a:pt x="17677" y="30507"/>
                </a:lnTo>
                <a:lnTo>
                  <a:pt x="34013" y="58315"/>
                </a:lnTo>
                <a:lnTo>
                  <a:pt x="45905" y="86266"/>
                </a:lnTo>
                <a:lnTo>
                  <a:pt x="54916" y="116891"/>
                </a:lnTo>
                <a:lnTo>
                  <a:pt x="66915" y="148307"/>
                </a:lnTo>
                <a:lnTo>
                  <a:pt x="83562" y="179958"/>
                </a:lnTo>
                <a:lnTo>
                  <a:pt x="103311" y="210268"/>
                </a:lnTo>
                <a:lnTo>
                  <a:pt x="130878" y="233281"/>
                </a:lnTo>
                <a:lnTo>
                  <a:pt x="161389" y="252095"/>
                </a:lnTo>
                <a:lnTo>
                  <a:pt x="182265" y="259738"/>
                </a:lnTo>
                <a:lnTo>
                  <a:pt x="205185" y="263606"/>
                </a:lnTo>
                <a:lnTo>
                  <a:pt x="229482" y="265325"/>
                </a:lnTo>
                <a:lnTo>
                  <a:pt x="254392" y="266089"/>
                </a:lnTo>
                <a:lnTo>
                  <a:pt x="281456" y="264547"/>
                </a:lnTo>
                <a:lnTo>
                  <a:pt x="310652" y="261510"/>
                </a:lnTo>
                <a:lnTo>
                  <a:pt x="326341" y="259712"/>
                </a:lnTo>
                <a:lnTo>
                  <a:pt x="342443" y="257808"/>
                </a:lnTo>
                <a:lnTo>
                  <a:pt x="360235" y="254422"/>
                </a:lnTo>
                <a:lnTo>
                  <a:pt x="379151" y="250048"/>
                </a:lnTo>
                <a:lnTo>
                  <a:pt x="398818" y="245015"/>
                </a:lnTo>
                <a:lnTo>
                  <a:pt x="418278" y="240249"/>
                </a:lnTo>
                <a:lnTo>
                  <a:pt x="437602" y="235661"/>
                </a:lnTo>
                <a:lnTo>
                  <a:pt x="456835" y="231190"/>
                </a:lnTo>
                <a:lnTo>
                  <a:pt x="476712" y="226094"/>
                </a:lnTo>
                <a:lnTo>
                  <a:pt x="497019" y="220579"/>
                </a:lnTo>
                <a:lnTo>
                  <a:pt x="517613" y="214786"/>
                </a:lnTo>
                <a:lnTo>
                  <a:pt x="539809" y="209513"/>
                </a:lnTo>
                <a:lnTo>
                  <a:pt x="563072" y="204586"/>
                </a:lnTo>
                <a:lnTo>
                  <a:pt x="587048" y="199891"/>
                </a:lnTo>
                <a:lnTo>
                  <a:pt x="611499" y="197466"/>
                </a:lnTo>
                <a:lnTo>
                  <a:pt x="636266" y="196555"/>
                </a:lnTo>
                <a:lnTo>
                  <a:pt x="661244" y="196654"/>
                </a:lnTo>
                <a:lnTo>
                  <a:pt x="684951" y="197424"/>
                </a:lnTo>
                <a:lnTo>
                  <a:pt x="707812" y="198644"/>
                </a:lnTo>
                <a:lnTo>
                  <a:pt x="730108" y="200163"/>
                </a:lnTo>
                <a:lnTo>
                  <a:pt x="752028" y="203291"/>
                </a:lnTo>
                <a:lnTo>
                  <a:pt x="773696" y="207495"/>
                </a:lnTo>
                <a:lnTo>
                  <a:pt x="795197" y="212413"/>
                </a:lnTo>
                <a:lnTo>
                  <a:pt x="813059" y="218514"/>
                </a:lnTo>
                <a:lnTo>
                  <a:pt x="842314" y="232819"/>
                </a:lnTo>
                <a:lnTo>
                  <a:pt x="867074" y="246703"/>
                </a:lnTo>
                <a:lnTo>
                  <a:pt x="889839" y="260634"/>
                </a:lnTo>
                <a:lnTo>
                  <a:pt x="911716" y="276234"/>
                </a:lnTo>
                <a:lnTo>
                  <a:pt x="933198" y="290693"/>
                </a:lnTo>
                <a:lnTo>
                  <a:pt x="961362" y="310733"/>
                </a:lnTo>
                <a:lnTo>
                  <a:pt x="975489" y="321548"/>
                </a:lnTo>
                <a:lnTo>
                  <a:pt x="999244" y="333099"/>
                </a:lnTo>
                <a:lnTo>
                  <a:pt x="1000596" y="332838"/>
                </a:lnTo>
                <a:lnTo>
                  <a:pt x="1002804" y="329961"/>
                </a:lnTo>
                <a:lnTo>
                  <a:pt x="1018722" y="309307"/>
                </a:lnTo>
                <a:lnTo>
                  <a:pt x="1042643" y="284680"/>
                </a:lnTo>
                <a:lnTo>
                  <a:pt x="1066385" y="262934"/>
                </a:lnTo>
                <a:lnTo>
                  <a:pt x="1097565" y="246926"/>
                </a:lnTo>
                <a:lnTo>
                  <a:pt x="1126099" y="237685"/>
                </a:lnTo>
                <a:lnTo>
                  <a:pt x="1143727" y="233246"/>
                </a:lnTo>
                <a:lnTo>
                  <a:pt x="1163240" y="228875"/>
                </a:lnTo>
                <a:lnTo>
                  <a:pt x="1184010" y="224550"/>
                </a:lnTo>
                <a:lnTo>
                  <a:pt x="1207029" y="220961"/>
                </a:lnTo>
                <a:lnTo>
                  <a:pt x="1231547" y="217863"/>
                </a:lnTo>
                <a:lnTo>
                  <a:pt x="1257065" y="215092"/>
                </a:lnTo>
                <a:lnTo>
                  <a:pt x="1283954" y="213950"/>
                </a:lnTo>
                <a:lnTo>
                  <a:pt x="1311759" y="213895"/>
                </a:lnTo>
                <a:lnTo>
                  <a:pt x="1340172" y="214563"/>
                </a:lnTo>
                <a:lnTo>
                  <a:pt x="1369698" y="216420"/>
                </a:lnTo>
                <a:lnTo>
                  <a:pt x="1399966" y="219069"/>
                </a:lnTo>
                <a:lnTo>
                  <a:pt x="1430727" y="222246"/>
                </a:lnTo>
                <a:lnTo>
                  <a:pt x="1461818" y="225775"/>
                </a:lnTo>
                <a:lnTo>
                  <a:pt x="1493129" y="229539"/>
                </a:lnTo>
                <a:lnTo>
                  <a:pt x="1524586" y="233459"/>
                </a:lnTo>
                <a:lnTo>
                  <a:pt x="1556140" y="237484"/>
                </a:lnTo>
                <a:lnTo>
                  <a:pt x="1587760" y="241578"/>
                </a:lnTo>
                <a:lnTo>
                  <a:pt x="1619424" y="245718"/>
                </a:lnTo>
                <a:lnTo>
                  <a:pt x="1653938" y="249890"/>
                </a:lnTo>
                <a:lnTo>
                  <a:pt x="1690353" y="254082"/>
                </a:lnTo>
                <a:lnTo>
                  <a:pt x="1728036" y="258288"/>
                </a:lnTo>
                <a:lnTo>
                  <a:pt x="1764446" y="263209"/>
                </a:lnTo>
                <a:lnTo>
                  <a:pt x="1800009" y="268606"/>
                </a:lnTo>
                <a:lnTo>
                  <a:pt x="1835006" y="274320"/>
                </a:lnTo>
                <a:lnTo>
                  <a:pt x="1869626" y="279541"/>
                </a:lnTo>
                <a:lnTo>
                  <a:pt x="1903995" y="284433"/>
                </a:lnTo>
                <a:lnTo>
                  <a:pt x="1938197" y="289105"/>
                </a:lnTo>
                <a:lnTo>
                  <a:pt x="1970170" y="294337"/>
                </a:lnTo>
                <a:lnTo>
                  <a:pt x="2000658" y="299941"/>
                </a:lnTo>
                <a:lnTo>
                  <a:pt x="2030155" y="305794"/>
                </a:lnTo>
                <a:lnTo>
                  <a:pt x="2058287" y="310402"/>
                </a:lnTo>
                <a:lnTo>
                  <a:pt x="2085508" y="314179"/>
                </a:lnTo>
                <a:lnTo>
                  <a:pt x="2112122" y="317402"/>
                </a:lnTo>
                <a:lnTo>
                  <a:pt x="2137625" y="318846"/>
                </a:lnTo>
                <a:lnTo>
                  <a:pt x="2162389" y="319103"/>
                </a:lnTo>
                <a:lnTo>
                  <a:pt x="2186660" y="318569"/>
                </a:lnTo>
                <a:lnTo>
                  <a:pt x="2208484" y="315390"/>
                </a:lnTo>
                <a:lnTo>
                  <a:pt x="2228679" y="310449"/>
                </a:lnTo>
                <a:lnTo>
                  <a:pt x="2247786" y="304333"/>
                </a:lnTo>
                <a:lnTo>
                  <a:pt x="2278423" y="288129"/>
                </a:lnTo>
                <a:lnTo>
                  <a:pt x="2300977" y="269874"/>
                </a:lnTo>
                <a:lnTo>
                  <a:pt x="2313353" y="252353"/>
                </a:lnTo>
                <a:lnTo>
                  <a:pt x="2314818" y="244435"/>
                </a:lnTo>
                <a:lnTo>
                  <a:pt x="2313679" y="237041"/>
                </a:lnTo>
                <a:lnTo>
                  <a:pt x="2305050" y="2159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8" name="SMARTInkShape-888"/>
          <p:cNvSpPr/>
          <p:nvPr>
            <p:custDataLst>
              <p:tags r:id="rId13"/>
            </p:custDataLst>
          </p:nvPr>
        </p:nvSpPr>
        <p:spPr>
          <a:xfrm>
            <a:off x="2286000" y="4975163"/>
            <a:ext cx="384907" cy="117538"/>
          </a:xfrm>
          <a:custGeom>
            <a:avLst/>
            <a:gdLst/>
            <a:ahLst/>
            <a:cxnLst/>
            <a:rect l="0" t="0" r="0" b="0"/>
            <a:pathLst>
              <a:path w="384907" h="117538">
                <a:moveTo>
                  <a:pt x="0" y="73087"/>
                </a:moveTo>
                <a:lnTo>
                  <a:pt x="0" y="73087"/>
                </a:lnTo>
                <a:lnTo>
                  <a:pt x="0" y="62974"/>
                </a:lnTo>
                <a:lnTo>
                  <a:pt x="5645" y="52364"/>
                </a:lnTo>
                <a:lnTo>
                  <a:pt x="23144" y="24935"/>
                </a:lnTo>
                <a:lnTo>
                  <a:pt x="35451" y="12645"/>
                </a:lnTo>
                <a:lnTo>
                  <a:pt x="42684" y="7393"/>
                </a:lnTo>
                <a:lnTo>
                  <a:pt x="60128" y="1556"/>
                </a:lnTo>
                <a:lnTo>
                  <a:pt x="69719" y="0"/>
                </a:lnTo>
                <a:lnTo>
                  <a:pt x="91664" y="3915"/>
                </a:lnTo>
                <a:lnTo>
                  <a:pt x="115529" y="12710"/>
                </a:lnTo>
                <a:lnTo>
                  <a:pt x="140246" y="23675"/>
                </a:lnTo>
                <a:lnTo>
                  <a:pt x="167224" y="37485"/>
                </a:lnTo>
                <a:lnTo>
                  <a:pt x="194266" y="52325"/>
                </a:lnTo>
                <a:lnTo>
                  <a:pt x="218044" y="65976"/>
                </a:lnTo>
                <a:lnTo>
                  <a:pt x="244522" y="82190"/>
                </a:lnTo>
                <a:lnTo>
                  <a:pt x="264428" y="96731"/>
                </a:lnTo>
                <a:lnTo>
                  <a:pt x="264480" y="97317"/>
                </a:lnTo>
                <a:lnTo>
                  <a:pt x="263809" y="97706"/>
                </a:lnTo>
                <a:lnTo>
                  <a:pt x="257662" y="98333"/>
                </a:lnTo>
                <a:lnTo>
                  <a:pt x="255736" y="96973"/>
                </a:lnTo>
                <a:lnTo>
                  <a:pt x="233701" y="68629"/>
                </a:lnTo>
                <a:lnTo>
                  <a:pt x="224246" y="54565"/>
                </a:lnTo>
                <a:lnTo>
                  <a:pt x="223581" y="52272"/>
                </a:lnTo>
                <a:lnTo>
                  <a:pt x="223843" y="50743"/>
                </a:lnTo>
                <a:lnTo>
                  <a:pt x="224723" y="49724"/>
                </a:lnTo>
                <a:lnTo>
                  <a:pt x="241051" y="42885"/>
                </a:lnTo>
                <a:lnTo>
                  <a:pt x="270389" y="38346"/>
                </a:lnTo>
                <a:lnTo>
                  <a:pt x="293740" y="39537"/>
                </a:lnTo>
                <a:lnTo>
                  <a:pt x="320110" y="40537"/>
                </a:lnTo>
                <a:lnTo>
                  <a:pt x="346177" y="41687"/>
                </a:lnTo>
                <a:lnTo>
                  <a:pt x="374602" y="47006"/>
                </a:lnTo>
                <a:lnTo>
                  <a:pt x="384742" y="53499"/>
                </a:lnTo>
                <a:lnTo>
                  <a:pt x="384906" y="58617"/>
                </a:lnTo>
                <a:lnTo>
                  <a:pt x="377562" y="71830"/>
                </a:lnTo>
                <a:lnTo>
                  <a:pt x="359246" y="83347"/>
                </a:lnTo>
                <a:lnTo>
                  <a:pt x="336054" y="93169"/>
                </a:lnTo>
                <a:lnTo>
                  <a:pt x="304575" y="105927"/>
                </a:lnTo>
                <a:lnTo>
                  <a:pt x="273050" y="11753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6" name="SMARTInkShape-Group201"/>
          <p:cNvGrpSpPr/>
          <p:nvPr/>
        </p:nvGrpSpPr>
        <p:grpSpPr>
          <a:xfrm>
            <a:off x="2793713" y="4705350"/>
            <a:ext cx="1032574" cy="482601"/>
            <a:chOff x="2793713" y="4705350"/>
            <a:chExt cx="1032574" cy="482601"/>
          </a:xfrm>
        </p:grpSpPr>
        <p:sp>
          <p:nvSpPr>
            <p:cNvPr id="129" name="SMARTInkShape-889"/>
            <p:cNvSpPr/>
            <p:nvPr>
              <p:custDataLst>
                <p:tags r:id="rId54"/>
              </p:custDataLst>
            </p:nvPr>
          </p:nvSpPr>
          <p:spPr>
            <a:xfrm>
              <a:off x="2948457" y="4985632"/>
              <a:ext cx="208225" cy="111522"/>
            </a:xfrm>
            <a:custGeom>
              <a:avLst/>
              <a:gdLst/>
              <a:ahLst/>
              <a:cxnLst/>
              <a:rect l="0" t="0" r="0" b="0"/>
              <a:pathLst>
                <a:path w="208225" h="111522">
                  <a:moveTo>
                    <a:pt x="16993" y="5468"/>
                  </a:moveTo>
                  <a:lnTo>
                    <a:pt x="16993" y="5468"/>
                  </a:lnTo>
                  <a:lnTo>
                    <a:pt x="16993" y="0"/>
                  </a:lnTo>
                  <a:lnTo>
                    <a:pt x="8204" y="28745"/>
                  </a:lnTo>
                  <a:lnTo>
                    <a:pt x="983" y="55639"/>
                  </a:lnTo>
                  <a:lnTo>
                    <a:pt x="0" y="71510"/>
                  </a:lnTo>
                  <a:lnTo>
                    <a:pt x="1915" y="83269"/>
                  </a:lnTo>
                  <a:lnTo>
                    <a:pt x="6999" y="91316"/>
                  </a:lnTo>
                  <a:lnTo>
                    <a:pt x="10330" y="94450"/>
                  </a:lnTo>
                  <a:lnTo>
                    <a:pt x="14668" y="95834"/>
                  </a:lnTo>
                  <a:lnTo>
                    <a:pt x="25132" y="95490"/>
                  </a:lnTo>
                  <a:lnTo>
                    <a:pt x="34957" y="89222"/>
                  </a:lnTo>
                  <a:lnTo>
                    <a:pt x="66374" y="59579"/>
                  </a:lnTo>
                  <a:lnTo>
                    <a:pt x="78191" y="52780"/>
                  </a:lnTo>
                  <a:lnTo>
                    <a:pt x="81075" y="51826"/>
                  </a:lnTo>
                  <a:lnTo>
                    <a:pt x="83703" y="51895"/>
                  </a:lnTo>
                  <a:lnTo>
                    <a:pt x="88505" y="53854"/>
                  </a:lnTo>
                  <a:lnTo>
                    <a:pt x="92991" y="60840"/>
                  </a:lnTo>
                  <a:lnTo>
                    <a:pt x="95175" y="65665"/>
                  </a:lnTo>
                  <a:lnTo>
                    <a:pt x="125675" y="95518"/>
                  </a:lnTo>
                  <a:lnTo>
                    <a:pt x="147581" y="107016"/>
                  </a:lnTo>
                  <a:lnTo>
                    <a:pt x="168574" y="111521"/>
                  </a:lnTo>
                  <a:lnTo>
                    <a:pt x="179848" y="110693"/>
                  </a:lnTo>
                  <a:lnTo>
                    <a:pt x="189562" y="107268"/>
                  </a:lnTo>
                  <a:lnTo>
                    <a:pt x="198583" y="101042"/>
                  </a:lnTo>
                  <a:lnTo>
                    <a:pt x="205415" y="89808"/>
                  </a:lnTo>
                  <a:lnTo>
                    <a:pt x="208224" y="82862"/>
                  </a:lnTo>
                  <a:lnTo>
                    <a:pt x="207583" y="67617"/>
                  </a:lnTo>
                  <a:lnTo>
                    <a:pt x="201170" y="43167"/>
                  </a:lnTo>
                  <a:lnTo>
                    <a:pt x="194801" y="23694"/>
                  </a:lnTo>
                  <a:lnTo>
                    <a:pt x="188443" y="11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890"/>
            <p:cNvSpPr/>
            <p:nvPr>
              <p:custDataLst>
                <p:tags r:id="rId55"/>
              </p:custDataLst>
            </p:nvPr>
          </p:nvSpPr>
          <p:spPr>
            <a:xfrm>
              <a:off x="2997200" y="4843537"/>
              <a:ext cx="88901" cy="71364"/>
            </a:xfrm>
            <a:custGeom>
              <a:avLst/>
              <a:gdLst/>
              <a:ahLst/>
              <a:cxnLst/>
              <a:rect l="0" t="0" r="0" b="0"/>
              <a:pathLst>
                <a:path w="88901" h="71364">
                  <a:moveTo>
                    <a:pt x="0" y="71363"/>
                  </a:moveTo>
                  <a:lnTo>
                    <a:pt x="0" y="71363"/>
                  </a:lnTo>
                  <a:lnTo>
                    <a:pt x="6742" y="67992"/>
                  </a:lnTo>
                  <a:lnTo>
                    <a:pt x="33225" y="42131"/>
                  </a:lnTo>
                  <a:lnTo>
                    <a:pt x="59931" y="12445"/>
                  </a:lnTo>
                  <a:lnTo>
                    <a:pt x="65442" y="5666"/>
                  </a:lnTo>
                  <a:lnTo>
                    <a:pt x="67891" y="301"/>
                  </a:lnTo>
                  <a:lnTo>
                    <a:pt x="68544" y="0"/>
                  </a:lnTo>
                  <a:lnTo>
                    <a:pt x="69269" y="3427"/>
                  </a:lnTo>
                  <a:lnTo>
                    <a:pt x="66629" y="31146"/>
                  </a:lnTo>
                  <a:lnTo>
                    <a:pt x="69830" y="40789"/>
                  </a:lnTo>
                  <a:lnTo>
                    <a:pt x="88900" y="650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891"/>
            <p:cNvSpPr/>
            <p:nvPr>
              <p:custDataLst>
                <p:tags r:id="rId56"/>
              </p:custDataLst>
            </p:nvPr>
          </p:nvSpPr>
          <p:spPr>
            <a:xfrm>
              <a:off x="3192645" y="4795394"/>
              <a:ext cx="71256" cy="119507"/>
            </a:xfrm>
            <a:custGeom>
              <a:avLst/>
              <a:gdLst/>
              <a:ahLst/>
              <a:cxnLst/>
              <a:rect l="0" t="0" r="0" b="0"/>
              <a:pathLst>
                <a:path w="71256" h="119507">
                  <a:moveTo>
                    <a:pt x="20455" y="11556"/>
                  </a:moveTo>
                  <a:lnTo>
                    <a:pt x="20455" y="11556"/>
                  </a:lnTo>
                  <a:lnTo>
                    <a:pt x="37414" y="4649"/>
                  </a:lnTo>
                  <a:lnTo>
                    <a:pt x="40228" y="2717"/>
                  </a:lnTo>
                  <a:lnTo>
                    <a:pt x="47117" y="572"/>
                  </a:lnTo>
                  <a:lnTo>
                    <a:pt x="50930" y="0"/>
                  </a:lnTo>
                  <a:lnTo>
                    <a:pt x="57047" y="1246"/>
                  </a:lnTo>
                  <a:lnTo>
                    <a:pt x="59667" y="2566"/>
                  </a:lnTo>
                  <a:lnTo>
                    <a:pt x="61413" y="4857"/>
                  </a:lnTo>
                  <a:lnTo>
                    <a:pt x="63353" y="11165"/>
                  </a:lnTo>
                  <a:lnTo>
                    <a:pt x="58571" y="22436"/>
                  </a:lnTo>
                  <a:lnTo>
                    <a:pt x="48684" y="36147"/>
                  </a:lnTo>
                  <a:lnTo>
                    <a:pt x="21223" y="62196"/>
                  </a:lnTo>
                  <a:lnTo>
                    <a:pt x="1949" y="80982"/>
                  </a:lnTo>
                  <a:lnTo>
                    <a:pt x="356" y="83946"/>
                  </a:lnTo>
                  <a:lnTo>
                    <a:pt x="0" y="86627"/>
                  </a:lnTo>
                  <a:lnTo>
                    <a:pt x="469" y="89120"/>
                  </a:lnTo>
                  <a:lnTo>
                    <a:pt x="6633" y="93772"/>
                  </a:lnTo>
                  <a:lnTo>
                    <a:pt x="17134" y="97485"/>
                  </a:lnTo>
                  <a:lnTo>
                    <a:pt x="48258" y="103436"/>
                  </a:lnTo>
                  <a:lnTo>
                    <a:pt x="61590" y="106846"/>
                  </a:lnTo>
                  <a:lnTo>
                    <a:pt x="66489" y="109881"/>
                  </a:lnTo>
                  <a:lnTo>
                    <a:pt x="69137" y="113582"/>
                  </a:lnTo>
                  <a:lnTo>
                    <a:pt x="71255" y="119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892"/>
            <p:cNvSpPr/>
            <p:nvPr>
              <p:custDataLst>
                <p:tags r:id="rId57"/>
              </p:custDataLst>
            </p:nvPr>
          </p:nvSpPr>
          <p:spPr>
            <a:xfrm>
              <a:off x="3359150" y="50038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26732" y="3658"/>
                  </a:lnTo>
                  <a:lnTo>
                    <a:pt x="51064" y="2813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893"/>
            <p:cNvSpPr/>
            <p:nvPr>
              <p:custDataLst>
                <p:tags r:id="rId58"/>
              </p:custDataLst>
            </p:nvPr>
          </p:nvSpPr>
          <p:spPr>
            <a:xfrm>
              <a:off x="3543300" y="4893073"/>
              <a:ext cx="86403" cy="148828"/>
            </a:xfrm>
            <a:custGeom>
              <a:avLst/>
              <a:gdLst/>
              <a:ahLst/>
              <a:cxnLst/>
              <a:rect l="0" t="0" r="0" b="0"/>
              <a:pathLst>
                <a:path w="86403" h="148828">
                  <a:moveTo>
                    <a:pt x="0" y="117077"/>
                  </a:moveTo>
                  <a:lnTo>
                    <a:pt x="0" y="117077"/>
                  </a:lnTo>
                  <a:lnTo>
                    <a:pt x="26515" y="87191"/>
                  </a:lnTo>
                  <a:lnTo>
                    <a:pt x="48151" y="60087"/>
                  </a:lnTo>
                  <a:lnTo>
                    <a:pt x="65694" y="29714"/>
                  </a:lnTo>
                  <a:lnTo>
                    <a:pt x="86213" y="0"/>
                  </a:lnTo>
                  <a:lnTo>
                    <a:pt x="86402" y="925"/>
                  </a:lnTo>
                  <a:lnTo>
                    <a:pt x="79826" y="29997"/>
                  </a:lnTo>
                  <a:lnTo>
                    <a:pt x="75930" y="50859"/>
                  </a:lnTo>
                  <a:lnTo>
                    <a:pt x="72552" y="72830"/>
                  </a:lnTo>
                  <a:lnTo>
                    <a:pt x="70651" y="100361"/>
                  </a:lnTo>
                  <a:lnTo>
                    <a:pt x="70008" y="127102"/>
                  </a:lnTo>
                  <a:lnTo>
                    <a:pt x="70626" y="136349"/>
                  </a:lnTo>
                  <a:lnTo>
                    <a:pt x="76200" y="148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894"/>
            <p:cNvSpPr/>
            <p:nvPr>
              <p:custDataLst>
                <p:tags r:id="rId59"/>
              </p:custDataLst>
            </p:nvPr>
          </p:nvSpPr>
          <p:spPr>
            <a:xfrm>
              <a:off x="2793713" y="4781550"/>
              <a:ext cx="89188" cy="406401"/>
            </a:xfrm>
            <a:custGeom>
              <a:avLst/>
              <a:gdLst/>
              <a:ahLst/>
              <a:cxnLst/>
              <a:rect l="0" t="0" r="0" b="0"/>
              <a:pathLst>
                <a:path w="89188" h="406401">
                  <a:moveTo>
                    <a:pt x="89187" y="0"/>
                  </a:moveTo>
                  <a:lnTo>
                    <a:pt x="89187" y="0"/>
                  </a:lnTo>
                  <a:lnTo>
                    <a:pt x="62820" y="28248"/>
                  </a:lnTo>
                  <a:lnTo>
                    <a:pt x="43602" y="54888"/>
                  </a:lnTo>
                  <a:lnTo>
                    <a:pt x="35514" y="71870"/>
                  </a:lnTo>
                  <a:lnTo>
                    <a:pt x="28005" y="90246"/>
                  </a:lnTo>
                  <a:lnTo>
                    <a:pt x="21588" y="110259"/>
                  </a:lnTo>
                  <a:lnTo>
                    <a:pt x="15899" y="131361"/>
                  </a:lnTo>
                  <a:lnTo>
                    <a:pt x="10695" y="153191"/>
                  </a:lnTo>
                  <a:lnTo>
                    <a:pt x="6520" y="176211"/>
                  </a:lnTo>
                  <a:lnTo>
                    <a:pt x="3031" y="200023"/>
                  </a:lnTo>
                  <a:lnTo>
                    <a:pt x="0" y="224365"/>
                  </a:lnTo>
                  <a:lnTo>
                    <a:pt x="96" y="247649"/>
                  </a:lnTo>
                  <a:lnTo>
                    <a:pt x="2276" y="270227"/>
                  </a:lnTo>
                  <a:lnTo>
                    <a:pt x="5846" y="292335"/>
                  </a:lnTo>
                  <a:lnTo>
                    <a:pt x="11755" y="312012"/>
                  </a:lnTo>
                  <a:lnTo>
                    <a:pt x="19221" y="330069"/>
                  </a:lnTo>
                  <a:lnTo>
                    <a:pt x="37630" y="361186"/>
                  </a:lnTo>
                  <a:lnTo>
                    <a:pt x="67561" y="391749"/>
                  </a:lnTo>
                  <a:lnTo>
                    <a:pt x="82837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895"/>
            <p:cNvSpPr/>
            <p:nvPr>
              <p:custDataLst>
                <p:tags r:id="rId60"/>
              </p:custDataLst>
            </p:nvPr>
          </p:nvSpPr>
          <p:spPr>
            <a:xfrm>
              <a:off x="3727450" y="4705350"/>
              <a:ext cx="98837" cy="476251"/>
            </a:xfrm>
            <a:custGeom>
              <a:avLst/>
              <a:gdLst/>
              <a:ahLst/>
              <a:cxnLst/>
              <a:rect l="0" t="0" r="0" b="0"/>
              <a:pathLst>
                <a:path w="98837" h="476251">
                  <a:moveTo>
                    <a:pt x="57150" y="0"/>
                  </a:moveTo>
                  <a:lnTo>
                    <a:pt x="57150" y="0"/>
                  </a:lnTo>
                  <a:lnTo>
                    <a:pt x="60521" y="3371"/>
                  </a:lnTo>
                  <a:lnTo>
                    <a:pt x="69359" y="22322"/>
                  </a:lnTo>
                  <a:lnTo>
                    <a:pt x="75041" y="49902"/>
                  </a:lnTo>
                  <a:lnTo>
                    <a:pt x="77544" y="67135"/>
                  </a:lnTo>
                  <a:lnTo>
                    <a:pt x="81330" y="87795"/>
                  </a:lnTo>
                  <a:lnTo>
                    <a:pt x="85970" y="110741"/>
                  </a:lnTo>
                  <a:lnTo>
                    <a:pt x="91180" y="135211"/>
                  </a:lnTo>
                  <a:lnTo>
                    <a:pt x="94653" y="160696"/>
                  </a:lnTo>
                  <a:lnTo>
                    <a:pt x="96969" y="186858"/>
                  </a:lnTo>
                  <a:lnTo>
                    <a:pt x="98513" y="213472"/>
                  </a:lnTo>
                  <a:lnTo>
                    <a:pt x="98836" y="238976"/>
                  </a:lnTo>
                  <a:lnTo>
                    <a:pt x="98346" y="263740"/>
                  </a:lnTo>
                  <a:lnTo>
                    <a:pt x="97314" y="288010"/>
                  </a:lnTo>
                  <a:lnTo>
                    <a:pt x="93804" y="310540"/>
                  </a:lnTo>
                  <a:lnTo>
                    <a:pt x="88642" y="331909"/>
                  </a:lnTo>
                  <a:lnTo>
                    <a:pt x="82378" y="352506"/>
                  </a:lnTo>
                  <a:lnTo>
                    <a:pt x="74674" y="371176"/>
                  </a:lnTo>
                  <a:lnTo>
                    <a:pt x="66011" y="388562"/>
                  </a:lnTo>
                  <a:lnTo>
                    <a:pt x="47682" y="418933"/>
                  </a:lnTo>
                  <a:lnTo>
                    <a:pt x="22908" y="450487"/>
                  </a:lnTo>
                  <a:lnTo>
                    <a:pt x="0" y="47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2" name="SMARTInkShape-Group202"/>
          <p:cNvGrpSpPr/>
          <p:nvPr/>
        </p:nvGrpSpPr>
        <p:grpSpPr>
          <a:xfrm>
            <a:off x="3991107" y="4796277"/>
            <a:ext cx="714244" cy="354169"/>
            <a:chOff x="3991107" y="4796277"/>
            <a:chExt cx="714244" cy="354169"/>
          </a:xfrm>
        </p:grpSpPr>
        <p:sp>
          <p:nvSpPr>
            <p:cNvPr id="137" name="SMARTInkShape-896"/>
            <p:cNvSpPr/>
            <p:nvPr>
              <p:custDataLst>
                <p:tags r:id="rId49"/>
              </p:custDataLst>
            </p:nvPr>
          </p:nvSpPr>
          <p:spPr>
            <a:xfrm>
              <a:off x="3991107" y="4813300"/>
              <a:ext cx="79244" cy="337146"/>
            </a:xfrm>
            <a:custGeom>
              <a:avLst/>
              <a:gdLst/>
              <a:ahLst/>
              <a:cxnLst/>
              <a:rect l="0" t="0" r="0" b="0"/>
              <a:pathLst>
                <a:path w="79244" h="337146">
                  <a:moveTo>
                    <a:pt x="79243" y="0"/>
                  </a:moveTo>
                  <a:lnTo>
                    <a:pt x="79243" y="0"/>
                  </a:lnTo>
                  <a:lnTo>
                    <a:pt x="75872" y="0"/>
                  </a:lnTo>
                  <a:lnTo>
                    <a:pt x="67034" y="3371"/>
                  </a:lnTo>
                  <a:lnTo>
                    <a:pt x="55478" y="22322"/>
                  </a:lnTo>
                  <a:lnTo>
                    <a:pt x="45397" y="49902"/>
                  </a:lnTo>
                  <a:lnTo>
                    <a:pt x="39746" y="67135"/>
                  </a:lnTo>
                  <a:lnTo>
                    <a:pt x="33862" y="87090"/>
                  </a:lnTo>
                  <a:lnTo>
                    <a:pt x="27822" y="108859"/>
                  </a:lnTo>
                  <a:lnTo>
                    <a:pt x="21679" y="131840"/>
                  </a:lnTo>
                  <a:lnTo>
                    <a:pt x="16172" y="154921"/>
                  </a:lnTo>
                  <a:lnTo>
                    <a:pt x="11090" y="178070"/>
                  </a:lnTo>
                  <a:lnTo>
                    <a:pt x="6291" y="201263"/>
                  </a:lnTo>
                  <a:lnTo>
                    <a:pt x="3092" y="221664"/>
                  </a:lnTo>
                  <a:lnTo>
                    <a:pt x="959" y="240204"/>
                  </a:lnTo>
                  <a:lnTo>
                    <a:pt x="0" y="271857"/>
                  </a:lnTo>
                  <a:lnTo>
                    <a:pt x="4278" y="295333"/>
                  </a:lnTo>
                  <a:lnTo>
                    <a:pt x="14619" y="321045"/>
                  </a:lnTo>
                  <a:lnTo>
                    <a:pt x="22534" y="331541"/>
                  </a:lnTo>
                  <a:lnTo>
                    <a:pt x="26621" y="335327"/>
                  </a:lnTo>
                  <a:lnTo>
                    <a:pt x="31461" y="337145"/>
                  </a:lnTo>
                  <a:lnTo>
                    <a:pt x="53843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897"/>
            <p:cNvSpPr/>
            <p:nvPr>
              <p:custDataLst>
                <p:tags r:id="rId50"/>
              </p:custDataLst>
            </p:nvPr>
          </p:nvSpPr>
          <p:spPr>
            <a:xfrm>
              <a:off x="4216016" y="4966582"/>
              <a:ext cx="182472" cy="115447"/>
            </a:xfrm>
            <a:custGeom>
              <a:avLst/>
              <a:gdLst/>
              <a:ahLst/>
              <a:cxnLst/>
              <a:rect l="0" t="0" r="0" b="0"/>
              <a:pathLst>
                <a:path w="182472" h="115447">
                  <a:moveTo>
                    <a:pt x="32134" y="5468"/>
                  </a:moveTo>
                  <a:lnTo>
                    <a:pt x="32134" y="5468"/>
                  </a:lnTo>
                  <a:lnTo>
                    <a:pt x="32134" y="2097"/>
                  </a:lnTo>
                  <a:lnTo>
                    <a:pt x="31429" y="1104"/>
                  </a:lnTo>
                  <a:lnTo>
                    <a:pt x="30253" y="442"/>
                  </a:lnTo>
                  <a:lnTo>
                    <a:pt x="28763" y="0"/>
                  </a:lnTo>
                  <a:lnTo>
                    <a:pt x="25227" y="7036"/>
                  </a:lnTo>
                  <a:lnTo>
                    <a:pt x="15506" y="30627"/>
                  </a:lnTo>
                  <a:lnTo>
                    <a:pt x="6399" y="52633"/>
                  </a:lnTo>
                  <a:lnTo>
                    <a:pt x="0" y="76525"/>
                  </a:lnTo>
                  <a:lnTo>
                    <a:pt x="448" y="93729"/>
                  </a:lnTo>
                  <a:lnTo>
                    <a:pt x="5352" y="105372"/>
                  </a:lnTo>
                  <a:lnTo>
                    <a:pt x="12234" y="112899"/>
                  </a:lnTo>
                  <a:lnTo>
                    <a:pt x="18162" y="113778"/>
                  </a:lnTo>
                  <a:lnTo>
                    <a:pt x="34156" y="110991"/>
                  </a:lnTo>
                  <a:lnTo>
                    <a:pt x="56252" y="98117"/>
                  </a:lnTo>
                  <a:lnTo>
                    <a:pt x="65901" y="86862"/>
                  </a:lnTo>
                  <a:lnTo>
                    <a:pt x="72542" y="76921"/>
                  </a:lnTo>
                  <a:lnTo>
                    <a:pt x="77845" y="72502"/>
                  </a:lnTo>
                  <a:lnTo>
                    <a:pt x="88169" y="70015"/>
                  </a:lnTo>
                  <a:lnTo>
                    <a:pt x="91362" y="71783"/>
                  </a:lnTo>
                  <a:lnTo>
                    <a:pt x="116997" y="100697"/>
                  </a:lnTo>
                  <a:lnTo>
                    <a:pt x="129118" y="108470"/>
                  </a:lnTo>
                  <a:lnTo>
                    <a:pt x="143912" y="114276"/>
                  </a:lnTo>
                  <a:lnTo>
                    <a:pt x="158013" y="115446"/>
                  </a:lnTo>
                  <a:lnTo>
                    <a:pt x="169925" y="113614"/>
                  </a:lnTo>
                  <a:lnTo>
                    <a:pt x="177571" y="110448"/>
                  </a:lnTo>
                  <a:lnTo>
                    <a:pt x="179892" y="107910"/>
                  </a:lnTo>
                  <a:lnTo>
                    <a:pt x="182471" y="101327"/>
                  </a:lnTo>
                  <a:lnTo>
                    <a:pt x="180551" y="86317"/>
                  </a:lnTo>
                  <a:lnTo>
                    <a:pt x="172143" y="61722"/>
                  </a:lnTo>
                  <a:lnTo>
                    <a:pt x="165484" y="308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898"/>
            <p:cNvSpPr/>
            <p:nvPr>
              <p:custDataLst>
                <p:tags r:id="rId51"/>
              </p:custDataLst>
            </p:nvPr>
          </p:nvSpPr>
          <p:spPr>
            <a:xfrm>
              <a:off x="4248150" y="4816413"/>
              <a:ext cx="82551" cy="73088"/>
            </a:xfrm>
            <a:custGeom>
              <a:avLst/>
              <a:gdLst/>
              <a:ahLst/>
              <a:cxnLst/>
              <a:rect l="0" t="0" r="0" b="0"/>
              <a:pathLst>
                <a:path w="82551" h="73088">
                  <a:moveTo>
                    <a:pt x="0" y="73087"/>
                  </a:moveTo>
                  <a:lnTo>
                    <a:pt x="0" y="73087"/>
                  </a:lnTo>
                  <a:lnTo>
                    <a:pt x="26515" y="46572"/>
                  </a:lnTo>
                  <a:lnTo>
                    <a:pt x="45951" y="18408"/>
                  </a:lnTo>
                  <a:lnTo>
                    <a:pt x="58379" y="3891"/>
                  </a:lnTo>
                  <a:lnTo>
                    <a:pt x="64281" y="0"/>
                  </a:lnTo>
                  <a:lnTo>
                    <a:pt x="66137" y="373"/>
                  </a:lnTo>
                  <a:lnTo>
                    <a:pt x="67375" y="2033"/>
                  </a:lnTo>
                  <a:lnTo>
                    <a:pt x="68750" y="8346"/>
                  </a:lnTo>
                  <a:lnTo>
                    <a:pt x="73076" y="35659"/>
                  </a:lnTo>
                  <a:lnTo>
                    <a:pt x="82550" y="603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899"/>
            <p:cNvSpPr/>
            <p:nvPr>
              <p:custDataLst>
                <p:tags r:id="rId52"/>
              </p:custDataLst>
            </p:nvPr>
          </p:nvSpPr>
          <p:spPr>
            <a:xfrm>
              <a:off x="4432197" y="4796277"/>
              <a:ext cx="95354" cy="120942"/>
            </a:xfrm>
            <a:custGeom>
              <a:avLst/>
              <a:gdLst/>
              <a:ahLst/>
              <a:cxnLst/>
              <a:rect l="0" t="0" r="0" b="0"/>
              <a:pathLst>
                <a:path w="95354" h="120942">
                  <a:moveTo>
                    <a:pt x="31853" y="17023"/>
                  </a:moveTo>
                  <a:lnTo>
                    <a:pt x="31853" y="17023"/>
                  </a:lnTo>
                  <a:lnTo>
                    <a:pt x="36922" y="11248"/>
                  </a:lnTo>
                  <a:lnTo>
                    <a:pt x="40691" y="4814"/>
                  </a:lnTo>
                  <a:lnTo>
                    <a:pt x="43390" y="2533"/>
                  </a:lnTo>
                  <a:lnTo>
                    <a:pt x="50151" y="0"/>
                  </a:lnTo>
                  <a:lnTo>
                    <a:pt x="65262" y="1944"/>
                  </a:lnTo>
                  <a:lnTo>
                    <a:pt x="69648" y="4854"/>
                  </a:lnTo>
                  <a:lnTo>
                    <a:pt x="76403" y="13731"/>
                  </a:lnTo>
                  <a:lnTo>
                    <a:pt x="77994" y="24732"/>
                  </a:lnTo>
                  <a:lnTo>
                    <a:pt x="77430" y="30629"/>
                  </a:lnTo>
                  <a:lnTo>
                    <a:pt x="63153" y="55783"/>
                  </a:lnTo>
                  <a:lnTo>
                    <a:pt x="37677" y="82208"/>
                  </a:lnTo>
                  <a:lnTo>
                    <a:pt x="9015" y="105576"/>
                  </a:lnTo>
                  <a:lnTo>
                    <a:pt x="1006" y="112354"/>
                  </a:lnTo>
                  <a:lnTo>
                    <a:pt x="0" y="115150"/>
                  </a:lnTo>
                  <a:lnTo>
                    <a:pt x="740" y="117718"/>
                  </a:lnTo>
                  <a:lnTo>
                    <a:pt x="2644" y="120136"/>
                  </a:lnTo>
                  <a:lnTo>
                    <a:pt x="14167" y="120941"/>
                  </a:lnTo>
                  <a:lnTo>
                    <a:pt x="40489" y="119310"/>
                  </a:lnTo>
                  <a:lnTo>
                    <a:pt x="66867" y="118826"/>
                  </a:lnTo>
                  <a:lnTo>
                    <a:pt x="95353" y="1186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900"/>
            <p:cNvSpPr/>
            <p:nvPr>
              <p:custDataLst>
                <p:tags r:id="rId53"/>
              </p:custDataLst>
            </p:nvPr>
          </p:nvSpPr>
          <p:spPr>
            <a:xfrm>
              <a:off x="4597400" y="5016500"/>
              <a:ext cx="107951" cy="12061"/>
            </a:xfrm>
            <a:custGeom>
              <a:avLst/>
              <a:gdLst/>
              <a:ahLst/>
              <a:cxnLst/>
              <a:rect l="0" t="0" r="0" b="0"/>
              <a:pathLst>
                <a:path w="107951" h="1206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3878" y="9460"/>
                  </a:lnTo>
                  <a:lnTo>
                    <a:pt x="62666" y="12060"/>
                  </a:lnTo>
                  <a:lnTo>
                    <a:pt x="81597" y="11805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SMARTInkShape-Group203"/>
          <p:cNvGrpSpPr/>
          <p:nvPr/>
        </p:nvGrpSpPr>
        <p:grpSpPr>
          <a:xfrm>
            <a:off x="4883150" y="4733729"/>
            <a:ext cx="289613" cy="346272"/>
            <a:chOff x="4883150" y="4733729"/>
            <a:chExt cx="289613" cy="346272"/>
          </a:xfrm>
        </p:grpSpPr>
        <p:sp>
          <p:nvSpPr>
            <p:cNvPr id="143" name="SMARTInkShape-901"/>
            <p:cNvSpPr/>
            <p:nvPr>
              <p:custDataLst>
                <p:tags r:id="rId47"/>
              </p:custDataLst>
            </p:nvPr>
          </p:nvSpPr>
          <p:spPr>
            <a:xfrm>
              <a:off x="4883150" y="4868426"/>
              <a:ext cx="127009" cy="171619"/>
            </a:xfrm>
            <a:custGeom>
              <a:avLst/>
              <a:gdLst/>
              <a:ahLst/>
              <a:cxnLst/>
              <a:rect l="0" t="0" r="0" b="0"/>
              <a:pathLst>
                <a:path w="127009" h="171619">
                  <a:moveTo>
                    <a:pt x="0" y="46474"/>
                  </a:moveTo>
                  <a:lnTo>
                    <a:pt x="0" y="46474"/>
                  </a:lnTo>
                  <a:lnTo>
                    <a:pt x="6741" y="36361"/>
                  </a:lnTo>
                  <a:lnTo>
                    <a:pt x="24419" y="23330"/>
                  </a:lnTo>
                  <a:lnTo>
                    <a:pt x="50901" y="10532"/>
                  </a:lnTo>
                  <a:lnTo>
                    <a:pt x="77719" y="1174"/>
                  </a:lnTo>
                  <a:lnTo>
                    <a:pt x="91222" y="0"/>
                  </a:lnTo>
                  <a:lnTo>
                    <a:pt x="96798" y="674"/>
                  </a:lnTo>
                  <a:lnTo>
                    <a:pt x="99104" y="2536"/>
                  </a:lnTo>
                  <a:lnTo>
                    <a:pt x="99230" y="5187"/>
                  </a:lnTo>
                  <a:lnTo>
                    <a:pt x="97903" y="8366"/>
                  </a:lnTo>
                  <a:lnTo>
                    <a:pt x="67970" y="39635"/>
                  </a:lnTo>
                  <a:lnTo>
                    <a:pt x="38983" y="62056"/>
                  </a:lnTo>
                  <a:lnTo>
                    <a:pt x="35161" y="66034"/>
                  </a:lnTo>
                  <a:lnTo>
                    <a:pt x="33318" y="69392"/>
                  </a:lnTo>
                  <a:lnTo>
                    <a:pt x="32795" y="72336"/>
                  </a:lnTo>
                  <a:lnTo>
                    <a:pt x="34564" y="75004"/>
                  </a:lnTo>
                  <a:lnTo>
                    <a:pt x="42173" y="79850"/>
                  </a:lnTo>
                  <a:lnTo>
                    <a:pt x="69374" y="84346"/>
                  </a:lnTo>
                  <a:lnTo>
                    <a:pt x="92914" y="90073"/>
                  </a:lnTo>
                  <a:lnTo>
                    <a:pt x="118308" y="104292"/>
                  </a:lnTo>
                  <a:lnTo>
                    <a:pt x="123322" y="108303"/>
                  </a:lnTo>
                  <a:lnTo>
                    <a:pt x="125959" y="113093"/>
                  </a:lnTo>
                  <a:lnTo>
                    <a:pt x="127008" y="124060"/>
                  </a:lnTo>
                  <a:lnTo>
                    <a:pt x="120260" y="142134"/>
                  </a:lnTo>
                  <a:lnTo>
                    <a:pt x="109423" y="152724"/>
                  </a:lnTo>
                  <a:lnTo>
                    <a:pt x="87455" y="164739"/>
                  </a:lnTo>
                  <a:lnTo>
                    <a:pt x="63072" y="170886"/>
                  </a:lnTo>
                  <a:lnTo>
                    <a:pt x="47787" y="171618"/>
                  </a:lnTo>
                  <a:lnTo>
                    <a:pt x="25400" y="1671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902"/>
            <p:cNvSpPr/>
            <p:nvPr>
              <p:custDataLst>
                <p:tags r:id="rId48"/>
              </p:custDataLst>
            </p:nvPr>
          </p:nvSpPr>
          <p:spPr>
            <a:xfrm>
              <a:off x="5041900" y="4733729"/>
              <a:ext cx="130863" cy="346272"/>
            </a:xfrm>
            <a:custGeom>
              <a:avLst/>
              <a:gdLst/>
              <a:ahLst/>
              <a:cxnLst/>
              <a:rect l="0" t="0" r="0" b="0"/>
              <a:pathLst>
                <a:path w="130863" h="3462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27789" y="4645"/>
                  </a:lnTo>
                  <a:lnTo>
                    <a:pt x="42690" y="18754"/>
                  </a:lnTo>
                  <a:lnTo>
                    <a:pt x="58484" y="41252"/>
                  </a:lnTo>
                  <a:lnTo>
                    <a:pt x="79615" y="72418"/>
                  </a:lnTo>
                  <a:lnTo>
                    <a:pt x="89766" y="90325"/>
                  </a:lnTo>
                  <a:lnTo>
                    <a:pt x="99355" y="109318"/>
                  </a:lnTo>
                  <a:lnTo>
                    <a:pt x="108570" y="129035"/>
                  </a:lnTo>
                  <a:lnTo>
                    <a:pt x="116125" y="149237"/>
                  </a:lnTo>
                  <a:lnTo>
                    <a:pt x="122572" y="169759"/>
                  </a:lnTo>
                  <a:lnTo>
                    <a:pt x="128281" y="190496"/>
                  </a:lnTo>
                  <a:lnTo>
                    <a:pt x="130676" y="209260"/>
                  </a:lnTo>
                  <a:lnTo>
                    <a:pt x="130862" y="226709"/>
                  </a:lnTo>
                  <a:lnTo>
                    <a:pt x="129574" y="243279"/>
                  </a:lnTo>
                  <a:lnTo>
                    <a:pt x="120618" y="272980"/>
                  </a:lnTo>
                  <a:lnTo>
                    <a:pt x="107231" y="298881"/>
                  </a:lnTo>
                  <a:lnTo>
                    <a:pt x="85943" y="327212"/>
                  </a:lnTo>
                  <a:lnTo>
                    <a:pt x="69850" y="346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SMARTInkShape-Group204"/>
          <p:cNvGrpSpPr/>
          <p:nvPr/>
        </p:nvGrpSpPr>
        <p:grpSpPr>
          <a:xfrm>
            <a:off x="5435600" y="4896730"/>
            <a:ext cx="120651" cy="49921"/>
            <a:chOff x="5435600" y="4896730"/>
            <a:chExt cx="120651" cy="49921"/>
          </a:xfrm>
        </p:grpSpPr>
        <p:sp>
          <p:nvSpPr>
            <p:cNvPr id="146" name="SMARTInkShape-903"/>
            <p:cNvSpPr/>
            <p:nvPr>
              <p:custDataLst>
                <p:tags r:id="rId45"/>
              </p:custDataLst>
            </p:nvPr>
          </p:nvSpPr>
          <p:spPr>
            <a:xfrm>
              <a:off x="5441950" y="4896730"/>
              <a:ext cx="114301" cy="11821"/>
            </a:xfrm>
            <a:custGeom>
              <a:avLst/>
              <a:gdLst/>
              <a:ahLst/>
              <a:cxnLst/>
              <a:rect l="0" t="0" r="0" b="0"/>
              <a:pathLst>
                <a:path w="114301" h="11821">
                  <a:moveTo>
                    <a:pt x="0" y="5470"/>
                  </a:moveTo>
                  <a:lnTo>
                    <a:pt x="0" y="5470"/>
                  </a:lnTo>
                  <a:lnTo>
                    <a:pt x="3371" y="2099"/>
                  </a:lnTo>
                  <a:lnTo>
                    <a:pt x="8789" y="444"/>
                  </a:lnTo>
                  <a:lnTo>
                    <a:pt x="39388" y="0"/>
                  </a:lnTo>
                  <a:lnTo>
                    <a:pt x="70702" y="4241"/>
                  </a:lnTo>
                  <a:lnTo>
                    <a:pt x="101638" y="10114"/>
                  </a:lnTo>
                  <a:lnTo>
                    <a:pt x="114300" y="1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904"/>
            <p:cNvSpPr/>
            <p:nvPr>
              <p:custDataLst>
                <p:tags r:id="rId46"/>
              </p:custDataLst>
            </p:nvPr>
          </p:nvSpPr>
          <p:spPr>
            <a:xfrm>
              <a:off x="5435600" y="49403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9511" y="6350"/>
                  </a:lnTo>
                  <a:lnTo>
                    <a:pt x="58368" y="4469"/>
                  </a:lnTo>
                  <a:lnTo>
                    <a:pt x="87379" y="132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9" name="SMARTInkShape-905"/>
          <p:cNvSpPr/>
          <p:nvPr>
            <p:custDataLst>
              <p:tags r:id="rId14"/>
            </p:custDataLst>
          </p:nvPr>
        </p:nvSpPr>
        <p:spPr>
          <a:xfrm>
            <a:off x="5777157" y="4819650"/>
            <a:ext cx="197417" cy="165585"/>
          </a:xfrm>
          <a:custGeom>
            <a:avLst/>
            <a:gdLst/>
            <a:ahLst/>
            <a:cxnLst/>
            <a:rect l="0" t="0" r="0" b="0"/>
            <a:pathLst>
              <a:path w="197417" h="165585">
                <a:moveTo>
                  <a:pt x="39443" y="19050"/>
                </a:moveTo>
                <a:lnTo>
                  <a:pt x="39443" y="19050"/>
                </a:lnTo>
                <a:lnTo>
                  <a:pt x="21865" y="43535"/>
                </a:lnTo>
                <a:lnTo>
                  <a:pt x="9758" y="62388"/>
                </a:lnTo>
                <a:lnTo>
                  <a:pt x="2026" y="84878"/>
                </a:lnTo>
                <a:lnTo>
                  <a:pt x="0" y="107103"/>
                </a:lnTo>
                <a:lnTo>
                  <a:pt x="448" y="117968"/>
                </a:lnTo>
                <a:lnTo>
                  <a:pt x="10353" y="137567"/>
                </a:lnTo>
                <a:lnTo>
                  <a:pt x="17933" y="146745"/>
                </a:lnTo>
                <a:lnTo>
                  <a:pt x="39526" y="158824"/>
                </a:lnTo>
                <a:lnTo>
                  <a:pt x="65585" y="165133"/>
                </a:lnTo>
                <a:lnTo>
                  <a:pt x="93630" y="165584"/>
                </a:lnTo>
                <a:lnTo>
                  <a:pt x="120676" y="159670"/>
                </a:lnTo>
                <a:lnTo>
                  <a:pt x="146102" y="149282"/>
                </a:lnTo>
                <a:lnTo>
                  <a:pt x="169162" y="135256"/>
                </a:lnTo>
                <a:lnTo>
                  <a:pt x="185526" y="115853"/>
                </a:lnTo>
                <a:lnTo>
                  <a:pt x="191865" y="104752"/>
                </a:lnTo>
                <a:lnTo>
                  <a:pt x="197026" y="81128"/>
                </a:lnTo>
                <a:lnTo>
                  <a:pt x="197416" y="68902"/>
                </a:lnTo>
                <a:lnTo>
                  <a:pt x="190322" y="45910"/>
                </a:lnTo>
                <a:lnTo>
                  <a:pt x="177056" y="26049"/>
                </a:lnTo>
                <a:lnTo>
                  <a:pt x="159400" y="12518"/>
                </a:lnTo>
                <a:lnTo>
                  <a:pt x="137913" y="5563"/>
                </a:lnTo>
                <a:lnTo>
                  <a:pt x="102943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2" name="SMARTInkShape-Group206"/>
          <p:cNvGrpSpPr/>
          <p:nvPr/>
        </p:nvGrpSpPr>
        <p:grpSpPr>
          <a:xfrm>
            <a:off x="1667472" y="5505374"/>
            <a:ext cx="194612" cy="308578"/>
            <a:chOff x="1667472" y="5505374"/>
            <a:chExt cx="194612" cy="308578"/>
          </a:xfrm>
        </p:grpSpPr>
        <p:sp>
          <p:nvSpPr>
            <p:cNvPr id="150" name="SMARTInkShape-906"/>
            <p:cNvSpPr/>
            <p:nvPr>
              <p:custDataLst>
                <p:tags r:id="rId43"/>
              </p:custDataLst>
            </p:nvPr>
          </p:nvSpPr>
          <p:spPr>
            <a:xfrm>
              <a:off x="1667472" y="5683250"/>
              <a:ext cx="194612" cy="130702"/>
            </a:xfrm>
            <a:custGeom>
              <a:avLst/>
              <a:gdLst/>
              <a:ahLst/>
              <a:cxnLst/>
              <a:rect l="0" t="0" r="0" b="0"/>
              <a:pathLst>
                <a:path w="194612" h="130702">
                  <a:moveTo>
                    <a:pt x="47028" y="6350"/>
                  </a:moveTo>
                  <a:lnTo>
                    <a:pt x="47028" y="6350"/>
                  </a:lnTo>
                  <a:lnTo>
                    <a:pt x="47028" y="2979"/>
                  </a:lnTo>
                  <a:lnTo>
                    <a:pt x="46323" y="2691"/>
                  </a:lnTo>
                  <a:lnTo>
                    <a:pt x="43657" y="4253"/>
                  </a:lnTo>
                  <a:lnTo>
                    <a:pt x="21694" y="31283"/>
                  </a:lnTo>
                  <a:lnTo>
                    <a:pt x="4714" y="59677"/>
                  </a:lnTo>
                  <a:lnTo>
                    <a:pt x="0" y="77558"/>
                  </a:lnTo>
                  <a:lnTo>
                    <a:pt x="716" y="100121"/>
                  </a:lnTo>
                  <a:lnTo>
                    <a:pt x="3454" y="104847"/>
                  </a:lnTo>
                  <a:lnTo>
                    <a:pt x="7395" y="107998"/>
                  </a:lnTo>
                  <a:lnTo>
                    <a:pt x="12140" y="110099"/>
                  </a:lnTo>
                  <a:lnTo>
                    <a:pt x="24937" y="110551"/>
                  </a:lnTo>
                  <a:lnTo>
                    <a:pt x="32301" y="109684"/>
                  </a:lnTo>
                  <a:lnTo>
                    <a:pt x="46127" y="101195"/>
                  </a:lnTo>
                  <a:lnTo>
                    <a:pt x="72179" y="71913"/>
                  </a:lnTo>
                  <a:lnTo>
                    <a:pt x="75845" y="67239"/>
                  </a:lnTo>
                  <a:lnTo>
                    <a:pt x="77528" y="66698"/>
                  </a:lnTo>
                  <a:lnTo>
                    <a:pt x="79356" y="67043"/>
                  </a:lnTo>
                  <a:lnTo>
                    <a:pt x="81280" y="67979"/>
                  </a:lnTo>
                  <a:lnTo>
                    <a:pt x="87359" y="76037"/>
                  </a:lnTo>
                  <a:lnTo>
                    <a:pt x="97851" y="100131"/>
                  </a:lnTo>
                  <a:lnTo>
                    <a:pt x="117277" y="115353"/>
                  </a:lnTo>
                  <a:lnTo>
                    <a:pt x="140907" y="127391"/>
                  </a:lnTo>
                  <a:lnTo>
                    <a:pt x="157426" y="130701"/>
                  </a:lnTo>
                  <a:lnTo>
                    <a:pt x="170413" y="128410"/>
                  </a:lnTo>
                  <a:lnTo>
                    <a:pt x="175851" y="125823"/>
                  </a:lnTo>
                  <a:lnTo>
                    <a:pt x="183775" y="117304"/>
                  </a:lnTo>
                  <a:lnTo>
                    <a:pt x="192203" y="98727"/>
                  </a:lnTo>
                  <a:lnTo>
                    <a:pt x="194611" y="91218"/>
                  </a:lnTo>
                  <a:lnTo>
                    <a:pt x="191259" y="60424"/>
                  </a:lnTo>
                  <a:lnTo>
                    <a:pt x="177958" y="31230"/>
                  </a:lnTo>
                  <a:lnTo>
                    <a:pt x="1549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907"/>
            <p:cNvSpPr/>
            <p:nvPr>
              <p:custDataLst>
                <p:tags r:id="rId44"/>
              </p:custDataLst>
            </p:nvPr>
          </p:nvSpPr>
          <p:spPr>
            <a:xfrm>
              <a:off x="1733550" y="5505374"/>
              <a:ext cx="88901" cy="88977"/>
            </a:xfrm>
            <a:custGeom>
              <a:avLst/>
              <a:gdLst/>
              <a:ahLst/>
              <a:cxnLst/>
              <a:rect l="0" t="0" r="0" b="0"/>
              <a:pathLst>
                <a:path w="88901" h="88977">
                  <a:moveTo>
                    <a:pt x="0" y="69926"/>
                  </a:moveTo>
                  <a:lnTo>
                    <a:pt x="0" y="69926"/>
                  </a:lnTo>
                  <a:lnTo>
                    <a:pt x="17677" y="40040"/>
                  </a:lnTo>
                  <a:lnTo>
                    <a:pt x="30355" y="13850"/>
                  </a:lnTo>
                  <a:lnTo>
                    <a:pt x="40302" y="3611"/>
                  </a:lnTo>
                  <a:lnTo>
                    <a:pt x="44507" y="1021"/>
                  </a:lnTo>
                  <a:lnTo>
                    <a:pt x="48016" y="0"/>
                  </a:lnTo>
                  <a:lnTo>
                    <a:pt x="51060" y="26"/>
                  </a:lnTo>
                  <a:lnTo>
                    <a:pt x="53796" y="2865"/>
                  </a:lnTo>
                  <a:lnTo>
                    <a:pt x="58717" y="13545"/>
                  </a:lnTo>
                  <a:lnTo>
                    <a:pt x="63966" y="42691"/>
                  </a:lnTo>
                  <a:lnTo>
                    <a:pt x="77681" y="72663"/>
                  </a:lnTo>
                  <a:lnTo>
                    <a:pt x="88900" y="88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SMARTInkShape-Group207"/>
          <p:cNvGrpSpPr/>
          <p:nvPr/>
        </p:nvGrpSpPr>
        <p:grpSpPr>
          <a:xfrm>
            <a:off x="2044700" y="5571390"/>
            <a:ext cx="331628" cy="213461"/>
            <a:chOff x="2044700" y="5571390"/>
            <a:chExt cx="331628" cy="213461"/>
          </a:xfrm>
        </p:grpSpPr>
        <p:sp>
          <p:nvSpPr>
            <p:cNvPr id="153" name="SMARTInkShape-908"/>
            <p:cNvSpPr/>
            <p:nvPr>
              <p:custDataLst>
                <p:tags r:id="rId40"/>
              </p:custDataLst>
            </p:nvPr>
          </p:nvSpPr>
          <p:spPr>
            <a:xfrm>
              <a:off x="2044700" y="56769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31096" y="0"/>
                  </a:lnTo>
                  <a:lnTo>
                    <a:pt x="58902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909"/>
            <p:cNvSpPr/>
            <p:nvPr>
              <p:custDataLst>
                <p:tags r:id="rId41"/>
              </p:custDataLst>
            </p:nvPr>
          </p:nvSpPr>
          <p:spPr>
            <a:xfrm>
              <a:off x="2044700" y="57023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27136" y="7232"/>
                  </a:lnTo>
                  <a:lnTo>
                    <a:pt x="57379" y="458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910"/>
            <p:cNvSpPr/>
            <p:nvPr>
              <p:custDataLst>
                <p:tags r:id="rId42"/>
              </p:custDataLst>
            </p:nvPr>
          </p:nvSpPr>
          <p:spPr>
            <a:xfrm>
              <a:off x="2241550" y="5571390"/>
              <a:ext cx="134778" cy="213461"/>
            </a:xfrm>
            <a:custGeom>
              <a:avLst/>
              <a:gdLst/>
              <a:ahLst/>
              <a:cxnLst/>
              <a:rect l="0" t="0" r="0" b="0"/>
              <a:pathLst>
                <a:path w="134778" h="213461">
                  <a:moveTo>
                    <a:pt x="0" y="130910"/>
                  </a:moveTo>
                  <a:lnTo>
                    <a:pt x="0" y="130910"/>
                  </a:lnTo>
                  <a:lnTo>
                    <a:pt x="7186" y="125135"/>
                  </a:lnTo>
                  <a:lnTo>
                    <a:pt x="33588" y="107374"/>
                  </a:lnTo>
                  <a:lnTo>
                    <a:pt x="57694" y="85131"/>
                  </a:lnTo>
                  <a:lnTo>
                    <a:pt x="80830" y="58785"/>
                  </a:lnTo>
                  <a:lnTo>
                    <a:pt x="102972" y="30518"/>
                  </a:lnTo>
                  <a:lnTo>
                    <a:pt x="128906" y="3050"/>
                  </a:lnTo>
                  <a:lnTo>
                    <a:pt x="134432" y="0"/>
                  </a:lnTo>
                  <a:lnTo>
                    <a:pt x="134777" y="2009"/>
                  </a:lnTo>
                  <a:lnTo>
                    <a:pt x="125191" y="29274"/>
                  </a:lnTo>
                  <a:lnTo>
                    <a:pt x="117024" y="52577"/>
                  </a:lnTo>
                  <a:lnTo>
                    <a:pt x="106338" y="81749"/>
                  </a:lnTo>
                  <a:lnTo>
                    <a:pt x="98297" y="109766"/>
                  </a:lnTo>
                  <a:lnTo>
                    <a:pt x="93076" y="134918"/>
                  </a:lnTo>
                  <a:lnTo>
                    <a:pt x="90138" y="164240"/>
                  </a:lnTo>
                  <a:lnTo>
                    <a:pt x="89145" y="193467"/>
                  </a:lnTo>
                  <a:lnTo>
                    <a:pt x="88900" y="2134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7" name="SMARTInkShape-911"/>
          <p:cNvSpPr/>
          <p:nvPr>
            <p:custDataLst>
              <p:tags r:id="rId15"/>
            </p:custDataLst>
          </p:nvPr>
        </p:nvSpPr>
        <p:spPr>
          <a:xfrm>
            <a:off x="3234746" y="5508279"/>
            <a:ext cx="498269" cy="321149"/>
          </a:xfrm>
          <a:custGeom>
            <a:avLst/>
            <a:gdLst/>
            <a:ahLst/>
            <a:cxnLst/>
            <a:rect l="0" t="0" r="0" b="0"/>
            <a:pathLst>
              <a:path w="498269" h="321149">
                <a:moveTo>
                  <a:pt x="16454" y="251171"/>
                </a:moveTo>
                <a:lnTo>
                  <a:pt x="16454" y="251171"/>
                </a:lnTo>
                <a:lnTo>
                  <a:pt x="19825" y="251171"/>
                </a:lnTo>
                <a:lnTo>
                  <a:pt x="23361" y="253052"/>
                </a:lnTo>
                <a:lnTo>
                  <a:pt x="25292" y="254542"/>
                </a:lnTo>
                <a:lnTo>
                  <a:pt x="31201" y="256197"/>
                </a:lnTo>
                <a:lnTo>
                  <a:pt x="62278" y="257443"/>
                </a:lnTo>
                <a:lnTo>
                  <a:pt x="74215" y="251842"/>
                </a:lnTo>
                <a:lnTo>
                  <a:pt x="85165" y="242297"/>
                </a:lnTo>
                <a:lnTo>
                  <a:pt x="92383" y="230999"/>
                </a:lnTo>
                <a:lnTo>
                  <a:pt x="97042" y="212738"/>
                </a:lnTo>
                <a:lnTo>
                  <a:pt x="96285" y="207910"/>
                </a:lnTo>
                <a:lnTo>
                  <a:pt x="94369" y="203986"/>
                </a:lnTo>
                <a:lnTo>
                  <a:pt x="91680" y="200664"/>
                </a:lnTo>
                <a:lnTo>
                  <a:pt x="83049" y="196974"/>
                </a:lnTo>
                <a:lnTo>
                  <a:pt x="77784" y="195989"/>
                </a:lnTo>
                <a:lnTo>
                  <a:pt x="53519" y="201346"/>
                </a:lnTo>
                <a:lnTo>
                  <a:pt x="37867" y="211858"/>
                </a:lnTo>
                <a:lnTo>
                  <a:pt x="19035" y="233643"/>
                </a:lnTo>
                <a:lnTo>
                  <a:pt x="6400" y="257972"/>
                </a:lnTo>
                <a:lnTo>
                  <a:pt x="70" y="283055"/>
                </a:lnTo>
                <a:lnTo>
                  <a:pt x="0" y="298503"/>
                </a:lnTo>
                <a:lnTo>
                  <a:pt x="4673" y="310072"/>
                </a:lnTo>
                <a:lnTo>
                  <a:pt x="15216" y="318036"/>
                </a:lnTo>
                <a:lnTo>
                  <a:pt x="21978" y="321148"/>
                </a:lnTo>
                <a:lnTo>
                  <a:pt x="40782" y="318961"/>
                </a:lnTo>
                <a:lnTo>
                  <a:pt x="51722" y="315414"/>
                </a:lnTo>
                <a:lnTo>
                  <a:pt x="73286" y="300184"/>
                </a:lnTo>
                <a:lnTo>
                  <a:pt x="96041" y="277893"/>
                </a:lnTo>
                <a:lnTo>
                  <a:pt x="122617" y="249171"/>
                </a:lnTo>
                <a:lnTo>
                  <a:pt x="135912" y="232199"/>
                </a:lnTo>
                <a:lnTo>
                  <a:pt x="149009" y="213828"/>
                </a:lnTo>
                <a:lnTo>
                  <a:pt x="161974" y="194526"/>
                </a:lnTo>
                <a:lnTo>
                  <a:pt x="174145" y="173191"/>
                </a:lnTo>
                <a:lnTo>
                  <a:pt x="185787" y="150501"/>
                </a:lnTo>
                <a:lnTo>
                  <a:pt x="197076" y="126908"/>
                </a:lnTo>
                <a:lnTo>
                  <a:pt x="206719" y="104829"/>
                </a:lnTo>
                <a:lnTo>
                  <a:pt x="215264" y="83760"/>
                </a:lnTo>
                <a:lnTo>
                  <a:pt x="223077" y="63363"/>
                </a:lnTo>
                <a:lnTo>
                  <a:pt x="237403" y="35056"/>
                </a:lnTo>
                <a:lnTo>
                  <a:pt x="248003" y="16126"/>
                </a:lnTo>
                <a:lnTo>
                  <a:pt x="250363" y="3008"/>
                </a:lnTo>
                <a:lnTo>
                  <a:pt x="249299" y="357"/>
                </a:lnTo>
                <a:lnTo>
                  <a:pt x="247179" y="0"/>
                </a:lnTo>
                <a:lnTo>
                  <a:pt x="244354" y="1174"/>
                </a:lnTo>
                <a:lnTo>
                  <a:pt x="218131" y="31227"/>
                </a:lnTo>
                <a:lnTo>
                  <a:pt x="197105" y="60990"/>
                </a:lnTo>
                <a:lnTo>
                  <a:pt x="186277" y="79228"/>
                </a:lnTo>
                <a:lnTo>
                  <a:pt x="175530" y="99148"/>
                </a:lnTo>
                <a:lnTo>
                  <a:pt x="164838" y="120189"/>
                </a:lnTo>
                <a:lnTo>
                  <a:pt x="154888" y="140566"/>
                </a:lnTo>
                <a:lnTo>
                  <a:pt x="145432" y="160501"/>
                </a:lnTo>
                <a:lnTo>
                  <a:pt x="136306" y="180141"/>
                </a:lnTo>
                <a:lnTo>
                  <a:pt x="130222" y="198173"/>
                </a:lnTo>
                <a:lnTo>
                  <a:pt x="126166" y="215133"/>
                </a:lnTo>
                <a:lnTo>
                  <a:pt x="122365" y="245738"/>
                </a:lnTo>
                <a:lnTo>
                  <a:pt x="123027" y="271098"/>
                </a:lnTo>
                <a:lnTo>
                  <a:pt x="125603" y="279978"/>
                </a:lnTo>
                <a:lnTo>
                  <a:pt x="134109" y="291726"/>
                </a:lnTo>
                <a:lnTo>
                  <a:pt x="140752" y="294435"/>
                </a:lnTo>
                <a:lnTo>
                  <a:pt x="157540" y="295564"/>
                </a:lnTo>
                <a:lnTo>
                  <a:pt x="182405" y="286188"/>
                </a:lnTo>
                <a:lnTo>
                  <a:pt x="211566" y="268851"/>
                </a:lnTo>
                <a:lnTo>
                  <a:pt x="240989" y="244682"/>
                </a:lnTo>
                <a:lnTo>
                  <a:pt x="270529" y="213715"/>
                </a:lnTo>
                <a:lnTo>
                  <a:pt x="285321" y="196567"/>
                </a:lnTo>
                <a:lnTo>
                  <a:pt x="298004" y="178785"/>
                </a:lnTo>
                <a:lnTo>
                  <a:pt x="309281" y="160580"/>
                </a:lnTo>
                <a:lnTo>
                  <a:pt x="319622" y="142094"/>
                </a:lnTo>
                <a:lnTo>
                  <a:pt x="328633" y="125536"/>
                </a:lnTo>
                <a:lnTo>
                  <a:pt x="344289" y="95850"/>
                </a:lnTo>
                <a:lnTo>
                  <a:pt x="354540" y="72307"/>
                </a:lnTo>
                <a:lnTo>
                  <a:pt x="363499" y="44312"/>
                </a:lnTo>
                <a:lnTo>
                  <a:pt x="362823" y="42004"/>
                </a:lnTo>
                <a:lnTo>
                  <a:pt x="360961" y="41170"/>
                </a:lnTo>
                <a:lnTo>
                  <a:pt x="358308" y="41321"/>
                </a:lnTo>
                <a:lnTo>
                  <a:pt x="337721" y="58387"/>
                </a:lnTo>
                <a:lnTo>
                  <a:pt x="317284" y="83644"/>
                </a:lnTo>
                <a:lnTo>
                  <a:pt x="305907" y="99270"/>
                </a:lnTo>
                <a:lnTo>
                  <a:pt x="294795" y="116742"/>
                </a:lnTo>
                <a:lnTo>
                  <a:pt x="283859" y="135446"/>
                </a:lnTo>
                <a:lnTo>
                  <a:pt x="273041" y="154971"/>
                </a:lnTo>
                <a:lnTo>
                  <a:pt x="264418" y="173632"/>
                </a:lnTo>
                <a:lnTo>
                  <a:pt x="257258" y="191717"/>
                </a:lnTo>
                <a:lnTo>
                  <a:pt x="251073" y="209419"/>
                </a:lnTo>
                <a:lnTo>
                  <a:pt x="246083" y="240376"/>
                </a:lnTo>
                <a:lnTo>
                  <a:pt x="246922" y="266834"/>
                </a:lnTo>
                <a:lnTo>
                  <a:pt x="251999" y="288001"/>
                </a:lnTo>
                <a:lnTo>
                  <a:pt x="260841" y="301171"/>
                </a:lnTo>
                <a:lnTo>
                  <a:pt x="266162" y="305671"/>
                </a:lnTo>
                <a:lnTo>
                  <a:pt x="273237" y="307260"/>
                </a:lnTo>
                <a:lnTo>
                  <a:pt x="290505" y="305262"/>
                </a:lnTo>
                <a:lnTo>
                  <a:pt x="311821" y="295907"/>
                </a:lnTo>
                <a:lnTo>
                  <a:pt x="333995" y="281637"/>
                </a:lnTo>
                <a:lnTo>
                  <a:pt x="353257" y="263535"/>
                </a:lnTo>
                <a:lnTo>
                  <a:pt x="367463" y="239968"/>
                </a:lnTo>
                <a:lnTo>
                  <a:pt x="377069" y="215147"/>
                </a:lnTo>
                <a:lnTo>
                  <a:pt x="381339" y="194709"/>
                </a:lnTo>
                <a:lnTo>
                  <a:pt x="381066" y="187424"/>
                </a:lnTo>
                <a:lnTo>
                  <a:pt x="379473" y="181861"/>
                </a:lnTo>
                <a:lnTo>
                  <a:pt x="377000" y="177448"/>
                </a:lnTo>
                <a:lnTo>
                  <a:pt x="372529" y="175917"/>
                </a:lnTo>
                <a:lnTo>
                  <a:pt x="360035" y="177979"/>
                </a:lnTo>
                <a:lnTo>
                  <a:pt x="337135" y="197186"/>
                </a:lnTo>
                <a:lnTo>
                  <a:pt x="315847" y="228590"/>
                </a:lnTo>
                <a:lnTo>
                  <a:pt x="310148" y="246780"/>
                </a:lnTo>
                <a:lnTo>
                  <a:pt x="310674" y="261919"/>
                </a:lnTo>
                <a:lnTo>
                  <a:pt x="315611" y="275704"/>
                </a:lnTo>
                <a:lnTo>
                  <a:pt x="320315" y="280226"/>
                </a:lnTo>
                <a:lnTo>
                  <a:pt x="333066" y="285250"/>
                </a:lnTo>
                <a:lnTo>
                  <a:pt x="350022" y="281840"/>
                </a:lnTo>
                <a:lnTo>
                  <a:pt x="377521" y="269900"/>
                </a:lnTo>
                <a:lnTo>
                  <a:pt x="403542" y="259307"/>
                </a:lnTo>
                <a:lnTo>
                  <a:pt x="429126" y="251700"/>
                </a:lnTo>
                <a:lnTo>
                  <a:pt x="445398" y="248584"/>
                </a:lnTo>
                <a:lnTo>
                  <a:pt x="465752" y="250796"/>
                </a:lnTo>
                <a:lnTo>
                  <a:pt x="497286" y="263080"/>
                </a:lnTo>
                <a:lnTo>
                  <a:pt x="498268" y="263519"/>
                </a:lnTo>
                <a:lnTo>
                  <a:pt x="488040" y="233101"/>
                </a:lnTo>
                <a:lnTo>
                  <a:pt x="487809" y="224795"/>
                </a:lnTo>
                <a:lnTo>
                  <a:pt x="492704" y="2003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0" name="SMARTInkShape-Group210"/>
          <p:cNvGrpSpPr/>
          <p:nvPr/>
        </p:nvGrpSpPr>
        <p:grpSpPr>
          <a:xfrm>
            <a:off x="4365437" y="5459511"/>
            <a:ext cx="205679" cy="274294"/>
            <a:chOff x="4365437" y="5459511"/>
            <a:chExt cx="205679" cy="274294"/>
          </a:xfrm>
        </p:grpSpPr>
        <p:sp>
          <p:nvSpPr>
            <p:cNvPr id="158" name="SMARTInkShape-912"/>
            <p:cNvSpPr/>
            <p:nvPr>
              <p:custDataLst>
                <p:tags r:id="rId38"/>
              </p:custDataLst>
            </p:nvPr>
          </p:nvSpPr>
          <p:spPr>
            <a:xfrm>
              <a:off x="4365437" y="5600700"/>
              <a:ext cx="205679" cy="133105"/>
            </a:xfrm>
            <a:custGeom>
              <a:avLst/>
              <a:gdLst/>
              <a:ahLst/>
              <a:cxnLst/>
              <a:rect l="0" t="0" r="0" b="0"/>
              <a:pathLst>
                <a:path w="205679" h="133105">
                  <a:moveTo>
                    <a:pt x="28763" y="25400"/>
                  </a:moveTo>
                  <a:lnTo>
                    <a:pt x="28763" y="25400"/>
                  </a:lnTo>
                  <a:lnTo>
                    <a:pt x="25392" y="22029"/>
                  </a:lnTo>
                  <a:lnTo>
                    <a:pt x="23694" y="22447"/>
                  </a:lnTo>
                  <a:lnTo>
                    <a:pt x="19925" y="26674"/>
                  </a:lnTo>
                  <a:lnTo>
                    <a:pt x="7095" y="53843"/>
                  </a:lnTo>
                  <a:lnTo>
                    <a:pt x="1494" y="77552"/>
                  </a:lnTo>
                  <a:lnTo>
                    <a:pt x="0" y="89801"/>
                  </a:lnTo>
                  <a:lnTo>
                    <a:pt x="3985" y="109056"/>
                  </a:lnTo>
                  <a:lnTo>
                    <a:pt x="8011" y="117154"/>
                  </a:lnTo>
                  <a:lnTo>
                    <a:pt x="20010" y="128033"/>
                  </a:lnTo>
                  <a:lnTo>
                    <a:pt x="27161" y="131922"/>
                  </a:lnTo>
                  <a:lnTo>
                    <a:pt x="34045" y="133104"/>
                  </a:lnTo>
                  <a:lnTo>
                    <a:pt x="47339" y="130653"/>
                  </a:lnTo>
                  <a:lnTo>
                    <a:pt x="60302" y="121098"/>
                  </a:lnTo>
                  <a:lnTo>
                    <a:pt x="87166" y="89664"/>
                  </a:lnTo>
                  <a:lnTo>
                    <a:pt x="99768" y="76348"/>
                  </a:lnTo>
                  <a:lnTo>
                    <a:pt x="105712" y="72738"/>
                  </a:lnTo>
                  <a:lnTo>
                    <a:pt x="108285" y="73892"/>
                  </a:lnTo>
                  <a:lnTo>
                    <a:pt x="113025" y="80818"/>
                  </a:lnTo>
                  <a:lnTo>
                    <a:pt x="127723" y="108558"/>
                  </a:lnTo>
                  <a:lnTo>
                    <a:pt x="138362" y="119509"/>
                  </a:lnTo>
                  <a:lnTo>
                    <a:pt x="150146" y="126728"/>
                  </a:lnTo>
                  <a:lnTo>
                    <a:pt x="168680" y="131388"/>
                  </a:lnTo>
                  <a:lnTo>
                    <a:pt x="187577" y="132769"/>
                  </a:lnTo>
                  <a:lnTo>
                    <a:pt x="192495" y="130846"/>
                  </a:lnTo>
                  <a:lnTo>
                    <a:pt x="199840" y="123065"/>
                  </a:lnTo>
                  <a:lnTo>
                    <a:pt x="204571" y="100042"/>
                  </a:lnTo>
                  <a:lnTo>
                    <a:pt x="205678" y="79035"/>
                  </a:lnTo>
                  <a:lnTo>
                    <a:pt x="204758" y="57705"/>
                  </a:lnTo>
                  <a:lnTo>
                    <a:pt x="196307" y="33090"/>
                  </a:lnTo>
                  <a:lnTo>
                    <a:pt x="18116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913"/>
            <p:cNvSpPr/>
            <p:nvPr>
              <p:custDataLst>
                <p:tags r:id="rId39"/>
              </p:custDataLst>
            </p:nvPr>
          </p:nvSpPr>
          <p:spPr>
            <a:xfrm>
              <a:off x="4406900" y="5459511"/>
              <a:ext cx="114301" cy="84040"/>
            </a:xfrm>
            <a:custGeom>
              <a:avLst/>
              <a:gdLst/>
              <a:ahLst/>
              <a:cxnLst/>
              <a:rect l="0" t="0" r="0" b="0"/>
              <a:pathLst>
                <a:path w="114301" h="84040">
                  <a:moveTo>
                    <a:pt x="0" y="84039"/>
                  </a:moveTo>
                  <a:lnTo>
                    <a:pt x="0" y="84039"/>
                  </a:lnTo>
                  <a:lnTo>
                    <a:pt x="29494" y="56428"/>
                  </a:lnTo>
                  <a:lnTo>
                    <a:pt x="56705" y="32802"/>
                  </a:lnTo>
                  <a:lnTo>
                    <a:pt x="85079" y="5194"/>
                  </a:lnTo>
                  <a:lnTo>
                    <a:pt x="90729" y="313"/>
                  </a:lnTo>
                  <a:lnTo>
                    <a:pt x="92236" y="0"/>
                  </a:lnTo>
                  <a:lnTo>
                    <a:pt x="93241" y="496"/>
                  </a:lnTo>
                  <a:lnTo>
                    <a:pt x="96867" y="28988"/>
                  </a:lnTo>
                  <a:lnTo>
                    <a:pt x="104036" y="57800"/>
                  </a:lnTo>
                  <a:lnTo>
                    <a:pt x="114300" y="840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SMARTInkShape-Group211"/>
          <p:cNvGrpSpPr/>
          <p:nvPr/>
        </p:nvGrpSpPr>
        <p:grpSpPr>
          <a:xfrm>
            <a:off x="4749800" y="5516191"/>
            <a:ext cx="390975" cy="208358"/>
            <a:chOff x="4749800" y="5516191"/>
            <a:chExt cx="390975" cy="208358"/>
          </a:xfrm>
        </p:grpSpPr>
        <p:sp>
          <p:nvSpPr>
            <p:cNvPr id="161" name="SMARTInkShape-914"/>
            <p:cNvSpPr/>
            <p:nvPr>
              <p:custDataLst>
                <p:tags r:id="rId35"/>
              </p:custDataLst>
            </p:nvPr>
          </p:nvSpPr>
          <p:spPr>
            <a:xfrm>
              <a:off x="4749800" y="5607311"/>
              <a:ext cx="95251" cy="6090"/>
            </a:xfrm>
            <a:custGeom>
              <a:avLst/>
              <a:gdLst/>
              <a:ahLst/>
              <a:cxnLst/>
              <a:rect l="0" t="0" r="0" b="0"/>
              <a:pathLst>
                <a:path w="95251" h="6090">
                  <a:moveTo>
                    <a:pt x="0" y="6089"/>
                  </a:moveTo>
                  <a:lnTo>
                    <a:pt x="0" y="6089"/>
                  </a:lnTo>
                  <a:lnTo>
                    <a:pt x="11933" y="1063"/>
                  </a:lnTo>
                  <a:lnTo>
                    <a:pt x="31128" y="0"/>
                  </a:lnTo>
                  <a:lnTo>
                    <a:pt x="61391" y="4155"/>
                  </a:lnTo>
                  <a:lnTo>
                    <a:pt x="952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915"/>
            <p:cNvSpPr/>
            <p:nvPr>
              <p:custDataLst>
                <p:tags r:id="rId36"/>
              </p:custDataLst>
            </p:nvPr>
          </p:nvSpPr>
          <p:spPr>
            <a:xfrm>
              <a:off x="4762500" y="56388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6481" y="11994"/>
                  </a:lnTo>
                  <a:lnTo>
                    <a:pt x="35975" y="7233"/>
                  </a:lnTo>
                  <a:lnTo>
                    <a:pt x="67444" y="581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916"/>
            <p:cNvSpPr/>
            <p:nvPr>
              <p:custDataLst>
                <p:tags r:id="rId37"/>
              </p:custDataLst>
            </p:nvPr>
          </p:nvSpPr>
          <p:spPr>
            <a:xfrm>
              <a:off x="4978400" y="5516191"/>
              <a:ext cx="162375" cy="208358"/>
            </a:xfrm>
            <a:custGeom>
              <a:avLst/>
              <a:gdLst/>
              <a:ahLst/>
              <a:cxnLst/>
              <a:rect l="0" t="0" r="0" b="0"/>
              <a:pathLst>
                <a:path w="162375" h="208358">
                  <a:moveTo>
                    <a:pt x="0" y="33709"/>
                  </a:moveTo>
                  <a:lnTo>
                    <a:pt x="0" y="33709"/>
                  </a:lnTo>
                  <a:lnTo>
                    <a:pt x="22395" y="19206"/>
                  </a:lnTo>
                  <a:lnTo>
                    <a:pt x="45466" y="10565"/>
                  </a:lnTo>
                  <a:lnTo>
                    <a:pt x="70301" y="3902"/>
                  </a:lnTo>
                  <a:lnTo>
                    <a:pt x="93334" y="0"/>
                  </a:lnTo>
                  <a:lnTo>
                    <a:pt x="110626" y="618"/>
                  </a:lnTo>
                  <a:lnTo>
                    <a:pt x="121604" y="5126"/>
                  </a:lnTo>
                  <a:lnTo>
                    <a:pt x="125519" y="8304"/>
                  </a:lnTo>
                  <a:lnTo>
                    <a:pt x="126013" y="12538"/>
                  </a:lnTo>
                  <a:lnTo>
                    <a:pt x="120917" y="22889"/>
                  </a:lnTo>
                  <a:lnTo>
                    <a:pt x="96034" y="40616"/>
                  </a:lnTo>
                  <a:lnTo>
                    <a:pt x="73727" y="54888"/>
                  </a:lnTo>
                  <a:lnTo>
                    <a:pt x="44893" y="75027"/>
                  </a:lnTo>
                  <a:lnTo>
                    <a:pt x="38395" y="80304"/>
                  </a:lnTo>
                  <a:lnTo>
                    <a:pt x="34769" y="85233"/>
                  </a:lnTo>
                  <a:lnTo>
                    <a:pt x="33057" y="89931"/>
                  </a:lnTo>
                  <a:lnTo>
                    <a:pt x="32621" y="94474"/>
                  </a:lnTo>
                  <a:lnTo>
                    <a:pt x="35858" y="98207"/>
                  </a:lnTo>
                  <a:lnTo>
                    <a:pt x="57270" y="106834"/>
                  </a:lnTo>
                  <a:lnTo>
                    <a:pt x="85957" y="115269"/>
                  </a:lnTo>
                  <a:lnTo>
                    <a:pt x="116799" y="129842"/>
                  </a:lnTo>
                  <a:lnTo>
                    <a:pt x="145458" y="144115"/>
                  </a:lnTo>
                  <a:lnTo>
                    <a:pt x="155900" y="155450"/>
                  </a:lnTo>
                  <a:lnTo>
                    <a:pt x="161011" y="167544"/>
                  </a:lnTo>
                  <a:lnTo>
                    <a:pt x="162374" y="173733"/>
                  </a:lnTo>
                  <a:lnTo>
                    <a:pt x="159755" y="179269"/>
                  </a:lnTo>
                  <a:lnTo>
                    <a:pt x="147437" y="189183"/>
                  </a:lnTo>
                  <a:lnTo>
                    <a:pt x="117298" y="202699"/>
                  </a:lnTo>
                  <a:lnTo>
                    <a:pt x="93760" y="207593"/>
                  </a:lnTo>
                  <a:lnTo>
                    <a:pt x="70599" y="208357"/>
                  </a:lnTo>
                  <a:lnTo>
                    <a:pt x="50898" y="203994"/>
                  </a:lnTo>
                  <a:lnTo>
                    <a:pt x="38378" y="197350"/>
                  </a:lnTo>
                  <a:lnTo>
                    <a:pt x="19050" y="179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5" name="SMARTInkShape-917"/>
          <p:cNvSpPr/>
          <p:nvPr>
            <p:custDataLst>
              <p:tags r:id="rId16"/>
            </p:custDataLst>
          </p:nvPr>
        </p:nvSpPr>
        <p:spPr>
          <a:xfrm>
            <a:off x="1893987" y="5454728"/>
            <a:ext cx="61814" cy="95173"/>
          </a:xfrm>
          <a:custGeom>
            <a:avLst/>
            <a:gdLst/>
            <a:ahLst/>
            <a:cxnLst/>
            <a:rect l="0" t="0" r="0" b="0"/>
            <a:pathLst>
              <a:path w="61814" h="95173">
                <a:moveTo>
                  <a:pt x="4663" y="6272"/>
                </a:moveTo>
                <a:lnTo>
                  <a:pt x="4663" y="6272"/>
                </a:lnTo>
                <a:lnTo>
                  <a:pt x="10130" y="805"/>
                </a:lnTo>
                <a:lnTo>
                  <a:pt x="28612" y="0"/>
                </a:lnTo>
                <a:lnTo>
                  <a:pt x="40844" y="3316"/>
                </a:lnTo>
                <a:lnTo>
                  <a:pt x="50034" y="8767"/>
                </a:lnTo>
                <a:lnTo>
                  <a:pt x="51138" y="11463"/>
                </a:lnTo>
                <a:lnTo>
                  <a:pt x="50483" y="18222"/>
                </a:lnTo>
                <a:lnTo>
                  <a:pt x="42777" y="29960"/>
                </a:lnTo>
                <a:lnTo>
                  <a:pt x="13828" y="60458"/>
                </a:lnTo>
                <a:lnTo>
                  <a:pt x="2109" y="77366"/>
                </a:lnTo>
                <a:lnTo>
                  <a:pt x="0" y="83260"/>
                </a:lnTo>
                <a:lnTo>
                  <a:pt x="849" y="85114"/>
                </a:lnTo>
                <a:lnTo>
                  <a:pt x="2826" y="86350"/>
                </a:lnTo>
                <a:lnTo>
                  <a:pt x="12350" y="88089"/>
                </a:lnTo>
                <a:lnTo>
                  <a:pt x="42821" y="94246"/>
                </a:lnTo>
                <a:lnTo>
                  <a:pt x="61813" y="9517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6" name="SMARTInkShape-918"/>
          <p:cNvSpPr/>
          <p:nvPr>
            <p:custDataLst>
              <p:tags r:id="rId17"/>
            </p:custDataLst>
          </p:nvPr>
        </p:nvSpPr>
        <p:spPr>
          <a:xfrm>
            <a:off x="4617281" y="5430210"/>
            <a:ext cx="55872" cy="94291"/>
          </a:xfrm>
          <a:custGeom>
            <a:avLst/>
            <a:gdLst/>
            <a:ahLst/>
            <a:cxnLst/>
            <a:rect l="0" t="0" r="0" b="0"/>
            <a:pathLst>
              <a:path w="55872" h="94291">
                <a:moveTo>
                  <a:pt x="18219" y="11740"/>
                </a:moveTo>
                <a:lnTo>
                  <a:pt x="18219" y="11740"/>
                </a:lnTo>
                <a:lnTo>
                  <a:pt x="21590" y="8369"/>
                </a:lnTo>
                <a:lnTo>
                  <a:pt x="25126" y="6714"/>
                </a:lnTo>
                <a:lnTo>
                  <a:pt x="27057" y="6273"/>
                </a:lnTo>
                <a:lnTo>
                  <a:pt x="35931" y="1200"/>
                </a:lnTo>
                <a:lnTo>
                  <a:pt x="42790" y="0"/>
                </a:lnTo>
                <a:lnTo>
                  <a:pt x="48660" y="1348"/>
                </a:lnTo>
                <a:lnTo>
                  <a:pt x="51213" y="2696"/>
                </a:lnTo>
                <a:lnTo>
                  <a:pt x="52915" y="4299"/>
                </a:lnTo>
                <a:lnTo>
                  <a:pt x="54806" y="7962"/>
                </a:lnTo>
                <a:lnTo>
                  <a:pt x="55871" y="13991"/>
                </a:lnTo>
                <a:lnTo>
                  <a:pt x="52815" y="23618"/>
                </a:lnTo>
                <a:lnTo>
                  <a:pt x="23704" y="51208"/>
                </a:lnTo>
                <a:lnTo>
                  <a:pt x="5479" y="69735"/>
                </a:lnTo>
                <a:lnTo>
                  <a:pt x="0" y="79889"/>
                </a:lnTo>
                <a:lnTo>
                  <a:pt x="9528" y="84457"/>
                </a:lnTo>
                <a:lnTo>
                  <a:pt x="30890" y="87481"/>
                </a:lnTo>
                <a:lnTo>
                  <a:pt x="35133" y="87634"/>
                </a:lnTo>
                <a:lnTo>
                  <a:pt x="37961" y="88442"/>
                </a:lnTo>
                <a:lnTo>
                  <a:pt x="39847" y="89686"/>
                </a:lnTo>
                <a:lnTo>
                  <a:pt x="41104" y="91220"/>
                </a:lnTo>
                <a:lnTo>
                  <a:pt x="44383" y="92926"/>
                </a:lnTo>
                <a:lnTo>
                  <a:pt x="49969" y="9429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7" name="SMARTInkShape-919"/>
          <p:cNvSpPr/>
          <p:nvPr>
            <p:custDataLst>
              <p:tags r:id="rId18"/>
            </p:custDataLst>
          </p:nvPr>
        </p:nvSpPr>
        <p:spPr>
          <a:xfrm>
            <a:off x="6354490" y="1137435"/>
            <a:ext cx="1669336" cy="1243816"/>
          </a:xfrm>
          <a:custGeom>
            <a:avLst/>
            <a:gdLst/>
            <a:ahLst/>
            <a:cxnLst/>
            <a:rect l="0" t="0" r="0" b="0"/>
            <a:pathLst>
              <a:path w="1669336" h="1243816">
                <a:moveTo>
                  <a:pt x="59010" y="1116815"/>
                </a:moveTo>
                <a:lnTo>
                  <a:pt x="59010" y="1116815"/>
                </a:lnTo>
                <a:lnTo>
                  <a:pt x="82816" y="1113156"/>
                </a:lnTo>
                <a:lnTo>
                  <a:pt x="111218" y="1114719"/>
                </a:lnTo>
                <a:lnTo>
                  <a:pt x="131915" y="1116828"/>
                </a:lnTo>
                <a:lnTo>
                  <a:pt x="156297" y="1119646"/>
                </a:lnTo>
                <a:lnTo>
                  <a:pt x="183134" y="1122936"/>
                </a:lnTo>
                <a:lnTo>
                  <a:pt x="215138" y="1125834"/>
                </a:lnTo>
                <a:lnTo>
                  <a:pt x="250584" y="1128472"/>
                </a:lnTo>
                <a:lnTo>
                  <a:pt x="288326" y="1130936"/>
                </a:lnTo>
                <a:lnTo>
                  <a:pt x="331127" y="1132579"/>
                </a:lnTo>
                <a:lnTo>
                  <a:pt x="377299" y="1133674"/>
                </a:lnTo>
                <a:lnTo>
                  <a:pt x="425719" y="1134405"/>
                </a:lnTo>
                <a:lnTo>
                  <a:pt x="478460" y="1135597"/>
                </a:lnTo>
                <a:lnTo>
                  <a:pt x="534083" y="1137097"/>
                </a:lnTo>
                <a:lnTo>
                  <a:pt x="591625" y="1138803"/>
                </a:lnTo>
                <a:lnTo>
                  <a:pt x="653270" y="1141352"/>
                </a:lnTo>
                <a:lnTo>
                  <a:pt x="717650" y="1144462"/>
                </a:lnTo>
                <a:lnTo>
                  <a:pt x="783853" y="1147946"/>
                </a:lnTo>
                <a:lnTo>
                  <a:pt x="847744" y="1152386"/>
                </a:lnTo>
                <a:lnTo>
                  <a:pt x="910094" y="1157462"/>
                </a:lnTo>
                <a:lnTo>
                  <a:pt x="971416" y="1162963"/>
                </a:lnTo>
                <a:lnTo>
                  <a:pt x="1029231" y="1168747"/>
                </a:lnTo>
                <a:lnTo>
                  <a:pt x="1084707" y="1174720"/>
                </a:lnTo>
                <a:lnTo>
                  <a:pt x="1138625" y="1180818"/>
                </a:lnTo>
                <a:lnTo>
                  <a:pt x="1186564" y="1186295"/>
                </a:lnTo>
                <a:lnTo>
                  <a:pt x="1230518" y="1191357"/>
                </a:lnTo>
                <a:lnTo>
                  <a:pt x="1271815" y="1196143"/>
                </a:lnTo>
                <a:lnTo>
                  <a:pt x="1307108" y="1199334"/>
                </a:lnTo>
                <a:lnTo>
                  <a:pt x="1338398" y="1201461"/>
                </a:lnTo>
                <a:lnTo>
                  <a:pt x="1367019" y="1202879"/>
                </a:lnTo>
                <a:lnTo>
                  <a:pt x="1391038" y="1203119"/>
                </a:lnTo>
                <a:lnTo>
                  <a:pt x="1411990" y="1202573"/>
                </a:lnTo>
                <a:lnTo>
                  <a:pt x="1430897" y="1201504"/>
                </a:lnTo>
                <a:lnTo>
                  <a:pt x="1461311" y="1196552"/>
                </a:lnTo>
                <a:lnTo>
                  <a:pt x="1484472" y="1188237"/>
                </a:lnTo>
                <a:lnTo>
                  <a:pt x="1499469" y="1175134"/>
                </a:lnTo>
                <a:lnTo>
                  <a:pt x="1510838" y="1154259"/>
                </a:lnTo>
                <a:lnTo>
                  <a:pt x="1519184" y="1127107"/>
                </a:lnTo>
                <a:lnTo>
                  <a:pt x="1521409" y="1110976"/>
                </a:lnTo>
                <a:lnTo>
                  <a:pt x="1522893" y="1093872"/>
                </a:lnTo>
                <a:lnTo>
                  <a:pt x="1524587" y="1074003"/>
                </a:lnTo>
                <a:lnTo>
                  <a:pt x="1526423" y="1052290"/>
                </a:lnTo>
                <a:lnTo>
                  <a:pt x="1528352" y="1029349"/>
                </a:lnTo>
                <a:lnTo>
                  <a:pt x="1531755" y="1003471"/>
                </a:lnTo>
                <a:lnTo>
                  <a:pt x="1536139" y="975635"/>
                </a:lnTo>
                <a:lnTo>
                  <a:pt x="1541180" y="946495"/>
                </a:lnTo>
                <a:lnTo>
                  <a:pt x="1548067" y="915780"/>
                </a:lnTo>
                <a:lnTo>
                  <a:pt x="1556187" y="884014"/>
                </a:lnTo>
                <a:lnTo>
                  <a:pt x="1565127" y="851547"/>
                </a:lnTo>
                <a:lnTo>
                  <a:pt x="1573911" y="818614"/>
                </a:lnTo>
                <a:lnTo>
                  <a:pt x="1582588" y="785370"/>
                </a:lnTo>
                <a:lnTo>
                  <a:pt x="1591196" y="751918"/>
                </a:lnTo>
                <a:lnTo>
                  <a:pt x="1599756" y="718328"/>
                </a:lnTo>
                <a:lnTo>
                  <a:pt x="1608285" y="684646"/>
                </a:lnTo>
                <a:lnTo>
                  <a:pt x="1616793" y="650902"/>
                </a:lnTo>
                <a:lnTo>
                  <a:pt x="1623876" y="617823"/>
                </a:lnTo>
                <a:lnTo>
                  <a:pt x="1630010" y="585187"/>
                </a:lnTo>
                <a:lnTo>
                  <a:pt x="1635510" y="552846"/>
                </a:lnTo>
                <a:lnTo>
                  <a:pt x="1640588" y="522114"/>
                </a:lnTo>
                <a:lnTo>
                  <a:pt x="1645384" y="492453"/>
                </a:lnTo>
                <a:lnTo>
                  <a:pt x="1649993" y="463507"/>
                </a:lnTo>
                <a:lnTo>
                  <a:pt x="1654476" y="435743"/>
                </a:lnTo>
                <a:lnTo>
                  <a:pt x="1658877" y="408767"/>
                </a:lnTo>
                <a:lnTo>
                  <a:pt x="1663221" y="382316"/>
                </a:lnTo>
                <a:lnTo>
                  <a:pt x="1666117" y="358333"/>
                </a:lnTo>
                <a:lnTo>
                  <a:pt x="1668048" y="335993"/>
                </a:lnTo>
                <a:lnTo>
                  <a:pt x="1669335" y="314751"/>
                </a:lnTo>
                <a:lnTo>
                  <a:pt x="1668782" y="295650"/>
                </a:lnTo>
                <a:lnTo>
                  <a:pt x="1667003" y="277977"/>
                </a:lnTo>
                <a:lnTo>
                  <a:pt x="1664405" y="261256"/>
                </a:lnTo>
                <a:lnTo>
                  <a:pt x="1650230" y="231389"/>
                </a:lnTo>
                <a:lnTo>
                  <a:pt x="1640523" y="217498"/>
                </a:lnTo>
                <a:lnTo>
                  <a:pt x="1609042" y="192655"/>
                </a:lnTo>
                <a:lnTo>
                  <a:pt x="1589781" y="181092"/>
                </a:lnTo>
                <a:lnTo>
                  <a:pt x="1566358" y="170561"/>
                </a:lnTo>
                <a:lnTo>
                  <a:pt x="1540158" y="160718"/>
                </a:lnTo>
                <a:lnTo>
                  <a:pt x="1512109" y="151333"/>
                </a:lnTo>
                <a:lnTo>
                  <a:pt x="1478592" y="143666"/>
                </a:lnTo>
                <a:lnTo>
                  <a:pt x="1441432" y="137144"/>
                </a:lnTo>
                <a:lnTo>
                  <a:pt x="1401841" y="131384"/>
                </a:lnTo>
                <a:lnTo>
                  <a:pt x="1359219" y="124722"/>
                </a:lnTo>
                <a:lnTo>
                  <a:pt x="1314578" y="117459"/>
                </a:lnTo>
                <a:lnTo>
                  <a:pt x="1268588" y="109794"/>
                </a:lnTo>
                <a:lnTo>
                  <a:pt x="1220996" y="101862"/>
                </a:lnTo>
                <a:lnTo>
                  <a:pt x="1172334" y="93752"/>
                </a:lnTo>
                <a:lnTo>
                  <a:pt x="1122959" y="85523"/>
                </a:lnTo>
                <a:lnTo>
                  <a:pt x="1072404" y="77215"/>
                </a:lnTo>
                <a:lnTo>
                  <a:pt x="1021061" y="68854"/>
                </a:lnTo>
                <a:lnTo>
                  <a:pt x="969195" y="60457"/>
                </a:lnTo>
                <a:lnTo>
                  <a:pt x="918389" y="52743"/>
                </a:lnTo>
                <a:lnTo>
                  <a:pt x="868291" y="45484"/>
                </a:lnTo>
                <a:lnTo>
                  <a:pt x="818664" y="38528"/>
                </a:lnTo>
                <a:lnTo>
                  <a:pt x="770057" y="32479"/>
                </a:lnTo>
                <a:lnTo>
                  <a:pt x="722131" y="27035"/>
                </a:lnTo>
                <a:lnTo>
                  <a:pt x="674656" y="21995"/>
                </a:lnTo>
                <a:lnTo>
                  <a:pt x="625369" y="17224"/>
                </a:lnTo>
                <a:lnTo>
                  <a:pt x="574872" y="12632"/>
                </a:lnTo>
                <a:lnTo>
                  <a:pt x="523568" y="8160"/>
                </a:lnTo>
                <a:lnTo>
                  <a:pt x="471727" y="5178"/>
                </a:lnTo>
                <a:lnTo>
                  <a:pt x="419526" y="3190"/>
                </a:lnTo>
                <a:lnTo>
                  <a:pt x="367087" y="1865"/>
                </a:lnTo>
                <a:lnTo>
                  <a:pt x="317311" y="982"/>
                </a:lnTo>
                <a:lnTo>
                  <a:pt x="269311" y="393"/>
                </a:lnTo>
                <a:lnTo>
                  <a:pt x="222494" y="0"/>
                </a:lnTo>
                <a:lnTo>
                  <a:pt x="182816" y="1150"/>
                </a:lnTo>
                <a:lnTo>
                  <a:pt x="147898" y="3327"/>
                </a:lnTo>
                <a:lnTo>
                  <a:pt x="116151" y="6190"/>
                </a:lnTo>
                <a:lnTo>
                  <a:pt x="90755" y="10215"/>
                </a:lnTo>
                <a:lnTo>
                  <a:pt x="69590" y="15015"/>
                </a:lnTo>
                <a:lnTo>
                  <a:pt x="51246" y="20332"/>
                </a:lnTo>
                <a:lnTo>
                  <a:pt x="25221" y="35646"/>
                </a:lnTo>
                <a:lnTo>
                  <a:pt x="15317" y="44669"/>
                </a:lnTo>
                <a:lnTo>
                  <a:pt x="4313" y="73509"/>
                </a:lnTo>
                <a:lnTo>
                  <a:pt x="1379" y="91078"/>
                </a:lnTo>
                <a:lnTo>
                  <a:pt x="128" y="110551"/>
                </a:lnTo>
                <a:lnTo>
                  <a:pt x="0" y="131295"/>
                </a:lnTo>
                <a:lnTo>
                  <a:pt x="620" y="152885"/>
                </a:lnTo>
                <a:lnTo>
                  <a:pt x="3856" y="177862"/>
                </a:lnTo>
                <a:lnTo>
                  <a:pt x="8835" y="205096"/>
                </a:lnTo>
                <a:lnTo>
                  <a:pt x="14976" y="233836"/>
                </a:lnTo>
                <a:lnTo>
                  <a:pt x="21894" y="265695"/>
                </a:lnTo>
                <a:lnTo>
                  <a:pt x="29326" y="299635"/>
                </a:lnTo>
                <a:lnTo>
                  <a:pt x="37104" y="334962"/>
                </a:lnTo>
                <a:lnTo>
                  <a:pt x="45817" y="371919"/>
                </a:lnTo>
                <a:lnTo>
                  <a:pt x="55154" y="409962"/>
                </a:lnTo>
                <a:lnTo>
                  <a:pt x="64905" y="448730"/>
                </a:lnTo>
                <a:lnTo>
                  <a:pt x="74229" y="489391"/>
                </a:lnTo>
                <a:lnTo>
                  <a:pt x="83267" y="531316"/>
                </a:lnTo>
                <a:lnTo>
                  <a:pt x="92115" y="574082"/>
                </a:lnTo>
                <a:lnTo>
                  <a:pt x="99424" y="618821"/>
                </a:lnTo>
                <a:lnTo>
                  <a:pt x="105708" y="664874"/>
                </a:lnTo>
                <a:lnTo>
                  <a:pt x="111309" y="711805"/>
                </a:lnTo>
                <a:lnTo>
                  <a:pt x="115748" y="757908"/>
                </a:lnTo>
                <a:lnTo>
                  <a:pt x="119413" y="803460"/>
                </a:lnTo>
                <a:lnTo>
                  <a:pt x="122562" y="848645"/>
                </a:lnTo>
                <a:lnTo>
                  <a:pt x="124661" y="892880"/>
                </a:lnTo>
                <a:lnTo>
                  <a:pt x="126060" y="936480"/>
                </a:lnTo>
                <a:lnTo>
                  <a:pt x="126993" y="979658"/>
                </a:lnTo>
                <a:lnTo>
                  <a:pt x="129732" y="1020438"/>
                </a:lnTo>
                <a:lnTo>
                  <a:pt x="133675" y="1059619"/>
                </a:lnTo>
                <a:lnTo>
                  <a:pt x="138420" y="1097735"/>
                </a:lnTo>
                <a:lnTo>
                  <a:pt x="143700" y="1130906"/>
                </a:lnTo>
                <a:lnTo>
                  <a:pt x="149337" y="1160781"/>
                </a:lnTo>
                <a:lnTo>
                  <a:pt x="155212" y="1188459"/>
                </a:lnTo>
                <a:lnTo>
                  <a:pt x="166960" y="124381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1" name="SMARTInkShape-Group215"/>
          <p:cNvGrpSpPr/>
          <p:nvPr/>
        </p:nvGrpSpPr>
        <p:grpSpPr>
          <a:xfrm>
            <a:off x="2570176" y="6203950"/>
            <a:ext cx="420675" cy="137313"/>
            <a:chOff x="2570176" y="6203950"/>
            <a:chExt cx="420675" cy="137313"/>
          </a:xfrm>
        </p:grpSpPr>
        <p:sp>
          <p:nvSpPr>
            <p:cNvPr id="168" name="SMARTInkShape-920"/>
            <p:cNvSpPr/>
            <p:nvPr>
              <p:custDataLst>
                <p:tags r:id="rId32"/>
              </p:custDataLst>
            </p:nvPr>
          </p:nvSpPr>
          <p:spPr>
            <a:xfrm>
              <a:off x="2570176" y="6203950"/>
              <a:ext cx="174987" cy="137313"/>
            </a:xfrm>
            <a:custGeom>
              <a:avLst/>
              <a:gdLst/>
              <a:ahLst/>
              <a:cxnLst/>
              <a:rect l="0" t="0" r="0" b="0"/>
              <a:pathLst>
                <a:path w="174987" h="137313">
                  <a:moveTo>
                    <a:pt x="52374" y="6350"/>
                  </a:moveTo>
                  <a:lnTo>
                    <a:pt x="52374" y="6350"/>
                  </a:lnTo>
                  <a:lnTo>
                    <a:pt x="49003" y="2979"/>
                  </a:lnTo>
                  <a:lnTo>
                    <a:pt x="45467" y="1324"/>
                  </a:lnTo>
                  <a:lnTo>
                    <a:pt x="43536" y="882"/>
                  </a:lnTo>
                  <a:lnTo>
                    <a:pt x="30705" y="13746"/>
                  </a:lnTo>
                  <a:lnTo>
                    <a:pt x="13498" y="38802"/>
                  </a:lnTo>
                  <a:lnTo>
                    <a:pt x="1736" y="68568"/>
                  </a:lnTo>
                  <a:lnTo>
                    <a:pt x="0" y="83627"/>
                  </a:lnTo>
                  <a:lnTo>
                    <a:pt x="1580" y="94317"/>
                  </a:lnTo>
                  <a:lnTo>
                    <a:pt x="4634" y="101421"/>
                  </a:lnTo>
                  <a:lnTo>
                    <a:pt x="10225" y="106929"/>
                  </a:lnTo>
                  <a:lnTo>
                    <a:pt x="13691" y="109386"/>
                  </a:lnTo>
                  <a:lnTo>
                    <a:pt x="18119" y="108907"/>
                  </a:lnTo>
                  <a:lnTo>
                    <a:pt x="33758" y="98827"/>
                  </a:lnTo>
                  <a:lnTo>
                    <a:pt x="50160" y="82421"/>
                  </a:lnTo>
                  <a:lnTo>
                    <a:pt x="55624" y="75436"/>
                  </a:lnTo>
                  <a:lnTo>
                    <a:pt x="60404" y="72333"/>
                  </a:lnTo>
                  <a:lnTo>
                    <a:pt x="61960" y="72916"/>
                  </a:lnTo>
                  <a:lnTo>
                    <a:pt x="62999" y="74716"/>
                  </a:lnTo>
                  <a:lnTo>
                    <a:pt x="68655" y="100703"/>
                  </a:lnTo>
                  <a:lnTo>
                    <a:pt x="75838" y="109668"/>
                  </a:lnTo>
                  <a:lnTo>
                    <a:pt x="93193" y="122648"/>
                  </a:lnTo>
                  <a:lnTo>
                    <a:pt x="118640" y="134021"/>
                  </a:lnTo>
                  <a:lnTo>
                    <a:pt x="139506" y="137312"/>
                  </a:lnTo>
                  <a:lnTo>
                    <a:pt x="150131" y="135581"/>
                  </a:lnTo>
                  <a:lnTo>
                    <a:pt x="159557" y="126816"/>
                  </a:lnTo>
                  <a:lnTo>
                    <a:pt x="167744" y="112807"/>
                  </a:lnTo>
                  <a:lnTo>
                    <a:pt x="173735" y="94821"/>
                  </a:lnTo>
                  <a:lnTo>
                    <a:pt x="174986" y="73187"/>
                  </a:lnTo>
                  <a:lnTo>
                    <a:pt x="171780" y="50872"/>
                  </a:lnTo>
                  <a:lnTo>
                    <a:pt x="158780" y="24559"/>
                  </a:lnTo>
                  <a:lnTo>
                    <a:pt x="145677" y="11353"/>
                  </a:lnTo>
                  <a:lnTo>
                    <a:pt x="12857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921"/>
            <p:cNvSpPr/>
            <p:nvPr>
              <p:custDataLst>
                <p:tags r:id="rId33"/>
              </p:custDataLst>
            </p:nvPr>
          </p:nvSpPr>
          <p:spPr>
            <a:xfrm>
              <a:off x="2882900" y="6219930"/>
              <a:ext cx="107951" cy="9421"/>
            </a:xfrm>
            <a:custGeom>
              <a:avLst/>
              <a:gdLst/>
              <a:ahLst/>
              <a:cxnLst/>
              <a:rect l="0" t="0" r="0" b="0"/>
              <a:pathLst>
                <a:path w="107951" h="9421">
                  <a:moveTo>
                    <a:pt x="0" y="9420"/>
                  </a:moveTo>
                  <a:lnTo>
                    <a:pt x="0" y="9420"/>
                  </a:lnTo>
                  <a:lnTo>
                    <a:pt x="0" y="6049"/>
                  </a:lnTo>
                  <a:lnTo>
                    <a:pt x="1881" y="2512"/>
                  </a:lnTo>
                  <a:lnTo>
                    <a:pt x="3371" y="582"/>
                  </a:lnTo>
                  <a:lnTo>
                    <a:pt x="5775" y="0"/>
                  </a:lnTo>
                  <a:lnTo>
                    <a:pt x="30507" y="5897"/>
                  </a:lnTo>
                  <a:lnTo>
                    <a:pt x="61974" y="8724"/>
                  </a:lnTo>
                  <a:lnTo>
                    <a:pt x="91604" y="9283"/>
                  </a:lnTo>
                  <a:lnTo>
                    <a:pt x="107950" y="9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922"/>
            <p:cNvSpPr/>
            <p:nvPr>
              <p:custDataLst>
                <p:tags r:id="rId34"/>
              </p:custDataLst>
            </p:nvPr>
          </p:nvSpPr>
          <p:spPr>
            <a:xfrm>
              <a:off x="2895600" y="62547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2209" y="8838"/>
                  </a:lnTo>
                  <a:lnTo>
                    <a:pt x="43897" y="12192"/>
                  </a:lnTo>
                  <a:lnTo>
                    <a:pt x="74011" y="12633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" name="SMARTInkShape-Group216"/>
          <p:cNvGrpSpPr/>
          <p:nvPr/>
        </p:nvGrpSpPr>
        <p:grpSpPr>
          <a:xfrm>
            <a:off x="3260017" y="6203950"/>
            <a:ext cx="285051" cy="156184"/>
            <a:chOff x="3260017" y="6203950"/>
            <a:chExt cx="285051" cy="156184"/>
          </a:xfrm>
        </p:grpSpPr>
        <p:sp>
          <p:nvSpPr>
            <p:cNvPr id="172" name="SMARTInkShape-923"/>
            <p:cNvSpPr/>
            <p:nvPr>
              <p:custDataLst>
                <p:tags r:id="rId30"/>
              </p:custDataLst>
            </p:nvPr>
          </p:nvSpPr>
          <p:spPr>
            <a:xfrm>
              <a:off x="3260017" y="6203950"/>
              <a:ext cx="160879" cy="112232"/>
            </a:xfrm>
            <a:custGeom>
              <a:avLst/>
              <a:gdLst/>
              <a:ahLst/>
              <a:cxnLst/>
              <a:rect l="0" t="0" r="0" b="0"/>
              <a:pathLst>
                <a:path w="160879" h="112232">
                  <a:moveTo>
                    <a:pt x="41983" y="12700"/>
                  </a:moveTo>
                  <a:lnTo>
                    <a:pt x="41983" y="12700"/>
                  </a:lnTo>
                  <a:lnTo>
                    <a:pt x="41983" y="3862"/>
                  </a:lnTo>
                  <a:lnTo>
                    <a:pt x="41278" y="2574"/>
                  </a:lnTo>
                  <a:lnTo>
                    <a:pt x="40102" y="1716"/>
                  </a:lnTo>
                  <a:lnTo>
                    <a:pt x="38612" y="1144"/>
                  </a:lnTo>
                  <a:lnTo>
                    <a:pt x="33194" y="4271"/>
                  </a:lnTo>
                  <a:lnTo>
                    <a:pt x="26082" y="11776"/>
                  </a:lnTo>
                  <a:lnTo>
                    <a:pt x="10019" y="39589"/>
                  </a:lnTo>
                  <a:lnTo>
                    <a:pt x="3082" y="54990"/>
                  </a:lnTo>
                  <a:lnTo>
                    <a:pt x="0" y="68890"/>
                  </a:lnTo>
                  <a:lnTo>
                    <a:pt x="511" y="78360"/>
                  </a:lnTo>
                  <a:lnTo>
                    <a:pt x="1635" y="81873"/>
                  </a:lnTo>
                  <a:lnTo>
                    <a:pt x="3795" y="84216"/>
                  </a:lnTo>
                  <a:lnTo>
                    <a:pt x="9959" y="86818"/>
                  </a:lnTo>
                  <a:lnTo>
                    <a:pt x="17402" y="86093"/>
                  </a:lnTo>
                  <a:lnTo>
                    <a:pt x="21363" y="84912"/>
                  </a:lnTo>
                  <a:lnTo>
                    <a:pt x="37049" y="73137"/>
                  </a:lnTo>
                  <a:lnTo>
                    <a:pt x="55538" y="46537"/>
                  </a:lnTo>
                  <a:lnTo>
                    <a:pt x="64265" y="32290"/>
                  </a:lnTo>
                  <a:lnTo>
                    <a:pt x="69055" y="28462"/>
                  </a:lnTo>
                  <a:lnTo>
                    <a:pt x="69909" y="28147"/>
                  </a:lnTo>
                  <a:lnTo>
                    <a:pt x="69772" y="28642"/>
                  </a:lnTo>
                  <a:lnTo>
                    <a:pt x="68976" y="29678"/>
                  </a:lnTo>
                  <a:lnTo>
                    <a:pt x="67523" y="54712"/>
                  </a:lnTo>
                  <a:lnTo>
                    <a:pt x="74166" y="74380"/>
                  </a:lnTo>
                  <a:lnTo>
                    <a:pt x="88443" y="94710"/>
                  </a:lnTo>
                  <a:lnTo>
                    <a:pt x="101908" y="103948"/>
                  </a:lnTo>
                  <a:lnTo>
                    <a:pt x="123473" y="111233"/>
                  </a:lnTo>
                  <a:lnTo>
                    <a:pt x="136056" y="112231"/>
                  </a:lnTo>
                  <a:lnTo>
                    <a:pt x="146353" y="110323"/>
                  </a:lnTo>
                  <a:lnTo>
                    <a:pt x="150369" y="106710"/>
                  </a:lnTo>
                  <a:lnTo>
                    <a:pt x="156712" y="95169"/>
                  </a:lnTo>
                  <a:lnTo>
                    <a:pt x="160878" y="69434"/>
                  </a:lnTo>
                  <a:lnTo>
                    <a:pt x="158742" y="42837"/>
                  </a:lnTo>
                  <a:lnTo>
                    <a:pt x="151699" y="15046"/>
                  </a:lnTo>
                  <a:lnTo>
                    <a:pt x="14358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924"/>
            <p:cNvSpPr/>
            <p:nvPr>
              <p:custDataLst>
                <p:tags r:id="rId31"/>
              </p:custDataLst>
            </p:nvPr>
          </p:nvSpPr>
          <p:spPr>
            <a:xfrm>
              <a:off x="3499733" y="6286500"/>
              <a:ext cx="45335" cy="73634"/>
            </a:xfrm>
            <a:custGeom>
              <a:avLst/>
              <a:gdLst/>
              <a:ahLst/>
              <a:cxnLst/>
              <a:rect l="0" t="0" r="0" b="0"/>
              <a:pathLst>
                <a:path w="45335" h="73634">
                  <a:moveTo>
                    <a:pt x="5467" y="19050"/>
                  </a:moveTo>
                  <a:lnTo>
                    <a:pt x="5467" y="19050"/>
                  </a:lnTo>
                  <a:lnTo>
                    <a:pt x="4762" y="29894"/>
                  </a:lnTo>
                  <a:lnTo>
                    <a:pt x="0" y="54370"/>
                  </a:lnTo>
                  <a:lnTo>
                    <a:pt x="3272" y="63205"/>
                  </a:lnTo>
                  <a:lnTo>
                    <a:pt x="6120" y="67537"/>
                  </a:lnTo>
                  <a:lnTo>
                    <a:pt x="9430" y="70425"/>
                  </a:lnTo>
                  <a:lnTo>
                    <a:pt x="16871" y="73633"/>
                  </a:lnTo>
                  <a:lnTo>
                    <a:pt x="24882" y="73178"/>
                  </a:lnTo>
                  <a:lnTo>
                    <a:pt x="32441" y="70624"/>
                  </a:lnTo>
                  <a:lnTo>
                    <a:pt x="38151" y="67136"/>
                  </a:lnTo>
                  <a:lnTo>
                    <a:pt x="45334" y="51093"/>
                  </a:lnTo>
                  <a:lnTo>
                    <a:pt x="44117" y="38230"/>
                  </a:lnTo>
                  <a:lnTo>
                    <a:pt x="38873" y="26164"/>
                  </a:lnTo>
                  <a:lnTo>
                    <a:pt x="27987" y="12142"/>
                  </a:lnTo>
                  <a:lnTo>
                    <a:pt x="118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SMARTInkShape-Group217"/>
          <p:cNvGrpSpPr/>
          <p:nvPr/>
        </p:nvGrpSpPr>
        <p:grpSpPr>
          <a:xfrm>
            <a:off x="4362450" y="6044841"/>
            <a:ext cx="527051" cy="273410"/>
            <a:chOff x="4362450" y="6044841"/>
            <a:chExt cx="527051" cy="273410"/>
          </a:xfrm>
        </p:grpSpPr>
        <p:sp>
          <p:nvSpPr>
            <p:cNvPr id="175" name="SMARTInkShape-925"/>
            <p:cNvSpPr/>
            <p:nvPr>
              <p:custDataLst>
                <p:tags r:id="rId28"/>
              </p:custDataLst>
            </p:nvPr>
          </p:nvSpPr>
          <p:spPr>
            <a:xfrm>
              <a:off x="4362450" y="6208725"/>
              <a:ext cx="304801" cy="109526"/>
            </a:xfrm>
            <a:custGeom>
              <a:avLst/>
              <a:gdLst/>
              <a:ahLst/>
              <a:cxnLst/>
              <a:rect l="0" t="0" r="0" b="0"/>
              <a:pathLst>
                <a:path w="304801" h="109526">
                  <a:moveTo>
                    <a:pt x="0" y="52375"/>
                  </a:moveTo>
                  <a:lnTo>
                    <a:pt x="0" y="52375"/>
                  </a:lnTo>
                  <a:lnTo>
                    <a:pt x="0" y="55746"/>
                  </a:lnTo>
                  <a:lnTo>
                    <a:pt x="5645" y="59282"/>
                  </a:lnTo>
                  <a:lnTo>
                    <a:pt x="15209" y="62500"/>
                  </a:lnTo>
                  <a:lnTo>
                    <a:pt x="32493" y="63607"/>
                  </a:lnTo>
                  <a:lnTo>
                    <a:pt x="44780" y="61365"/>
                  </a:lnTo>
                  <a:lnTo>
                    <a:pt x="63598" y="49394"/>
                  </a:lnTo>
                  <a:lnTo>
                    <a:pt x="75837" y="35812"/>
                  </a:lnTo>
                  <a:lnTo>
                    <a:pt x="79566" y="25258"/>
                  </a:lnTo>
                  <a:lnTo>
                    <a:pt x="80561" y="19480"/>
                  </a:lnTo>
                  <a:lnTo>
                    <a:pt x="79813" y="14923"/>
                  </a:lnTo>
                  <a:lnTo>
                    <a:pt x="77903" y="11179"/>
                  </a:lnTo>
                  <a:lnTo>
                    <a:pt x="75219" y="7978"/>
                  </a:lnTo>
                  <a:lnTo>
                    <a:pt x="72018" y="6549"/>
                  </a:lnTo>
                  <a:lnTo>
                    <a:pt x="64699" y="6843"/>
                  </a:lnTo>
                  <a:lnTo>
                    <a:pt x="49274" y="14346"/>
                  </a:lnTo>
                  <a:lnTo>
                    <a:pt x="34669" y="28877"/>
                  </a:lnTo>
                  <a:lnTo>
                    <a:pt x="24775" y="46589"/>
                  </a:lnTo>
                  <a:lnTo>
                    <a:pt x="20746" y="65242"/>
                  </a:lnTo>
                  <a:lnTo>
                    <a:pt x="22297" y="70830"/>
                  </a:lnTo>
                  <a:lnTo>
                    <a:pt x="29666" y="80803"/>
                  </a:lnTo>
                  <a:lnTo>
                    <a:pt x="41877" y="86176"/>
                  </a:lnTo>
                  <a:lnTo>
                    <a:pt x="72713" y="89625"/>
                  </a:lnTo>
                  <a:lnTo>
                    <a:pt x="100959" y="80111"/>
                  </a:lnTo>
                  <a:lnTo>
                    <a:pt x="124928" y="63885"/>
                  </a:lnTo>
                  <a:lnTo>
                    <a:pt x="150580" y="35076"/>
                  </a:lnTo>
                  <a:lnTo>
                    <a:pt x="168096" y="5518"/>
                  </a:lnTo>
                  <a:lnTo>
                    <a:pt x="169959" y="270"/>
                  </a:lnTo>
                  <a:lnTo>
                    <a:pt x="171162" y="0"/>
                  </a:lnTo>
                  <a:lnTo>
                    <a:pt x="172669" y="1230"/>
                  </a:lnTo>
                  <a:lnTo>
                    <a:pt x="189709" y="28581"/>
                  </a:lnTo>
                  <a:lnTo>
                    <a:pt x="199803" y="51987"/>
                  </a:lnTo>
                  <a:lnTo>
                    <a:pt x="202753" y="71958"/>
                  </a:lnTo>
                  <a:lnTo>
                    <a:pt x="203607" y="73191"/>
                  </a:lnTo>
                  <a:lnTo>
                    <a:pt x="204882" y="73308"/>
                  </a:lnTo>
                  <a:lnTo>
                    <a:pt x="206438" y="72680"/>
                  </a:lnTo>
                  <a:lnTo>
                    <a:pt x="215370" y="65055"/>
                  </a:lnTo>
                  <a:lnTo>
                    <a:pt x="237041" y="33809"/>
                  </a:lnTo>
                  <a:lnTo>
                    <a:pt x="259418" y="5938"/>
                  </a:lnTo>
                  <a:lnTo>
                    <a:pt x="261846" y="4483"/>
                  </a:lnTo>
                  <a:lnTo>
                    <a:pt x="264169" y="4220"/>
                  </a:lnTo>
                  <a:lnTo>
                    <a:pt x="268632" y="5808"/>
                  </a:lnTo>
                  <a:lnTo>
                    <a:pt x="272968" y="12628"/>
                  </a:lnTo>
                  <a:lnTo>
                    <a:pt x="276541" y="22715"/>
                  </a:lnTo>
                  <a:lnTo>
                    <a:pt x="278835" y="48319"/>
                  </a:lnTo>
                  <a:lnTo>
                    <a:pt x="282659" y="76974"/>
                  </a:lnTo>
                  <a:lnTo>
                    <a:pt x="288205" y="93217"/>
                  </a:lnTo>
                  <a:lnTo>
                    <a:pt x="294132" y="100630"/>
                  </a:lnTo>
                  <a:lnTo>
                    <a:pt x="304800" y="10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926"/>
            <p:cNvSpPr/>
            <p:nvPr>
              <p:custDataLst>
                <p:tags r:id="rId29"/>
              </p:custDataLst>
            </p:nvPr>
          </p:nvSpPr>
          <p:spPr>
            <a:xfrm>
              <a:off x="4519581" y="6044841"/>
              <a:ext cx="369920" cy="257702"/>
            </a:xfrm>
            <a:custGeom>
              <a:avLst/>
              <a:gdLst/>
              <a:ahLst/>
              <a:cxnLst/>
              <a:rect l="0" t="0" r="0" b="0"/>
              <a:pathLst>
                <a:path w="369920" h="257702">
                  <a:moveTo>
                    <a:pt x="27019" y="159109"/>
                  </a:moveTo>
                  <a:lnTo>
                    <a:pt x="27019" y="159109"/>
                  </a:lnTo>
                  <a:lnTo>
                    <a:pt x="48067" y="134690"/>
                  </a:lnTo>
                  <a:lnTo>
                    <a:pt x="69082" y="104836"/>
                  </a:lnTo>
                  <a:lnTo>
                    <a:pt x="84990" y="83247"/>
                  </a:lnTo>
                  <a:lnTo>
                    <a:pt x="100056" y="61187"/>
                  </a:lnTo>
                  <a:lnTo>
                    <a:pt x="111456" y="37271"/>
                  </a:lnTo>
                  <a:lnTo>
                    <a:pt x="124497" y="8408"/>
                  </a:lnTo>
                  <a:lnTo>
                    <a:pt x="126787" y="879"/>
                  </a:lnTo>
                  <a:lnTo>
                    <a:pt x="125987" y="0"/>
                  </a:lnTo>
                  <a:lnTo>
                    <a:pt x="124042" y="826"/>
                  </a:lnTo>
                  <a:lnTo>
                    <a:pt x="100669" y="22401"/>
                  </a:lnTo>
                  <a:lnTo>
                    <a:pt x="82095" y="46374"/>
                  </a:lnTo>
                  <a:lnTo>
                    <a:pt x="61375" y="76549"/>
                  </a:lnTo>
                  <a:lnTo>
                    <a:pt x="49923" y="93486"/>
                  </a:lnTo>
                  <a:lnTo>
                    <a:pt x="38055" y="111127"/>
                  </a:lnTo>
                  <a:lnTo>
                    <a:pt x="28026" y="129237"/>
                  </a:lnTo>
                  <a:lnTo>
                    <a:pt x="19224" y="147661"/>
                  </a:lnTo>
                  <a:lnTo>
                    <a:pt x="11239" y="166294"/>
                  </a:lnTo>
                  <a:lnTo>
                    <a:pt x="5916" y="182949"/>
                  </a:lnTo>
                  <a:lnTo>
                    <a:pt x="0" y="212743"/>
                  </a:lnTo>
                  <a:lnTo>
                    <a:pt x="1246" y="224498"/>
                  </a:lnTo>
                  <a:lnTo>
                    <a:pt x="10155" y="243204"/>
                  </a:lnTo>
                  <a:lnTo>
                    <a:pt x="19304" y="249039"/>
                  </a:lnTo>
                  <a:lnTo>
                    <a:pt x="44521" y="255522"/>
                  </a:lnTo>
                  <a:lnTo>
                    <a:pt x="74544" y="252759"/>
                  </a:lnTo>
                  <a:lnTo>
                    <a:pt x="90452" y="249059"/>
                  </a:lnTo>
                  <a:lnTo>
                    <a:pt x="106703" y="243065"/>
                  </a:lnTo>
                  <a:lnTo>
                    <a:pt x="123180" y="235540"/>
                  </a:lnTo>
                  <a:lnTo>
                    <a:pt x="139810" y="226996"/>
                  </a:lnTo>
                  <a:lnTo>
                    <a:pt x="169576" y="204333"/>
                  </a:lnTo>
                  <a:lnTo>
                    <a:pt x="195505" y="177092"/>
                  </a:lnTo>
                  <a:lnTo>
                    <a:pt x="216437" y="146170"/>
                  </a:lnTo>
                  <a:lnTo>
                    <a:pt x="224558" y="128611"/>
                  </a:lnTo>
                  <a:lnTo>
                    <a:pt x="231384" y="109849"/>
                  </a:lnTo>
                  <a:lnTo>
                    <a:pt x="237346" y="90286"/>
                  </a:lnTo>
                  <a:lnTo>
                    <a:pt x="243970" y="59141"/>
                  </a:lnTo>
                  <a:lnTo>
                    <a:pt x="247699" y="27419"/>
                  </a:lnTo>
                  <a:lnTo>
                    <a:pt x="247866" y="15913"/>
                  </a:lnTo>
                  <a:lnTo>
                    <a:pt x="246922" y="12845"/>
                  </a:lnTo>
                  <a:lnTo>
                    <a:pt x="245588" y="10800"/>
                  </a:lnTo>
                  <a:lnTo>
                    <a:pt x="232816" y="17934"/>
                  </a:lnTo>
                  <a:lnTo>
                    <a:pt x="212323" y="33570"/>
                  </a:lnTo>
                  <a:lnTo>
                    <a:pt x="186752" y="54630"/>
                  </a:lnTo>
                  <a:lnTo>
                    <a:pt x="162687" y="83746"/>
                  </a:lnTo>
                  <a:lnTo>
                    <a:pt x="151331" y="100400"/>
                  </a:lnTo>
                  <a:lnTo>
                    <a:pt x="140938" y="117147"/>
                  </a:lnTo>
                  <a:lnTo>
                    <a:pt x="131188" y="133957"/>
                  </a:lnTo>
                  <a:lnTo>
                    <a:pt x="115649" y="165569"/>
                  </a:lnTo>
                  <a:lnTo>
                    <a:pt x="108743" y="191378"/>
                  </a:lnTo>
                  <a:lnTo>
                    <a:pt x="109437" y="212727"/>
                  </a:lnTo>
                  <a:lnTo>
                    <a:pt x="111598" y="222371"/>
                  </a:lnTo>
                  <a:lnTo>
                    <a:pt x="121524" y="236849"/>
                  </a:lnTo>
                  <a:lnTo>
                    <a:pt x="128123" y="242686"/>
                  </a:lnTo>
                  <a:lnTo>
                    <a:pt x="142979" y="249171"/>
                  </a:lnTo>
                  <a:lnTo>
                    <a:pt x="159696" y="251348"/>
                  </a:lnTo>
                  <a:lnTo>
                    <a:pt x="178885" y="249963"/>
                  </a:lnTo>
                  <a:lnTo>
                    <a:pt x="195409" y="243233"/>
                  </a:lnTo>
                  <a:lnTo>
                    <a:pt x="208398" y="233186"/>
                  </a:lnTo>
                  <a:lnTo>
                    <a:pt x="216523" y="221666"/>
                  </a:lnTo>
                  <a:lnTo>
                    <a:pt x="226782" y="194070"/>
                  </a:lnTo>
                  <a:lnTo>
                    <a:pt x="228691" y="185701"/>
                  </a:lnTo>
                  <a:lnTo>
                    <a:pt x="227789" y="183892"/>
                  </a:lnTo>
                  <a:lnTo>
                    <a:pt x="225777" y="183393"/>
                  </a:lnTo>
                  <a:lnTo>
                    <a:pt x="223024" y="183765"/>
                  </a:lnTo>
                  <a:lnTo>
                    <a:pt x="199034" y="199570"/>
                  </a:lnTo>
                  <a:lnTo>
                    <a:pt x="176943" y="221194"/>
                  </a:lnTo>
                  <a:lnTo>
                    <a:pt x="171263" y="230447"/>
                  </a:lnTo>
                  <a:lnTo>
                    <a:pt x="168739" y="239263"/>
                  </a:lnTo>
                  <a:lnTo>
                    <a:pt x="170888" y="243589"/>
                  </a:lnTo>
                  <a:lnTo>
                    <a:pt x="180801" y="252160"/>
                  </a:lnTo>
                  <a:lnTo>
                    <a:pt x="196496" y="256908"/>
                  </a:lnTo>
                  <a:lnTo>
                    <a:pt x="227047" y="257701"/>
                  </a:lnTo>
                  <a:lnTo>
                    <a:pt x="249976" y="255139"/>
                  </a:lnTo>
                  <a:lnTo>
                    <a:pt x="271926" y="251648"/>
                  </a:lnTo>
                  <a:lnTo>
                    <a:pt x="293441" y="247745"/>
                  </a:lnTo>
                  <a:lnTo>
                    <a:pt x="312645" y="245069"/>
                  </a:lnTo>
                  <a:lnTo>
                    <a:pt x="341271" y="247483"/>
                  </a:lnTo>
                  <a:lnTo>
                    <a:pt x="350026" y="247962"/>
                  </a:lnTo>
                  <a:lnTo>
                    <a:pt x="353990" y="244624"/>
                  </a:lnTo>
                  <a:lnTo>
                    <a:pt x="355783" y="239213"/>
                  </a:lnTo>
                  <a:lnTo>
                    <a:pt x="361394" y="210031"/>
                  </a:lnTo>
                  <a:lnTo>
                    <a:pt x="365021" y="183409"/>
                  </a:lnTo>
                  <a:lnTo>
                    <a:pt x="369919" y="1718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8" name="SMARTInkShape-927"/>
          <p:cNvSpPr/>
          <p:nvPr>
            <p:custDataLst>
              <p:tags r:id="rId19"/>
            </p:custDataLst>
          </p:nvPr>
        </p:nvSpPr>
        <p:spPr>
          <a:xfrm>
            <a:off x="5575486" y="6164667"/>
            <a:ext cx="201260" cy="113536"/>
          </a:xfrm>
          <a:custGeom>
            <a:avLst/>
            <a:gdLst/>
            <a:ahLst/>
            <a:cxnLst/>
            <a:rect l="0" t="0" r="0" b="0"/>
            <a:pathLst>
              <a:path w="201260" h="113536">
                <a:moveTo>
                  <a:pt x="18864" y="32933"/>
                </a:moveTo>
                <a:lnTo>
                  <a:pt x="18864" y="32933"/>
                </a:lnTo>
                <a:lnTo>
                  <a:pt x="38637" y="2225"/>
                </a:lnTo>
                <a:lnTo>
                  <a:pt x="40512" y="467"/>
                </a:lnTo>
                <a:lnTo>
                  <a:pt x="41763" y="0"/>
                </a:lnTo>
                <a:lnTo>
                  <a:pt x="42597" y="394"/>
                </a:lnTo>
                <a:lnTo>
                  <a:pt x="24362" y="27081"/>
                </a:lnTo>
                <a:lnTo>
                  <a:pt x="12136" y="48676"/>
                </a:lnTo>
                <a:lnTo>
                  <a:pt x="3408" y="70504"/>
                </a:lnTo>
                <a:lnTo>
                  <a:pt x="93" y="81263"/>
                </a:lnTo>
                <a:lnTo>
                  <a:pt x="0" y="89848"/>
                </a:lnTo>
                <a:lnTo>
                  <a:pt x="2055" y="96981"/>
                </a:lnTo>
                <a:lnTo>
                  <a:pt x="5542" y="103149"/>
                </a:lnTo>
                <a:lnTo>
                  <a:pt x="10688" y="107260"/>
                </a:lnTo>
                <a:lnTo>
                  <a:pt x="23932" y="111828"/>
                </a:lnTo>
                <a:lnTo>
                  <a:pt x="37344" y="110095"/>
                </a:lnTo>
                <a:lnTo>
                  <a:pt x="43884" y="107658"/>
                </a:lnTo>
                <a:lnTo>
                  <a:pt x="69589" y="84173"/>
                </a:lnTo>
                <a:lnTo>
                  <a:pt x="96913" y="57222"/>
                </a:lnTo>
                <a:lnTo>
                  <a:pt x="98413" y="56887"/>
                </a:lnTo>
                <a:lnTo>
                  <a:pt x="99413" y="57369"/>
                </a:lnTo>
                <a:lnTo>
                  <a:pt x="117903" y="85008"/>
                </a:lnTo>
                <a:lnTo>
                  <a:pt x="128498" y="97000"/>
                </a:lnTo>
                <a:lnTo>
                  <a:pt x="149734" y="108909"/>
                </a:lnTo>
                <a:lnTo>
                  <a:pt x="170529" y="113535"/>
                </a:lnTo>
                <a:lnTo>
                  <a:pt x="181756" y="110854"/>
                </a:lnTo>
                <a:lnTo>
                  <a:pt x="186725" y="108163"/>
                </a:lnTo>
                <a:lnTo>
                  <a:pt x="194128" y="99530"/>
                </a:lnTo>
                <a:lnTo>
                  <a:pt x="197090" y="94264"/>
                </a:lnTo>
                <a:lnTo>
                  <a:pt x="201259" y="69998"/>
                </a:lnTo>
                <a:lnTo>
                  <a:pt x="195752" y="40466"/>
                </a:lnTo>
                <a:lnTo>
                  <a:pt x="185183" y="16115"/>
                </a:lnTo>
                <a:lnTo>
                  <a:pt x="177215" y="7820"/>
                </a:lnTo>
                <a:lnTo>
                  <a:pt x="164914" y="118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1" name="SMARTInkShape-Group219"/>
          <p:cNvGrpSpPr/>
          <p:nvPr/>
        </p:nvGrpSpPr>
        <p:grpSpPr>
          <a:xfrm>
            <a:off x="5949950" y="6172200"/>
            <a:ext cx="82551" cy="38101"/>
            <a:chOff x="5949950" y="6172200"/>
            <a:chExt cx="82551" cy="38101"/>
          </a:xfrm>
        </p:grpSpPr>
        <p:sp>
          <p:nvSpPr>
            <p:cNvPr id="179" name="SMARTInkShape-928"/>
            <p:cNvSpPr/>
            <p:nvPr>
              <p:custDataLst>
                <p:tags r:id="rId26"/>
              </p:custDataLst>
            </p:nvPr>
          </p:nvSpPr>
          <p:spPr>
            <a:xfrm>
              <a:off x="5949950" y="61722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7970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929"/>
            <p:cNvSpPr/>
            <p:nvPr>
              <p:custDataLst>
                <p:tags r:id="rId27"/>
              </p:custDataLst>
            </p:nvPr>
          </p:nvSpPr>
          <p:spPr>
            <a:xfrm>
              <a:off x="5949950" y="61976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5782" y="5958"/>
                  </a:lnTo>
                  <a:lnTo>
                    <a:pt x="51995" y="8115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SMARTInkShape-Group220"/>
          <p:cNvGrpSpPr/>
          <p:nvPr/>
        </p:nvGrpSpPr>
        <p:grpSpPr>
          <a:xfrm>
            <a:off x="6242050" y="6033438"/>
            <a:ext cx="723135" cy="230395"/>
            <a:chOff x="6242050" y="6033438"/>
            <a:chExt cx="723135" cy="230395"/>
          </a:xfrm>
        </p:grpSpPr>
        <p:sp>
          <p:nvSpPr>
            <p:cNvPr id="182" name="SMARTInkShape-930"/>
            <p:cNvSpPr/>
            <p:nvPr>
              <p:custDataLst>
                <p:tags r:id="rId22"/>
              </p:custDataLst>
            </p:nvPr>
          </p:nvSpPr>
          <p:spPr>
            <a:xfrm>
              <a:off x="6242050" y="6033438"/>
              <a:ext cx="299953" cy="230395"/>
            </a:xfrm>
            <a:custGeom>
              <a:avLst/>
              <a:gdLst/>
              <a:ahLst/>
              <a:cxnLst/>
              <a:rect l="0" t="0" r="0" b="0"/>
              <a:pathLst>
                <a:path w="299953" h="230395">
                  <a:moveTo>
                    <a:pt x="0" y="113362"/>
                  </a:moveTo>
                  <a:lnTo>
                    <a:pt x="0" y="113362"/>
                  </a:lnTo>
                  <a:lnTo>
                    <a:pt x="3371" y="106620"/>
                  </a:lnTo>
                  <a:lnTo>
                    <a:pt x="5070" y="104634"/>
                  </a:lnTo>
                  <a:lnTo>
                    <a:pt x="8838" y="102427"/>
                  </a:lnTo>
                  <a:lnTo>
                    <a:pt x="10831" y="103956"/>
                  </a:lnTo>
                  <a:lnTo>
                    <a:pt x="14927" y="111298"/>
                  </a:lnTo>
                  <a:lnTo>
                    <a:pt x="17828" y="137445"/>
                  </a:lnTo>
                  <a:lnTo>
                    <a:pt x="22059" y="168632"/>
                  </a:lnTo>
                  <a:lnTo>
                    <a:pt x="27781" y="200215"/>
                  </a:lnTo>
                  <a:lnTo>
                    <a:pt x="31672" y="225872"/>
                  </a:lnTo>
                  <a:lnTo>
                    <a:pt x="33109" y="228586"/>
                  </a:lnTo>
                  <a:lnTo>
                    <a:pt x="34773" y="230394"/>
                  </a:lnTo>
                  <a:lnTo>
                    <a:pt x="35882" y="230189"/>
                  </a:lnTo>
                  <a:lnTo>
                    <a:pt x="36621" y="228641"/>
                  </a:lnTo>
                  <a:lnTo>
                    <a:pt x="37808" y="202534"/>
                  </a:lnTo>
                  <a:lnTo>
                    <a:pt x="39851" y="171103"/>
                  </a:lnTo>
                  <a:lnTo>
                    <a:pt x="41384" y="151856"/>
                  </a:lnTo>
                  <a:lnTo>
                    <a:pt x="43817" y="131969"/>
                  </a:lnTo>
                  <a:lnTo>
                    <a:pt x="46851" y="111656"/>
                  </a:lnTo>
                  <a:lnTo>
                    <a:pt x="50283" y="91058"/>
                  </a:lnTo>
                  <a:lnTo>
                    <a:pt x="53278" y="73798"/>
                  </a:lnTo>
                  <a:lnTo>
                    <a:pt x="58487" y="45213"/>
                  </a:lnTo>
                  <a:lnTo>
                    <a:pt x="62509" y="14032"/>
                  </a:lnTo>
                  <a:lnTo>
                    <a:pt x="63370" y="1173"/>
                  </a:lnTo>
                  <a:lnTo>
                    <a:pt x="69086" y="0"/>
                  </a:lnTo>
                  <a:lnTo>
                    <a:pt x="100116" y="2618"/>
                  </a:lnTo>
                  <a:lnTo>
                    <a:pt x="128457" y="4170"/>
                  </a:lnTo>
                  <a:lnTo>
                    <a:pt x="144905" y="4584"/>
                  </a:lnTo>
                  <a:lnTo>
                    <a:pt x="176350" y="6926"/>
                  </a:lnTo>
                  <a:lnTo>
                    <a:pt x="205378" y="9613"/>
                  </a:lnTo>
                  <a:lnTo>
                    <a:pt x="230038" y="10806"/>
                  </a:lnTo>
                  <a:lnTo>
                    <a:pt x="252757" y="9456"/>
                  </a:lnTo>
                  <a:lnTo>
                    <a:pt x="279737" y="6610"/>
                  </a:lnTo>
                  <a:lnTo>
                    <a:pt x="299952" y="5517"/>
                  </a:lnTo>
                  <a:lnTo>
                    <a:pt x="298450" y="5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931"/>
            <p:cNvSpPr/>
            <p:nvPr>
              <p:custDataLst>
                <p:tags r:id="rId23"/>
              </p:custDataLst>
            </p:nvPr>
          </p:nvSpPr>
          <p:spPr>
            <a:xfrm>
              <a:off x="6388100" y="6100745"/>
              <a:ext cx="108034" cy="143176"/>
            </a:xfrm>
            <a:custGeom>
              <a:avLst/>
              <a:gdLst/>
              <a:ahLst/>
              <a:cxnLst/>
              <a:rect l="0" t="0" r="0" b="0"/>
              <a:pathLst>
                <a:path w="108034" h="143176">
                  <a:moveTo>
                    <a:pt x="6350" y="14305"/>
                  </a:moveTo>
                  <a:lnTo>
                    <a:pt x="6350" y="14305"/>
                  </a:lnTo>
                  <a:lnTo>
                    <a:pt x="17194" y="4871"/>
                  </a:lnTo>
                  <a:lnTo>
                    <a:pt x="27398" y="0"/>
                  </a:lnTo>
                  <a:lnTo>
                    <a:pt x="51784" y="31"/>
                  </a:lnTo>
                  <a:lnTo>
                    <a:pt x="80079" y="6364"/>
                  </a:lnTo>
                  <a:lnTo>
                    <a:pt x="88036" y="10304"/>
                  </a:lnTo>
                  <a:lnTo>
                    <a:pt x="89736" y="13049"/>
                  </a:lnTo>
                  <a:lnTo>
                    <a:pt x="90163" y="16290"/>
                  </a:lnTo>
                  <a:lnTo>
                    <a:pt x="89742" y="19862"/>
                  </a:lnTo>
                  <a:lnTo>
                    <a:pt x="79037" y="35001"/>
                  </a:lnTo>
                  <a:lnTo>
                    <a:pt x="49074" y="56533"/>
                  </a:lnTo>
                  <a:lnTo>
                    <a:pt x="42977" y="62001"/>
                  </a:lnTo>
                  <a:lnTo>
                    <a:pt x="40267" y="66782"/>
                  </a:lnTo>
                  <a:lnTo>
                    <a:pt x="41662" y="69045"/>
                  </a:lnTo>
                  <a:lnTo>
                    <a:pt x="48855" y="73442"/>
                  </a:lnTo>
                  <a:lnTo>
                    <a:pt x="75084" y="82718"/>
                  </a:lnTo>
                  <a:lnTo>
                    <a:pt x="99498" y="97408"/>
                  </a:lnTo>
                  <a:lnTo>
                    <a:pt x="104432" y="101457"/>
                  </a:lnTo>
                  <a:lnTo>
                    <a:pt x="107016" y="105567"/>
                  </a:lnTo>
                  <a:lnTo>
                    <a:pt x="108033" y="109719"/>
                  </a:lnTo>
                  <a:lnTo>
                    <a:pt x="108005" y="113898"/>
                  </a:lnTo>
                  <a:lnTo>
                    <a:pt x="105870" y="118095"/>
                  </a:lnTo>
                  <a:lnTo>
                    <a:pt x="97854" y="126521"/>
                  </a:lnTo>
                  <a:lnTo>
                    <a:pt x="78069" y="135827"/>
                  </a:lnTo>
                  <a:lnTo>
                    <a:pt x="54333" y="143052"/>
                  </a:lnTo>
                  <a:lnTo>
                    <a:pt x="47511" y="143175"/>
                  </a:lnTo>
                  <a:lnTo>
                    <a:pt x="36168" y="139549"/>
                  </a:lnTo>
                  <a:lnTo>
                    <a:pt x="21848" y="126204"/>
                  </a:lnTo>
                  <a:lnTo>
                    <a:pt x="0" y="968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932"/>
            <p:cNvSpPr/>
            <p:nvPr>
              <p:custDataLst>
                <p:tags r:id="rId24"/>
              </p:custDataLst>
            </p:nvPr>
          </p:nvSpPr>
          <p:spPr>
            <a:xfrm>
              <a:off x="6675264" y="6127750"/>
              <a:ext cx="155708" cy="118887"/>
            </a:xfrm>
            <a:custGeom>
              <a:avLst/>
              <a:gdLst/>
              <a:ahLst/>
              <a:cxnLst/>
              <a:rect l="0" t="0" r="0" b="0"/>
              <a:pathLst>
                <a:path w="155708" h="118887">
                  <a:moveTo>
                    <a:pt x="43036" y="31750"/>
                  </a:moveTo>
                  <a:lnTo>
                    <a:pt x="43036" y="31750"/>
                  </a:lnTo>
                  <a:lnTo>
                    <a:pt x="39665" y="31750"/>
                  </a:lnTo>
                  <a:lnTo>
                    <a:pt x="14474" y="61261"/>
                  </a:lnTo>
                  <a:lnTo>
                    <a:pt x="2825" y="78733"/>
                  </a:lnTo>
                  <a:lnTo>
                    <a:pt x="0" y="93553"/>
                  </a:lnTo>
                  <a:lnTo>
                    <a:pt x="1646" y="99058"/>
                  </a:lnTo>
                  <a:lnTo>
                    <a:pt x="4858" y="103432"/>
                  </a:lnTo>
                  <a:lnTo>
                    <a:pt x="9118" y="107055"/>
                  </a:lnTo>
                  <a:lnTo>
                    <a:pt x="14073" y="108764"/>
                  </a:lnTo>
                  <a:lnTo>
                    <a:pt x="25225" y="108782"/>
                  </a:lnTo>
                  <a:lnTo>
                    <a:pt x="43403" y="101455"/>
                  </a:lnTo>
                  <a:lnTo>
                    <a:pt x="58824" y="86975"/>
                  </a:lnTo>
                  <a:lnTo>
                    <a:pt x="76430" y="62840"/>
                  </a:lnTo>
                  <a:lnTo>
                    <a:pt x="77999" y="61649"/>
                  </a:lnTo>
                  <a:lnTo>
                    <a:pt x="79045" y="61560"/>
                  </a:lnTo>
                  <a:lnTo>
                    <a:pt x="79742" y="62206"/>
                  </a:lnTo>
                  <a:lnTo>
                    <a:pt x="85930" y="74795"/>
                  </a:lnTo>
                  <a:lnTo>
                    <a:pt x="93296" y="93814"/>
                  </a:lnTo>
                  <a:lnTo>
                    <a:pt x="107552" y="108308"/>
                  </a:lnTo>
                  <a:lnTo>
                    <a:pt x="121027" y="116679"/>
                  </a:lnTo>
                  <a:lnTo>
                    <a:pt x="129674" y="118886"/>
                  </a:lnTo>
                  <a:lnTo>
                    <a:pt x="133956" y="118063"/>
                  </a:lnTo>
                  <a:lnTo>
                    <a:pt x="142476" y="113385"/>
                  </a:lnTo>
                  <a:lnTo>
                    <a:pt x="149085" y="104722"/>
                  </a:lnTo>
                  <a:lnTo>
                    <a:pt x="151835" y="99447"/>
                  </a:lnTo>
                  <a:lnTo>
                    <a:pt x="155707" y="75170"/>
                  </a:lnTo>
                  <a:lnTo>
                    <a:pt x="152848" y="51988"/>
                  </a:lnTo>
                  <a:lnTo>
                    <a:pt x="147581" y="28045"/>
                  </a:lnTo>
                  <a:lnTo>
                    <a:pt x="140648" y="5487"/>
                  </a:lnTo>
                  <a:lnTo>
                    <a:pt x="138449" y="2953"/>
                  </a:lnTo>
                  <a:lnTo>
                    <a:pt x="13193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933"/>
            <p:cNvSpPr/>
            <p:nvPr>
              <p:custDataLst>
                <p:tags r:id="rId25"/>
              </p:custDataLst>
            </p:nvPr>
          </p:nvSpPr>
          <p:spPr>
            <a:xfrm>
              <a:off x="6904816" y="6197600"/>
              <a:ext cx="60369" cy="61834"/>
            </a:xfrm>
            <a:custGeom>
              <a:avLst/>
              <a:gdLst/>
              <a:ahLst/>
              <a:cxnLst/>
              <a:rect l="0" t="0" r="0" b="0"/>
              <a:pathLst>
                <a:path w="60369" h="61834">
                  <a:moveTo>
                    <a:pt x="29384" y="19050"/>
                  </a:moveTo>
                  <a:lnTo>
                    <a:pt x="29384" y="19050"/>
                  </a:lnTo>
                  <a:lnTo>
                    <a:pt x="26013" y="15679"/>
                  </a:lnTo>
                  <a:lnTo>
                    <a:pt x="23609" y="15391"/>
                  </a:lnTo>
                  <a:lnTo>
                    <a:pt x="13483" y="18358"/>
                  </a:lnTo>
                  <a:lnTo>
                    <a:pt x="5619" y="21799"/>
                  </a:lnTo>
                  <a:lnTo>
                    <a:pt x="2957" y="25116"/>
                  </a:lnTo>
                  <a:lnTo>
                    <a:pt x="0" y="34446"/>
                  </a:lnTo>
                  <a:lnTo>
                    <a:pt x="1328" y="39192"/>
                  </a:lnTo>
                  <a:lnTo>
                    <a:pt x="8448" y="48228"/>
                  </a:lnTo>
                  <a:lnTo>
                    <a:pt x="24356" y="57877"/>
                  </a:lnTo>
                  <a:lnTo>
                    <a:pt x="39104" y="61833"/>
                  </a:lnTo>
                  <a:lnTo>
                    <a:pt x="48051" y="60878"/>
                  </a:lnTo>
                  <a:lnTo>
                    <a:pt x="52412" y="59636"/>
                  </a:lnTo>
                  <a:lnTo>
                    <a:pt x="55319" y="57396"/>
                  </a:lnTo>
                  <a:lnTo>
                    <a:pt x="58550" y="51144"/>
                  </a:lnTo>
                  <a:lnTo>
                    <a:pt x="60368" y="32949"/>
                  </a:lnTo>
                  <a:lnTo>
                    <a:pt x="57030" y="21465"/>
                  </a:lnTo>
                  <a:lnTo>
                    <a:pt x="50844" y="12362"/>
                  </a:lnTo>
                  <a:lnTo>
                    <a:pt x="357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7" name="SMARTInkShape-934"/>
          <p:cNvSpPr/>
          <p:nvPr>
            <p:custDataLst>
              <p:tags r:id="rId20"/>
            </p:custDataLst>
          </p:nvPr>
        </p:nvSpPr>
        <p:spPr>
          <a:xfrm>
            <a:off x="2368550" y="6438900"/>
            <a:ext cx="1212315" cy="25401"/>
          </a:xfrm>
          <a:custGeom>
            <a:avLst/>
            <a:gdLst/>
            <a:ahLst/>
            <a:cxnLst/>
            <a:rect l="0" t="0" r="0" b="0"/>
            <a:pathLst>
              <a:path w="1212315" h="25401">
                <a:moveTo>
                  <a:pt x="0" y="0"/>
                </a:moveTo>
                <a:lnTo>
                  <a:pt x="0" y="0"/>
                </a:lnTo>
                <a:lnTo>
                  <a:pt x="25040" y="0"/>
                </a:lnTo>
                <a:lnTo>
                  <a:pt x="51085" y="0"/>
                </a:lnTo>
                <a:lnTo>
                  <a:pt x="74681" y="1881"/>
                </a:lnTo>
                <a:lnTo>
                  <a:pt x="103041" y="4364"/>
                </a:lnTo>
                <a:lnTo>
                  <a:pt x="119494" y="5026"/>
                </a:lnTo>
                <a:lnTo>
                  <a:pt x="136813" y="5468"/>
                </a:lnTo>
                <a:lnTo>
                  <a:pt x="156825" y="6467"/>
                </a:lnTo>
                <a:lnTo>
                  <a:pt x="178633" y="7839"/>
                </a:lnTo>
                <a:lnTo>
                  <a:pt x="201639" y="9459"/>
                </a:lnTo>
                <a:lnTo>
                  <a:pt x="226854" y="10540"/>
                </a:lnTo>
                <a:lnTo>
                  <a:pt x="253542" y="11260"/>
                </a:lnTo>
                <a:lnTo>
                  <a:pt x="281211" y="11740"/>
                </a:lnTo>
                <a:lnTo>
                  <a:pt x="310946" y="12765"/>
                </a:lnTo>
                <a:lnTo>
                  <a:pt x="342059" y="14154"/>
                </a:lnTo>
                <a:lnTo>
                  <a:pt x="374089" y="15786"/>
                </a:lnTo>
                <a:lnTo>
                  <a:pt x="406732" y="16874"/>
                </a:lnTo>
                <a:lnTo>
                  <a:pt x="439782" y="17600"/>
                </a:lnTo>
                <a:lnTo>
                  <a:pt x="473105" y="18083"/>
                </a:lnTo>
                <a:lnTo>
                  <a:pt x="506609" y="19110"/>
                </a:lnTo>
                <a:lnTo>
                  <a:pt x="540234" y="20502"/>
                </a:lnTo>
                <a:lnTo>
                  <a:pt x="573939" y="22134"/>
                </a:lnTo>
                <a:lnTo>
                  <a:pt x="608404" y="23223"/>
                </a:lnTo>
                <a:lnTo>
                  <a:pt x="643375" y="23949"/>
                </a:lnTo>
                <a:lnTo>
                  <a:pt x="678683" y="24432"/>
                </a:lnTo>
                <a:lnTo>
                  <a:pt x="714922" y="24049"/>
                </a:lnTo>
                <a:lnTo>
                  <a:pt x="751782" y="23088"/>
                </a:lnTo>
                <a:lnTo>
                  <a:pt x="789054" y="21742"/>
                </a:lnTo>
                <a:lnTo>
                  <a:pt x="825192" y="20844"/>
                </a:lnTo>
                <a:lnTo>
                  <a:pt x="860572" y="20246"/>
                </a:lnTo>
                <a:lnTo>
                  <a:pt x="895448" y="19848"/>
                </a:lnTo>
                <a:lnTo>
                  <a:pt x="928577" y="19582"/>
                </a:lnTo>
                <a:lnTo>
                  <a:pt x="960540" y="19405"/>
                </a:lnTo>
                <a:lnTo>
                  <a:pt x="991727" y="19286"/>
                </a:lnTo>
                <a:lnTo>
                  <a:pt x="1020279" y="19207"/>
                </a:lnTo>
                <a:lnTo>
                  <a:pt x="1047075" y="19155"/>
                </a:lnTo>
                <a:lnTo>
                  <a:pt x="1072700" y="19121"/>
                </a:lnTo>
                <a:lnTo>
                  <a:pt x="1094722" y="19097"/>
                </a:lnTo>
                <a:lnTo>
                  <a:pt x="1114343" y="19081"/>
                </a:lnTo>
                <a:lnTo>
                  <a:pt x="1132362" y="19070"/>
                </a:lnTo>
                <a:lnTo>
                  <a:pt x="1161791" y="20941"/>
                </a:lnTo>
                <a:lnTo>
                  <a:pt x="1190666" y="22197"/>
                </a:lnTo>
                <a:lnTo>
                  <a:pt x="1211041" y="19234"/>
                </a:lnTo>
                <a:lnTo>
                  <a:pt x="1211644" y="19879"/>
                </a:lnTo>
                <a:lnTo>
                  <a:pt x="1212314" y="22475"/>
                </a:lnTo>
                <a:lnTo>
                  <a:pt x="1211082" y="23451"/>
                </a:lnTo>
                <a:lnTo>
                  <a:pt x="1200150" y="25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8" name="SMARTInkShape-935"/>
          <p:cNvSpPr/>
          <p:nvPr>
            <p:custDataLst>
              <p:tags r:id="rId21"/>
            </p:custDataLst>
          </p:nvPr>
        </p:nvSpPr>
        <p:spPr>
          <a:xfrm>
            <a:off x="5562600" y="6381750"/>
            <a:ext cx="1625601" cy="38101"/>
          </a:xfrm>
          <a:custGeom>
            <a:avLst/>
            <a:gdLst/>
            <a:ahLst/>
            <a:cxnLst/>
            <a:rect l="0" t="0" r="0" b="0"/>
            <a:pathLst>
              <a:path w="1625601" h="38101">
                <a:moveTo>
                  <a:pt x="0" y="38100"/>
                </a:moveTo>
                <a:lnTo>
                  <a:pt x="0" y="38100"/>
                </a:lnTo>
                <a:lnTo>
                  <a:pt x="0" y="28641"/>
                </a:lnTo>
                <a:lnTo>
                  <a:pt x="706" y="27560"/>
                </a:lnTo>
                <a:lnTo>
                  <a:pt x="1882" y="26839"/>
                </a:lnTo>
                <a:lnTo>
                  <a:pt x="6481" y="26039"/>
                </a:lnTo>
                <a:lnTo>
                  <a:pt x="30443" y="25526"/>
                </a:lnTo>
                <a:lnTo>
                  <a:pt x="58644" y="27318"/>
                </a:lnTo>
                <a:lnTo>
                  <a:pt x="80392" y="29780"/>
                </a:lnTo>
                <a:lnTo>
                  <a:pt x="106520" y="30875"/>
                </a:lnTo>
                <a:lnTo>
                  <a:pt x="121813" y="31167"/>
                </a:lnTo>
                <a:lnTo>
                  <a:pt x="138359" y="31362"/>
                </a:lnTo>
                <a:lnTo>
                  <a:pt x="155739" y="31490"/>
                </a:lnTo>
                <a:lnTo>
                  <a:pt x="174382" y="30871"/>
                </a:lnTo>
                <a:lnTo>
                  <a:pt x="193866" y="29753"/>
                </a:lnTo>
                <a:lnTo>
                  <a:pt x="213911" y="28302"/>
                </a:lnTo>
                <a:lnTo>
                  <a:pt x="235740" y="27334"/>
                </a:lnTo>
                <a:lnTo>
                  <a:pt x="258760" y="26690"/>
                </a:lnTo>
                <a:lnTo>
                  <a:pt x="282573" y="26260"/>
                </a:lnTo>
                <a:lnTo>
                  <a:pt x="307622" y="25267"/>
                </a:lnTo>
                <a:lnTo>
                  <a:pt x="333492" y="23900"/>
                </a:lnTo>
                <a:lnTo>
                  <a:pt x="359911" y="22284"/>
                </a:lnTo>
                <a:lnTo>
                  <a:pt x="387402" y="20500"/>
                </a:lnTo>
                <a:lnTo>
                  <a:pt x="415606" y="18605"/>
                </a:lnTo>
                <a:lnTo>
                  <a:pt x="444288" y="16637"/>
                </a:lnTo>
                <a:lnTo>
                  <a:pt x="473286" y="15325"/>
                </a:lnTo>
                <a:lnTo>
                  <a:pt x="502496" y="14450"/>
                </a:lnTo>
                <a:lnTo>
                  <a:pt x="531847" y="13867"/>
                </a:lnTo>
                <a:lnTo>
                  <a:pt x="561998" y="12772"/>
                </a:lnTo>
                <a:lnTo>
                  <a:pt x="592682" y="11337"/>
                </a:lnTo>
                <a:lnTo>
                  <a:pt x="623722" y="9675"/>
                </a:lnTo>
                <a:lnTo>
                  <a:pt x="655703" y="8566"/>
                </a:lnTo>
                <a:lnTo>
                  <a:pt x="688313" y="7828"/>
                </a:lnTo>
                <a:lnTo>
                  <a:pt x="721343" y="7335"/>
                </a:lnTo>
                <a:lnTo>
                  <a:pt x="753945" y="7007"/>
                </a:lnTo>
                <a:lnTo>
                  <a:pt x="786263" y="6788"/>
                </a:lnTo>
                <a:lnTo>
                  <a:pt x="818392" y="6642"/>
                </a:lnTo>
                <a:lnTo>
                  <a:pt x="849689" y="5839"/>
                </a:lnTo>
                <a:lnTo>
                  <a:pt x="880431" y="4599"/>
                </a:lnTo>
                <a:lnTo>
                  <a:pt x="910804" y="3066"/>
                </a:lnTo>
                <a:lnTo>
                  <a:pt x="940930" y="2043"/>
                </a:lnTo>
                <a:lnTo>
                  <a:pt x="970893" y="1362"/>
                </a:lnTo>
                <a:lnTo>
                  <a:pt x="1000745" y="908"/>
                </a:lnTo>
                <a:lnTo>
                  <a:pt x="1030525" y="605"/>
                </a:lnTo>
                <a:lnTo>
                  <a:pt x="1060255" y="403"/>
                </a:lnTo>
                <a:lnTo>
                  <a:pt x="1089954" y="269"/>
                </a:lnTo>
                <a:lnTo>
                  <a:pt x="1119630" y="179"/>
                </a:lnTo>
                <a:lnTo>
                  <a:pt x="1149292" y="120"/>
                </a:lnTo>
                <a:lnTo>
                  <a:pt x="1178945" y="80"/>
                </a:lnTo>
                <a:lnTo>
                  <a:pt x="1207180" y="53"/>
                </a:lnTo>
                <a:lnTo>
                  <a:pt x="1234470" y="36"/>
                </a:lnTo>
                <a:lnTo>
                  <a:pt x="1261130" y="24"/>
                </a:lnTo>
                <a:lnTo>
                  <a:pt x="1288076" y="16"/>
                </a:lnTo>
                <a:lnTo>
                  <a:pt x="1315211" y="10"/>
                </a:lnTo>
                <a:lnTo>
                  <a:pt x="1342475" y="7"/>
                </a:lnTo>
                <a:lnTo>
                  <a:pt x="1368411" y="5"/>
                </a:lnTo>
                <a:lnTo>
                  <a:pt x="1393462" y="2"/>
                </a:lnTo>
                <a:lnTo>
                  <a:pt x="1417925" y="2"/>
                </a:lnTo>
                <a:lnTo>
                  <a:pt x="1439878" y="1"/>
                </a:lnTo>
                <a:lnTo>
                  <a:pt x="1460157" y="1"/>
                </a:lnTo>
                <a:lnTo>
                  <a:pt x="1479322" y="0"/>
                </a:lnTo>
                <a:lnTo>
                  <a:pt x="1498447" y="0"/>
                </a:lnTo>
                <a:lnTo>
                  <a:pt x="1517548" y="0"/>
                </a:lnTo>
                <a:lnTo>
                  <a:pt x="1536633" y="0"/>
                </a:lnTo>
                <a:lnTo>
                  <a:pt x="1567244" y="0"/>
                </a:lnTo>
                <a:lnTo>
                  <a:pt x="1591197" y="705"/>
                </a:lnTo>
                <a:lnTo>
                  <a:pt x="1622301" y="5761"/>
                </a:lnTo>
                <a:lnTo>
                  <a:pt x="162560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40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Koblete oscillatorer</a:t>
            </a:r>
            <a:endParaRPr lang="nb-NO" dirty="0"/>
          </a:p>
        </p:txBody>
      </p:sp>
      <p:sp>
        <p:nvSpPr>
          <p:cNvPr id="164" name="SMARTInkShape-1073"/>
          <p:cNvSpPr/>
          <p:nvPr>
            <p:custDataLst>
              <p:tags r:id="rId1"/>
            </p:custDataLst>
          </p:nvPr>
        </p:nvSpPr>
        <p:spPr>
          <a:xfrm>
            <a:off x="6584950" y="1845389"/>
            <a:ext cx="30430" cy="51719"/>
          </a:xfrm>
          <a:custGeom>
            <a:avLst/>
            <a:gdLst/>
            <a:ahLst/>
            <a:cxnLst/>
            <a:rect l="0" t="0" r="0" b="0"/>
            <a:pathLst>
              <a:path w="30430" h="51719">
                <a:moveTo>
                  <a:pt x="25400" y="2461"/>
                </a:moveTo>
                <a:lnTo>
                  <a:pt x="25400" y="2461"/>
                </a:lnTo>
                <a:lnTo>
                  <a:pt x="22029" y="2461"/>
                </a:lnTo>
                <a:lnTo>
                  <a:pt x="13190" y="9203"/>
                </a:lnTo>
                <a:lnTo>
                  <a:pt x="5006" y="20138"/>
                </a:lnTo>
                <a:lnTo>
                  <a:pt x="1484" y="28943"/>
                </a:lnTo>
                <a:lnTo>
                  <a:pt x="440" y="39392"/>
                </a:lnTo>
                <a:lnTo>
                  <a:pt x="2077" y="45451"/>
                </a:lnTo>
                <a:lnTo>
                  <a:pt x="3501" y="48054"/>
                </a:lnTo>
                <a:lnTo>
                  <a:pt x="5862" y="49790"/>
                </a:lnTo>
                <a:lnTo>
                  <a:pt x="12248" y="51718"/>
                </a:lnTo>
                <a:lnTo>
                  <a:pt x="15221" y="51527"/>
                </a:lnTo>
                <a:lnTo>
                  <a:pt x="20406" y="49433"/>
                </a:lnTo>
                <a:lnTo>
                  <a:pt x="25062" y="44269"/>
                </a:lnTo>
                <a:lnTo>
                  <a:pt x="28777" y="37975"/>
                </a:lnTo>
                <a:lnTo>
                  <a:pt x="30429" y="32827"/>
                </a:lnTo>
                <a:lnTo>
                  <a:pt x="27987" y="19219"/>
                </a:lnTo>
                <a:lnTo>
                  <a:pt x="22796" y="8524"/>
                </a:lnTo>
                <a:lnTo>
                  <a:pt x="13418" y="886"/>
                </a:lnTo>
                <a:lnTo>
                  <a:pt x="10356" y="0"/>
                </a:lnTo>
                <a:lnTo>
                  <a:pt x="7609" y="115"/>
                </a:lnTo>
                <a:lnTo>
                  <a:pt x="0" y="246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5" name="SMARTInkShape-1074"/>
          <p:cNvSpPr/>
          <p:nvPr>
            <p:custDataLst>
              <p:tags r:id="rId2"/>
            </p:custDataLst>
          </p:nvPr>
        </p:nvSpPr>
        <p:spPr>
          <a:xfrm>
            <a:off x="6629400" y="1203915"/>
            <a:ext cx="28204" cy="49798"/>
          </a:xfrm>
          <a:custGeom>
            <a:avLst/>
            <a:gdLst/>
            <a:ahLst/>
            <a:cxnLst/>
            <a:rect l="0" t="0" r="0" b="0"/>
            <a:pathLst>
              <a:path w="28204" h="49798">
                <a:moveTo>
                  <a:pt x="25400" y="8935"/>
                </a:moveTo>
                <a:lnTo>
                  <a:pt x="25400" y="8935"/>
                </a:lnTo>
                <a:lnTo>
                  <a:pt x="19932" y="8935"/>
                </a:lnTo>
                <a:lnTo>
                  <a:pt x="3075" y="32784"/>
                </a:lnTo>
                <a:lnTo>
                  <a:pt x="2049" y="35417"/>
                </a:lnTo>
                <a:lnTo>
                  <a:pt x="2778" y="37879"/>
                </a:lnTo>
                <a:lnTo>
                  <a:pt x="14485" y="49061"/>
                </a:lnTo>
                <a:lnTo>
                  <a:pt x="16712" y="49797"/>
                </a:lnTo>
                <a:lnTo>
                  <a:pt x="18903" y="49582"/>
                </a:lnTo>
                <a:lnTo>
                  <a:pt x="21068" y="48733"/>
                </a:lnTo>
                <a:lnTo>
                  <a:pt x="25357" y="44027"/>
                </a:lnTo>
                <a:lnTo>
                  <a:pt x="27488" y="40796"/>
                </a:lnTo>
                <a:lnTo>
                  <a:pt x="28203" y="37231"/>
                </a:lnTo>
                <a:lnTo>
                  <a:pt x="27116" y="29507"/>
                </a:lnTo>
                <a:lnTo>
                  <a:pt x="22537" y="17226"/>
                </a:lnTo>
                <a:lnTo>
                  <a:pt x="16837" y="10738"/>
                </a:lnTo>
                <a:lnTo>
                  <a:pt x="3366" y="0"/>
                </a:lnTo>
                <a:lnTo>
                  <a:pt x="2245" y="156"/>
                </a:lnTo>
                <a:lnTo>
                  <a:pt x="0" y="25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8" name="SMARTInkShape-Group251"/>
          <p:cNvGrpSpPr/>
          <p:nvPr/>
        </p:nvGrpSpPr>
        <p:grpSpPr>
          <a:xfrm>
            <a:off x="7213343" y="3168650"/>
            <a:ext cx="371386" cy="194184"/>
            <a:chOff x="7213343" y="3168650"/>
            <a:chExt cx="371386" cy="194184"/>
          </a:xfrm>
        </p:grpSpPr>
        <p:sp>
          <p:nvSpPr>
            <p:cNvPr id="166" name="SMARTInkShape-1075"/>
            <p:cNvSpPr/>
            <p:nvPr>
              <p:custDataLst>
                <p:tags r:id="rId134"/>
              </p:custDataLst>
            </p:nvPr>
          </p:nvSpPr>
          <p:spPr>
            <a:xfrm>
              <a:off x="7213343" y="3168650"/>
              <a:ext cx="198516" cy="149660"/>
            </a:xfrm>
            <a:custGeom>
              <a:avLst/>
              <a:gdLst/>
              <a:ahLst/>
              <a:cxnLst/>
              <a:rect l="0" t="0" r="0" b="0"/>
              <a:pathLst>
                <a:path w="198516" h="149660">
                  <a:moveTo>
                    <a:pt x="38357" y="44450"/>
                  </a:moveTo>
                  <a:lnTo>
                    <a:pt x="38357" y="44450"/>
                  </a:lnTo>
                  <a:lnTo>
                    <a:pt x="41728" y="34337"/>
                  </a:lnTo>
                  <a:lnTo>
                    <a:pt x="42016" y="31358"/>
                  </a:lnTo>
                  <a:lnTo>
                    <a:pt x="41501" y="29372"/>
                  </a:lnTo>
                  <a:lnTo>
                    <a:pt x="40453" y="28048"/>
                  </a:lnTo>
                  <a:lnTo>
                    <a:pt x="35525" y="35984"/>
                  </a:lnTo>
                  <a:lnTo>
                    <a:pt x="22937" y="65930"/>
                  </a:lnTo>
                  <a:lnTo>
                    <a:pt x="12454" y="92097"/>
                  </a:lnTo>
                  <a:lnTo>
                    <a:pt x="734" y="121989"/>
                  </a:lnTo>
                  <a:lnTo>
                    <a:pt x="0" y="137473"/>
                  </a:lnTo>
                  <a:lnTo>
                    <a:pt x="2907" y="141743"/>
                  </a:lnTo>
                  <a:lnTo>
                    <a:pt x="7668" y="143884"/>
                  </a:lnTo>
                  <a:lnTo>
                    <a:pt x="13664" y="144606"/>
                  </a:lnTo>
                  <a:lnTo>
                    <a:pt x="25971" y="141645"/>
                  </a:lnTo>
                  <a:lnTo>
                    <a:pt x="54490" y="128246"/>
                  </a:lnTo>
                  <a:lnTo>
                    <a:pt x="66929" y="116500"/>
                  </a:lnTo>
                  <a:lnTo>
                    <a:pt x="79984" y="101546"/>
                  </a:lnTo>
                  <a:lnTo>
                    <a:pt x="83042" y="99447"/>
                  </a:lnTo>
                  <a:lnTo>
                    <a:pt x="86491" y="99459"/>
                  </a:lnTo>
                  <a:lnTo>
                    <a:pt x="94087" y="103236"/>
                  </a:lnTo>
                  <a:lnTo>
                    <a:pt x="102925" y="113295"/>
                  </a:lnTo>
                  <a:lnTo>
                    <a:pt x="123208" y="138522"/>
                  </a:lnTo>
                  <a:lnTo>
                    <a:pt x="128792" y="143148"/>
                  </a:lnTo>
                  <a:lnTo>
                    <a:pt x="142520" y="148288"/>
                  </a:lnTo>
                  <a:lnTo>
                    <a:pt x="150132" y="149659"/>
                  </a:lnTo>
                  <a:lnTo>
                    <a:pt x="166117" y="147419"/>
                  </a:lnTo>
                  <a:lnTo>
                    <a:pt x="180511" y="141719"/>
                  </a:lnTo>
                  <a:lnTo>
                    <a:pt x="189261" y="134482"/>
                  </a:lnTo>
                  <a:lnTo>
                    <a:pt x="198153" y="119104"/>
                  </a:lnTo>
                  <a:lnTo>
                    <a:pt x="198515" y="94400"/>
                  </a:lnTo>
                  <a:lnTo>
                    <a:pt x="193970" y="71119"/>
                  </a:lnTo>
                  <a:lnTo>
                    <a:pt x="187952" y="46425"/>
                  </a:lnTo>
                  <a:lnTo>
                    <a:pt x="179891" y="18773"/>
                  </a:lnTo>
                  <a:lnTo>
                    <a:pt x="1653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1076"/>
            <p:cNvSpPr/>
            <p:nvPr>
              <p:custDataLst>
                <p:tags r:id="rId135"/>
              </p:custDataLst>
            </p:nvPr>
          </p:nvSpPr>
          <p:spPr>
            <a:xfrm>
              <a:off x="7522622" y="3289300"/>
              <a:ext cx="62107" cy="73534"/>
            </a:xfrm>
            <a:custGeom>
              <a:avLst/>
              <a:gdLst/>
              <a:ahLst/>
              <a:cxnLst/>
              <a:rect l="0" t="0" r="0" b="0"/>
              <a:pathLst>
                <a:path w="62107" h="73534">
                  <a:moveTo>
                    <a:pt x="27528" y="6350"/>
                  </a:moveTo>
                  <a:lnTo>
                    <a:pt x="27528" y="6350"/>
                  </a:lnTo>
                  <a:lnTo>
                    <a:pt x="9852" y="6350"/>
                  </a:lnTo>
                  <a:lnTo>
                    <a:pt x="6571" y="8467"/>
                  </a:lnTo>
                  <a:lnTo>
                    <a:pt x="1046" y="16463"/>
                  </a:lnTo>
                  <a:lnTo>
                    <a:pt x="0" y="28954"/>
                  </a:lnTo>
                  <a:lnTo>
                    <a:pt x="5079" y="53227"/>
                  </a:lnTo>
                  <a:lnTo>
                    <a:pt x="12611" y="62697"/>
                  </a:lnTo>
                  <a:lnTo>
                    <a:pt x="17584" y="67198"/>
                  </a:lnTo>
                  <a:lnTo>
                    <a:pt x="28753" y="72199"/>
                  </a:lnTo>
                  <a:lnTo>
                    <a:pt x="34694" y="73533"/>
                  </a:lnTo>
                  <a:lnTo>
                    <a:pt x="46941" y="71251"/>
                  </a:lnTo>
                  <a:lnTo>
                    <a:pt x="53170" y="68668"/>
                  </a:lnTo>
                  <a:lnTo>
                    <a:pt x="57323" y="65534"/>
                  </a:lnTo>
                  <a:lnTo>
                    <a:pt x="61937" y="58289"/>
                  </a:lnTo>
                  <a:lnTo>
                    <a:pt x="62106" y="46603"/>
                  </a:lnTo>
                  <a:lnTo>
                    <a:pt x="59123" y="32707"/>
                  </a:lnTo>
                  <a:lnTo>
                    <a:pt x="49511" y="14394"/>
                  </a:lnTo>
                  <a:lnTo>
                    <a:pt x="41767" y="6868"/>
                  </a:lnTo>
                  <a:lnTo>
                    <a:pt x="33621" y="3052"/>
                  </a:lnTo>
                  <a:lnTo>
                    <a:pt x="211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SMARTInkShape-Group252"/>
          <p:cNvGrpSpPr/>
          <p:nvPr/>
        </p:nvGrpSpPr>
        <p:grpSpPr>
          <a:xfrm>
            <a:off x="7499881" y="2552700"/>
            <a:ext cx="287738" cy="141715"/>
            <a:chOff x="7499881" y="2552700"/>
            <a:chExt cx="287738" cy="141715"/>
          </a:xfrm>
        </p:grpSpPr>
        <p:sp>
          <p:nvSpPr>
            <p:cNvPr id="169" name="SMARTInkShape-1077"/>
            <p:cNvSpPr/>
            <p:nvPr>
              <p:custDataLst>
                <p:tags r:id="rId132"/>
              </p:custDataLst>
            </p:nvPr>
          </p:nvSpPr>
          <p:spPr>
            <a:xfrm>
              <a:off x="7499881" y="2552700"/>
              <a:ext cx="161209" cy="132589"/>
            </a:xfrm>
            <a:custGeom>
              <a:avLst/>
              <a:gdLst/>
              <a:ahLst/>
              <a:cxnLst/>
              <a:rect l="0" t="0" r="0" b="0"/>
              <a:pathLst>
                <a:path w="161209" h="132589">
                  <a:moveTo>
                    <a:pt x="37569" y="44450"/>
                  </a:moveTo>
                  <a:lnTo>
                    <a:pt x="37569" y="44450"/>
                  </a:lnTo>
                  <a:lnTo>
                    <a:pt x="34197" y="44450"/>
                  </a:lnTo>
                  <a:lnTo>
                    <a:pt x="16598" y="65434"/>
                  </a:lnTo>
                  <a:lnTo>
                    <a:pt x="1722" y="91433"/>
                  </a:lnTo>
                  <a:lnTo>
                    <a:pt x="0" y="106253"/>
                  </a:lnTo>
                  <a:lnTo>
                    <a:pt x="1939" y="111758"/>
                  </a:lnTo>
                  <a:lnTo>
                    <a:pt x="9740" y="119755"/>
                  </a:lnTo>
                  <a:lnTo>
                    <a:pt x="14783" y="121465"/>
                  </a:lnTo>
                  <a:lnTo>
                    <a:pt x="26030" y="121483"/>
                  </a:lnTo>
                  <a:lnTo>
                    <a:pt x="47634" y="114155"/>
                  </a:lnTo>
                  <a:lnTo>
                    <a:pt x="58035" y="105063"/>
                  </a:lnTo>
                  <a:lnTo>
                    <a:pt x="80402" y="74349"/>
                  </a:lnTo>
                  <a:lnTo>
                    <a:pt x="80941" y="74261"/>
                  </a:lnTo>
                  <a:lnTo>
                    <a:pt x="82951" y="76749"/>
                  </a:lnTo>
                  <a:lnTo>
                    <a:pt x="88548" y="82559"/>
                  </a:lnTo>
                  <a:lnTo>
                    <a:pt x="91977" y="91726"/>
                  </a:lnTo>
                  <a:lnTo>
                    <a:pt x="92890" y="97134"/>
                  </a:lnTo>
                  <a:lnTo>
                    <a:pt x="99551" y="106906"/>
                  </a:lnTo>
                  <a:lnTo>
                    <a:pt x="122036" y="127568"/>
                  </a:lnTo>
                  <a:lnTo>
                    <a:pt x="134171" y="131637"/>
                  </a:lnTo>
                  <a:lnTo>
                    <a:pt x="140005" y="132588"/>
                  </a:lnTo>
                  <a:lnTo>
                    <a:pt x="142549" y="131431"/>
                  </a:lnTo>
                  <a:lnTo>
                    <a:pt x="147256" y="126382"/>
                  </a:lnTo>
                  <a:lnTo>
                    <a:pt x="153873" y="105494"/>
                  </a:lnTo>
                  <a:lnTo>
                    <a:pt x="156287" y="84986"/>
                  </a:lnTo>
                  <a:lnTo>
                    <a:pt x="158066" y="61761"/>
                  </a:lnTo>
                  <a:lnTo>
                    <a:pt x="161208" y="37327"/>
                  </a:lnTo>
                  <a:lnTo>
                    <a:pt x="159313" y="19882"/>
                  </a:lnTo>
                  <a:lnTo>
                    <a:pt x="156831" y="13255"/>
                  </a:lnTo>
                  <a:lnTo>
                    <a:pt x="153766" y="8836"/>
                  </a:lnTo>
                  <a:lnTo>
                    <a:pt x="13916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078"/>
            <p:cNvSpPr/>
            <p:nvPr>
              <p:custDataLst>
                <p:tags r:id="rId133"/>
              </p:custDataLst>
            </p:nvPr>
          </p:nvSpPr>
          <p:spPr>
            <a:xfrm>
              <a:off x="7725198" y="2641600"/>
              <a:ext cx="62421" cy="52815"/>
            </a:xfrm>
            <a:custGeom>
              <a:avLst/>
              <a:gdLst/>
              <a:ahLst/>
              <a:cxnLst/>
              <a:rect l="0" t="0" r="0" b="0"/>
              <a:pathLst>
                <a:path w="62421" h="52815">
                  <a:moveTo>
                    <a:pt x="9102" y="0"/>
                  </a:moveTo>
                  <a:lnTo>
                    <a:pt x="9102" y="0"/>
                  </a:lnTo>
                  <a:lnTo>
                    <a:pt x="5731" y="3371"/>
                  </a:lnTo>
                  <a:lnTo>
                    <a:pt x="264" y="15580"/>
                  </a:lnTo>
                  <a:lnTo>
                    <a:pt x="0" y="24798"/>
                  </a:lnTo>
                  <a:lnTo>
                    <a:pt x="917" y="29232"/>
                  </a:lnTo>
                  <a:lnTo>
                    <a:pt x="7581" y="37922"/>
                  </a:lnTo>
                  <a:lnTo>
                    <a:pt x="17598" y="45782"/>
                  </a:lnTo>
                  <a:lnTo>
                    <a:pt x="29106" y="51627"/>
                  </a:lnTo>
                  <a:lnTo>
                    <a:pt x="39395" y="52814"/>
                  </a:lnTo>
                  <a:lnTo>
                    <a:pt x="54126" y="51198"/>
                  </a:lnTo>
                  <a:lnTo>
                    <a:pt x="56757" y="49654"/>
                  </a:lnTo>
                  <a:lnTo>
                    <a:pt x="61562" y="44176"/>
                  </a:lnTo>
                  <a:lnTo>
                    <a:pt x="62420" y="40034"/>
                  </a:lnTo>
                  <a:lnTo>
                    <a:pt x="61491" y="29787"/>
                  </a:lnTo>
                  <a:lnTo>
                    <a:pt x="58139" y="25503"/>
                  </a:lnTo>
                  <a:lnTo>
                    <a:pt x="28220" y="9553"/>
                  </a:lnTo>
                  <a:lnTo>
                    <a:pt x="21802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" name="SMARTInkShape-Group253"/>
          <p:cNvGrpSpPr/>
          <p:nvPr/>
        </p:nvGrpSpPr>
        <p:grpSpPr>
          <a:xfrm>
            <a:off x="6883400" y="2420268"/>
            <a:ext cx="438151" cy="354744"/>
            <a:chOff x="6883400" y="2420268"/>
            <a:chExt cx="438151" cy="354744"/>
          </a:xfrm>
        </p:grpSpPr>
        <p:sp>
          <p:nvSpPr>
            <p:cNvPr id="172" name="SMARTInkShape-1079"/>
            <p:cNvSpPr/>
            <p:nvPr>
              <p:custDataLst>
                <p:tags r:id="rId130"/>
              </p:custDataLst>
            </p:nvPr>
          </p:nvSpPr>
          <p:spPr>
            <a:xfrm>
              <a:off x="6883400" y="2420268"/>
              <a:ext cx="438151" cy="354744"/>
            </a:xfrm>
            <a:custGeom>
              <a:avLst/>
              <a:gdLst/>
              <a:ahLst/>
              <a:cxnLst/>
              <a:rect l="0" t="0" r="0" b="0"/>
              <a:pathLst>
                <a:path w="438151" h="354744">
                  <a:moveTo>
                    <a:pt x="0" y="221332"/>
                  </a:moveTo>
                  <a:lnTo>
                    <a:pt x="0" y="221332"/>
                  </a:lnTo>
                  <a:lnTo>
                    <a:pt x="0" y="214590"/>
                  </a:lnTo>
                  <a:lnTo>
                    <a:pt x="3763" y="207517"/>
                  </a:lnTo>
                  <a:lnTo>
                    <a:pt x="6741" y="203655"/>
                  </a:lnTo>
                  <a:lnTo>
                    <a:pt x="9434" y="201786"/>
                  </a:lnTo>
                  <a:lnTo>
                    <a:pt x="11933" y="201246"/>
                  </a:lnTo>
                  <a:lnTo>
                    <a:pt x="14305" y="201591"/>
                  </a:lnTo>
                  <a:lnTo>
                    <a:pt x="16592" y="203938"/>
                  </a:lnTo>
                  <a:lnTo>
                    <a:pt x="27214" y="228558"/>
                  </a:lnTo>
                  <a:lnTo>
                    <a:pt x="33967" y="249943"/>
                  </a:lnTo>
                  <a:lnTo>
                    <a:pt x="39320" y="273559"/>
                  </a:lnTo>
                  <a:lnTo>
                    <a:pt x="45934" y="298166"/>
                  </a:lnTo>
                  <a:lnTo>
                    <a:pt x="53826" y="328294"/>
                  </a:lnTo>
                  <a:lnTo>
                    <a:pt x="59865" y="351116"/>
                  </a:lnTo>
                  <a:lnTo>
                    <a:pt x="61077" y="353716"/>
                  </a:lnTo>
                  <a:lnTo>
                    <a:pt x="61885" y="354743"/>
                  </a:lnTo>
                  <a:lnTo>
                    <a:pt x="62423" y="354723"/>
                  </a:lnTo>
                  <a:lnTo>
                    <a:pt x="66552" y="344581"/>
                  </a:lnTo>
                  <a:lnTo>
                    <a:pt x="68873" y="321429"/>
                  </a:lnTo>
                  <a:lnTo>
                    <a:pt x="69416" y="294747"/>
                  </a:lnTo>
                  <a:lnTo>
                    <a:pt x="69560" y="278742"/>
                  </a:lnTo>
                  <a:lnTo>
                    <a:pt x="69657" y="260311"/>
                  </a:lnTo>
                  <a:lnTo>
                    <a:pt x="69721" y="240262"/>
                  </a:lnTo>
                  <a:lnTo>
                    <a:pt x="69764" y="219135"/>
                  </a:lnTo>
                  <a:lnTo>
                    <a:pt x="70498" y="195879"/>
                  </a:lnTo>
                  <a:lnTo>
                    <a:pt x="71693" y="171202"/>
                  </a:lnTo>
                  <a:lnTo>
                    <a:pt x="73196" y="145578"/>
                  </a:lnTo>
                  <a:lnTo>
                    <a:pt x="75608" y="121441"/>
                  </a:lnTo>
                  <a:lnTo>
                    <a:pt x="78628" y="98293"/>
                  </a:lnTo>
                  <a:lnTo>
                    <a:pt x="82052" y="75806"/>
                  </a:lnTo>
                  <a:lnTo>
                    <a:pt x="84334" y="57993"/>
                  </a:lnTo>
                  <a:lnTo>
                    <a:pt x="86871" y="30674"/>
                  </a:lnTo>
                  <a:lnTo>
                    <a:pt x="87794" y="6054"/>
                  </a:lnTo>
                  <a:lnTo>
                    <a:pt x="86751" y="3730"/>
                  </a:lnTo>
                  <a:lnTo>
                    <a:pt x="85351" y="2180"/>
                  </a:lnTo>
                  <a:lnTo>
                    <a:pt x="85122" y="1148"/>
                  </a:lnTo>
                  <a:lnTo>
                    <a:pt x="85675" y="459"/>
                  </a:lnTo>
                  <a:lnTo>
                    <a:pt x="86751" y="0"/>
                  </a:lnTo>
                  <a:lnTo>
                    <a:pt x="116646" y="5038"/>
                  </a:lnTo>
                  <a:lnTo>
                    <a:pt x="146386" y="11372"/>
                  </a:lnTo>
                  <a:lnTo>
                    <a:pt x="163913" y="15036"/>
                  </a:lnTo>
                  <a:lnTo>
                    <a:pt x="182654" y="18890"/>
                  </a:lnTo>
                  <a:lnTo>
                    <a:pt x="202202" y="22871"/>
                  </a:lnTo>
                  <a:lnTo>
                    <a:pt x="222290" y="26230"/>
                  </a:lnTo>
                  <a:lnTo>
                    <a:pt x="242738" y="29175"/>
                  </a:lnTo>
                  <a:lnTo>
                    <a:pt x="263426" y="31844"/>
                  </a:lnTo>
                  <a:lnTo>
                    <a:pt x="284273" y="33623"/>
                  </a:lnTo>
                  <a:lnTo>
                    <a:pt x="305226" y="34810"/>
                  </a:lnTo>
                  <a:lnTo>
                    <a:pt x="326251" y="35600"/>
                  </a:lnTo>
                  <a:lnTo>
                    <a:pt x="344500" y="36128"/>
                  </a:lnTo>
                  <a:lnTo>
                    <a:pt x="376067" y="36713"/>
                  </a:lnTo>
                  <a:lnTo>
                    <a:pt x="400444" y="36973"/>
                  </a:lnTo>
                  <a:lnTo>
                    <a:pt x="424391" y="35239"/>
                  </a:lnTo>
                  <a:lnTo>
                    <a:pt x="438150" y="30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1080"/>
            <p:cNvSpPr/>
            <p:nvPr>
              <p:custDataLst>
                <p:tags r:id="rId131"/>
              </p:custDataLst>
            </p:nvPr>
          </p:nvSpPr>
          <p:spPr>
            <a:xfrm>
              <a:off x="7105650" y="2543171"/>
              <a:ext cx="127314" cy="176325"/>
            </a:xfrm>
            <a:custGeom>
              <a:avLst/>
              <a:gdLst/>
              <a:ahLst/>
              <a:cxnLst/>
              <a:rect l="0" t="0" r="0" b="0"/>
              <a:pathLst>
                <a:path w="127314" h="176325">
                  <a:moveTo>
                    <a:pt x="6350" y="28579"/>
                  </a:moveTo>
                  <a:lnTo>
                    <a:pt x="6350" y="28579"/>
                  </a:lnTo>
                  <a:lnTo>
                    <a:pt x="32717" y="12883"/>
                  </a:lnTo>
                  <a:lnTo>
                    <a:pt x="52640" y="3964"/>
                  </a:lnTo>
                  <a:lnTo>
                    <a:pt x="70903" y="0"/>
                  </a:lnTo>
                  <a:lnTo>
                    <a:pt x="84665" y="2001"/>
                  </a:lnTo>
                  <a:lnTo>
                    <a:pt x="101626" y="11413"/>
                  </a:lnTo>
                  <a:lnTo>
                    <a:pt x="100912" y="15018"/>
                  </a:lnTo>
                  <a:lnTo>
                    <a:pt x="72041" y="45373"/>
                  </a:lnTo>
                  <a:lnTo>
                    <a:pt x="42135" y="76046"/>
                  </a:lnTo>
                  <a:lnTo>
                    <a:pt x="39894" y="80955"/>
                  </a:lnTo>
                  <a:lnTo>
                    <a:pt x="42118" y="83252"/>
                  </a:lnTo>
                  <a:lnTo>
                    <a:pt x="59437" y="89855"/>
                  </a:lnTo>
                  <a:lnTo>
                    <a:pt x="86599" y="97692"/>
                  </a:lnTo>
                  <a:lnTo>
                    <a:pt x="106693" y="107274"/>
                  </a:lnTo>
                  <a:lnTo>
                    <a:pt x="119855" y="120469"/>
                  </a:lnTo>
                  <a:lnTo>
                    <a:pt x="126647" y="134330"/>
                  </a:lnTo>
                  <a:lnTo>
                    <a:pt x="127313" y="145194"/>
                  </a:lnTo>
                  <a:lnTo>
                    <a:pt x="125092" y="150067"/>
                  </a:lnTo>
                  <a:lnTo>
                    <a:pt x="116980" y="159244"/>
                  </a:lnTo>
                  <a:lnTo>
                    <a:pt x="93770" y="168973"/>
                  </a:lnTo>
                  <a:lnTo>
                    <a:pt x="64551" y="176324"/>
                  </a:lnTo>
                  <a:lnTo>
                    <a:pt x="45858" y="175147"/>
                  </a:lnTo>
                  <a:lnTo>
                    <a:pt x="36922" y="172858"/>
                  </a:lnTo>
                  <a:lnTo>
                    <a:pt x="21349" y="162788"/>
                  </a:lnTo>
                  <a:lnTo>
                    <a:pt x="0" y="1428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SMARTInkShape-Group254"/>
          <p:cNvGrpSpPr/>
          <p:nvPr/>
        </p:nvGrpSpPr>
        <p:grpSpPr>
          <a:xfrm>
            <a:off x="5467350" y="3003550"/>
            <a:ext cx="482712" cy="437965"/>
            <a:chOff x="5467350" y="3003550"/>
            <a:chExt cx="482712" cy="437965"/>
          </a:xfrm>
        </p:grpSpPr>
        <p:sp>
          <p:nvSpPr>
            <p:cNvPr id="175" name="SMARTInkShape-1081"/>
            <p:cNvSpPr/>
            <p:nvPr>
              <p:custDataLst>
                <p:tags r:id="rId126"/>
              </p:custDataLst>
            </p:nvPr>
          </p:nvSpPr>
          <p:spPr>
            <a:xfrm>
              <a:off x="5473700" y="3238500"/>
              <a:ext cx="18927" cy="203015"/>
            </a:xfrm>
            <a:custGeom>
              <a:avLst/>
              <a:gdLst/>
              <a:ahLst/>
              <a:cxnLst/>
              <a:rect l="0" t="0" r="0" b="0"/>
              <a:pathLst>
                <a:path w="18927" h="203015">
                  <a:moveTo>
                    <a:pt x="0" y="0"/>
                  </a:moveTo>
                  <a:lnTo>
                    <a:pt x="0" y="0"/>
                  </a:lnTo>
                  <a:lnTo>
                    <a:pt x="11933" y="31393"/>
                  </a:lnTo>
                  <a:lnTo>
                    <a:pt x="15887" y="54169"/>
                  </a:lnTo>
                  <a:lnTo>
                    <a:pt x="17645" y="80755"/>
                  </a:lnTo>
                  <a:lnTo>
                    <a:pt x="18424" y="109034"/>
                  </a:lnTo>
                  <a:lnTo>
                    <a:pt x="18772" y="136654"/>
                  </a:lnTo>
                  <a:lnTo>
                    <a:pt x="18926" y="160689"/>
                  </a:lnTo>
                  <a:lnTo>
                    <a:pt x="15642" y="187311"/>
                  </a:lnTo>
                  <a:lnTo>
                    <a:pt x="13281" y="203014"/>
                  </a:lnTo>
                  <a:lnTo>
                    <a:pt x="1270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1082"/>
            <p:cNvSpPr/>
            <p:nvPr>
              <p:custDataLst>
                <p:tags r:id="rId127"/>
              </p:custDataLst>
            </p:nvPr>
          </p:nvSpPr>
          <p:spPr>
            <a:xfrm>
              <a:off x="5467350" y="3226391"/>
              <a:ext cx="301923" cy="211799"/>
            </a:xfrm>
            <a:custGeom>
              <a:avLst/>
              <a:gdLst/>
              <a:ahLst/>
              <a:cxnLst/>
              <a:rect l="0" t="0" r="0" b="0"/>
              <a:pathLst>
                <a:path w="301923" h="211799">
                  <a:moveTo>
                    <a:pt x="0" y="18459"/>
                  </a:moveTo>
                  <a:lnTo>
                    <a:pt x="0" y="18459"/>
                  </a:lnTo>
                  <a:lnTo>
                    <a:pt x="3371" y="11717"/>
                  </a:lnTo>
                  <a:lnTo>
                    <a:pt x="5775" y="9731"/>
                  </a:lnTo>
                  <a:lnTo>
                    <a:pt x="12209" y="7524"/>
                  </a:lnTo>
                  <a:lnTo>
                    <a:pt x="33878" y="6282"/>
                  </a:lnTo>
                  <a:lnTo>
                    <a:pt x="56449" y="5991"/>
                  </a:lnTo>
                  <a:lnTo>
                    <a:pt x="83650" y="5862"/>
                  </a:lnTo>
                  <a:lnTo>
                    <a:pt x="114553" y="5805"/>
                  </a:lnTo>
                  <a:lnTo>
                    <a:pt x="145222" y="3898"/>
                  </a:lnTo>
                  <a:lnTo>
                    <a:pt x="173200" y="1404"/>
                  </a:lnTo>
                  <a:lnTo>
                    <a:pt x="204815" y="0"/>
                  </a:lnTo>
                  <a:lnTo>
                    <a:pt x="229941" y="290"/>
                  </a:lnTo>
                  <a:lnTo>
                    <a:pt x="251921" y="4899"/>
                  </a:lnTo>
                  <a:lnTo>
                    <a:pt x="255436" y="6597"/>
                  </a:lnTo>
                  <a:lnTo>
                    <a:pt x="261223" y="12246"/>
                  </a:lnTo>
                  <a:lnTo>
                    <a:pt x="271394" y="26665"/>
                  </a:lnTo>
                  <a:lnTo>
                    <a:pt x="278428" y="32219"/>
                  </a:lnTo>
                  <a:lnTo>
                    <a:pt x="280869" y="36099"/>
                  </a:lnTo>
                  <a:lnTo>
                    <a:pt x="286667" y="61297"/>
                  </a:lnTo>
                  <a:lnTo>
                    <a:pt x="288980" y="79832"/>
                  </a:lnTo>
                  <a:lnTo>
                    <a:pt x="287726" y="108688"/>
                  </a:lnTo>
                  <a:lnTo>
                    <a:pt x="291027" y="136236"/>
                  </a:lnTo>
                  <a:lnTo>
                    <a:pt x="293663" y="150958"/>
                  </a:lnTo>
                  <a:lnTo>
                    <a:pt x="299911" y="170226"/>
                  </a:lnTo>
                  <a:lnTo>
                    <a:pt x="301541" y="172554"/>
                  </a:lnTo>
                  <a:lnTo>
                    <a:pt x="301922" y="174106"/>
                  </a:lnTo>
                  <a:lnTo>
                    <a:pt x="301470" y="175140"/>
                  </a:lnTo>
                  <a:lnTo>
                    <a:pt x="295676" y="180171"/>
                  </a:lnTo>
                  <a:lnTo>
                    <a:pt x="288044" y="182053"/>
                  </a:lnTo>
                  <a:lnTo>
                    <a:pt x="262527" y="183261"/>
                  </a:lnTo>
                  <a:lnTo>
                    <a:pt x="231832" y="186842"/>
                  </a:lnTo>
                  <a:lnTo>
                    <a:pt x="208165" y="188546"/>
                  </a:lnTo>
                  <a:lnTo>
                    <a:pt x="183534" y="190009"/>
                  </a:lnTo>
                  <a:lnTo>
                    <a:pt x="158476" y="193011"/>
                  </a:lnTo>
                  <a:lnTo>
                    <a:pt x="131347" y="196697"/>
                  </a:lnTo>
                  <a:lnTo>
                    <a:pt x="103532" y="200687"/>
                  </a:lnTo>
                  <a:lnTo>
                    <a:pt x="77059" y="204812"/>
                  </a:lnTo>
                  <a:lnTo>
                    <a:pt x="54944" y="208998"/>
                  </a:lnTo>
                  <a:lnTo>
                    <a:pt x="39236" y="211798"/>
                  </a:lnTo>
                  <a:lnTo>
                    <a:pt x="36036" y="211558"/>
                  </a:lnTo>
                  <a:lnTo>
                    <a:pt x="34607" y="210691"/>
                  </a:lnTo>
                  <a:lnTo>
                    <a:pt x="35771" y="208703"/>
                  </a:lnTo>
                  <a:lnTo>
                    <a:pt x="50800" y="196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083"/>
            <p:cNvSpPr/>
            <p:nvPr>
              <p:custDataLst>
                <p:tags r:id="rId128"/>
              </p:custDataLst>
            </p:nvPr>
          </p:nvSpPr>
          <p:spPr>
            <a:xfrm>
              <a:off x="5578279" y="3067050"/>
              <a:ext cx="241507" cy="12701"/>
            </a:xfrm>
            <a:custGeom>
              <a:avLst/>
              <a:gdLst/>
              <a:ahLst/>
              <a:cxnLst/>
              <a:rect l="0" t="0" r="0" b="0"/>
              <a:pathLst>
                <a:path w="241507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12700"/>
                  </a:lnTo>
                  <a:lnTo>
                    <a:pt x="418" y="11994"/>
                  </a:lnTo>
                  <a:lnTo>
                    <a:pt x="4646" y="9329"/>
                  </a:lnTo>
                  <a:lnTo>
                    <a:pt x="28997" y="6938"/>
                  </a:lnTo>
                  <a:lnTo>
                    <a:pt x="54159" y="6524"/>
                  </a:lnTo>
                  <a:lnTo>
                    <a:pt x="76038" y="6427"/>
                  </a:lnTo>
                  <a:lnTo>
                    <a:pt x="105517" y="6384"/>
                  </a:lnTo>
                  <a:lnTo>
                    <a:pt x="122268" y="6373"/>
                  </a:lnTo>
                  <a:lnTo>
                    <a:pt x="139081" y="6365"/>
                  </a:lnTo>
                  <a:lnTo>
                    <a:pt x="155933" y="6360"/>
                  </a:lnTo>
                  <a:lnTo>
                    <a:pt x="186887" y="6355"/>
                  </a:lnTo>
                  <a:lnTo>
                    <a:pt x="210053" y="6352"/>
                  </a:lnTo>
                  <a:lnTo>
                    <a:pt x="240981" y="883"/>
                  </a:lnTo>
                  <a:lnTo>
                    <a:pt x="241506" y="589"/>
                  </a:lnTo>
                  <a:lnTo>
                    <a:pt x="241150" y="392"/>
                  </a:lnTo>
                  <a:lnTo>
                    <a:pt x="2383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084"/>
            <p:cNvSpPr/>
            <p:nvPr>
              <p:custDataLst>
                <p:tags r:id="rId129"/>
              </p:custDataLst>
            </p:nvPr>
          </p:nvSpPr>
          <p:spPr>
            <a:xfrm>
              <a:off x="5855667" y="3003550"/>
              <a:ext cx="94395" cy="114301"/>
            </a:xfrm>
            <a:custGeom>
              <a:avLst/>
              <a:gdLst/>
              <a:ahLst/>
              <a:cxnLst/>
              <a:rect l="0" t="0" r="0" b="0"/>
              <a:pathLst>
                <a:path w="94395" h="114301">
                  <a:moveTo>
                    <a:pt x="5383" y="0"/>
                  </a:moveTo>
                  <a:lnTo>
                    <a:pt x="5383" y="0"/>
                  </a:lnTo>
                  <a:lnTo>
                    <a:pt x="5383" y="24418"/>
                  </a:lnTo>
                  <a:lnTo>
                    <a:pt x="9747" y="54265"/>
                  </a:lnTo>
                  <a:lnTo>
                    <a:pt x="13222" y="75212"/>
                  </a:lnTo>
                  <a:lnTo>
                    <a:pt x="17123" y="86196"/>
                  </a:lnTo>
                  <a:lnTo>
                    <a:pt x="16737" y="86392"/>
                  </a:lnTo>
                  <a:lnTo>
                    <a:pt x="14427" y="84728"/>
                  </a:lnTo>
                  <a:lnTo>
                    <a:pt x="10206" y="58351"/>
                  </a:lnTo>
                  <a:lnTo>
                    <a:pt x="6812" y="32106"/>
                  </a:lnTo>
                  <a:lnTo>
                    <a:pt x="3925" y="12100"/>
                  </a:lnTo>
                  <a:lnTo>
                    <a:pt x="0" y="2390"/>
                  </a:lnTo>
                  <a:lnTo>
                    <a:pt x="383" y="2299"/>
                  </a:lnTo>
                  <a:lnTo>
                    <a:pt x="9832" y="7222"/>
                  </a:lnTo>
                  <a:lnTo>
                    <a:pt x="39130" y="17048"/>
                  </a:lnTo>
                  <a:lnTo>
                    <a:pt x="65084" y="23317"/>
                  </a:lnTo>
                  <a:lnTo>
                    <a:pt x="85397" y="30349"/>
                  </a:lnTo>
                  <a:lnTo>
                    <a:pt x="93391" y="37242"/>
                  </a:lnTo>
                  <a:lnTo>
                    <a:pt x="94394" y="42467"/>
                  </a:lnTo>
                  <a:lnTo>
                    <a:pt x="91745" y="55798"/>
                  </a:lnTo>
                  <a:lnTo>
                    <a:pt x="82102" y="69249"/>
                  </a:lnTo>
                  <a:lnTo>
                    <a:pt x="52913" y="95131"/>
                  </a:lnTo>
                  <a:lnTo>
                    <a:pt x="24433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4" name="SMARTInkShape-Group255"/>
          <p:cNvGrpSpPr/>
          <p:nvPr/>
        </p:nvGrpSpPr>
        <p:grpSpPr>
          <a:xfrm>
            <a:off x="4057650" y="3040339"/>
            <a:ext cx="394789" cy="414062"/>
            <a:chOff x="4057650" y="3040339"/>
            <a:chExt cx="394789" cy="414062"/>
          </a:xfrm>
        </p:grpSpPr>
        <p:sp>
          <p:nvSpPr>
            <p:cNvPr id="180" name="SMARTInkShape-1085"/>
            <p:cNvSpPr/>
            <p:nvPr>
              <p:custDataLst>
                <p:tags r:id="rId122"/>
              </p:custDataLst>
            </p:nvPr>
          </p:nvSpPr>
          <p:spPr>
            <a:xfrm>
              <a:off x="4174929" y="3111500"/>
              <a:ext cx="174822" cy="19051"/>
            </a:xfrm>
            <a:custGeom>
              <a:avLst/>
              <a:gdLst/>
              <a:ahLst/>
              <a:cxnLst/>
              <a:rect l="0" t="0" r="0" b="0"/>
              <a:pathLst>
                <a:path w="174822" h="19051">
                  <a:moveTo>
                    <a:pt x="3371" y="19050"/>
                  </a:moveTo>
                  <a:lnTo>
                    <a:pt x="3371" y="19050"/>
                  </a:lnTo>
                  <a:lnTo>
                    <a:pt x="0" y="19050"/>
                  </a:lnTo>
                  <a:lnTo>
                    <a:pt x="25072" y="19050"/>
                  </a:lnTo>
                  <a:lnTo>
                    <a:pt x="49235" y="17169"/>
                  </a:lnTo>
                  <a:lnTo>
                    <a:pt x="77377" y="13981"/>
                  </a:lnTo>
                  <a:lnTo>
                    <a:pt x="103996" y="10211"/>
                  </a:lnTo>
                  <a:lnTo>
                    <a:pt x="126175" y="8066"/>
                  </a:lnTo>
                  <a:lnTo>
                    <a:pt x="156667" y="3318"/>
                  </a:lnTo>
                  <a:lnTo>
                    <a:pt x="1748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086"/>
            <p:cNvSpPr/>
            <p:nvPr>
              <p:custDataLst>
                <p:tags r:id="rId123"/>
              </p:custDataLst>
            </p:nvPr>
          </p:nvSpPr>
          <p:spPr>
            <a:xfrm>
              <a:off x="4378145" y="3040339"/>
              <a:ext cx="74294" cy="113621"/>
            </a:xfrm>
            <a:custGeom>
              <a:avLst/>
              <a:gdLst/>
              <a:ahLst/>
              <a:cxnLst/>
              <a:rect l="0" t="0" r="0" b="0"/>
              <a:pathLst>
                <a:path w="74294" h="113621">
                  <a:moveTo>
                    <a:pt x="3355" y="26711"/>
                  </a:moveTo>
                  <a:lnTo>
                    <a:pt x="3355" y="26711"/>
                  </a:lnTo>
                  <a:lnTo>
                    <a:pt x="5237" y="53391"/>
                  </a:lnTo>
                  <a:lnTo>
                    <a:pt x="7014" y="65380"/>
                  </a:lnTo>
                  <a:lnTo>
                    <a:pt x="3976" y="96636"/>
                  </a:lnTo>
                  <a:lnTo>
                    <a:pt x="3410" y="113620"/>
                  </a:lnTo>
                  <a:lnTo>
                    <a:pt x="0" y="104908"/>
                  </a:lnTo>
                  <a:lnTo>
                    <a:pt x="1264" y="78808"/>
                  </a:lnTo>
                  <a:lnTo>
                    <a:pt x="4307" y="54334"/>
                  </a:lnTo>
                  <a:lnTo>
                    <a:pt x="7306" y="30521"/>
                  </a:lnTo>
                  <a:lnTo>
                    <a:pt x="11113" y="5617"/>
                  </a:lnTo>
                  <a:lnTo>
                    <a:pt x="13858" y="403"/>
                  </a:lnTo>
                  <a:lnTo>
                    <a:pt x="14591" y="0"/>
                  </a:lnTo>
                  <a:lnTo>
                    <a:pt x="16815" y="2845"/>
                  </a:lnTo>
                  <a:lnTo>
                    <a:pt x="22508" y="11165"/>
                  </a:lnTo>
                  <a:lnTo>
                    <a:pt x="53681" y="32965"/>
                  </a:lnTo>
                  <a:lnTo>
                    <a:pt x="72719" y="46604"/>
                  </a:lnTo>
                  <a:lnTo>
                    <a:pt x="74293" y="50556"/>
                  </a:lnTo>
                  <a:lnTo>
                    <a:pt x="74158" y="60592"/>
                  </a:lnTo>
                  <a:lnTo>
                    <a:pt x="67984" y="72108"/>
                  </a:lnTo>
                  <a:lnTo>
                    <a:pt x="52608" y="88610"/>
                  </a:lnTo>
                  <a:lnTo>
                    <a:pt x="41473" y="96555"/>
                  </a:lnTo>
                  <a:lnTo>
                    <a:pt x="27271" y="101028"/>
                  </a:lnTo>
                  <a:lnTo>
                    <a:pt x="9705" y="1029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087"/>
            <p:cNvSpPr/>
            <p:nvPr>
              <p:custDataLst>
                <p:tags r:id="rId124"/>
              </p:custDataLst>
            </p:nvPr>
          </p:nvSpPr>
          <p:spPr>
            <a:xfrm>
              <a:off x="4067862" y="3272941"/>
              <a:ext cx="8839" cy="181460"/>
            </a:xfrm>
            <a:custGeom>
              <a:avLst/>
              <a:gdLst/>
              <a:ahLst/>
              <a:cxnLst/>
              <a:rect l="0" t="0" r="0" b="0"/>
              <a:pathLst>
                <a:path w="8839" h="181460">
                  <a:moveTo>
                    <a:pt x="8838" y="3659"/>
                  </a:moveTo>
                  <a:lnTo>
                    <a:pt x="8838" y="3659"/>
                  </a:lnTo>
                  <a:lnTo>
                    <a:pt x="8838" y="288"/>
                  </a:lnTo>
                  <a:lnTo>
                    <a:pt x="8133" y="0"/>
                  </a:lnTo>
                  <a:lnTo>
                    <a:pt x="5467" y="1563"/>
                  </a:lnTo>
                  <a:lnTo>
                    <a:pt x="0" y="19893"/>
                  </a:lnTo>
                  <a:lnTo>
                    <a:pt x="653" y="51038"/>
                  </a:lnTo>
                  <a:lnTo>
                    <a:pt x="1673" y="74810"/>
                  </a:lnTo>
                  <a:lnTo>
                    <a:pt x="2126" y="98782"/>
                  </a:lnTo>
                  <a:lnTo>
                    <a:pt x="2327" y="121195"/>
                  </a:lnTo>
                  <a:lnTo>
                    <a:pt x="2440" y="146905"/>
                  </a:lnTo>
                  <a:lnTo>
                    <a:pt x="2484" y="177450"/>
                  </a:lnTo>
                  <a:lnTo>
                    <a:pt x="2488" y="181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1088"/>
            <p:cNvSpPr/>
            <p:nvPr>
              <p:custDataLst>
                <p:tags r:id="rId125"/>
              </p:custDataLst>
            </p:nvPr>
          </p:nvSpPr>
          <p:spPr>
            <a:xfrm>
              <a:off x="4057650" y="3252391"/>
              <a:ext cx="278331" cy="200546"/>
            </a:xfrm>
            <a:custGeom>
              <a:avLst/>
              <a:gdLst/>
              <a:ahLst/>
              <a:cxnLst/>
              <a:rect l="0" t="0" r="0" b="0"/>
              <a:pathLst>
                <a:path w="278331" h="200546">
                  <a:moveTo>
                    <a:pt x="0" y="11509"/>
                  </a:moveTo>
                  <a:lnTo>
                    <a:pt x="0" y="11509"/>
                  </a:lnTo>
                  <a:lnTo>
                    <a:pt x="0" y="4767"/>
                  </a:lnTo>
                  <a:lnTo>
                    <a:pt x="705" y="2781"/>
                  </a:lnTo>
                  <a:lnTo>
                    <a:pt x="1881" y="1457"/>
                  </a:lnTo>
                  <a:lnTo>
                    <a:pt x="3371" y="574"/>
                  </a:lnTo>
                  <a:lnTo>
                    <a:pt x="32325" y="5949"/>
                  </a:lnTo>
                  <a:lnTo>
                    <a:pt x="54583" y="9743"/>
                  </a:lnTo>
                  <a:lnTo>
                    <a:pt x="80939" y="13781"/>
                  </a:lnTo>
                  <a:lnTo>
                    <a:pt x="110997" y="14165"/>
                  </a:lnTo>
                  <a:lnTo>
                    <a:pt x="141054" y="11984"/>
                  </a:lnTo>
                  <a:lnTo>
                    <a:pt x="166172" y="8663"/>
                  </a:lnTo>
                  <a:lnTo>
                    <a:pt x="193405" y="2826"/>
                  </a:lnTo>
                  <a:lnTo>
                    <a:pt x="208137" y="0"/>
                  </a:lnTo>
                  <a:lnTo>
                    <a:pt x="214331" y="1219"/>
                  </a:lnTo>
                  <a:lnTo>
                    <a:pt x="216971" y="2533"/>
                  </a:lnTo>
                  <a:lnTo>
                    <a:pt x="221785" y="9636"/>
                  </a:lnTo>
                  <a:lnTo>
                    <a:pt x="230625" y="34814"/>
                  </a:lnTo>
                  <a:lnTo>
                    <a:pt x="237040" y="65451"/>
                  </a:lnTo>
                  <a:lnTo>
                    <a:pt x="241288" y="87224"/>
                  </a:lnTo>
                  <a:lnTo>
                    <a:pt x="247647" y="115552"/>
                  </a:lnTo>
                  <a:lnTo>
                    <a:pt x="253999" y="139233"/>
                  </a:lnTo>
                  <a:lnTo>
                    <a:pt x="262231" y="162242"/>
                  </a:lnTo>
                  <a:lnTo>
                    <a:pt x="269845" y="180584"/>
                  </a:lnTo>
                  <a:lnTo>
                    <a:pt x="272331" y="188959"/>
                  </a:lnTo>
                  <a:lnTo>
                    <a:pt x="273982" y="191192"/>
                  </a:lnTo>
                  <a:lnTo>
                    <a:pt x="278330" y="194776"/>
                  </a:lnTo>
                  <a:lnTo>
                    <a:pt x="275161" y="195267"/>
                  </a:lnTo>
                  <a:lnTo>
                    <a:pt x="268344" y="194779"/>
                  </a:lnTo>
                  <a:lnTo>
                    <a:pt x="237310" y="190169"/>
                  </a:lnTo>
                  <a:lnTo>
                    <a:pt x="215772" y="189691"/>
                  </a:lnTo>
                  <a:lnTo>
                    <a:pt x="189738" y="190184"/>
                  </a:lnTo>
                  <a:lnTo>
                    <a:pt x="161704" y="192755"/>
                  </a:lnTo>
                  <a:lnTo>
                    <a:pt x="132781" y="196250"/>
                  </a:lnTo>
                  <a:lnTo>
                    <a:pt x="105580" y="199449"/>
                  </a:lnTo>
                  <a:lnTo>
                    <a:pt x="75106" y="200545"/>
                  </a:lnTo>
                  <a:lnTo>
                    <a:pt x="44450" y="195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" name="SMARTInkShape-Group256"/>
          <p:cNvGrpSpPr/>
          <p:nvPr/>
        </p:nvGrpSpPr>
        <p:grpSpPr>
          <a:xfrm>
            <a:off x="2096383" y="3222617"/>
            <a:ext cx="537020" cy="276207"/>
            <a:chOff x="2096383" y="3222617"/>
            <a:chExt cx="537020" cy="276207"/>
          </a:xfrm>
        </p:grpSpPr>
        <p:sp>
          <p:nvSpPr>
            <p:cNvPr id="185" name="SMARTInkShape-1089"/>
            <p:cNvSpPr/>
            <p:nvPr>
              <p:custDataLst>
                <p:tags r:id="rId114"/>
              </p:custDataLst>
            </p:nvPr>
          </p:nvSpPr>
          <p:spPr>
            <a:xfrm>
              <a:off x="2109083" y="3342792"/>
              <a:ext cx="113418" cy="127155"/>
            </a:xfrm>
            <a:custGeom>
              <a:avLst/>
              <a:gdLst/>
              <a:ahLst/>
              <a:cxnLst/>
              <a:rect l="0" t="0" r="0" b="0"/>
              <a:pathLst>
                <a:path w="113418" h="127155">
                  <a:moveTo>
                    <a:pt x="5467" y="3658"/>
                  </a:moveTo>
                  <a:lnTo>
                    <a:pt x="5467" y="3658"/>
                  </a:lnTo>
                  <a:lnTo>
                    <a:pt x="5467" y="287"/>
                  </a:lnTo>
                  <a:lnTo>
                    <a:pt x="4762" y="0"/>
                  </a:lnTo>
                  <a:lnTo>
                    <a:pt x="2096" y="1562"/>
                  </a:lnTo>
                  <a:lnTo>
                    <a:pt x="441" y="8371"/>
                  </a:lnTo>
                  <a:lnTo>
                    <a:pt x="0" y="13150"/>
                  </a:lnTo>
                  <a:lnTo>
                    <a:pt x="6120" y="33360"/>
                  </a:lnTo>
                  <a:lnTo>
                    <a:pt x="20242" y="63964"/>
                  </a:lnTo>
                  <a:lnTo>
                    <a:pt x="31789" y="85729"/>
                  </a:lnTo>
                  <a:lnTo>
                    <a:pt x="50190" y="112172"/>
                  </a:lnTo>
                  <a:lnTo>
                    <a:pt x="62739" y="122442"/>
                  </a:lnTo>
                  <a:lnTo>
                    <a:pt x="75371" y="127006"/>
                  </a:lnTo>
                  <a:lnTo>
                    <a:pt x="88041" y="127154"/>
                  </a:lnTo>
                  <a:lnTo>
                    <a:pt x="94383" y="126205"/>
                  </a:lnTo>
                  <a:lnTo>
                    <a:pt x="103311" y="121388"/>
                  </a:lnTo>
                  <a:lnTo>
                    <a:pt x="106680" y="118128"/>
                  </a:lnTo>
                  <a:lnTo>
                    <a:pt x="110423" y="108862"/>
                  </a:lnTo>
                  <a:lnTo>
                    <a:pt x="113417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090"/>
            <p:cNvSpPr/>
            <p:nvPr>
              <p:custDataLst>
                <p:tags r:id="rId115"/>
              </p:custDataLst>
            </p:nvPr>
          </p:nvSpPr>
          <p:spPr>
            <a:xfrm>
              <a:off x="2096383" y="3365500"/>
              <a:ext cx="88018" cy="88901"/>
            </a:xfrm>
            <a:custGeom>
              <a:avLst/>
              <a:gdLst/>
              <a:ahLst/>
              <a:cxnLst/>
              <a:rect l="0" t="0" r="0" b="0"/>
              <a:pathLst>
                <a:path w="88018" h="88901">
                  <a:moveTo>
                    <a:pt x="5467" y="88900"/>
                  </a:moveTo>
                  <a:lnTo>
                    <a:pt x="5467" y="88900"/>
                  </a:lnTo>
                  <a:lnTo>
                    <a:pt x="2096" y="88900"/>
                  </a:lnTo>
                  <a:lnTo>
                    <a:pt x="1103" y="88195"/>
                  </a:lnTo>
                  <a:lnTo>
                    <a:pt x="441" y="87019"/>
                  </a:lnTo>
                  <a:lnTo>
                    <a:pt x="0" y="85529"/>
                  </a:lnTo>
                  <a:lnTo>
                    <a:pt x="3272" y="80111"/>
                  </a:lnTo>
                  <a:lnTo>
                    <a:pt x="29559" y="51629"/>
                  </a:lnTo>
                  <a:lnTo>
                    <a:pt x="51122" y="25564"/>
                  </a:lnTo>
                  <a:lnTo>
                    <a:pt x="63152" y="14184"/>
                  </a:lnTo>
                  <a:lnTo>
                    <a:pt x="880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091"/>
            <p:cNvSpPr/>
            <p:nvPr>
              <p:custDataLst>
                <p:tags r:id="rId116"/>
              </p:custDataLst>
            </p:nvPr>
          </p:nvSpPr>
          <p:spPr>
            <a:xfrm>
              <a:off x="2241550" y="3412994"/>
              <a:ext cx="63501" cy="60457"/>
            </a:xfrm>
            <a:custGeom>
              <a:avLst/>
              <a:gdLst/>
              <a:ahLst/>
              <a:cxnLst/>
              <a:rect l="0" t="0" r="0" b="0"/>
              <a:pathLst>
                <a:path w="63501" h="60457">
                  <a:moveTo>
                    <a:pt x="0" y="54106"/>
                  </a:moveTo>
                  <a:lnTo>
                    <a:pt x="0" y="54106"/>
                  </a:lnTo>
                  <a:lnTo>
                    <a:pt x="21048" y="24220"/>
                  </a:lnTo>
                  <a:lnTo>
                    <a:pt x="41745" y="0"/>
                  </a:lnTo>
                  <a:lnTo>
                    <a:pt x="42647" y="396"/>
                  </a:lnTo>
                  <a:lnTo>
                    <a:pt x="48656" y="27524"/>
                  </a:lnTo>
                  <a:lnTo>
                    <a:pt x="51576" y="42545"/>
                  </a:lnTo>
                  <a:lnTo>
                    <a:pt x="63500" y="60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092"/>
            <p:cNvSpPr/>
            <p:nvPr>
              <p:custDataLst>
                <p:tags r:id="rId117"/>
              </p:custDataLst>
            </p:nvPr>
          </p:nvSpPr>
          <p:spPr>
            <a:xfrm>
              <a:off x="2235200" y="3407499"/>
              <a:ext cx="88901" cy="91325"/>
            </a:xfrm>
            <a:custGeom>
              <a:avLst/>
              <a:gdLst/>
              <a:ahLst/>
              <a:cxnLst/>
              <a:rect l="0" t="0" r="0" b="0"/>
              <a:pathLst>
                <a:path w="88901" h="91325">
                  <a:moveTo>
                    <a:pt x="0" y="34201"/>
                  </a:moveTo>
                  <a:lnTo>
                    <a:pt x="0" y="34201"/>
                  </a:lnTo>
                  <a:lnTo>
                    <a:pt x="0" y="27459"/>
                  </a:lnTo>
                  <a:lnTo>
                    <a:pt x="3763" y="20386"/>
                  </a:lnTo>
                  <a:lnTo>
                    <a:pt x="6742" y="16524"/>
                  </a:lnTo>
                  <a:lnTo>
                    <a:pt x="21048" y="7719"/>
                  </a:lnTo>
                  <a:lnTo>
                    <a:pt x="38692" y="641"/>
                  </a:lnTo>
                  <a:lnTo>
                    <a:pt x="49181" y="0"/>
                  </a:lnTo>
                  <a:lnTo>
                    <a:pt x="53954" y="817"/>
                  </a:lnTo>
                  <a:lnTo>
                    <a:pt x="57842" y="3478"/>
                  </a:lnTo>
                  <a:lnTo>
                    <a:pt x="64043" y="12080"/>
                  </a:lnTo>
                  <a:lnTo>
                    <a:pt x="68129" y="28822"/>
                  </a:lnTo>
                  <a:lnTo>
                    <a:pt x="63441" y="42864"/>
                  </a:lnTo>
                  <a:lnTo>
                    <a:pt x="47395" y="72344"/>
                  </a:lnTo>
                  <a:lnTo>
                    <a:pt x="39463" y="83195"/>
                  </a:lnTo>
                  <a:lnTo>
                    <a:pt x="39714" y="84503"/>
                  </a:lnTo>
                  <a:lnTo>
                    <a:pt x="43687" y="90310"/>
                  </a:lnTo>
                  <a:lnTo>
                    <a:pt x="45993" y="90888"/>
                  </a:lnTo>
                  <a:lnTo>
                    <a:pt x="68195" y="91324"/>
                  </a:lnTo>
                  <a:lnTo>
                    <a:pt x="88900" y="85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093"/>
            <p:cNvSpPr/>
            <p:nvPr>
              <p:custDataLst>
                <p:tags r:id="rId118"/>
              </p:custDataLst>
            </p:nvPr>
          </p:nvSpPr>
          <p:spPr>
            <a:xfrm>
              <a:off x="2121783" y="3222617"/>
              <a:ext cx="68968" cy="73034"/>
            </a:xfrm>
            <a:custGeom>
              <a:avLst/>
              <a:gdLst/>
              <a:ahLst/>
              <a:cxnLst/>
              <a:rect l="0" t="0" r="0" b="0"/>
              <a:pathLst>
                <a:path w="68968" h="73034">
                  <a:moveTo>
                    <a:pt x="5467" y="73033"/>
                  </a:moveTo>
                  <a:lnTo>
                    <a:pt x="5467" y="73033"/>
                  </a:lnTo>
                  <a:lnTo>
                    <a:pt x="2096" y="73033"/>
                  </a:lnTo>
                  <a:lnTo>
                    <a:pt x="1103" y="71622"/>
                  </a:lnTo>
                  <a:lnTo>
                    <a:pt x="0" y="66291"/>
                  </a:lnTo>
                  <a:lnTo>
                    <a:pt x="9492" y="48614"/>
                  </a:lnTo>
                  <a:lnTo>
                    <a:pt x="34615" y="18768"/>
                  </a:lnTo>
                  <a:lnTo>
                    <a:pt x="47762" y="0"/>
                  </a:lnTo>
                  <a:lnTo>
                    <a:pt x="48481" y="356"/>
                  </a:lnTo>
                  <a:lnTo>
                    <a:pt x="58699" y="30140"/>
                  </a:lnTo>
                  <a:lnTo>
                    <a:pt x="68967" y="53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094"/>
            <p:cNvSpPr/>
            <p:nvPr>
              <p:custDataLst>
                <p:tags r:id="rId119"/>
              </p:custDataLst>
            </p:nvPr>
          </p:nvSpPr>
          <p:spPr>
            <a:xfrm>
              <a:off x="2406650" y="33083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11933" y="5026"/>
                  </a:lnTo>
                  <a:lnTo>
                    <a:pt x="41778" y="6272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095"/>
            <p:cNvSpPr/>
            <p:nvPr>
              <p:custDataLst>
                <p:tags r:id="rId120"/>
              </p:custDataLst>
            </p:nvPr>
          </p:nvSpPr>
          <p:spPr>
            <a:xfrm>
              <a:off x="2406650" y="33464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28562" y="446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096"/>
            <p:cNvSpPr/>
            <p:nvPr>
              <p:custDataLst>
                <p:tags r:id="rId121"/>
              </p:custDataLst>
            </p:nvPr>
          </p:nvSpPr>
          <p:spPr>
            <a:xfrm>
              <a:off x="2543950" y="3276600"/>
              <a:ext cx="89453" cy="127772"/>
            </a:xfrm>
            <a:custGeom>
              <a:avLst/>
              <a:gdLst/>
              <a:ahLst/>
              <a:cxnLst/>
              <a:rect l="0" t="0" r="0" b="0"/>
              <a:pathLst>
                <a:path w="89453" h="127772">
                  <a:moveTo>
                    <a:pt x="65900" y="0"/>
                  </a:moveTo>
                  <a:lnTo>
                    <a:pt x="65900" y="0"/>
                  </a:lnTo>
                  <a:lnTo>
                    <a:pt x="62529" y="0"/>
                  </a:lnTo>
                  <a:lnTo>
                    <a:pt x="50320" y="6742"/>
                  </a:lnTo>
                  <a:lnTo>
                    <a:pt x="22867" y="36871"/>
                  </a:lnTo>
                  <a:lnTo>
                    <a:pt x="4937" y="66507"/>
                  </a:lnTo>
                  <a:lnTo>
                    <a:pt x="0" y="87179"/>
                  </a:lnTo>
                  <a:lnTo>
                    <a:pt x="800" y="96219"/>
                  </a:lnTo>
                  <a:lnTo>
                    <a:pt x="7333" y="111909"/>
                  </a:lnTo>
                  <a:lnTo>
                    <a:pt x="21056" y="122174"/>
                  </a:lnTo>
                  <a:lnTo>
                    <a:pt x="38208" y="127677"/>
                  </a:lnTo>
                  <a:lnTo>
                    <a:pt x="55239" y="127771"/>
                  </a:lnTo>
                  <a:lnTo>
                    <a:pt x="68453" y="123580"/>
                  </a:lnTo>
                  <a:lnTo>
                    <a:pt x="73952" y="120486"/>
                  </a:lnTo>
                  <a:lnTo>
                    <a:pt x="81944" y="111405"/>
                  </a:lnTo>
                  <a:lnTo>
                    <a:pt x="85062" y="106020"/>
                  </a:lnTo>
                  <a:lnTo>
                    <a:pt x="89452" y="78215"/>
                  </a:lnTo>
                  <a:lnTo>
                    <a:pt x="86716" y="53342"/>
                  </a:lnTo>
                  <a:lnTo>
                    <a:pt x="80796" y="28646"/>
                  </a:lnTo>
                  <a:lnTo>
                    <a:pt x="73461" y="10615"/>
                  </a:lnTo>
                  <a:lnTo>
                    <a:pt x="67413" y="5666"/>
                  </a:lnTo>
                  <a:lnTo>
                    <a:pt x="3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" name="SMARTInkShape-Group257"/>
          <p:cNvGrpSpPr/>
          <p:nvPr/>
        </p:nvGrpSpPr>
        <p:grpSpPr>
          <a:xfrm>
            <a:off x="5128118" y="2343150"/>
            <a:ext cx="602457" cy="436594"/>
            <a:chOff x="5128118" y="2343150"/>
            <a:chExt cx="602457" cy="436594"/>
          </a:xfrm>
        </p:grpSpPr>
        <p:sp>
          <p:nvSpPr>
            <p:cNvPr id="194" name="SMARTInkShape-1097"/>
            <p:cNvSpPr/>
            <p:nvPr>
              <p:custDataLst>
                <p:tags r:id="rId109"/>
              </p:custDataLst>
            </p:nvPr>
          </p:nvSpPr>
          <p:spPr>
            <a:xfrm>
              <a:off x="5486400" y="2571750"/>
              <a:ext cx="12701" cy="171451"/>
            </a:xfrm>
            <a:custGeom>
              <a:avLst/>
              <a:gdLst/>
              <a:ahLst/>
              <a:cxnLst/>
              <a:rect l="0" t="0" r="0" b="0"/>
              <a:pathLst>
                <a:path w="12701" h="171451">
                  <a:moveTo>
                    <a:pt x="12700" y="0"/>
                  </a:moveTo>
                  <a:lnTo>
                    <a:pt x="12700" y="0"/>
                  </a:lnTo>
                  <a:lnTo>
                    <a:pt x="9329" y="31161"/>
                  </a:lnTo>
                  <a:lnTo>
                    <a:pt x="7673" y="53360"/>
                  </a:lnTo>
                  <a:lnTo>
                    <a:pt x="6938" y="77338"/>
                  </a:lnTo>
                  <a:lnTo>
                    <a:pt x="6610" y="102106"/>
                  </a:lnTo>
                  <a:lnTo>
                    <a:pt x="9798" y="129737"/>
                  </a:lnTo>
                  <a:lnTo>
                    <a:pt x="11421" y="156625"/>
                  </a:lnTo>
                  <a:lnTo>
                    <a:pt x="9075" y="164391"/>
                  </a:lnTo>
                  <a:lnTo>
                    <a:pt x="7461" y="166744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1098"/>
            <p:cNvSpPr/>
            <p:nvPr>
              <p:custDataLst>
                <p:tags r:id="rId110"/>
              </p:custDataLst>
            </p:nvPr>
          </p:nvSpPr>
          <p:spPr>
            <a:xfrm>
              <a:off x="5480050" y="2552703"/>
              <a:ext cx="250525" cy="227041"/>
            </a:xfrm>
            <a:custGeom>
              <a:avLst/>
              <a:gdLst/>
              <a:ahLst/>
              <a:cxnLst/>
              <a:rect l="0" t="0" r="0" b="0"/>
              <a:pathLst>
                <a:path w="250525" h="227041">
                  <a:moveTo>
                    <a:pt x="0" y="19047"/>
                  </a:moveTo>
                  <a:lnTo>
                    <a:pt x="0" y="19047"/>
                  </a:lnTo>
                  <a:lnTo>
                    <a:pt x="3371" y="15676"/>
                  </a:lnTo>
                  <a:lnTo>
                    <a:pt x="28562" y="6182"/>
                  </a:lnTo>
                  <a:lnTo>
                    <a:pt x="55500" y="1829"/>
                  </a:lnTo>
                  <a:lnTo>
                    <a:pt x="78994" y="811"/>
                  </a:lnTo>
                  <a:lnTo>
                    <a:pt x="105901" y="359"/>
                  </a:lnTo>
                  <a:lnTo>
                    <a:pt x="134320" y="158"/>
                  </a:lnTo>
                  <a:lnTo>
                    <a:pt x="162003" y="69"/>
                  </a:lnTo>
                  <a:lnTo>
                    <a:pt x="186066" y="29"/>
                  </a:lnTo>
                  <a:lnTo>
                    <a:pt x="212705" y="6"/>
                  </a:lnTo>
                  <a:lnTo>
                    <a:pt x="223889" y="0"/>
                  </a:lnTo>
                  <a:lnTo>
                    <a:pt x="224754" y="704"/>
                  </a:lnTo>
                  <a:lnTo>
                    <a:pt x="224625" y="1880"/>
                  </a:lnTo>
                  <a:lnTo>
                    <a:pt x="213551" y="27133"/>
                  </a:lnTo>
                  <a:lnTo>
                    <a:pt x="214106" y="48332"/>
                  </a:lnTo>
                  <a:lnTo>
                    <a:pt x="218739" y="75859"/>
                  </a:lnTo>
                  <a:lnTo>
                    <a:pt x="224581" y="106357"/>
                  </a:lnTo>
                  <a:lnTo>
                    <a:pt x="230780" y="137736"/>
                  </a:lnTo>
                  <a:lnTo>
                    <a:pt x="233714" y="166005"/>
                  </a:lnTo>
                  <a:lnTo>
                    <a:pt x="239775" y="194361"/>
                  </a:lnTo>
                  <a:lnTo>
                    <a:pt x="247767" y="208220"/>
                  </a:lnTo>
                  <a:lnTo>
                    <a:pt x="249844" y="210779"/>
                  </a:lnTo>
                  <a:lnTo>
                    <a:pt x="250524" y="213190"/>
                  </a:lnTo>
                  <a:lnTo>
                    <a:pt x="250272" y="215504"/>
                  </a:lnTo>
                  <a:lnTo>
                    <a:pt x="248110" y="219955"/>
                  </a:lnTo>
                  <a:lnTo>
                    <a:pt x="244797" y="224286"/>
                  </a:lnTo>
                  <a:lnTo>
                    <a:pt x="237210" y="226681"/>
                  </a:lnTo>
                  <a:lnTo>
                    <a:pt x="226077" y="227040"/>
                  </a:lnTo>
                  <a:lnTo>
                    <a:pt x="195935" y="221521"/>
                  </a:lnTo>
                  <a:lnTo>
                    <a:pt x="169297" y="217563"/>
                  </a:lnTo>
                  <a:lnTo>
                    <a:pt x="148621" y="215932"/>
                  </a:lnTo>
                  <a:lnTo>
                    <a:pt x="125320" y="212855"/>
                  </a:lnTo>
                  <a:lnTo>
                    <a:pt x="100853" y="211017"/>
                  </a:lnTo>
                  <a:lnTo>
                    <a:pt x="77984" y="210200"/>
                  </a:lnTo>
                  <a:lnTo>
                    <a:pt x="49819" y="209676"/>
                  </a:lnTo>
                  <a:lnTo>
                    <a:pt x="40415" y="209572"/>
                  </a:lnTo>
                  <a:lnTo>
                    <a:pt x="39643" y="208858"/>
                  </a:lnTo>
                  <a:lnTo>
                    <a:pt x="38100" y="2031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099"/>
            <p:cNvSpPr/>
            <p:nvPr>
              <p:custDataLst>
                <p:tags r:id="rId111"/>
              </p:custDataLst>
            </p:nvPr>
          </p:nvSpPr>
          <p:spPr>
            <a:xfrm>
              <a:off x="5270500" y="2419350"/>
              <a:ext cx="249506" cy="6351"/>
            </a:xfrm>
            <a:custGeom>
              <a:avLst/>
              <a:gdLst/>
              <a:ahLst/>
              <a:cxnLst/>
              <a:rect l="0" t="0" r="0" b="0"/>
              <a:pathLst>
                <a:path w="249506" h="6351">
                  <a:moveTo>
                    <a:pt x="0" y="6350"/>
                  </a:moveTo>
                  <a:lnTo>
                    <a:pt x="0" y="6350"/>
                  </a:lnTo>
                  <a:lnTo>
                    <a:pt x="26367" y="6350"/>
                  </a:lnTo>
                  <a:lnTo>
                    <a:pt x="47702" y="6350"/>
                  </a:lnTo>
                  <a:lnTo>
                    <a:pt x="71295" y="6350"/>
                  </a:lnTo>
                  <a:lnTo>
                    <a:pt x="99655" y="6350"/>
                  </a:lnTo>
                  <a:lnTo>
                    <a:pt x="130369" y="6350"/>
                  </a:lnTo>
                  <a:lnTo>
                    <a:pt x="160482" y="6350"/>
                  </a:lnTo>
                  <a:lnTo>
                    <a:pt x="188448" y="4468"/>
                  </a:lnTo>
                  <a:lnTo>
                    <a:pt x="213577" y="1986"/>
                  </a:lnTo>
                  <a:lnTo>
                    <a:pt x="245179" y="392"/>
                  </a:lnTo>
                  <a:lnTo>
                    <a:pt x="249374" y="174"/>
                  </a:lnTo>
                  <a:lnTo>
                    <a:pt x="249505" y="116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100"/>
            <p:cNvSpPr/>
            <p:nvPr>
              <p:custDataLst>
                <p:tags r:id="rId112"/>
              </p:custDataLst>
            </p:nvPr>
          </p:nvSpPr>
          <p:spPr>
            <a:xfrm>
              <a:off x="5226050" y="2343150"/>
              <a:ext cx="16072" cy="107161"/>
            </a:xfrm>
            <a:custGeom>
              <a:avLst/>
              <a:gdLst/>
              <a:ahLst/>
              <a:cxnLst/>
              <a:rect l="0" t="0" r="0" b="0"/>
              <a:pathLst>
                <a:path w="16072" h="107161">
                  <a:moveTo>
                    <a:pt x="12700" y="0"/>
                  </a:moveTo>
                  <a:lnTo>
                    <a:pt x="12700" y="0"/>
                  </a:lnTo>
                  <a:lnTo>
                    <a:pt x="16071" y="3371"/>
                  </a:lnTo>
                  <a:lnTo>
                    <a:pt x="15845" y="12552"/>
                  </a:lnTo>
                  <a:lnTo>
                    <a:pt x="13631" y="35469"/>
                  </a:lnTo>
                  <a:lnTo>
                    <a:pt x="12976" y="60839"/>
                  </a:lnTo>
                  <a:lnTo>
                    <a:pt x="12736" y="89830"/>
                  </a:lnTo>
                  <a:lnTo>
                    <a:pt x="12716" y="98956"/>
                  </a:lnTo>
                  <a:lnTo>
                    <a:pt x="12005" y="101954"/>
                  </a:lnTo>
                  <a:lnTo>
                    <a:pt x="10826" y="103953"/>
                  </a:lnTo>
                  <a:lnTo>
                    <a:pt x="9334" y="105285"/>
                  </a:lnTo>
                  <a:lnTo>
                    <a:pt x="5795" y="106766"/>
                  </a:lnTo>
                  <a:lnTo>
                    <a:pt x="3863" y="107160"/>
                  </a:lnTo>
                  <a:lnTo>
                    <a:pt x="2576" y="105307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101"/>
            <p:cNvSpPr/>
            <p:nvPr>
              <p:custDataLst>
                <p:tags r:id="rId113"/>
              </p:custDataLst>
            </p:nvPr>
          </p:nvSpPr>
          <p:spPr>
            <a:xfrm>
              <a:off x="5128118" y="2350101"/>
              <a:ext cx="123333" cy="120050"/>
            </a:xfrm>
            <a:custGeom>
              <a:avLst/>
              <a:gdLst/>
              <a:ahLst/>
              <a:cxnLst/>
              <a:rect l="0" t="0" r="0" b="0"/>
              <a:pathLst>
                <a:path w="123333" h="120050">
                  <a:moveTo>
                    <a:pt x="116982" y="18449"/>
                  </a:moveTo>
                  <a:lnTo>
                    <a:pt x="116982" y="18449"/>
                  </a:lnTo>
                  <a:lnTo>
                    <a:pt x="116982" y="1426"/>
                  </a:lnTo>
                  <a:lnTo>
                    <a:pt x="116277" y="750"/>
                  </a:lnTo>
                  <a:lnTo>
                    <a:pt x="113611" y="0"/>
                  </a:lnTo>
                  <a:lnTo>
                    <a:pt x="111912" y="1211"/>
                  </a:lnTo>
                  <a:lnTo>
                    <a:pt x="84061" y="26871"/>
                  </a:lnTo>
                  <a:lnTo>
                    <a:pt x="56114" y="48618"/>
                  </a:lnTo>
                  <a:lnTo>
                    <a:pt x="26901" y="68075"/>
                  </a:lnTo>
                  <a:lnTo>
                    <a:pt x="776" y="85357"/>
                  </a:lnTo>
                  <a:lnTo>
                    <a:pt x="0" y="87043"/>
                  </a:lnTo>
                  <a:lnTo>
                    <a:pt x="188" y="88873"/>
                  </a:lnTo>
                  <a:lnTo>
                    <a:pt x="1019" y="90798"/>
                  </a:lnTo>
                  <a:lnTo>
                    <a:pt x="3690" y="92082"/>
                  </a:lnTo>
                  <a:lnTo>
                    <a:pt x="26950" y="96023"/>
                  </a:lnTo>
                  <a:lnTo>
                    <a:pt x="53146" y="101406"/>
                  </a:lnTo>
                  <a:lnTo>
                    <a:pt x="83912" y="109546"/>
                  </a:lnTo>
                  <a:lnTo>
                    <a:pt x="113704" y="114161"/>
                  </a:lnTo>
                  <a:lnTo>
                    <a:pt x="123332" y="1200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" name="SMARTInkShape-Group258"/>
          <p:cNvGrpSpPr/>
          <p:nvPr/>
        </p:nvGrpSpPr>
        <p:grpSpPr>
          <a:xfrm>
            <a:off x="4108450" y="2368550"/>
            <a:ext cx="406334" cy="431265"/>
            <a:chOff x="4108450" y="2368550"/>
            <a:chExt cx="406334" cy="431265"/>
          </a:xfrm>
        </p:grpSpPr>
        <p:sp>
          <p:nvSpPr>
            <p:cNvPr id="200" name="SMARTInkShape-1102"/>
            <p:cNvSpPr/>
            <p:nvPr>
              <p:custDataLst>
                <p:tags r:id="rId105"/>
              </p:custDataLst>
            </p:nvPr>
          </p:nvSpPr>
          <p:spPr>
            <a:xfrm>
              <a:off x="4114800" y="2645982"/>
              <a:ext cx="19051" cy="128080"/>
            </a:xfrm>
            <a:custGeom>
              <a:avLst/>
              <a:gdLst/>
              <a:ahLst/>
              <a:cxnLst/>
              <a:rect l="0" t="0" r="0" b="0"/>
              <a:pathLst>
                <a:path w="19051" h="128080">
                  <a:moveTo>
                    <a:pt x="19050" y="21018"/>
                  </a:moveTo>
                  <a:lnTo>
                    <a:pt x="19050" y="21018"/>
                  </a:lnTo>
                  <a:lnTo>
                    <a:pt x="18345" y="7220"/>
                  </a:lnTo>
                  <a:lnTo>
                    <a:pt x="15679" y="1245"/>
                  </a:lnTo>
                  <a:lnTo>
                    <a:pt x="14686" y="75"/>
                  </a:lnTo>
                  <a:lnTo>
                    <a:pt x="14024" y="0"/>
                  </a:lnTo>
                  <a:lnTo>
                    <a:pt x="12583" y="3210"/>
                  </a:lnTo>
                  <a:lnTo>
                    <a:pt x="7790" y="22518"/>
                  </a:lnTo>
                  <a:lnTo>
                    <a:pt x="3263" y="53456"/>
                  </a:lnTo>
                  <a:lnTo>
                    <a:pt x="967" y="79861"/>
                  </a:lnTo>
                  <a:lnTo>
                    <a:pt x="4555" y="108293"/>
                  </a:lnTo>
                  <a:lnTo>
                    <a:pt x="6280" y="128079"/>
                  </a:lnTo>
                  <a:lnTo>
                    <a:pt x="0" y="1162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1103"/>
            <p:cNvSpPr/>
            <p:nvPr>
              <p:custDataLst>
                <p:tags r:id="rId106"/>
              </p:custDataLst>
            </p:nvPr>
          </p:nvSpPr>
          <p:spPr>
            <a:xfrm>
              <a:off x="4108450" y="2610809"/>
              <a:ext cx="233692" cy="189006"/>
            </a:xfrm>
            <a:custGeom>
              <a:avLst/>
              <a:gdLst/>
              <a:ahLst/>
              <a:cxnLst/>
              <a:rect l="0" t="0" r="0" b="0"/>
              <a:pathLst>
                <a:path w="233692" h="189006">
                  <a:moveTo>
                    <a:pt x="0" y="24441"/>
                  </a:moveTo>
                  <a:lnTo>
                    <a:pt x="0" y="24441"/>
                  </a:lnTo>
                  <a:lnTo>
                    <a:pt x="5775" y="19372"/>
                  </a:lnTo>
                  <a:lnTo>
                    <a:pt x="12209" y="15603"/>
                  </a:lnTo>
                  <a:lnTo>
                    <a:pt x="38682" y="11798"/>
                  </a:lnTo>
                  <a:lnTo>
                    <a:pt x="67044" y="8308"/>
                  </a:lnTo>
                  <a:lnTo>
                    <a:pt x="97789" y="10410"/>
                  </a:lnTo>
                  <a:lnTo>
                    <a:pt x="128536" y="11347"/>
                  </a:lnTo>
                  <a:lnTo>
                    <a:pt x="155129" y="10919"/>
                  </a:lnTo>
                  <a:lnTo>
                    <a:pt x="183281" y="6258"/>
                  </a:lnTo>
                  <a:lnTo>
                    <a:pt x="185687" y="5263"/>
                  </a:lnTo>
                  <a:lnTo>
                    <a:pt x="187291" y="3895"/>
                  </a:lnTo>
                  <a:lnTo>
                    <a:pt x="189866" y="0"/>
                  </a:lnTo>
                  <a:lnTo>
                    <a:pt x="190078" y="386"/>
                  </a:lnTo>
                  <a:lnTo>
                    <a:pt x="193854" y="29573"/>
                  </a:lnTo>
                  <a:lnTo>
                    <a:pt x="195962" y="59593"/>
                  </a:lnTo>
                  <a:lnTo>
                    <a:pt x="200219" y="83103"/>
                  </a:lnTo>
                  <a:lnTo>
                    <a:pt x="206108" y="106957"/>
                  </a:lnTo>
                  <a:lnTo>
                    <a:pt x="211078" y="129319"/>
                  </a:lnTo>
                  <a:lnTo>
                    <a:pt x="217842" y="154999"/>
                  </a:lnTo>
                  <a:lnTo>
                    <a:pt x="226449" y="176864"/>
                  </a:lnTo>
                  <a:lnTo>
                    <a:pt x="233691" y="187732"/>
                  </a:lnTo>
                  <a:lnTo>
                    <a:pt x="233405" y="188335"/>
                  </a:lnTo>
                  <a:lnTo>
                    <a:pt x="231206" y="189005"/>
                  </a:lnTo>
                  <a:lnTo>
                    <a:pt x="201039" y="180655"/>
                  </a:lnTo>
                  <a:lnTo>
                    <a:pt x="180367" y="178536"/>
                  </a:lnTo>
                  <a:lnTo>
                    <a:pt x="157774" y="177594"/>
                  </a:lnTo>
                  <a:lnTo>
                    <a:pt x="135974" y="177176"/>
                  </a:lnTo>
                  <a:lnTo>
                    <a:pt x="110763" y="178871"/>
                  </a:lnTo>
                  <a:lnTo>
                    <a:pt x="84506" y="181271"/>
                  </a:lnTo>
                  <a:lnTo>
                    <a:pt x="61077" y="182338"/>
                  </a:lnTo>
                  <a:lnTo>
                    <a:pt x="38166" y="179567"/>
                  </a:lnTo>
                  <a:lnTo>
                    <a:pt x="29192" y="174290"/>
                  </a:lnTo>
                  <a:lnTo>
                    <a:pt x="19050" y="1641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1104"/>
            <p:cNvSpPr/>
            <p:nvPr>
              <p:custDataLst>
                <p:tags r:id="rId107"/>
              </p:custDataLst>
            </p:nvPr>
          </p:nvSpPr>
          <p:spPr>
            <a:xfrm>
              <a:off x="4192406" y="2426039"/>
              <a:ext cx="214495" cy="18712"/>
            </a:xfrm>
            <a:custGeom>
              <a:avLst/>
              <a:gdLst/>
              <a:ahLst/>
              <a:cxnLst/>
              <a:rect l="0" t="0" r="0" b="0"/>
              <a:pathLst>
                <a:path w="214495" h="18712">
                  <a:moveTo>
                    <a:pt x="17644" y="18711"/>
                  </a:moveTo>
                  <a:lnTo>
                    <a:pt x="17644" y="18711"/>
                  </a:lnTo>
                  <a:lnTo>
                    <a:pt x="5711" y="13685"/>
                  </a:lnTo>
                  <a:lnTo>
                    <a:pt x="0" y="12622"/>
                  </a:lnTo>
                  <a:lnTo>
                    <a:pt x="27525" y="12376"/>
                  </a:lnTo>
                  <a:lnTo>
                    <a:pt x="47436" y="12368"/>
                  </a:lnTo>
                  <a:lnTo>
                    <a:pt x="74159" y="12364"/>
                  </a:lnTo>
                  <a:lnTo>
                    <a:pt x="104851" y="11657"/>
                  </a:lnTo>
                  <a:lnTo>
                    <a:pt x="120937" y="10480"/>
                  </a:lnTo>
                  <a:lnTo>
                    <a:pt x="151041" y="7292"/>
                  </a:lnTo>
                  <a:lnTo>
                    <a:pt x="182444" y="2235"/>
                  </a:lnTo>
                  <a:lnTo>
                    <a:pt x="207852" y="0"/>
                  </a:lnTo>
                  <a:lnTo>
                    <a:pt x="210066" y="593"/>
                  </a:lnTo>
                  <a:lnTo>
                    <a:pt x="211542" y="1693"/>
                  </a:lnTo>
                  <a:lnTo>
                    <a:pt x="214494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1105"/>
            <p:cNvSpPr/>
            <p:nvPr>
              <p:custDataLst>
                <p:tags r:id="rId108"/>
              </p:custDataLst>
            </p:nvPr>
          </p:nvSpPr>
          <p:spPr>
            <a:xfrm>
              <a:off x="4407883" y="2368550"/>
              <a:ext cx="106901" cy="97506"/>
            </a:xfrm>
            <a:custGeom>
              <a:avLst/>
              <a:gdLst/>
              <a:ahLst/>
              <a:cxnLst/>
              <a:rect l="0" t="0" r="0" b="0"/>
              <a:pathLst>
                <a:path w="106901" h="97506">
                  <a:moveTo>
                    <a:pt x="24417" y="0"/>
                  </a:moveTo>
                  <a:lnTo>
                    <a:pt x="24417" y="0"/>
                  </a:lnTo>
                  <a:lnTo>
                    <a:pt x="27788" y="0"/>
                  </a:lnTo>
                  <a:lnTo>
                    <a:pt x="28076" y="1411"/>
                  </a:lnTo>
                  <a:lnTo>
                    <a:pt x="21667" y="27790"/>
                  </a:lnTo>
                  <a:lnTo>
                    <a:pt x="15763" y="52997"/>
                  </a:lnTo>
                  <a:lnTo>
                    <a:pt x="17276" y="84590"/>
                  </a:lnTo>
                  <a:lnTo>
                    <a:pt x="17963" y="97505"/>
                  </a:lnTo>
                  <a:lnTo>
                    <a:pt x="17997" y="97458"/>
                  </a:lnTo>
                  <a:lnTo>
                    <a:pt x="16179" y="77866"/>
                  </a:lnTo>
                  <a:lnTo>
                    <a:pt x="11157" y="53880"/>
                  </a:lnTo>
                  <a:lnTo>
                    <a:pt x="7083" y="28194"/>
                  </a:lnTo>
                  <a:lnTo>
                    <a:pt x="5424" y="15353"/>
                  </a:lnTo>
                  <a:lnTo>
                    <a:pt x="0" y="2161"/>
                  </a:lnTo>
                  <a:lnTo>
                    <a:pt x="1084" y="2146"/>
                  </a:lnTo>
                  <a:lnTo>
                    <a:pt x="6050" y="4011"/>
                  </a:lnTo>
                  <a:lnTo>
                    <a:pt x="28548" y="17975"/>
                  </a:lnTo>
                  <a:lnTo>
                    <a:pt x="52922" y="25082"/>
                  </a:lnTo>
                  <a:lnTo>
                    <a:pt x="78724" y="31655"/>
                  </a:lnTo>
                  <a:lnTo>
                    <a:pt x="92298" y="36647"/>
                  </a:lnTo>
                  <a:lnTo>
                    <a:pt x="105757" y="45979"/>
                  </a:lnTo>
                  <a:lnTo>
                    <a:pt x="106866" y="47586"/>
                  </a:lnTo>
                  <a:lnTo>
                    <a:pt x="106900" y="48657"/>
                  </a:lnTo>
                  <a:lnTo>
                    <a:pt x="100205" y="56907"/>
                  </a:lnTo>
                  <a:lnTo>
                    <a:pt x="72445" y="71421"/>
                  </a:lnTo>
                  <a:lnTo>
                    <a:pt x="44174" y="83722"/>
                  </a:lnTo>
                  <a:lnTo>
                    <a:pt x="3076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2" name="SMARTInkShape-Group259"/>
          <p:cNvGrpSpPr/>
          <p:nvPr/>
        </p:nvGrpSpPr>
        <p:grpSpPr>
          <a:xfrm>
            <a:off x="2070100" y="2563850"/>
            <a:ext cx="594611" cy="275913"/>
            <a:chOff x="2070100" y="2563850"/>
            <a:chExt cx="594611" cy="275913"/>
          </a:xfrm>
        </p:grpSpPr>
        <p:sp>
          <p:nvSpPr>
            <p:cNvPr id="205" name="SMARTInkShape-1106"/>
            <p:cNvSpPr/>
            <p:nvPr>
              <p:custDataLst>
                <p:tags r:id="rId98"/>
              </p:custDataLst>
            </p:nvPr>
          </p:nvSpPr>
          <p:spPr>
            <a:xfrm>
              <a:off x="2076450" y="2717800"/>
              <a:ext cx="125690" cy="121963"/>
            </a:xfrm>
            <a:custGeom>
              <a:avLst/>
              <a:gdLst/>
              <a:ahLst/>
              <a:cxnLst/>
              <a:rect l="0" t="0" r="0" b="0"/>
              <a:pathLst>
                <a:path w="125690" h="121963">
                  <a:moveTo>
                    <a:pt x="0" y="0"/>
                  </a:moveTo>
                  <a:lnTo>
                    <a:pt x="0" y="0"/>
                  </a:lnTo>
                  <a:lnTo>
                    <a:pt x="0" y="27630"/>
                  </a:lnTo>
                  <a:lnTo>
                    <a:pt x="0" y="35353"/>
                  </a:lnTo>
                  <a:lnTo>
                    <a:pt x="5645" y="51461"/>
                  </a:lnTo>
                  <a:lnTo>
                    <a:pt x="18841" y="76396"/>
                  </a:lnTo>
                  <a:lnTo>
                    <a:pt x="28835" y="92515"/>
                  </a:lnTo>
                  <a:lnTo>
                    <a:pt x="49623" y="112078"/>
                  </a:lnTo>
                  <a:lnTo>
                    <a:pt x="62977" y="119898"/>
                  </a:lnTo>
                  <a:lnTo>
                    <a:pt x="79731" y="121962"/>
                  </a:lnTo>
                  <a:lnTo>
                    <a:pt x="89137" y="121525"/>
                  </a:lnTo>
                  <a:lnTo>
                    <a:pt x="103351" y="115394"/>
                  </a:lnTo>
                  <a:lnTo>
                    <a:pt x="123975" y="97583"/>
                  </a:lnTo>
                  <a:lnTo>
                    <a:pt x="125689" y="93277"/>
                  </a:lnTo>
                  <a:lnTo>
                    <a:pt x="125421" y="88996"/>
                  </a:lnTo>
                  <a:lnTo>
                    <a:pt x="1206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1107"/>
            <p:cNvSpPr/>
            <p:nvPr>
              <p:custDataLst>
                <p:tags r:id="rId99"/>
              </p:custDataLst>
            </p:nvPr>
          </p:nvSpPr>
          <p:spPr>
            <a:xfrm>
              <a:off x="2072792" y="2730500"/>
              <a:ext cx="86209" cy="101601"/>
            </a:xfrm>
            <a:custGeom>
              <a:avLst/>
              <a:gdLst/>
              <a:ahLst/>
              <a:cxnLst/>
              <a:rect l="0" t="0" r="0" b="0"/>
              <a:pathLst>
                <a:path w="86209" h="101601">
                  <a:moveTo>
                    <a:pt x="3658" y="101600"/>
                  </a:moveTo>
                  <a:lnTo>
                    <a:pt x="3658" y="101600"/>
                  </a:lnTo>
                  <a:lnTo>
                    <a:pt x="287" y="98229"/>
                  </a:lnTo>
                  <a:lnTo>
                    <a:pt x="0" y="96530"/>
                  </a:lnTo>
                  <a:lnTo>
                    <a:pt x="514" y="94692"/>
                  </a:lnTo>
                  <a:lnTo>
                    <a:pt x="4377" y="89358"/>
                  </a:lnTo>
                  <a:lnTo>
                    <a:pt x="29989" y="59353"/>
                  </a:lnTo>
                  <a:lnTo>
                    <a:pt x="58300" y="32185"/>
                  </a:lnTo>
                  <a:lnTo>
                    <a:pt x="862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1108"/>
            <p:cNvSpPr/>
            <p:nvPr>
              <p:custDataLst>
                <p:tags r:id="rId100"/>
              </p:custDataLst>
            </p:nvPr>
          </p:nvSpPr>
          <p:spPr>
            <a:xfrm>
              <a:off x="2228850" y="2782984"/>
              <a:ext cx="57151" cy="55467"/>
            </a:xfrm>
            <a:custGeom>
              <a:avLst/>
              <a:gdLst/>
              <a:ahLst/>
              <a:cxnLst/>
              <a:rect l="0" t="0" r="0" b="0"/>
              <a:pathLst>
                <a:path w="57151" h="55467">
                  <a:moveTo>
                    <a:pt x="0" y="49116"/>
                  </a:moveTo>
                  <a:lnTo>
                    <a:pt x="0" y="49116"/>
                  </a:lnTo>
                  <a:lnTo>
                    <a:pt x="25730" y="18360"/>
                  </a:lnTo>
                  <a:lnTo>
                    <a:pt x="42844" y="0"/>
                  </a:lnTo>
                  <a:lnTo>
                    <a:pt x="44085" y="850"/>
                  </a:lnTo>
                  <a:lnTo>
                    <a:pt x="49202" y="9493"/>
                  </a:lnTo>
                  <a:lnTo>
                    <a:pt x="55371" y="29138"/>
                  </a:lnTo>
                  <a:lnTo>
                    <a:pt x="57150" y="55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1109"/>
            <p:cNvSpPr/>
            <p:nvPr>
              <p:custDataLst>
                <p:tags r:id="rId101"/>
              </p:custDataLst>
            </p:nvPr>
          </p:nvSpPr>
          <p:spPr>
            <a:xfrm>
              <a:off x="2070100" y="2563850"/>
              <a:ext cx="101601" cy="71401"/>
            </a:xfrm>
            <a:custGeom>
              <a:avLst/>
              <a:gdLst/>
              <a:ahLst/>
              <a:cxnLst/>
              <a:rect l="0" t="0" r="0" b="0"/>
              <a:pathLst>
                <a:path w="101601" h="71401">
                  <a:moveTo>
                    <a:pt x="0" y="52350"/>
                  </a:moveTo>
                  <a:lnTo>
                    <a:pt x="0" y="52350"/>
                  </a:lnTo>
                  <a:lnTo>
                    <a:pt x="24419" y="31302"/>
                  </a:lnTo>
                  <a:lnTo>
                    <a:pt x="50901" y="13658"/>
                  </a:lnTo>
                  <a:lnTo>
                    <a:pt x="70978" y="1766"/>
                  </a:lnTo>
                  <a:lnTo>
                    <a:pt x="81169" y="0"/>
                  </a:lnTo>
                  <a:lnTo>
                    <a:pt x="85863" y="516"/>
                  </a:lnTo>
                  <a:lnTo>
                    <a:pt x="88286" y="2978"/>
                  </a:lnTo>
                  <a:lnTo>
                    <a:pt x="89197" y="6735"/>
                  </a:lnTo>
                  <a:lnTo>
                    <a:pt x="89645" y="37641"/>
                  </a:lnTo>
                  <a:lnTo>
                    <a:pt x="101600" y="71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110"/>
            <p:cNvSpPr/>
            <p:nvPr>
              <p:custDataLst>
                <p:tags r:id="rId102"/>
              </p:custDataLst>
            </p:nvPr>
          </p:nvSpPr>
          <p:spPr>
            <a:xfrm>
              <a:off x="2381250" y="27114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8615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1111"/>
            <p:cNvSpPr/>
            <p:nvPr>
              <p:custDataLst>
                <p:tags r:id="rId103"/>
              </p:custDataLst>
            </p:nvPr>
          </p:nvSpPr>
          <p:spPr>
            <a:xfrm>
              <a:off x="2381250" y="2744083"/>
              <a:ext cx="88901" cy="5468"/>
            </a:xfrm>
            <a:custGeom>
              <a:avLst/>
              <a:gdLst/>
              <a:ahLst/>
              <a:cxnLst/>
              <a:rect l="0" t="0" r="0" b="0"/>
              <a:pathLst>
                <a:path w="88901" h="546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4419" y="0"/>
                  </a:lnTo>
                  <a:lnTo>
                    <a:pt x="50901" y="2749"/>
                  </a:lnTo>
                  <a:lnTo>
                    <a:pt x="889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1112"/>
            <p:cNvSpPr/>
            <p:nvPr>
              <p:custDataLst>
                <p:tags r:id="rId104"/>
              </p:custDataLst>
            </p:nvPr>
          </p:nvSpPr>
          <p:spPr>
            <a:xfrm>
              <a:off x="2547298" y="2647950"/>
              <a:ext cx="117413" cy="135184"/>
            </a:xfrm>
            <a:custGeom>
              <a:avLst/>
              <a:gdLst/>
              <a:ahLst/>
              <a:cxnLst/>
              <a:rect l="0" t="0" r="0" b="0"/>
              <a:pathLst>
                <a:path w="117413" h="135184">
                  <a:moveTo>
                    <a:pt x="56202" y="25400"/>
                  </a:moveTo>
                  <a:lnTo>
                    <a:pt x="56202" y="25400"/>
                  </a:lnTo>
                  <a:lnTo>
                    <a:pt x="56202" y="22029"/>
                  </a:lnTo>
                  <a:lnTo>
                    <a:pt x="54085" y="21741"/>
                  </a:lnTo>
                  <a:lnTo>
                    <a:pt x="46089" y="23304"/>
                  </a:lnTo>
                  <a:lnTo>
                    <a:pt x="26316" y="38263"/>
                  </a:lnTo>
                  <a:lnTo>
                    <a:pt x="5954" y="67311"/>
                  </a:lnTo>
                  <a:lnTo>
                    <a:pt x="474" y="88712"/>
                  </a:lnTo>
                  <a:lnTo>
                    <a:pt x="0" y="99358"/>
                  </a:lnTo>
                  <a:lnTo>
                    <a:pt x="5118" y="116831"/>
                  </a:lnTo>
                  <a:lnTo>
                    <a:pt x="9446" y="124454"/>
                  </a:lnTo>
                  <a:lnTo>
                    <a:pt x="16565" y="129536"/>
                  </a:lnTo>
                  <a:lnTo>
                    <a:pt x="35763" y="135183"/>
                  </a:lnTo>
                  <a:lnTo>
                    <a:pt x="58407" y="133929"/>
                  </a:lnTo>
                  <a:lnTo>
                    <a:pt x="80465" y="127257"/>
                  </a:lnTo>
                  <a:lnTo>
                    <a:pt x="97325" y="114885"/>
                  </a:lnTo>
                  <a:lnTo>
                    <a:pt x="108110" y="99978"/>
                  </a:lnTo>
                  <a:lnTo>
                    <a:pt x="114550" y="82535"/>
                  </a:lnTo>
                  <a:lnTo>
                    <a:pt x="117412" y="60671"/>
                  </a:lnTo>
                  <a:lnTo>
                    <a:pt x="113040" y="38724"/>
                  </a:lnTo>
                  <a:lnTo>
                    <a:pt x="103336" y="19327"/>
                  </a:lnTo>
                  <a:lnTo>
                    <a:pt x="89615" y="6003"/>
                  </a:lnTo>
                  <a:lnTo>
                    <a:pt x="72228" y="1021"/>
                  </a:lnTo>
                  <a:lnTo>
                    <a:pt x="4350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7" name="SMARTInkShape-Group260"/>
          <p:cNvGrpSpPr/>
          <p:nvPr/>
        </p:nvGrpSpPr>
        <p:grpSpPr>
          <a:xfrm>
            <a:off x="7147260" y="1562100"/>
            <a:ext cx="361146" cy="412751"/>
            <a:chOff x="7147260" y="1562100"/>
            <a:chExt cx="361146" cy="412751"/>
          </a:xfrm>
        </p:grpSpPr>
        <p:sp>
          <p:nvSpPr>
            <p:cNvPr id="213" name="SMARTInkShape-1113"/>
            <p:cNvSpPr/>
            <p:nvPr>
              <p:custDataLst>
                <p:tags r:id="rId94"/>
              </p:custDataLst>
            </p:nvPr>
          </p:nvSpPr>
          <p:spPr>
            <a:xfrm>
              <a:off x="7147260" y="1676400"/>
              <a:ext cx="119914" cy="99771"/>
            </a:xfrm>
            <a:custGeom>
              <a:avLst/>
              <a:gdLst/>
              <a:ahLst/>
              <a:cxnLst/>
              <a:rect l="0" t="0" r="0" b="0"/>
              <a:pathLst>
                <a:path w="119914" h="99771">
                  <a:moveTo>
                    <a:pt x="40940" y="6350"/>
                  </a:moveTo>
                  <a:lnTo>
                    <a:pt x="40940" y="6350"/>
                  </a:lnTo>
                  <a:lnTo>
                    <a:pt x="14259" y="34911"/>
                  </a:lnTo>
                  <a:lnTo>
                    <a:pt x="4388" y="50088"/>
                  </a:lnTo>
                  <a:lnTo>
                    <a:pt x="0" y="66241"/>
                  </a:lnTo>
                  <a:lnTo>
                    <a:pt x="1652" y="73089"/>
                  </a:lnTo>
                  <a:lnTo>
                    <a:pt x="11014" y="84460"/>
                  </a:lnTo>
                  <a:lnTo>
                    <a:pt x="32151" y="95424"/>
                  </a:lnTo>
                  <a:lnTo>
                    <a:pt x="59660" y="99770"/>
                  </a:lnTo>
                  <a:lnTo>
                    <a:pt x="79834" y="95142"/>
                  </a:lnTo>
                  <a:lnTo>
                    <a:pt x="98443" y="86030"/>
                  </a:lnTo>
                  <a:lnTo>
                    <a:pt x="111416" y="74924"/>
                  </a:lnTo>
                  <a:lnTo>
                    <a:pt x="118124" y="61052"/>
                  </a:lnTo>
                  <a:lnTo>
                    <a:pt x="119913" y="53401"/>
                  </a:lnTo>
                  <a:lnTo>
                    <a:pt x="118137" y="37374"/>
                  </a:lnTo>
                  <a:lnTo>
                    <a:pt x="111939" y="21550"/>
                  </a:lnTo>
                  <a:lnTo>
                    <a:pt x="102129" y="7461"/>
                  </a:lnTo>
                  <a:lnTo>
                    <a:pt x="96548" y="3563"/>
                  </a:lnTo>
                  <a:lnTo>
                    <a:pt x="7269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1114"/>
            <p:cNvSpPr/>
            <p:nvPr>
              <p:custDataLst>
                <p:tags r:id="rId95"/>
              </p:custDataLst>
            </p:nvPr>
          </p:nvSpPr>
          <p:spPr>
            <a:xfrm>
              <a:off x="7181850" y="1562100"/>
              <a:ext cx="50801" cy="330201"/>
            </a:xfrm>
            <a:custGeom>
              <a:avLst/>
              <a:gdLst/>
              <a:ahLst/>
              <a:cxnLst/>
              <a:rect l="0" t="0" r="0" b="0"/>
              <a:pathLst>
                <a:path w="50801" h="330201">
                  <a:moveTo>
                    <a:pt x="50800" y="0"/>
                  </a:moveTo>
                  <a:lnTo>
                    <a:pt x="50800" y="0"/>
                  </a:lnTo>
                  <a:lnTo>
                    <a:pt x="40661" y="30417"/>
                  </a:lnTo>
                  <a:lnTo>
                    <a:pt x="33124" y="53030"/>
                  </a:lnTo>
                  <a:lnTo>
                    <a:pt x="28832" y="82835"/>
                  </a:lnTo>
                  <a:lnTo>
                    <a:pt x="27688" y="99674"/>
                  </a:lnTo>
                  <a:lnTo>
                    <a:pt x="26925" y="117249"/>
                  </a:lnTo>
                  <a:lnTo>
                    <a:pt x="26417" y="135316"/>
                  </a:lnTo>
                  <a:lnTo>
                    <a:pt x="26078" y="153711"/>
                  </a:lnTo>
                  <a:lnTo>
                    <a:pt x="24441" y="172324"/>
                  </a:lnTo>
                  <a:lnTo>
                    <a:pt x="21938" y="191083"/>
                  </a:lnTo>
                  <a:lnTo>
                    <a:pt x="18859" y="209938"/>
                  </a:lnTo>
                  <a:lnTo>
                    <a:pt x="16100" y="226742"/>
                  </a:lnTo>
                  <a:lnTo>
                    <a:pt x="11154" y="256702"/>
                  </a:lnTo>
                  <a:lnTo>
                    <a:pt x="8485" y="280366"/>
                  </a:lnTo>
                  <a:lnTo>
                    <a:pt x="6772" y="311811"/>
                  </a:lnTo>
                  <a:lnTo>
                    <a:pt x="4656" y="320381"/>
                  </a:lnTo>
                  <a:lnTo>
                    <a:pt x="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1115"/>
            <p:cNvSpPr/>
            <p:nvPr>
              <p:custDataLst>
                <p:tags r:id="rId96"/>
              </p:custDataLst>
            </p:nvPr>
          </p:nvSpPr>
          <p:spPr>
            <a:xfrm>
              <a:off x="7331935" y="1791922"/>
              <a:ext cx="59466" cy="62279"/>
            </a:xfrm>
            <a:custGeom>
              <a:avLst/>
              <a:gdLst/>
              <a:ahLst/>
              <a:cxnLst/>
              <a:rect l="0" t="0" r="0" b="0"/>
              <a:pathLst>
                <a:path w="59466" h="62279">
                  <a:moveTo>
                    <a:pt x="2315" y="17828"/>
                  </a:moveTo>
                  <a:lnTo>
                    <a:pt x="2315" y="17828"/>
                  </a:lnTo>
                  <a:lnTo>
                    <a:pt x="2315" y="14457"/>
                  </a:lnTo>
                  <a:lnTo>
                    <a:pt x="7960" y="10921"/>
                  </a:lnTo>
                  <a:lnTo>
                    <a:pt x="37148" y="611"/>
                  </a:lnTo>
                  <a:lnTo>
                    <a:pt x="40353" y="0"/>
                  </a:lnTo>
                  <a:lnTo>
                    <a:pt x="41785" y="1004"/>
                  </a:lnTo>
                  <a:lnTo>
                    <a:pt x="42034" y="3084"/>
                  </a:lnTo>
                  <a:lnTo>
                    <a:pt x="37364" y="16562"/>
                  </a:lnTo>
                  <a:lnTo>
                    <a:pt x="12514" y="45160"/>
                  </a:lnTo>
                  <a:lnTo>
                    <a:pt x="6142" y="51142"/>
                  </a:lnTo>
                  <a:lnTo>
                    <a:pt x="0" y="54510"/>
                  </a:lnTo>
                  <a:lnTo>
                    <a:pt x="66" y="54983"/>
                  </a:lnTo>
                  <a:lnTo>
                    <a:pt x="816" y="55298"/>
                  </a:lnTo>
                  <a:lnTo>
                    <a:pt x="30795" y="55873"/>
                  </a:lnTo>
                  <a:lnTo>
                    <a:pt x="55713" y="55926"/>
                  </a:lnTo>
                  <a:lnTo>
                    <a:pt x="56964" y="56633"/>
                  </a:lnTo>
                  <a:lnTo>
                    <a:pt x="57798" y="57809"/>
                  </a:lnTo>
                  <a:lnTo>
                    <a:pt x="59465" y="622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1116"/>
            <p:cNvSpPr/>
            <p:nvPr>
              <p:custDataLst>
                <p:tags r:id="rId97"/>
              </p:custDataLst>
            </p:nvPr>
          </p:nvSpPr>
          <p:spPr>
            <a:xfrm>
              <a:off x="7454900" y="1574800"/>
              <a:ext cx="53506" cy="400051"/>
            </a:xfrm>
            <a:custGeom>
              <a:avLst/>
              <a:gdLst/>
              <a:ahLst/>
              <a:cxnLst/>
              <a:rect l="0" t="0" r="0" b="0"/>
              <a:pathLst>
                <a:path w="53506" h="400051">
                  <a:moveTo>
                    <a:pt x="25400" y="0"/>
                  </a:moveTo>
                  <a:lnTo>
                    <a:pt x="25400" y="0"/>
                  </a:lnTo>
                  <a:lnTo>
                    <a:pt x="29764" y="18031"/>
                  </a:lnTo>
                  <a:lnTo>
                    <a:pt x="30868" y="39999"/>
                  </a:lnTo>
                  <a:lnTo>
                    <a:pt x="32572" y="54888"/>
                  </a:lnTo>
                  <a:lnTo>
                    <a:pt x="35120" y="71870"/>
                  </a:lnTo>
                  <a:lnTo>
                    <a:pt x="38230" y="90246"/>
                  </a:lnTo>
                  <a:lnTo>
                    <a:pt x="41009" y="108848"/>
                  </a:lnTo>
                  <a:lnTo>
                    <a:pt x="43567" y="127598"/>
                  </a:lnTo>
                  <a:lnTo>
                    <a:pt x="45979" y="146449"/>
                  </a:lnTo>
                  <a:lnTo>
                    <a:pt x="48291" y="165366"/>
                  </a:lnTo>
                  <a:lnTo>
                    <a:pt x="50538" y="184327"/>
                  </a:lnTo>
                  <a:lnTo>
                    <a:pt x="52742" y="203318"/>
                  </a:lnTo>
                  <a:lnTo>
                    <a:pt x="53505" y="222329"/>
                  </a:lnTo>
                  <a:lnTo>
                    <a:pt x="53309" y="241353"/>
                  </a:lnTo>
                  <a:lnTo>
                    <a:pt x="52473" y="260385"/>
                  </a:lnTo>
                  <a:lnTo>
                    <a:pt x="51915" y="277307"/>
                  </a:lnTo>
                  <a:lnTo>
                    <a:pt x="51295" y="307397"/>
                  </a:lnTo>
                  <a:lnTo>
                    <a:pt x="45376" y="334882"/>
                  </a:lnTo>
                  <a:lnTo>
                    <a:pt x="36395" y="359092"/>
                  </a:lnTo>
                  <a:lnTo>
                    <a:pt x="23405" y="383211"/>
                  </a:lnTo>
                  <a:lnTo>
                    <a:pt x="11325" y="394747"/>
                  </a:lnTo>
                  <a:lnTo>
                    <a:pt x="0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SMARTInkShape-Group261"/>
          <p:cNvGrpSpPr/>
          <p:nvPr/>
        </p:nvGrpSpPr>
        <p:grpSpPr>
          <a:xfrm>
            <a:off x="5054600" y="1612900"/>
            <a:ext cx="1657351" cy="387351"/>
            <a:chOff x="5054600" y="1612900"/>
            <a:chExt cx="1657351" cy="387351"/>
          </a:xfrm>
        </p:grpSpPr>
        <p:sp>
          <p:nvSpPr>
            <p:cNvPr id="218" name="SMARTInkShape-1117"/>
            <p:cNvSpPr/>
            <p:nvPr>
              <p:custDataLst>
                <p:tags r:id="rId81"/>
              </p:custDataLst>
            </p:nvPr>
          </p:nvSpPr>
          <p:spPr>
            <a:xfrm>
              <a:off x="5067300" y="1816100"/>
              <a:ext cx="120651" cy="114377"/>
            </a:xfrm>
            <a:custGeom>
              <a:avLst/>
              <a:gdLst/>
              <a:ahLst/>
              <a:cxnLst/>
              <a:rect l="0" t="0" r="0" b="0"/>
              <a:pathLst>
                <a:path w="120651" h="114377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7173" y="32507"/>
                  </a:lnTo>
                  <a:lnTo>
                    <a:pt x="16315" y="59334"/>
                  </a:lnTo>
                  <a:lnTo>
                    <a:pt x="32046" y="88077"/>
                  </a:lnTo>
                  <a:lnTo>
                    <a:pt x="41759" y="100529"/>
                  </a:lnTo>
                  <a:lnTo>
                    <a:pt x="55483" y="110766"/>
                  </a:lnTo>
                  <a:lnTo>
                    <a:pt x="70991" y="114376"/>
                  </a:lnTo>
                  <a:lnTo>
                    <a:pt x="86585" y="112923"/>
                  </a:lnTo>
                  <a:lnTo>
                    <a:pt x="100571" y="107573"/>
                  </a:lnTo>
                  <a:lnTo>
                    <a:pt x="110080" y="100492"/>
                  </a:lnTo>
                  <a:lnTo>
                    <a:pt x="1206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1118"/>
            <p:cNvSpPr/>
            <p:nvPr>
              <p:custDataLst>
                <p:tags r:id="rId82"/>
              </p:custDataLst>
            </p:nvPr>
          </p:nvSpPr>
          <p:spPr>
            <a:xfrm>
              <a:off x="5054600" y="1822450"/>
              <a:ext cx="114301" cy="95251"/>
            </a:xfrm>
            <a:custGeom>
              <a:avLst/>
              <a:gdLst/>
              <a:ahLst/>
              <a:cxnLst/>
              <a:rect l="0" t="0" r="0" b="0"/>
              <a:pathLst>
                <a:path w="114301" h="95251">
                  <a:moveTo>
                    <a:pt x="0" y="95250"/>
                  </a:moveTo>
                  <a:lnTo>
                    <a:pt x="0" y="95250"/>
                  </a:lnTo>
                  <a:lnTo>
                    <a:pt x="27791" y="79670"/>
                  </a:lnTo>
                  <a:lnTo>
                    <a:pt x="52998" y="62646"/>
                  </a:lnTo>
                  <a:lnTo>
                    <a:pt x="78341" y="44197"/>
                  </a:lnTo>
                  <a:lnTo>
                    <a:pt x="101343" y="2336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1119"/>
            <p:cNvSpPr/>
            <p:nvPr>
              <p:custDataLst>
                <p:tags r:id="rId83"/>
              </p:custDataLst>
            </p:nvPr>
          </p:nvSpPr>
          <p:spPr>
            <a:xfrm>
              <a:off x="5073650" y="1716184"/>
              <a:ext cx="69851" cy="49117"/>
            </a:xfrm>
            <a:custGeom>
              <a:avLst/>
              <a:gdLst/>
              <a:ahLst/>
              <a:cxnLst/>
              <a:rect l="0" t="0" r="0" b="0"/>
              <a:pathLst>
                <a:path w="69851" h="49117">
                  <a:moveTo>
                    <a:pt x="0" y="49116"/>
                  </a:moveTo>
                  <a:lnTo>
                    <a:pt x="0" y="49116"/>
                  </a:lnTo>
                  <a:lnTo>
                    <a:pt x="25730" y="18360"/>
                  </a:lnTo>
                  <a:lnTo>
                    <a:pt x="38198" y="6842"/>
                  </a:lnTo>
                  <a:lnTo>
                    <a:pt x="48947" y="842"/>
                  </a:lnTo>
                  <a:lnTo>
                    <a:pt x="51681" y="0"/>
                  </a:lnTo>
                  <a:lnTo>
                    <a:pt x="53504" y="144"/>
                  </a:lnTo>
                  <a:lnTo>
                    <a:pt x="54720" y="946"/>
                  </a:lnTo>
                  <a:lnTo>
                    <a:pt x="60041" y="7302"/>
                  </a:lnTo>
                  <a:lnTo>
                    <a:pt x="61963" y="15010"/>
                  </a:lnTo>
                  <a:lnTo>
                    <a:pt x="63522" y="24080"/>
                  </a:lnTo>
                  <a:lnTo>
                    <a:pt x="69850" y="364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1120"/>
            <p:cNvSpPr/>
            <p:nvPr>
              <p:custDataLst>
                <p:tags r:id="rId84"/>
              </p:custDataLst>
            </p:nvPr>
          </p:nvSpPr>
          <p:spPr>
            <a:xfrm>
              <a:off x="5281230" y="1912310"/>
              <a:ext cx="65471" cy="87941"/>
            </a:xfrm>
            <a:custGeom>
              <a:avLst/>
              <a:gdLst/>
              <a:ahLst/>
              <a:cxnLst/>
              <a:rect l="0" t="0" r="0" b="0"/>
              <a:pathLst>
                <a:path w="65471" h="87941">
                  <a:moveTo>
                    <a:pt x="8320" y="11740"/>
                  </a:moveTo>
                  <a:lnTo>
                    <a:pt x="8320" y="11740"/>
                  </a:lnTo>
                  <a:lnTo>
                    <a:pt x="2852" y="6273"/>
                  </a:lnTo>
                  <a:lnTo>
                    <a:pt x="8974" y="2280"/>
                  </a:lnTo>
                  <a:lnTo>
                    <a:pt x="23095" y="0"/>
                  </a:lnTo>
                  <a:lnTo>
                    <a:pt x="30879" y="1348"/>
                  </a:lnTo>
                  <a:lnTo>
                    <a:pt x="39228" y="6074"/>
                  </a:lnTo>
                  <a:lnTo>
                    <a:pt x="41625" y="7963"/>
                  </a:lnTo>
                  <a:lnTo>
                    <a:pt x="42518" y="10633"/>
                  </a:lnTo>
                  <a:lnTo>
                    <a:pt x="41629" y="17363"/>
                  </a:lnTo>
                  <a:lnTo>
                    <a:pt x="37161" y="29085"/>
                  </a:lnTo>
                  <a:lnTo>
                    <a:pt x="10878" y="59577"/>
                  </a:lnTo>
                  <a:lnTo>
                    <a:pt x="71" y="71414"/>
                  </a:lnTo>
                  <a:lnTo>
                    <a:pt x="0" y="72689"/>
                  </a:lnTo>
                  <a:lnTo>
                    <a:pt x="656" y="73540"/>
                  </a:lnTo>
                  <a:lnTo>
                    <a:pt x="3267" y="74484"/>
                  </a:lnTo>
                  <a:lnTo>
                    <a:pt x="31168" y="75196"/>
                  </a:lnTo>
                  <a:lnTo>
                    <a:pt x="56141" y="81705"/>
                  </a:lnTo>
                  <a:lnTo>
                    <a:pt x="65470" y="879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1121"/>
            <p:cNvSpPr/>
            <p:nvPr>
              <p:custDataLst>
                <p:tags r:id="rId85"/>
              </p:custDataLst>
            </p:nvPr>
          </p:nvSpPr>
          <p:spPr>
            <a:xfrm>
              <a:off x="5454656" y="1778000"/>
              <a:ext cx="101595" cy="109504"/>
            </a:xfrm>
            <a:custGeom>
              <a:avLst/>
              <a:gdLst/>
              <a:ahLst/>
              <a:cxnLst/>
              <a:rect l="0" t="0" r="0" b="0"/>
              <a:pathLst>
                <a:path w="101595" h="109504">
                  <a:moveTo>
                    <a:pt x="69844" y="0"/>
                  </a:moveTo>
                  <a:lnTo>
                    <a:pt x="69844" y="0"/>
                  </a:lnTo>
                  <a:lnTo>
                    <a:pt x="42054" y="3371"/>
                  </a:lnTo>
                  <a:lnTo>
                    <a:pt x="27154" y="10670"/>
                  </a:lnTo>
                  <a:lnTo>
                    <a:pt x="14182" y="21676"/>
                  </a:lnTo>
                  <a:lnTo>
                    <a:pt x="3712" y="35974"/>
                  </a:lnTo>
                  <a:lnTo>
                    <a:pt x="0" y="49855"/>
                  </a:lnTo>
                  <a:lnTo>
                    <a:pt x="1408" y="63786"/>
                  </a:lnTo>
                  <a:lnTo>
                    <a:pt x="6737" y="79384"/>
                  </a:lnTo>
                  <a:lnTo>
                    <a:pt x="19454" y="91962"/>
                  </a:lnTo>
                  <a:lnTo>
                    <a:pt x="44565" y="105094"/>
                  </a:lnTo>
                  <a:lnTo>
                    <a:pt x="62137" y="109503"/>
                  </a:lnTo>
                  <a:lnTo>
                    <a:pt x="10159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1122"/>
            <p:cNvSpPr/>
            <p:nvPr>
              <p:custDataLst>
                <p:tags r:id="rId86"/>
              </p:custDataLst>
            </p:nvPr>
          </p:nvSpPr>
          <p:spPr>
            <a:xfrm>
              <a:off x="5568286" y="1805366"/>
              <a:ext cx="87828" cy="76157"/>
            </a:xfrm>
            <a:custGeom>
              <a:avLst/>
              <a:gdLst/>
              <a:ahLst/>
              <a:cxnLst/>
              <a:rect l="0" t="0" r="0" b="0"/>
              <a:pathLst>
                <a:path w="87828" h="76157">
                  <a:moveTo>
                    <a:pt x="38764" y="17084"/>
                  </a:moveTo>
                  <a:lnTo>
                    <a:pt x="38764" y="17084"/>
                  </a:lnTo>
                  <a:lnTo>
                    <a:pt x="7682" y="39452"/>
                  </a:lnTo>
                  <a:lnTo>
                    <a:pt x="724" y="50309"/>
                  </a:lnTo>
                  <a:lnTo>
                    <a:pt x="0" y="55462"/>
                  </a:lnTo>
                  <a:lnTo>
                    <a:pt x="2956" y="64950"/>
                  </a:lnTo>
                  <a:lnTo>
                    <a:pt x="12736" y="71989"/>
                  </a:lnTo>
                  <a:lnTo>
                    <a:pt x="19295" y="74854"/>
                  </a:lnTo>
                  <a:lnTo>
                    <a:pt x="32228" y="76156"/>
                  </a:lnTo>
                  <a:lnTo>
                    <a:pt x="57777" y="74614"/>
                  </a:lnTo>
                  <a:lnTo>
                    <a:pt x="63434" y="72370"/>
                  </a:lnTo>
                  <a:lnTo>
                    <a:pt x="73482" y="64233"/>
                  </a:lnTo>
                  <a:lnTo>
                    <a:pt x="83702" y="51123"/>
                  </a:lnTo>
                  <a:lnTo>
                    <a:pt x="87827" y="34931"/>
                  </a:lnTo>
                  <a:lnTo>
                    <a:pt x="85678" y="16727"/>
                  </a:lnTo>
                  <a:lnTo>
                    <a:pt x="82035" y="11907"/>
                  </a:lnTo>
                  <a:lnTo>
                    <a:pt x="70461" y="4670"/>
                  </a:lnTo>
                  <a:lnTo>
                    <a:pt x="54819" y="0"/>
                  </a:lnTo>
                  <a:lnTo>
                    <a:pt x="45664" y="789"/>
                  </a:lnTo>
                  <a:lnTo>
                    <a:pt x="32414" y="43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1123"/>
            <p:cNvSpPr/>
            <p:nvPr>
              <p:custDataLst>
                <p:tags r:id="rId87"/>
              </p:custDataLst>
            </p:nvPr>
          </p:nvSpPr>
          <p:spPr>
            <a:xfrm>
              <a:off x="5670550" y="1779765"/>
              <a:ext cx="70871" cy="105704"/>
            </a:xfrm>
            <a:custGeom>
              <a:avLst/>
              <a:gdLst/>
              <a:ahLst/>
              <a:cxnLst/>
              <a:rect l="0" t="0" r="0" b="0"/>
              <a:pathLst>
                <a:path w="70871" h="105704">
                  <a:moveTo>
                    <a:pt x="57150" y="10935"/>
                  </a:moveTo>
                  <a:lnTo>
                    <a:pt x="57150" y="10935"/>
                  </a:lnTo>
                  <a:lnTo>
                    <a:pt x="53779" y="4193"/>
                  </a:lnTo>
                  <a:lnTo>
                    <a:pt x="51374" y="2207"/>
                  </a:lnTo>
                  <a:lnTo>
                    <a:pt x="44941" y="0"/>
                  </a:lnTo>
                  <a:lnTo>
                    <a:pt x="26643" y="2129"/>
                  </a:lnTo>
                  <a:lnTo>
                    <a:pt x="15134" y="7257"/>
                  </a:lnTo>
                  <a:lnTo>
                    <a:pt x="6726" y="13533"/>
                  </a:lnTo>
                  <a:lnTo>
                    <a:pt x="2989" y="18675"/>
                  </a:lnTo>
                  <a:lnTo>
                    <a:pt x="3404" y="21739"/>
                  </a:lnTo>
                  <a:lnTo>
                    <a:pt x="7628" y="28907"/>
                  </a:lnTo>
                  <a:lnTo>
                    <a:pt x="37780" y="49172"/>
                  </a:lnTo>
                  <a:lnTo>
                    <a:pt x="60066" y="65995"/>
                  </a:lnTo>
                  <a:lnTo>
                    <a:pt x="70322" y="78676"/>
                  </a:lnTo>
                  <a:lnTo>
                    <a:pt x="70870" y="82907"/>
                  </a:lnTo>
                  <a:lnTo>
                    <a:pt x="67716" y="91371"/>
                  </a:lnTo>
                  <a:lnTo>
                    <a:pt x="61611" y="97954"/>
                  </a:lnTo>
                  <a:lnTo>
                    <a:pt x="58007" y="100698"/>
                  </a:lnTo>
                  <a:lnTo>
                    <a:pt x="48358" y="103746"/>
                  </a:lnTo>
                  <a:lnTo>
                    <a:pt x="24917" y="105703"/>
                  </a:lnTo>
                  <a:lnTo>
                    <a:pt x="14367" y="102208"/>
                  </a:lnTo>
                  <a:lnTo>
                    <a:pt x="0" y="93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1124"/>
            <p:cNvSpPr/>
            <p:nvPr>
              <p:custDataLst>
                <p:tags r:id="rId88"/>
              </p:custDataLst>
            </p:nvPr>
          </p:nvSpPr>
          <p:spPr>
            <a:xfrm>
              <a:off x="5845558" y="1657350"/>
              <a:ext cx="91693" cy="285751"/>
            </a:xfrm>
            <a:custGeom>
              <a:avLst/>
              <a:gdLst/>
              <a:ahLst/>
              <a:cxnLst/>
              <a:rect l="0" t="0" r="0" b="0"/>
              <a:pathLst>
                <a:path w="91693" h="285751">
                  <a:moveTo>
                    <a:pt x="91692" y="0"/>
                  </a:moveTo>
                  <a:lnTo>
                    <a:pt x="91692" y="0"/>
                  </a:lnTo>
                  <a:lnTo>
                    <a:pt x="84506" y="5775"/>
                  </a:lnTo>
                  <a:lnTo>
                    <a:pt x="72740" y="12209"/>
                  </a:lnTo>
                  <a:lnTo>
                    <a:pt x="50250" y="37249"/>
                  </a:lnTo>
                  <a:lnTo>
                    <a:pt x="33998" y="59594"/>
                  </a:lnTo>
                  <a:lnTo>
                    <a:pt x="18778" y="84342"/>
                  </a:lnTo>
                  <a:lnTo>
                    <a:pt x="7310" y="111804"/>
                  </a:lnTo>
                  <a:lnTo>
                    <a:pt x="1272" y="140472"/>
                  </a:lnTo>
                  <a:lnTo>
                    <a:pt x="0" y="168971"/>
                  </a:lnTo>
                  <a:lnTo>
                    <a:pt x="4138" y="195748"/>
                  </a:lnTo>
                  <a:lnTo>
                    <a:pt x="14444" y="219879"/>
                  </a:lnTo>
                  <a:lnTo>
                    <a:pt x="34231" y="249534"/>
                  </a:lnTo>
                  <a:lnTo>
                    <a:pt x="66292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1125"/>
            <p:cNvSpPr/>
            <p:nvPr>
              <p:custDataLst>
                <p:tags r:id="rId89"/>
              </p:custDataLst>
            </p:nvPr>
          </p:nvSpPr>
          <p:spPr>
            <a:xfrm>
              <a:off x="6076950" y="1663700"/>
              <a:ext cx="273051" cy="226765"/>
            </a:xfrm>
            <a:custGeom>
              <a:avLst/>
              <a:gdLst/>
              <a:ahLst/>
              <a:cxnLst/>
              <a:rect l="0" t="0" r="0" b="0"/>
              <a:pathLst>
                <a:path w="273051" h="226765">
                  <a:moveTo>
                    <a:pt x="0" y="133350"/>
                  </a:moveTo>
                  <a:lnTo>
                    <a:pt x="0" y="133350"/>
                  </a:lnTo>
                  <a:lnTo>
                    <a:pt x="0" y="129692"/>
                  </a:lnTo>
                  <a:lnTo>
                    <a:pt x="1882" y="139944"/>
                  </a:lnTo>
                  <a:lnTo>
                    <a:pt x="8838" y="168519"/>
                  </a:lnTo>
                  <a:lnTo>
                    <a:pt x="17712" y="199929"/>
                  </a:lnTo>
                  <a:lnTo>
                    <a:pt x="36587" y="226764"/>
                  </a:lnTo>
                  <a:lnTo>
                    <a:pt x="32500" y="200649"/>
                  </a:lnTo>
                  <a:lnTo>
                    <a:pt x="33964" y="180194"/>
                  </a:lnTo>
                  <a:lnTo>
                    <a:pt x="37673" y="154170"/>
                  </a:lnTo>
                  <a:lnTo>
                    <a:pt x="40638" y="137352"/>
                  </a:lnTo>
                  <a:lnTo>
                    <a:pt x="44024" y="119085"/>
                  </a:lnTo>
                  <a:lnTo>
                    <a:pt x="46989" y="101967"/>
                  </a:lnTo>
                  <a:lnTo>
                    <a:pt x="49671" y="85617"/>
                  </a:lnTo>
                  <a:lnTo>
                    <a:pt x="53826" y="56397"/>
                  </a:lnTo>
                  <a:lnTo>
                    <a:pt x="55459" y="26196"/>
                  </a:lnTo>
                  <a:lnTo>
                    <a:pt x="51553" y="9103"/>
                  </a:lnTo>
                  <a:lnTo>
                    <a:pt x="52007" y="8185"/>
                  </a:lnTo>
                  <a:lnTo>
                    <a:pt x="53016" y="7573"/>
                  </a:lnTo>
                  <a:lnTo>
                    <a:pt x="82659" y="2147"/>
                  </a:lnTo>
                  <a:lnTo>
                    <a:pt x="104470" y="954"/>
                  </a:lnTo>
                  <a:lnTo>
                    <a:pt x="128276" y="424"/>
                  </a:lnTo>
                  <a:lnTo>
                    <a:pt x="153673" y="188"/>
                  </a:lnTo>
                  <a:lnTo>
                    <a:pt x="181423" y="84"/>
                  </a:lnTo>
                  <a:lnTo>
                    <a:pt x="211329" y="3396"/>
                  </a:lnTo>
                  <a:lnTo>
                    <a:pt x="236966" y="2104"/>
                  </a:lnTo>
                  <a:lnTo>
                    <a:pt x="266810" y="185"/>
                  </a:lnTo>
                  <a:lnTo>
                    <a:pt x="273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1126"/>
            <p:cNvSpPr/>
            <p:nvPr>
              <p:custDataLst>
                <p:tags r:id="rId90"/>
              </p:custDataLst>
            </p:nvPr>
          </p:nvSpPr>
          <p:spPr>
            <a:xfrm>
              <a:off x="6178550" y="1741927"/>
              <a:ext cx="119000" cy="132993"/>
            </a:xfrm>
            <a:custGeom>
              <a:avLst/>
              <a:gdLst/>
              <a:ahLst/>
              <a:cxnLst/>
              <a:rect l="0" t="0" r="0" b="0"/>
              <a:pathLst>
                <a:path w="119000" h="132993">
                  <a:moveTo>
                    <a:pt x="69850" y="17023"/>
                  </a:moveTo>
                  <a:lnTo>
                    <a:pt x="69850" y="17023"/>
                  </a:lnTo>
                  <a:lnTo>
                    <a:pt x="74919" y="11248"/>
                  </a:lnTo>
                  <a:lnTo>
                    <a:pt x="78688" y="4814"/>
                  </a:lnTo>
                  <a:lnTo>
                    <a:pt x="81387" y="2533"/>
                  </a:lnTo>
                  <a:lnTo>
                    <a:pt x="88148" y="0"/>
                  </a:lnTo>
                  <a:lnTo>
                    <a:pt x="95857" y="755"/>
                  </a:lnTo>
                  <a:lnTo>
                    <a:pt x="112302" y="3618"/>
                  </a:lnTo>
                  <a:lnTo>
                    <a:pt x="114380" y="5264"/>
                  </a:lnTo>
                  <a:lnTo>
                    <a:pt x="115058" y="7773"/>
                  </a:lnTo>
                  <a:lnTo>
                    <a:pt x="113932" y="14323"/>
                  </a:lnTo>
                  <a:lnTo>
                    <a:pt x="111079" y="21938"/>
                  </a:lnTo>
                  <a:lnTo>
                    <a:pt x="99933" y="30026"/>
                  </a:lnTo>
                  <a:lnTo>
                    <a:pt x="68231" y="51386"/>
                  </a:lnTo>
                  <a:lnTo>
                    <a:pt x="66654" y="52632"/>
                  </a:lnTo>
                  <a:lnTo>
                    <a:pt x="64902" y="55897"/>
                  </a:lnTo>
                  <a:lnTo>
                    <a:pt x="64435" y="57756"/>
                  </a:lnTo>
                  <a:lnTo>
                    <a:pt x="66946" y="58289"/>
                  </a:lnTo>
                  <a:lnTo>
                    <a:pt x="92194" y="55679"/>
                  </a:lnTo>
                  <a:lnTo>
                    <a:pt x="101182" y="59133"/>
                  </a:lnTo>
                  <a:lnTo>
                    <a:pt x="109176" y="65372"/>
                  </a:lnTo>
                  <a:lnTo>
                    <a:pt x="115081" y="72848"/>
                  </a:lnTo>
                  <a:lnTo>
                    <a:pt x="118174" y="80875"/>
                  </a:lnTo>
                  <a:lnTo>
                    <a:pt x="118999" y="84991"/>
                  </a:lnTo>
                  <a:lnTo>
                    <a:pt x="116790" y="100897"/>
                  </a:lnTo>
                  <a:lnTo>
                    <a:pt x="108296" y="115644"/>
                  </a:lnTo>
                  <a:lnTo>
                    <a:pt x="97050" y="122708"/>
                  </a:lnTo>
                  <a:lnTo>
                    <a:pt x="70205" y="132992"/>
                  </a:lnTo>
                  <a:lnTo>
                    <a:pt x="47534" y="132915"/>
                  </a:lnTo>
                  <a:lnTo>
                    <a:pt x="26314" y="125053"/>
                  </a:lnTo>
                  <a:lnTo>
                    <a:pt x="0" y="995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1127"/>
            <p:cNvSpPr/>
            <p:nvPr>
              <p:custDataLst>
                <p:tags r:id="rId91"/>
              </p:custDataLst>
            </p:nvPr>
          </p:nvSpPr>
          <p:spPr>
            <a:xfrm>
              <a:off x="6424349" y="1752600"/>
              <a:ext cx="128454" cy="93664"/>
            </a:xfrm>
            <a:custGeom>
              <a:avLst/>
              <a:gdLst/>
              <a:ahLst/>
              <a:cxnLst/>
              <a:rect l="0" t="0" r="0" b="0"/>
              <a:pathLst>
                <a:path w="128454" h="93664">
                  <a:moveTo>
                    <a:pt x="27251" y="31750"/>
                  </a:moveTo>
                  <a:lnTo>
                    <a:pt x="27251" y="31750"/>
                  </a:lnTo>
                  <a:lnTo>
                    <a:pt x="23880" y="31750"/>
                  </a:lnTo>
                  <a:lnTo>
                    <a:pt x="11671" y="41863"/>
                  </a:lnTo>
                  <a:lnTo>
                    <a:pt x="1389" y="58265"/>
                  </a:lnTo>
                  <a:lnTo>
                    <a:pt x="0" y="68464"/>
                  </a:lnTo>
                  <a:lnTo>
                    <a:pt x="1734" y="76995"/>
                  </a:lnTo>
                  <a:lnTo>
                    <a:pt x="4855" y="83139"/>
                  </a:lnTo>
                  <a:lnTo>
                    <a:pt x="8088" y="84353"/>
                  </a:lnTo>
                  <a:lnTo>
                    <a:pt x="17323" y="83822"/>
                  </a:lnTo>
                  <a:lnTo>
                    <a:pt x="31051" y="79556"/>
                  </a:lnTo>
                  <a:lnTo>
                    <a:pt x="53475" y="62189"/>
                  </a:lnTo>
                  <a:lnTo>
                    <a:pt x="60735" y="55272"/>
                  </a:lnTo>
                  <a:lnTo>
                    <a:pt x="62979" y="54487"/>
                  </a:lnTo>
                  <a:lnTo>
                    <a:pt x="65180" y="54669"/>
                  </a:lnTo>
                  <a:lnTo>
                    <a:pt x="69509" y="56753"/>
                  </a:lnTo>
                  <a:lnTo>
                    <a:pt x="94449" y="76858"/>
                  </a:lnTo>
                  <a:lnTo>
                    <a:pt x="100861" y="84254"/>
                  </a:lnTo>
                  <a:lnTo>
                    <a:pt x="111699" y="91678"/>
                  </a:lnTo>
                  <a:lnTo>
                    <a:pt x="117230" y="93663"/>
                  </a:lnTo>
                  <a:lnTo>
                    <a:pt x="119692" y="93486"/>
                  </a:lnTo>
                  <a:lnTo>
                    <a:pt x="124310" y="91409"/>
                  </a:lnTo>
                  <a:lnTo>
                    <a:pt x="125823" y="88456"/>
                  </a:lnTo>
                  <a:lnTo>
                    <a:pt x="128453" y="65976"/>
                  </a:lnTo>
                  <a:lnTo>
                    <a:pt x="119338" y="38615"/>
                  </a:lnTo>
                  <a:lnTo>
                    <a:pt x="111196" y="7785"/>
                  </a:lnTo>
                  <a:lnTo>
                    <a:pt x="10980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1128"/>
            <p:cNvSpPr/>
            <p:nvPr>
              <p:custDataLst>
                <p:tags r:id="rId92"/>
              </p:custDataLst>
            </p:nvPr>
          </p:nvSpPr>
          <p:spPr>
            <a:xfrm>
              <a:off x="6623597" y="1612900"/>
              <a:ext cx="88354" cy="233913"/>
            </a:xfrm>
            <a:custGeom>
              <a:avLst/>
              <a:gdLst/>
              <a:ahLst/>
              <a:cxnLst/>
              <a:rect l="0" t="0" r="0" b="0"/>
              <a:pathLst>
                <a:path w="88354" h="233913">
                  <a:moveTo>
                    <a:pt x="88353" y="0"/>
                  </a:moveTo>
                  <a:lnTo>
                    <a:pt x="88353" y="0"/>
                  </a:lnTo>
                  <a:lnTo>
                    <a:pt x="88353" y="3371"/>
                  </a:lnTo>
                  <a:lnTo>
                    <a:pt x="65749" y="34206"/>
                  </a:lnTo>
                  <a:lnTo>
                    <a:pt x="50789" y="58947"/>
                  </a:lnTo>
                  <a:lnTo>
                    <a:pt x="34735" y="86406"/>
                  </a:lnTo>
                  <a:lnTo>
                    <a:pt x="20073" y="115073"/>
                  </a:lnTo>
                  <a:lnTo>
                    <a:pt x="7911" y="143571"/>
                  </a:lnTo>
                  <a:lnTo>
                    <a:pt x="155" y="170348"/>
                  </a:lnTo>
                  <a:lnTo>
                    <a:pt x="0" y="192597"/>
                  </a:lnTo>
                  <a:lnTo>
                    <a:pt x="5341" y="210482"/>
                  </a:lnTo>
                  <a:lnTo>
                    <a:pt x="14770" y="223135"/>
                  </a:lnTo>
                  <a:lnTo>
                    <a:pt x="26016" y="229699"/>
                  </a:lnTo>
                  <a:lnTo>
                    <a:pt x="43741" y="233912"/>
                  </a:lnTo>
                  <a:lnTo>
                    <a:pt x="47323" y="232142"/>
                  </a:lnTo>
                  <a:lnTo>
                    <a:pt x="55066" y="224530"/>
                  </a:lnTo>
                  <a:lnTo>
                    <a:pt x="59448" y="214091"/>
                  </a:lnTo>
                  <a:lnTo>
                    <a:pt x="62953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1129"/>
            <p:cNvSpPr/>
            <p:nvPr>
              <p:custDataLst>
                <p:tags r:id="rId93"/>
              </p:custDataLst>
            </p:nvPr>
          </p:nvSpPr>
          <p:spPr>
            <a:xfrm>
              <a:off x="6584950" y="173355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27629" y="1324"/>
                  </a:lnTo>
                  <a:lnTo>
                    <a:pt x="57105" y="392"/>
                  </a:lnTo>
                  <a:lnTo>
                    <a:pt x="81824" y="174"/>
                  </a:lnTo>
                  <a:lnTo>
                    <a:pt x="112047" y="5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5" name="SMARTInkShape-Group263"/>
          <p:cNvGrpSpPr/>
          <p:nvPr/>
        </p:nvGrpSpPr>
        <p:grpSpPr>
          <a:xfrm>
            <a:off x="2768684" y="1689100"/>
            <a:ext cx="1692555" cy="336551"/>
            <a:chOff x="2768684" y="1689100"/>
            <a:chExt cx="1692555" cy="336551"/>
          </a:xfrm>
        </p:grpSpPr>
        <p:sp>
          <p:nvSpPr>
            <p:cNvPr id="232" name="SMARTInkShape-1130"/>
            <p:cNvSpPr/>
            <p:nvPr>
              <p:custDataLst>
                <p:tags r:id="rId68"/>
              </p:custDataLst>
            </p:nvPr>
          </p:nvSpPr>
          <p:spPr>
            <a:xfrm>
              <a:off x="3595247" y="1930400"/>
              <a:ext cx="53196" cy="62408"/>
            </a:xfrm>
            <a:custGeom>
              <a:avLst/>
              <a:gdLst/>
              <a:ahLst/>
              <a:cxnLst/>
              <a:rect l="0" t="0" r="0" b="0"/>
              <a:pathLst>
                <a:path w="53196" h="62408">
                  <a:moveTo>
                    <a:pt x="36953" y="0"/>
                  </a:moveTo>
                  <a:lnTo>
                    <a:pt x="36953" y="0"/>
                  </a:lnTo>
                  <a:lnTo>
                    <a:pt x="26108" y="6481"/>
                  </a:lnTo>
                  <a:lnTo>
                    <a:pt x="1632" y="32603"/>
                  </a:lnTo>
                  <a:lnTo>
                    <a:pt x="0" y="38669"/>
                  </a:lnTo>
                  <a:lnTo>
                    <a:pt x="1950" y="51053"/>
                  </a:lnTo>
                  <a:lnTo>
                    <a:pt x="5151" y="55202"/>
                  </a:lnTo>
                  <a:lnTo>
                    <a:pt x="14352" y="59812"/>
                  </a:lnTo>
                  <a:lnTo>
                    <a:pt x="31432" y="62407"/>
                  </a:lnTo>
                  <a:lnTo>
                    <a:pt x="41790" y="59251"/>
                  </a:lnTo>
                  <a:lnTo>
                    <a:pt x="46528" y="56434"/>
                  </a:lnTo>
                  <a:lnTo>
                    <a:pt x="49686" y="53145"/>
                  </a:lnTo>
                  <a:lnTo>
                    <a:pt x="53195" y="45727"/>
                  </a:lnTo>
                  <a:lnTo>
                    <a:pt x="52720" y="41774"/>
                  </a:lnTo>
                  <a:lnTo>
                    <a:pt x="38080" y="17722"/>
                  </a:lnTo>
                  <a:lnTo>
                    <a:pt x="1790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1131"/>
            <p:cNvSpPr/>
            <p:nvPr>
              <p:custDataLst>
                <p:tags r:id="rId69"/>
              </p:custDataLst>
            </p:nvPr>
          </p:nvSpPr>
          <p:spPr>
            <a:xfrm>
              <a:off x="3389473" y="1841500"/>
              <a:ext cx="166949" cy="129822"/>
            </a:xfrm>
            <a:custGeom>
              <a:avLst/>
              <a:gdLst/>
              <a:ahLst/>
              <a:cxnLst/>
              <a:rect l="0" t="0" r="0" b="0"/>
              <a:pathLst>
                <a:path w="166949" h="129822">
                  <a:moveTo>
                    <a:pt x="26827" y="38100"/>
                  </a:moveTo>
                  <a:lnTo>
                    <a:pt x="26827" y="38100"/>
                  </a:lnTo>
                  <a:lnTo>
                    <a:pt x="13012" y="62585"/>
                  </a:lnTo>
                  <a:lnTo>
                    <a:pt x="2978" y="90510"/>
                  </a:lnTo>
                  <a:lnTo>
                    <a:pt x="0" y="108666"/>
                  </a:lnTo>
                  <a:lnTo>
                    <a:pt x="3380" y="121439"/>
                  </a:lnTo>
                  <a:lnTo>
                    <a:pt x="7668" y="125409"/>
                  </a:lnTo>
                  <a:lnTo>
                    <a:pt x="19958" y="129821"/>
                  </a:lnTo>
                  <a:lnTo>
                    <a:pt x="39373" y="128933"/>
                  </a:lnTo>
                  <a:lnTo>
                    <a:pt x="61902" y="120831"/>
                  </a:lnTo>
                  <a:lnTo>
                    <a:pt x="72520" y="111558"/>
                  </a:lnTo>
                  <a:lnTo>
                    <a:pt x="78885" y="101087"/>
                  </a:lnTo>
                  <a:lnTo>
                    <a:pt x="82971" y="84748"/>
                  </a:lnTo>
                  <a:lnTo>
                    <a:pt x="83306" y="81899"/>
                  </a:lnTo>
                  <a:lnTo>
                    <a:pt x="83530" y="81410"/>
                  </a:lnTo>
                  <a:lnTo>
                    <a:pt x="85770" y="90765"/>
                  </a:lnTo>
                  <a:lnTo>
                    <a:pt x="90418" y="98901"/>
                  </a:lnTo>
                  <a:lnTo>
                    <a:pt x="99540" y="109573"/>
                  </a:lnTo>
                  <a:lnTo>
                    <a:pt x="112531" y="115727"/>
                  </a:lnTo>
                  <a:lnTo>
                    <a:pt x="137125" y="119678"/>
                  </a:lnTo>
                  <a:lnTo>
                    <a:pt x="146639" y="116455"/>
                  </a:lnTo>
                  <a:lnTo>
                    <a:pt x="164245" y="102888"/>
                  </a:lnTo>
                  <a:lnTo>
                    <a:pt x="166417" y="98225"/>
                  </a:lnTo>
                  <a:lnTo>
                    <a:pt x="166948" y="87400"/>
                  </a:lnTo>
                  <a:lnTo>
                    <a:pt x="159910" y="59293"/>
                  </a:lnTo>
                  <a:lnTo>
                    <a:pt x="154649" y="38111"/>
                  </a:lnTo>
                  <a:lnTo>
                    <a:pt x="149254" y="19761"/>
                  </a:lnTo>
                  <a:lnTo>
                    <a:pt x="1347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1132"/>
            <p:cNvSpPr/>
            <p:nvPr>
              <p:custDataLst>
                <p:tags r:id="rId70"/>
              </p:custDataLst>
            </p:nvPr>
          </p:nvSpPr>
          <p:spPr>
            <a:xfrm>
              <a:off x="3186933" y="1727200"/>
              <a:ext cx="108718" cy="298451"/>
            </a:xfrm>
            <a:custGeom>
              <a:avLst/>
              <a:gdLst/>
              <a:ahLst/>
              <a:cxnLst/>
              <a:rect l="0" t="0" r="0" b="0"/>
              <a:pathLst>
                <a:path w="108718" h="298451">
                  <a:moveTo>
                    <a:pt x="108717" y="0"/>
                  </a:moveTo>
                  <a:lnTo>
                    <a:pt x="108717" y="0"/>
                  </a:lnTo>
                  <a:lnTo>
                    <a:pt x="77556" y="27790"/>
                  </a:lnTo>
                  <a:lnTo>
                    <a:pt x="57238" y="50216"/>
                  </a:lnTo>
                  <a:lnTo>
                    <a:pt x="37154" y="78762"/>
                  </a:lnTo>
                  <a:lnTo>
                    <a:pt x="27848" y="96253"/>
                  </a:lnTo>
                  <a:lnTo>
                    <a:pt x="18821" y="114969"/>
                  </a:lnTo>
                  <a:lnTo>
                    <a:pt x="12097" y="133090"/>
                  </a:lnTo>
                  <a:lnTo>
                    <a:pt x="6909" y="150816"/>
                  </a:lnTo>
                  <a:lnTo>
                    <a:pt x="2745" y="168277"/>
                  </a:lnTo>
                  <a:lnTo>
                    <a:pt x="0" y="198968"/>
                  </a:lnTo>
                  <a:lnTo>
                    <a:pt x="1132" y="226013"/>
                  </a:lnTo>
                  <a:lnTo>
                    <a:pt x="3987" y="249793"/>
                  </a:lnTo>
                  <a:lnTo>
                    <a:pt x="12932" y="276272"/>
                  </a:lnTo>
                  <a:lnTo>
                    <a:pt x="22401" y="286947"/>
                  </a:lnTo>
                  <a:lnTo>
                    <a:pt x="38867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1133"/>
            <p:cNvSpPr/>
            <p:nvPr>
              <p:custDataLst>
                <p:tags r:id="rId71"/>
              </p:custDataLst>
            </p:nvPr>
          </p:nvSpPr>
          <p:spPr>
            <a:xfrm>
              <a:off x="3022600" y="1881365"/>
              <a:ext cx="67836" cy="117492"/>
            </a:xfrm>
            <a:custGeom>
              <a:avLst/>
              <a:gdLst/>
              <a:ahLst/>
              <a:cxnLst/>
              <a:rect l="0" t="0" r="0" b="0"/>
              <a:pathLst>
                <a:path w="67836" h="117492">
                  <a:moveTo>
                    <a:pt x="63500" y="10935"/>
                  </a:moveTo>
                  <a:lnTo>
                    <a:pt x="63500" y="10935"/>
                  </a:lnTo>
                  <a:lnTo>
                    <a:pt x="63500" y="4193"/>
                  </a:lnTo>
                  <a:lnTo>
                    <a:pt x="62089" y="2207"/>
                  </a:lnTo>
                  <a:lnTo>
                    <a:pt x="59737" y="883"/>
                  </a:lnTo>
                  <a:lnTo>
                    <a:pt x="56758" y="0"/>
                  </a:lnTo>
                  <a:lnTo>
                    <a:pt x="39081" y="2129"/>
                  </a:lnTo>
                  <a:lnTo>
                    <a:pt x="19341" y="10599"/>
                  </a:lnTo>
                  <a:lnTo>
                    <a:pt x="15011" y="14239"/>
                  </a:lnTo>
                  <a:lnTo>
                    <a:pt x="10199" y="22046"/>
                  </a:lnTo>
                  <a:lnTo>
                    <a:pt x="10327" y="26103"/>
                  </a:lnTo>
                  <a:lnTo>
                    <a:pt x="14232" y="34375"/>
                  </a:lnTo>
                  <a:lnTo>
                    <a:pt x="44164" y="57287"/>
                  </a:lnTo>
                  <a:lnTo>
                    <a:pt x="55612" y="68930"/>
                  </a:lnTo>
                  <a:lnTo>
                    <a:pt x="65318" y="86680"/>
                  </a:lnTo>
                  <a:lnTo>
                    <a:pt x="67835" y="96575"/>
                  </a:lnTo>
                  <a:lnTo>
                    <a:pt x="67096" y="100484"/>
                  </a:lnTo>
                  <a:lnTo>
                    <a:pt x="62511" y="106709"/>
                  </a:lnTo>
                  <a:lnTo>
                    <a:pt x="45255" y="114180"/>
                  </a:lnTo>
                  <a:lnTo>
                    <a:pt x="25638" y="117491"/>
                  </a:lnTo>
                  <a:lnTo>
                    <a:pt x="14687" y="114502"/>
                  </a:lnTo>
                  <a:lnTo>
                    <a:pt x="0" y="10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1134"/>
            <p:cNvSpPr/>
            <p:nvPr>
              <p:custDataLst>
                <p:tags r:id="rId72"/>
              </p:custDataLst>
            </p:nvPr>
          </p:nvSpPr>
          <p:spPr>
            <a:xfrm>
              <a:off x="2907344" y="1905488"/>
              <a:ext cx="93843" cy="99062"/>
            </a:xfrm>
            <a:custGeom>
              <a:avLst/>
              <a:gdLst/>
              <a:ahLst/>
              <a:cxnLst/>
              <a:rect l="0" t="0" r="0" b="0"/>
              <a:pathLst>
                <a:path w="93843" h="99062">
                  <a:moveTo>
                    <a:pt x="39056" y="31262"/>
                  </a:moveTo>
                  <a:lnTo>
                    <a:pt x="39056" y="31262"/>
                  </a:lnTo>
                  <a:lnTo>
                    <a:pt x="39056" y="27891"/>
                  </a:lnTo>
                  <a:lnTo>
                    <a:pt x="37645" y="27604"/>
                  </a:lnTo>
                  <a:lnTo>
                    <a:pt x="32314" y="29166"/>
                  </a:lnTo>
                  <a:lnTo>
                    <a:pt x="14638" y="40754"/>
                  </a:lnTo>
                  <a:lnTo>
                    <a:pt x="5155" y="53590"/>
                  </a:lnTo>
                  <a:lnTo>
                    <a:pt x="0" y="67997"/>
                  </a:lnTo>
                  <a:lnTo>
                    <a:pt x="61" y="81455"/>
                  </a:lnTo>
                  <a:lnTo>
                    <a:pt x="3181" y="86596"/>
                  </a:lnTo>
                  <a:lnTo>
                    <a:pt x="14175" y="94190"/>
                  </a:lnTo>
                  <a:lnTo>
                    <a:pt x="42973" y="99061"/>
                  </a:lnTo>
                  <a:lnTo>
                    <a:pt x="71575" y="97133"/>
                  </a:lnTo>
                  <a:lnTo>
                    <a:pt x="83612" y="92053"/>
                  </a:lnTo>
                  <a:lnTo>
                    <a:pt x="87810" y="88722"/>
                  </a:lnTo>
                  <a:lnTo>
                    <a:pt x="92475" y="79378"/>
                  </a:lnTo>
                  <a:lnTo>
                    <a:pt x="93842" y="67463"/>
                  </a:lnTo>
                  <a:lnTo>
                    <a:pt x="89940" y="44183"/>
                  </a:lnTo>
                  <a:lnTo>
                    <a:pt x="83778" y="25246"/>
                  </a:lnTo>
                  <a:lnTo>
                    <a:pt x="72573" y="10714"/>
                  </a:lnTo>
                  <a:lnTo>
                    <a:pt x="59597" y="1668"/>
                  </a:lnTo>
                  <a:lnTo>
                    <a:pt x="49126" y="0"/>
                  </a:lnTo>
                  <a:lnTo>
                    <a:pt x="39769" y="3492"/>
                  </a:lnTo>
                  <a:lnTo>
                    <a:pt x="26356" y="122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1135"/>
            <p:cNvSpPr/>
            <p:nvPr>
              <p:custDataLst>
                <p:tags r:id="rId73"/>
              </p:custDataLst>
            </p:nvPr>
          </p:nvSpPr>
          <p:spPr>
            <a:xfrm>
              <a:off x="2768684" y="1885950"/>
              <a:ext cx="101517" cy="114301"/>
            </a:xfrm>
            <a:custGeom>
              <a:avLst/>
              <a:gdLst/>
              <a:ahLst/>
              <a:cxnLst/>
              <a:rect l="0" t="0" r="0" b="0"/>
              <a:pathLst>
                <a:path w="101517" h="114301">
                  <a:moveTo>
                    <a:pt x="101516" y="0"/>
                  </a:moveTo>
                  <a:lnTo>
                    <a:pt x="101516" y="0"/>
                  </a:lnTo>
                  <a:lnTo>
                    <a:pt x="73268" y="8789"/>
                  </a:lnTo>
                  <a:lnTo>
                    <a:pt x="49450" y="18723"/>
                  </a:lnTo>
                  <a:lnTo>
                    <a:pt x="24753" y="37249"/>
                  </a:lnTo>
                  <a:lnTo>
                    <a:pt x="3904" y="61366"/>
                  </a:lnTo>
                  <a:lnTo>
                    <a:pt x="42" y="75252"/>
                  </a:lnTo>
                  <a:lnTo>
                    <a:pt x="0" y="81918"/>
                  </a:lnTo>
                  <a:lnTo>
                    <a:pt x="2795" y="87773"/>
                  </a:lnTo>
                  <a:lnTo>
                    <a:pt x="13425" y="98041"/>
                  </a:lnTo>
                  <a:lnTo>
                    <a:pt x="42019" y="108385"/>
                  </a:lnTo>
                  <a:lnTo>
                    <a:pt x="63314" y="111671"/>
                  </a:lnTo>
                  <a:lnTo>
                    <a:pt x="9516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1136"/>
            <p:cNvSpPr/>
            <p:nvPr>
              <p:custDataLst>
                <p:tags r:id="rId74"/>
              </p:custDataLst>
            </p:nvPr>
          </p:nvSpPr>
          <p:spPr>
            <a:xfrm>
              <a:off x="3729318" y="1765300"/>
              <a:ext cx="53530" cy="199072"/>
            </a:xfrm>
            <a:custGeom>
              <a:avLst/>
              <a:gdLst/>
              <a:ahLst/>
              <a:cxnLst/>
              <a:rect l="0" t="0" r="0" b="0"/>
              <a:pathLst>
                <a:path w="53530" h="199072">
                  <a:moveTo>
                    <a:pt x="48932" y="0"/>
                  </a:moveTo>
                  <a:lnTo>
                    <a:pt x="48932" y="0"/>
                  </a:lnTo>
                  <a:lnTo>
                    <a:pt x="35117" y="31393"/>
                  </a:lnTo>
                  <a:lnTo>
                    <a:pt x="26564" y="53463"/>
                  </a:lnTo>
                  <a:lnTo>
                    <a:pt x="15708" y="77384"/>
                  </a:lnTo>
                  <a:lnTo>
                    <a:pt x="7590" y="102126"/>
                  </a:lnTo>
                  <a:lnTo>
                    <a:pt x="2335" y="126528"/>
                  </a:lnTo>
                  <a:lnTo>
                    <a:pt x="0" y="149133"/>
                  </a:lnTo>
                  <a:lnTo>
                    <a:pt x="6488" y="169057"/>
                  </a:lnTo>
                  <a:lnTo>
                    <a:pt x="18779" y="185203"/>
                  </a:lnTo>
                  <a:lnTo>
                    <a:pt x="33649" y="194731"/>
                  </a:lnTo>
                  <a:lnTo>
                    <a:pt x="53529" y="199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1137"/>
            <p:cNvSpPr/>
            <p:nvPr>
              <p:custDataLst>
                <p:tags r:id="rId75"/>
              </p:custDataLst>
            </p:nvPr>
          </p:nvSpPr>
          <p:spPr>
            <a:xfrm>
              <a:off x="3702050" y="1873250"/>
              <a:ext cx="57190" cy="3372"/>
            </a:xfrm>
            <a:custGeom>
              <a:avLst/>
              <a:gdLst/>
              <a:ahLst/>
              <a:cxnLst/>
              <a:rect l="0" t="0" r="0" b="0"/>
              <a:pathLst>
                <a:path w="57190" h="3372">
                  <a:moveTo>
                    <a:pt x="0" y="0"/>
                  </a:moveTo>
                  <a:lnTo>
                    <a:pt x="0" y="0"/>
                  </a:lnTo>
                  <a:lnTo>
                    <a:pt x="31161" y="3371"/>
                  </a:lnTo>
                  <a:lnTo>
                    <a:pt x="53360" y="3144"/>
                  </a:lnTo>
                  <a:lnTo>
                    <a:pt x="57189" y="28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1138"/>
            <p:cNvSpPr/>
            <p:nvPr>
              <p:custDataLst>
                <p:tags r:id="rId76"/>
              </p:custDataLst>
            </p:nvPr>
          </p:nvSpPr>
          <p:spPr>
            <a:xfrm>
              <a:off x="4158450" y="1816100"/>
              <a:ext cx="112696" cy="97869"/>
            </a:xfrm>
            <a:custGeom>
              <a:avLst/>
              <a:gdLst/>
              <a:ahLst/>
              <a:cxnLst/>
              <a:rect l="0" t="0" r="0" b="0"/>
              <a:pathLst>
                <a:path w="112696" h="97869">
                  <a:moveTo>
                    <a:pt x="57950" y="0"/>
                  </a:moveTo>
                  <a:lnTo>
                    <a:pt x="57950" y="0"/>
                  </a:lnTo>
                  <a:lnTo>
                    <a:pt x="51469" y="706"/>
                  </a:lnTo>
                  <a:lnTo>
                    <a:pt x="42370" y="3371"/>
                  </a:lnTo>
                  <a:lnTo>
                    <a:pt x="18605" y="18951"/>
                  </a:lnTo>
                  <a:lnTo>
                    <a:pt x="6832" y="33587"/>
                  </a:lnTo>
                  <a:lnTo>
                    <a:pt x="2705" y="41442"/>
                  </a:lnTo>
                  <a:lnTo>
                    <a:pt x="0" y="59576"/>
                  </a:lnTo>
                  <a:lnTo>
                    <a:pt x="267" y="69351"/>
                  </a:lnTo>
                  <a:lnTo>
                    <a:pt x="3267" y="77278"/>
                  </a:lnTo>
                  <a:lnTo>
                    <a:pt x="14126" y="89850"/>
                  </a:lnTo>
                  <a:lnTo>
                    <a:pt x="30241" y="96377"/>
                  </a:lnTo>
                  <a:lnTo>
                    <a:pt x="48457" y="97868"/>
                  </a:lnTo>
                  <a:lnTo>
                    <a:pt x="65960" y="93826"/>
                  </a:lnTo>
                  <a:lnTo>
                    <a:pt x="91682" y="80247"/>
                  </a:lnTo>
                  <a:lnTo>
                    <a:pt x="110435" y="59447"/>
                  </a:lnTo>
                  <a:lnTo>
                    <a:pt x="112695" y="51626"/>
                  </a:lnTo>
                  <a:lnTo>
                    <a:pt x="111444" y="35409"/>
                  </a:lnTo>
                  <a:lnTo>
                    <a:pt x="102421" y="20676"/>
                  </a:lnTo>
                  <a:lnTo>
                    <a:pt x="89710" y="9189"/>
                  </a:lnTo>
                  <a:lnTo>
                    <a:pt x="6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1139"/>
            <p:cNvSpPr/>
            <p:nvPr>
              <p:custDataLst>
                <p:tags r:id="rId77"/>
              </p:custDataLst>
            </p:nvPr>
          </p:nvSpPr>
          <p:spPr>
            <a:xfrm>
              <a:off x="4173236" y="1701800"/>
              <a:ext cx="62215" cy="323851"/>
            </a:xfrm>
            <a:custGeom>
              <a:avLst/>
              <a:gdLst/>
              <a:ahLst/>
              <a:cxnLst/>
              <a:rect l="0" t="0" r="0" b="0"/>
              <a:pathLst>
                <a:path w="62215" h="323851">
                  <a:moveTo>
                    <a:pt x="62214" y="0"/>
                  </a:moveTo>
                  <a:lnTo>
                    <a:pt x="62214" y="0"/>
                  </a:lnTo>
                  <a:lnTo>
                    <a:pt x="56439" y="22395"/>
                  </a:lnTo>
                  <a:lnTo>
                    <a:pt x="50005" y="45466"/>
                  </a:lnTo>
                  <a:lnTo>
                    <a:pt x="42442" y="75946"/>
                  </a:lnTo>
                  <a:lnTo>
                    <a:pt x="38449" y="92964"/>
                  </a:lnTo>
                  <a:lnTo>
                    <a:pt x="34376" y="111365"/>
                  </a:lnTo>
                  <a:lnTo>
                    <a:pt x="30250" y="130688"/>
                  </a:lnTo>
                  <a:lnTo>
                    <a:pt x="26088" y="150625"/>
                  </a:lnTo>
                  <a:lnTo>
                    <a:pt x="22608" y="170267"/>
                  </a:lnTo>
                  <a:lnTo>
                    <a:pt x="19582" y="189711"/>
                  </a:lnTo>
                  <a:lnTo>
                    <a:pt x="16859" y="209024"/>
                  </a:lnTo>
                  <a:lnTo>
                    <a:pt x="14339" y="226133"/>
                  </a:lnTo>
                  <a:lnTo>
                    <a:pt x="9657" y="256431"/>
                  </a:lnTo>
                  <a:lnTo>
                    <a:pt x="5224" y="280245"/>
                  </a:lnTo>
                  <a:lnTo>
                    <a:pt x="0" y="311787"/>
                  </a:lnTo>
                  <a:lnTo>
                    <a:pt x="277" y="315808"/>
                  </a:lnTo>
                  <a:lnTo>
                    <a:pt x="1167" y="318489"/>
                  </a:lnTo>
                  <a:lnTo>
                    <a:pt x="5064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1140"/>
            <p:cNvSpPr/>
            <p:nvPr>
              <p:custDataLst>
                <p:tags r:id="rId78"/>
              </p:custDataLst>
            </p:nvPr>
          </p:nvSpPr>
          <p:spPr>
            <a:xfrm>
              <a:off x="4316281" y="1917700"/>
              <a:ext cx="53520" cy="55205"/>
            </a:xfrm>
            <a:custGeom>
              <a:avLst/>
              <a:gdLst/>
              <a:ahLst/>
              <a:cxnLst/>
              <a:rect l="0" t="0" r="0" b="0"/>
              <a:pathLst>
                <a:path w="53520" h="55205">
                  <a:moveTo>
                    <a:pt x="27119" y="0"/>
                  </a:moveTo>
                  <a:lnTo>
                    <a:pt x="27119" y="0"/>
                  </a:lnTo>
                  <a:lnTo>
                    <a:pt x="20638" y="10845"/>
                  </a:lnTo>
                  <a:lnTo>
                    <a:pt x="4201" y="32638"/>
                  </a:lnTo>
                  <a:lnTo>
                    <a:pt x="0" y="43433"/>
                  </a:lnTo>
                  <a:lnTo>
                    <a:pt x="485" y="50583"/>
                  </a:lnTo>
                  <a:lnTo>
                    <a:pt x="4424" y="52772"/>
                  </a:lnTo>
                  <a:lnTo>
                    <a:pt x="18208" y="55204"/>
                  </a:lnTo>
                  <a:lnTo>
                    <a:pt x="39060" y="53202"/>
                  </a:lnTo>
                  <a:lnTo>
                    <a:pt x="48418" y="48105"/>
                  </a:lnTo>
                  <a:lnTo>
                    <a:pt x="51902" y="44770"/>
                  </a:lnTo>
                  <a:lnTo>
                    <a:pt x="53519" y="41135"/>
                  </a:lnTo>
                  <a:lnTo>
                    <a:pt x="53434" y="33334"/>
                  </a:lnTo>
                  <a:lnTo>
                    <a:pt x="49419" y="21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1141"/>
            <p:cNvSpPr/>
            <p:nvPr>
              <p:custDataLst>
                <p:tags r:id="rId79"/>
              </p:custDataLst>
            </p:nvPr>
          </p:nvSpPr>
          <p:spPr>
            <a:xfrm>
              <a:off x="4286250" y="1911431"/>
              <a:ext cx="63239" cy="88648"/>
            </a:xfrm>
            <a:custGeom>
              <a:avLst/>
              <a:gdLst/>
              <a:ahLst/>
              <a:cxnLst/>
              <a:rect l="0" t="0" r="0" b="0"/>
              <a:pathLst>
                <a:path w="63239" h="88648">
                  <a:moveTo>
                    <a:pt x="0" y="69769"/>
                  </a:moveTo>
                  <a:lnTo>
                    <a:pt x="0" y="69769"/>
                  </a:lnTo>
                  <a:lnTo>
                    <a:pt x="5468" y="69769"/>
                  </a:lnTo>
                  <a:lnTo>
                    <a:pt x="5762" y="69063"/>
                  </a:lnTo>
                  <a:lnTo>
                    <a:pt x="6343" y="58029"/>
                  </a:lnTo>
                  <a:lnTo>
                    <a:pt x="7051" y="57709"/>
                  </a:lnTo>
                  <a:lnTo>
                    <a:pt x="9719" y="57353"/>
                  </a:lnTo>
                  <a:lnTo>
                    <a:pt x="10713" y="56553"/>
                  </a:lnTo>
                  <a:lnTo>
                    <a:pt x="12697" y="50729"/>
                  </a:lnTo>
                  <a:lnTo>
                    <a:pt x="12700" y="50719"/>
                  </a:lnTo>
                  <a:lnTo>
                    <a:pt x="12700" y="47348"/>
                  </a:lnTo>
                  <a:lnTo>
                    <a:pt x="19442" y="38510"/>
                  </a:lnTo>
                  <a:lnTo>
                    <a:pt x="36549" y="23781"/>
                  </a:lnTo>
                  <a:lnTo>
                    <a:pt x="46260" y="11453"/>
                  </a:lnTo>
                  <a:lnTo>
                    <a:pt x="50664" y="8573"/>
                  </a:lnTo>
                  <a:lnTo>
                    <a:pt x="55869" y="6724"/>
                  </a:lnTo>
                  <a:lnTo>
                    <a:pt x="56296" y="5867"/>
                  </a:lnTo>
                  <a:lnTo>
                    <a:pt x="57140" y="0"/>
                  </a:lnTo>
                  <a:lnTo>
                    <a:pt x="57149" y="5393"/>
                  </a:lnTo>
                  <a:lnTo>
                    <a:pt x="53779" y="12751"/>
                  </a:lnTo>
                  <a:lnTo>
                    <a:pt x="54005" y="19969"/>
                  </a:lnTo>
                  <a:lnTo>
                    <a:pt x="56736" y="40973"/>
                  </a:lnTo>
                  <a:lnTo>
                    <a:pt x="57095" y="70158"/>
                  </a:lnTo>
                  <a:lnTo>
                    <a:pt x="57134" y="82192"/>
                  </a:lnTo>
                  <a:lnTo>
                    <a:pt x="57845" y="84401"/>
                  </a:lnTo>
                  <a:lnTo>
                    <a:pt x="59024" y="85874"/>
                  </a:lnTo>
                  <a:lnTo>
                    <a:pt x="63238" y="88647"/>
                  </a:lnTo>
                  <a:lnTo>
                    <a:pt x="57150" y="824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1142"/>
            <p:cNvSpPr/>
            <p:nvPr>
              <p:custDataLst>
                <p:tags r:id="rId80"/>
              </p:custDataLst>
            </p:nvPr>
          </p:nvSpPr>
          <p:spPr>
            <a:xfrm>
              <a:off x="4400550" y="1689100"/>
              <a:ext cx="60689" cy="330201"/>
            </a:xfrm>
            <a:custGeom>
              <a:avLst/>
              <a:gdLst/>
              <a:ahLst/>
              <a:cxnLst/>
              <a:rect l="0" t="0" r="0" b="0"/>
              <a:pathLst>
                <a:path w="60689" h="3302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2242" y="31815"/>
                  </a:lnTo>
                  <a:lnTo>
                    <a:pt x="21669" y="53651"/>
                  </a:lnTo>
                  <a:lnTo>
                    <a:pt x="32913" y="79349"/>
                  </a:lnTo>
                  <a:lnTo>
                    <a:pt x="44262" y="107938"/>
                  </a:lnTo>
                  <a:lnTo>
                    <a:pt x="54009" y="139460"/>
                  </a:lnTo>
                  <a:lnTo>
                    <a:pt x="57172" y="155767"/>
                  </a:lnTo>
                  <a:lnTo>
                    <a:pt x="59282" y="172284"/>
                  </a:lnTo>
                  <a:lnTo>
                    <a:pt x="60688" y="188939"/>
                  </a:lnTo>
                  <a:lnTo>
                    <a:pt x="59509" y="205687"/>
                  </a:lnTo>
                  <a:lnTo>
                    <a:pt x="56605" y="222497"/>
                  </a:lnTo>
                  <a:lnTo>
                    <a:pt x="47736" y="254110"/>
                  </a:lnTo>
                  <a:lnTo>
                    <a:pt x="36738" y="279919"/>
                  </a:lnTo>
                  <a:lnTo>
                    <a:pt x="22017" y="307541"/>
                  </a:lnTo>
                  <a:lnTo>
                    <a:pt x="635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0" name="SMARTInkShape-Group264"/>
          <p:cNvGrpSpPr/>
          <p:nvPr/>
        </p:nvGrpSpPr>
        <p:grpSpPr>
          <a:xfrm>
            <a:off x="2381250" y="1756311"/>
            <a:ext cx="209551" cy="262990"/>
            <a:chOff x="2381250" y="1756311"/>
            <a:chExt cx="209551" cy="262990"/>
          </a:xfrm>
        </p:grpSpPr>
        <p:sp>
          <p:nvSpPr>
            <p:cNvPr id="246" name="SMARTInkShape-1143"/>
            <p:cNvSpPr/>
            <p:nvPr>
              <p:custDataLst>
                <p:tags r:id="rId64"/>
              </p:custDataLst>
            </p:nvPr>
          </p:nvSpPr>
          <p:spPr>
            <a:xfrm>
              <a:off x="2387600" y="1756311"/>
              <a:ext cx="88901" cy="53440"/>
            </a:xfrm>
            <a:custGeom>
              <a:avLst/>
              <a:gdLst/>
              <a:ahLst/>
              <a:cxnLst/>
              <a:rect l="0" t="0" r="0" b="0"/>
              <a:pathLst>
                <a:path w="88901" h="53440">
                  <a:moveTo>
                    <a:pt x="0" y="40739"/>
                  </a:moveTo>
                  <a:lnTo>
                    <a:pt x="0" y="40739"/>
                  </a:lnTo>
                  <a:lnTo>
                    <a:pt x="0" y="33997"/>
                  </a:lnTo>
                  <a:lnTo>
                    <a:pt x="2822" y="31305"/>
                  </a:lnTo>
                  <a:lnTo>
                    <a:pt x="27630" y="20035"/>
                  </a:lnTo>
                  <a:lnTo>
                    <a:pt x="51461" y="10380"/>
                  </a:lnTo>
                  <a:lnTo>
                    <a:pt x="81670" y="0"/>
                  </a:lnTo>
                  <a:lnTo>
                    <a:pt x="84080" y="174"/>
                  </a:lnTo>
                  <a:lnTo>
                    <a:pt x="85687" y="996"/>
                  </a:lnTo>
                  <a:lnTo>
                    <a:pt x="87472" y="7553"/>
                  </a:lnTo>
                  <a:lnTo>
                    <a:pt x="87560" y="17523"/>
                  </a:lnTo>
                  <a:lnTo>
                    <a:pt x="85054" y="34330"/>
                  </a:lnTo>
                  <a:lnTo>
                    <a:pt x="88900" y="53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1144"/>
            <p:cNvSpPr/>
            <p:nvPr>
              <p:custDataLst>
                <p:tags r:id="rId65"/>
              </p:custDataLst>
            </p:nvPr>
          </p:nvSpPr>
          <p:spPr>
            <a:xfrm>
              <a:off x="2520950" y="1964096"/>
              <a:ext cx="69851" cy="55205"/>
            </a:xfrm>
            <a:custGeom>
              <a:avLst/>
              <a:gdLst/>
              <a:ahLst/>
              <a:cxnLst/>
              <a:rect l="0" t="0" r="0" b="0"/>
              <a:pathLst>
                <a:path w="69851" h="55205">
                  <a:moveTo>
                    <a:pt x="0" y="55204"/>
                  </a:moveTo>
                  <a:lnTo>
                    <a:pt x="0" y="55204"/>
                  </a:lnTo>
                  <a:lnTo>
                    <a:pt x="26732" y="28472"/>
                  </a:lnTo>
                  <a:lnTo>
                    <a:pt x="55204" y="0"/>
                  </a:lnTo>
                  <a:lnTo>
                    <a:pt x="55853" y="1468"/>
                  </a:lnTo>
                  <a:lnTo>
                    <a:pt x="57036" y="29956"/>
                  </a:lnTo>
                  <a:lnTo>
                    <a:pt x="57822" y="43333"/>
                  </a:lnTo>
                  <a:lnTo>
                    <a:pt x="60506" y="49457"/>
                  </a:lnTo>
                  <a:lnTo>
                    <a:pt x="62209" y="51373"/>
                  </a:lnTo>
                  <a:lnTo>
                    <a:pt x="69850" y="552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1145"/>
            <p:cNvSpPr/>
            <p:nvPr>
              <p:custDataLst>
                <p:tags r:id="rId66"/>
              </p:custDataLst>
            </p:nvPr>
          </p:nvSpPr>
          <p:spPr>
            <a:xfrm>
              <a:off x="2381250" y="1924050"/>
              <a:ext cx="95251" cy="76201"/>
            </a:xfrm>
            <a:custGeom>
              <a:avLst/>
              <a:gdLst/>
              <a:ahLst/>
              <a:cxnLst/>
              <a:rect l="0" t="0" r="0" b="0"/>
              <a:pathLst>
                <a:path w="95251" h="76201">
                  <a:moveTo>
                    <a:pt x="0" y="76200"/>
                  </a:moveTo>
                  <a:lnTo>
                    <a:pt x="0" y="76200"/>
                  </a:lnTo>
                  <a:lnTo>
                    <a:pt x="0" y="72829"/>
                  </a:lnTo>
                  <a:lnTo>
                    <a:pt x="5645" y="69293"/>
                  </a:lnTo>
                  <a:lnTo>
                    <a:pt x="36857" y="49760"/>
                  </a:lnTo>
                  <a:lnTo>
                    <a:pt x="63255" y="3008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1146"/>
            <p:cNvSpPr/>
            <p:nvPr>
              <p:custDataLst>
                <p:tags r:id="rId67"/>
              </p:custDataLst>
            </p:nvPr>
          </p:nvSpPr>
          <p:spPr>
            <a:xfrm>
              <a:off x="2387600" y="1885950"/>
              <a:ext cx="127001" cy="109980"/>
            </a:xfrm>
            <a:custGeom>
              <a:avLst/>
              <a:gdLst/>
              <a:ahLst/>
              <a:cxnLst/>
              <a:rect l="0" t="0" r="0" b="0"/>
              <a:pathLst>
                <a:path w="127001" h="109980">
                  <a:moveTo>
                    <a:pt x="0" y="0"/>
                  </a:moveTo>
                  <a:lnTo>
                    <a:pt x="0" y="0"/>
                  </a:lnTo>
                  <a:lnTo>
                    <a:pt x="0" y="27790"/>
                  </a:lnTo>
                  <a:lnTo>
                    <a:pt x="6742" y="56368"/>
                  </a:lnTo>
                  <a:lnTo>
                    <a:pt x="24419" y="83808"/>
                  </a:lnTo>
                  <a:lnTo>
                    <a:pt x="43308" y="95574"/>
                  </a:lnTo>
                  <a:lnTo>
                    <a:pt x="65109" y="103155"/>
                  </a:lnTo>
                  <a:lnTo>
                    <a:pt x="95100" y="109979"/>
                  </a:lnTo>
                  <a:lnTo>
                    <a:pt x="1270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3" name="SMARTInkShape-Group265"/>
          <p:cNvGrpSpPr/>
          <p:nvPr/>
        </p:nvGrpSpPr>
        <p:grpSpPr>
          <a:xfrm>
            <a:off x="2063750" y="1905000"/>
            <a:ext cx="82551" cy="44451"/>
            <a:chOff x="2063750" y="1905000"/>
            <a:chExt cx="82551" cy="44451"/>
          </a:xfrm>
        </p:grpSpPr>
        <p:sp>
          <p:nvSpPr>
            <p:cNvPr id="251" name="SMARTInkShape-1147"/>
            <p:cNvSpPr/>
            <p:nvPr>
              <p:custDataLst>
                <p:tags r:id="rId62"/>
              </p:custDataLst>
            </p:nvPr>
          </p:nvSpPr>
          <p:spPr>
            <a:xfrm>
              <a:off x="2063750" y="19431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6680" y="4468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1148"/>
            <p:cNvSpPr/>
            <p:nvPr>
              <p:custDataLst>
                <p:tags r:id="rId63"/>
              </p:custDataLst>
            </p:nvPr>
          </p:nvSpPr>
          <p:spPr>
            <a:xfrm>
              <a:off x="2082800" y="19050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1" name="SMARTInkShape-Group266"/>
          <p:cNvGrpSpPr/>
          <p:nvPr/>
        </p:nvGrpSpPr>
        <p:grpSpPr>
          <a:xfrm>
            <a:off x="1295400" y="1790700"/>
            <a:ext cx="582681" cy="298451"/>
            <a:chOff x="1295400" y="1790700"/>
            <a:chExt cx="582681" cy="298451"/>
          </a:xfrm>
        </p:grpSpPr>
        <p:sp>
          <p:nvSpPr>
            <p:cNvPr id="254" name="SMARTInkShape-1149"/>
            <p:cNvSpPr/>
            <p:nvPr>
              <p:custDataLst>
                <p:tags r:id="rId55"/>
              </p:custDataLst>
            </p:nvPr>
          </p:nvSpPr>
          <p:spPr>
            <a:xfrm>
              <a:off x="1847850" y="1790700"/>
              <a:ext cx="30231" cy="241301"/>
            </a:xfrm>
            <a:custGeom>
              <a:avLst/>
              <a:gdLst/>
              <a:ahLst/>
              <a:cxnLst/>
              <a:rect l="0" t="0" r="0" b="0"/>
              <a:pathLst>
                <a:path w="30231" h="241301">
                  <a:moveTo>
                    <a:pt x="12700" y="0"/>
                  </a:moveTo>
                  <a:lnTo>
                    <a:pt x="12700" y="0"/>
                  </a:lnTo>
                  <a:lnTo>
                    <a:pt x="16071" y="3371"/>
                  </a:lnTo>
                  <a:lnTo>
                    <a:pt x="23531" y="27451"/>
                  </a:lnTo>
                  <a:lnTo>
                    <a:pt x="27627" y="48184"/>
                  </a:lnTo>
                  <a:lnTo>
                    <a:pt x="29918" y="75272"/>
                  </a:lnTo>
                  <a:lnTo>
                    <a:pt x="30230" y="106126"/>
                  </a:lnTo>
                  <a:lnTo>
                    <a:pt x="29326" y="122256"/>
                  </a:lnTo>
                  <a:lnTo>
                    <a:pt x="28017" y="138654"/>
                  </a:lnTo>
                  <a:lnTo>
                    <a:pt x="22800" y="170045"/>
                  </a:lnTo>
                  <a:lnTo>
                    <a:pt x="16483" y="197636"/>
                  </a:lnTo>
                  <a:lnTo>
                    <a:pt x="6679" y="228834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1150"/>
            <p:cNvSpPr/>
            <p:nvPr>
              <p:custDataLst>
                <p:tags r:id="rId56"/>
              </p:custDataLst>
            </p:nvPr>
          </p:nvSpPr>
          <p:spPr>
            <a:xfrm>
              <a:off x="1727200" y="19113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8951" y="883"/>
                  </a:lnTo>
                  <a:lnTo>
                    <a:pt x="49500" y="383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1151"/>
            <p:cNvSpPr/>
            <p:nvPr>
              <p:custDataLst>
                <p:tags r:id="rId57"/>
              </p:custDataLst>
            </p:nvPr>
          </p:nvSpPr>
          <p:spPr>
            <a:xfrm>
              <a:off x="1753164" y="1790700"/>
              <a:ext cx="62937" cy="215974"/>
            </a:xfrm>
            <a:custGeom>
              <a:avLst/>
              <a:gdLst/>
              <a:ahLst/>
              <a:cxnLst/>
              <a:rect l="0" t="0" r="0" b="0"/>
              <a:pathLst>
                <a:path w="62937" h="215974">
                  <a:moveTo>
                    <a:pt x="62936" y="0"/>
                  </a:moveTo>
                  <a:lnTo>
                    <a:pt x="62936" y="0"/>
                  </a:lnTo>
                  <a:lnTo>
                    <a:pt x="62936" y="3371"/>
                  </a:lnTo>
                  <a:lnTo>
                    <a:pt x="56194" y="25693"/>
                  </a:lnTo>
                  <a:lnTo>
                    <a:pt x="43477" y="51165"/>
                  </a:lnTo>
                  <a:lnTo>
                    <a:pt x="27477" y="81301"/>
                  </a:lnTo>
                  <a:lnTo>
                    <a:pt x="20246" y="97240"/>
                  </a:lnTo>
                  <a:lnTo>
                    <a:pt x="7979" y="128590"/>
                  </a:lnTo>
                  <a:lnTo>
                    <a:pt x="176" y="156634"/>
                  </a:lnTo>
                  <a:lnTo>
                    <a:pt x="0" y="181328"/>
                  </a:lnTo>
                  <a:lnTo>
                    <a:pt x="5331" y="201240"/>
                  </a:lnTo>
                  <a:lnTo>
                    <a:pt x="14756" y="212442"/>
                  </a:lnTo>
                  <a:lnTo>
                    <a:pt x="20938" y="215006"/>
                  </a:lnTo>
                  <a:lnTo>
                    <a:pt x="35333" y="215973"/>
                  </a:lnTo>
                  <a:lnTo>
                    <a:pt x="62936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1152"/>
            <p:cNvSpPr/>
            <p:nvPr>
              <p:custDataLst>
                <p:tags r:id="rId58"/>
              </p:custDataLst>
            </p:nvPr>
          </p:nvSpPr>
          <p:spPr>
            <a:xfrm>
              <a:off x="1650533" y="1799742"/>
              <a:ext cx="63968" cy="225909"/>
            </a:xfrm>
            <a:custGeom>
              <a:avLst/>
              <a:gdLst/>
              <a:ahLst/>
              <a:cxnLst/>
              <a:rect l="0" t="0" r="0" b="0"/>
              <a:pathLst>
                <a:path w="63968" h="225909">
                  <a:moveTo>
                    <a:pt x="63967" y="3658"/>
                  </a:moveTo>
                  <a:lnTo>
                    <a:pt x="63967" y="3658"/>
                  </a:lnTo>
                  <a:lnTo>
                    <a:pt x="63967" y="287"/>
                  </a:lnTo>
                  <a:lnTo>
                    <a:pt x="61850" y="0"/>
                  </a:lnTo>
                  <a:lnTo>
                    <a:pt x="53854" y="1562"/>
                  </a:lnTo>
                  <a:lnTo>
                    <a:pt x="34081" y="19892"/>
                  </a:lnTo>
                  <a:lnTo>
                    <a:pt x="22227" y="41682"/>
                  </a:lnTo>
                  <a:lnTo>
                    <a:pt x="12255" y="67124"/>
                  </a:lnTo>
                  <a:lnTo>
                    <a:pt x="3119" y="92543"/>
                  </a:lnTo>
                  <a:lnTo>
                    <a:pt x="0" y="119833"/>
                  </a:lnTo>
                  <a:lnTo>
                    <a:pt x="965" y="147013"/>
                  </a:lnTo>
                  <a:lnTo>
                    <a:pt x="3746" y="170853"/>
                  </a:lnTo>
                  <a:lnTo>
                    <a:pt x="9278" y="197366"/>
                  </a:lnTo>
                  <a:lnTo>
                    <a:pt x="25867" y="225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1153"/>
            <p:cNvSpPr/>
            <p:nvPr>
              <p:custDataLst>
                <p:tags r:id="rId59"/>
              </p:custDataLst>
            </p:nvPr>
          </p:nvSpPr>
          <p:spPr>
            <a:xfrm>
              <a:off x="1475370" y="2000250"/>
              <a:ext cx="74031" cy="88901"/>
            </a:xfrm>
            <a:custGeom>
              <a:avLst/>
              <a:gdLst/>
              <a:ahLst/>
              <a:cxnLst/>
              <a:rect l="0" t="0" r="0" b="0"/>
              <a:pathLst>
                <a:path w="74031" h="88901">
                  <a:moveTo>
                    <a:pt x="16880" y="0"/>
                  </a:moveTo>
                  <a:lnTo>
                    <a:pt x="16880" y="0"/>
                  </a:lnTo>
                  <a:lnTo>
                    <a:pt x="42201" y="705"/>
                  </a:lnTo>
                  <a:lnTo>
                    <a:pt x="48830" y="3371"/>
                  </a:lnTo>
                  <a:lnTo>
                    <a:pt x="56529" y="8838"/>
                  </a:lnTo>
                  <a:lnTo>
                    <a:pt x="56718" y="12242"/>
                  </a:lnTo>
                  <a:lnTo>
                    <a:pt x="53165" y="21669"/>
                  </a:lnTo>
                  <a:lnTo>
                    <a:pt x="33612" y="49331"/>
                  </a:lnTo>
                  <a:lnTo>
                    <a:pt x="2772" y="78632"/>
                  </a:lnTo>
                  <a:lnTo>
                    <a:pt x="26" y="83866"/>
                  </a:lnTo>
                  <a:lnTo>
                    <a:pt x="0" y="85544"/>
                  </a:lnTo>
                  <a:lnTo>
                    <a:pt x="688" y="86663"/>
                  </a:lnTo>
                  <a:lnTo>
                    <a:pt x="1852" y="87408"/>
                  </a:lnTo>
                  <a:lnTo>
                    <a:pt x="13603" y="88458"/>
                  </a:lnTo>
                  <a:lnTo>
                    <a:pt x="42685" y="83816"/>
                  </a:lnTo>
                  <a:lnTo>
                    <a:pt x="69077" y="82624"/>
                  </a:lnTo>
                  <a:lnTo>
                    <a:pt x="70728" y="83305"/>
                  </a:lnTo>
                  <a:lnTo>
                    <a:pt x="71829" y="84464"/>
                  </a:lnTo>
                  <a:lnTo>
                    <a:pt x="7403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1154"/>
            <p:cNvSpPr/>
            <p:nvPr>
              <p:custDataLst>
                <p:tags r:id="rId60"/>
              </p:custDataLst>
            </p:nvPr>
          </p:nvSpPr>
          <p:spPr>
            <a:xfrm>
              <a:off x="1295400" y="1917700"/>
              <a:ext cx="88901" cy="88901"/>
            </a:xfrm>
            <a:custGeom>
              <a:avLst/>
              <a:gdLst/>
              <a:ahLst/>
              <a:cxnLst/>
              <a:rect l="0" t="0" r="0" b="0"/>
              <a:pathLst>
                <a:path w="88901" h="88901">
                  <a:moveTo>
                    <a:pt x="0" y="88900"/>
                  </a:moveTo>
                  <a:lnTo>
                    <a:pt x="0" y="88900"/>
                  </a:lnTo>
                  <a:lnTo>
                    <a:pt x="8789" y="75085"/>
                  </a:lnTo>
                  <a:lnTo>
                    <a:pt x="33613" y="45453"/>
                  </a:lnTo>
                  <a:lnTo>
                    <a:pt x="62405" y="2113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1155"/>
            <p:cNvSpPr/>
            <p:nvPr>
              <p:custDataLst>
                <p:tags r:id="rId61"/>
              </p:custDataLst>
            </p:nvPr>
          </p:nvSpPr>
          <p:spPr>
            <a:xfrm>
              <a:off x="1301750" y="1898650"/>
              <a:ext cx="108576" cy="117572"/>
            </a:xfrm>
            <a:custGeom>
              <a:avLst/>
              <a:gdLst/>
              <a:ahLst/>
              <a:cxnLst/>
              <a:rect l="0" t="0" r="0" b="0"/>
              <a:pathLst>
                <a:path w="108576" h="117572">
                  <a:moveTo>
                    <a:pt x="0" y="0"/>
                  </a:moveTo>
                  <a:lnTo>
                    <a:pt x="0" y="0"/>
                  </a:lnTo>
                  <a:lnTo>
                    <a:pt x="6908" y="29511"/>
                  </a:lnTo>
                  <a:lnTo>
                    <a:pt x="16628" y="58368"/>
                  </a:lnTo>
                  <a:lnTo>
                    <a:pt x="32914" y="85498"/>
                  </a:lnTo>
                  <a:lnTo>
                    <a:pt x="45673" y="99382"/>
                  </a:lnTo>
                  <a:lnTo>
                    <a:pt x="67312" y="113721"/>
                  </a:lnTo>
                  <a:lnTo>
                    <a:pt x="78365" y="117571"/>
                  </a:lnTo>
                  <a:lnTo>
                    <a:pt x="87981" y="117400"/>
                  </a:lnTo>
                  <a:lnTo>
                    <a:pt x="96958" y="114266"/>
                  </a:lnTo>
                  <a:lnTo>
                    <a:pt x="105652" y="108170"/>
                  </a:lnTo>
                  <a:lnTo>
                    <a:pt x="107829" y="104569"/>
                  </a:lnTo>
                  <a:lnTo>
                    <a:pt x="108575" y="100757"/>
                  </a:lnTo>
                  <a:lnTo>
                    <a:pt x="1079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7" name="SMARTInkShape-Group267"/>
          <p:cNvGrpSpPr/>
          <p:nvPr/>
        </p:nvGrpSpPr>
        <p:grpSpPr>
          <a:xfrm>
            <a:off x="7185471" y="958850"/>
            <a:ext cx="388015" cy="361951"/>
            <a:chOff x="7185471" y="958850"/>
            <a:chExt cx="388015" cy="361951"/>
          </a:xfrm>
        </p:grpSpPr>
        <p:sp>
          <p:nvSpPr>
            <p:cNvPr id="262" name="SMARTInkShape-1156"/>
            <p:cNvSpPr/>
            <p:nvPr>
              <p:custDataLst>
                <p:tags r:id="rId50"/>
              </p:custDataLst>
            </p:nvPr>
          </p:nvSpPr>
          <p:spPr>
            <a:xfrm>
              <a:off x="7185471" y="1085850"/>
              <a:ext cx="95358" cy="99512"/>
            </a:xfrm>
            <a:custGeom>
              <a:avLst/>
              <a:gdLst/>
              <a:ahLst/>
              <a:cxnLst/>
              <a:rect l="0" t="0" r="0" b="0"/>
              <a:pathLst>
                <a:path w="95358" h="99512">
                  <a:moveTo>
                    <a:pt x="0" y="80253"/>
                  </a:moveTo>
                  <a:lnTo>
                    <a:pt x="0" y="80253"/>
                  </a:lnTo>
                  <a:lnTo>
                    <a:pt x="190" y="81510"/>
                  </a:lnTo>
                  <a:lnTo>
                    <a:pt x="4563" y="86796"/>
                  </a:lnTo>
                  <a:lnTo>
                    <a:pt x="18831" y="94550"/>
                  </a:lnTo>
                  <a:lnTo>
                    <a:pt x="43327" y="99511"/>
                  </a:lnTo>
                  <a:lnTo>
                    <a:pt x="61930" y="95027"/>
                  </a:lnTo>
                  <a:lnTo>
                    <a:pt x="79135" y="85979"/>
                  </a:lnTo>
                  <a:lnTo>
                    <a:pt x="89133" y="74902"/>
                  </a:lnTo>
                  <a:lnTo>
                    <a:pt x="94047" y="62923"/>
                  </a:lnTo>
                  <a:lnTo>
                    <a:pt x="95357" y="56765"/>
                  </a:lnTo>
                  <a:lnTo>
                    <a:pt x="91169" y="40516"/>
                  </a:lnTo>
                  <a:lnTo>
                    <a:pt x="78793" y="15297"/>
                  </a:lnTo>
                  <a:lnTo>
                    <a:pt x="74604" y="8082"/>
                  </a:lnTo>
                  <a:lnTo>
                    <a:pt x="70402" y="3977"/>
                  </a:lnTo>
                  <a:lnTo>
                    <a:pt x="66188" y="1946"/>
                  </a:lnTo>
                  <a:lnTo>
                    <a:pt x="535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1157"/>
            <p:cNvSpPr/>
            <p:nvPr>
              <p:custDataLst>
                <p:tags r:id="rId51"/>
              </p:custDataLst>
            </p:nvPr>
          </p:nvSpPr>
          <p:spPr>
            <a:xfrm>
              <a:off x="7505700" y="958850"/>
              <a:ext cx="67786" cy="361951"/>
            </a:xfrm>
            <a:custGeom>
              <a:avLst/>
              <a:gdLst/>
              <a:ahLst/>
              <a:cxnLst/>
              <a:rect l="0" t="0" r="0" b="0"/>
              <a:pathLst>
                <a:path w="67786" h="361951">
                  <a:moveTo>
                    <a:pt x="0" y="0"/>
                  </a:moveTo>
                  <a:lnTo>
                    <a:pt x="0" y="0"/>
                  </a:lnTo>
                  <a:lnTo>
                    <a:pt x="0" y="10113"/>
                  </a:lnTo>
                  <a:lnTo>
                    <a:pt x="10113" y="39999"/>
                  </a:lnTo>
                  <a:lnTo>
                    <a:pt x="20722" y="69988"/>
                  </a:lnTo>
                  <a:lnTo>
                    <a:pt x="26515" y="86876"/>
                  </a:lnTo>
                  <a:lnTo>
                    <a:pt x="33199" y="104484"/>
                  </a:lnTo>
                  <a:lnTo>
                    <a:pt x="40477" y="122572"/>
                  </a:lnTo>
                  <a:lnTo>
                    <a:pt x="48151" y="140982"/>
                  </a:lnTo>
                  <a:lnTo>
                    <a:pt x="54679" y="158899"/>
                  </a:lnTo>
                  <a:lnTo>
                    <a:pt x="60441" y="176488"/>
                  </a:lnTo>
                  <a:lnTo>
                    <a:pt x="65694" y="193859"/>
                  </a:lnTo>
                  <a:lnTo>
                    <a:pt x="67785" y="211084"/>
                  </a:lnTo>
                  <a:lnTo>
                    <a:pt x="67768" y="228211"/>
                  </a:lnTo>
                  <a:lnTo>
                    <a:pt x="66346" y="245274"/>
                  </a:lnTo>
                  <a:lnTo>
                    <a:pt x="59120" y="273640"/>
                  </a:lnTo>
                  <a:lnTo>
                    <a:pt x="49558" y="297301"/>
                  </a:lnTo>
                  <a:lnTo>
                    <a:pt x="36243" y="325077"/>
                  </a:lnTo>
                  <a:lnTo>
                    <a:pt x="16381" y="355670"/>
                  </a:lnTo>
                  <a:lnTo>
                    <a:pt x="1270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1158"/>
            <p:cNvSpPr/>
            <p:nvPr>
              <p:custDataLst>
                <p:tags r:id="rId52"/>
              </p:custDataLst>
            </p:nvPr>
          </p:nvSpPr>
          <p:spPr>
            <a:xfrm>
              <a:off x="7362169" y="1181100"/>
              <a:ext cx="67332" cy="73010"/>
            </a:xfrm>
            <a:custGeom>
              <a:avLst/>
              <a:gdLst/>
              <a:ahLst/>
              <a:cxnLst/>
              <a:rect l="0" t="0" r="0" b="0"/>
              <a:pathLst>
                <a:path w="67332" h="73010">
                  <a:moveTo>
                    <a:pt x="10181" y="0"/>
                  </a:moveTo>
                  <a:lnTo>
                    <a:pt x="10181" y="0"/>
                  </a:lnTo>
                  <a:lnTo>
                    <a:pt x="37317" y="0"/>
                  </a:lnTo>
                  <a:lnTo>
                    <a:pt x="40971" y="1411"/>
                  </a:lnTo>
                  <a:lnTo>
                    <a:pt x="43408" y="3763"/>
                  </a:lnTo>
                  <a:lnTo>
                    <a:pt x="45032" y="6742"/>
                  </a:lnTo>
                  <a:lnTo>
                    <a:pt x="44956" y="15696"/>
                  </a:lnTo>
                  <a:lnTo>
                    <a:pt x="41864" y="26026"/>
                  </a:lnTo>
                  <a:lnTo>
                    <a:pt x="35786" y="35321"/>
                  </a:lnTo>
                  <a:lnTo>
                    <a:pt x="6663" y="61325"/>
                  </a:lnTo>
                  <a:lnTo>
                    <a:pt x="202" y="67324"/>
                  </a:lnTo>
                  <a:lnTo>
                    <a:pt x="0" y="68872"/>
                  </a:lnTo>
                  <a:lnTo>
                    <a:pt x="1657" y="72473"/>
                  </a:lnTo>
                  <a:lnTo>
                    <a:pt x="3793" y="73009"/>
                  </a:lnTo>
                  <a:lnTo>
                    <a:pt x="31532" y="70015"/>
                  </a:lnTo>
                  <a:lnTo>
                    <a:pt x="62675" y="69854"/>
                  </a:lnTo>
                  <a:lnTo>
                    <a:pt x="6733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1159"/>
            <p:cNvSpPr/>
            <p:nvPr>
              <p:custDataLst>
                <p:tags r:id="rId53"/>
              </p:custDataLst>
            </p:nvPr>
          </p:nvSpPr>
          <p:spPr>
            <a:xfrm>
              <a:off x="7194550" y="958850"/>
              <a:ext cx="63501" cy="323851"/>
            </a:xfrm>
            <a:custGeom>
              <a:avLst/>
              <a:gdLst/>
              <a:ahLst/>
              <a:cxnLst/>
              <a:rect l="0" t="0" r="0" b="0"/>
              <a:pathLst>
                <a:path w="63501" h="323851">
                  <a:moveTo>
                    <a:pt x="63500" y="0"/>
                  </a:moveTo>
                  <a:lnTo>
                    <a:pt x="63500" y="0"/>
                  </a:lnTo>
                  <a:lnTo>
                    <a:pt x="49702" y="21689"/>
                  </a:lnTo>
                  <a:lnTo>
                    <a:pt x="43727" y="42095"/>
                  </a:lnTo>
                  <a:lnTo>
                    <a:pt x="36838" y="69039"/>
                  </a:lnTo>
                  <a:lnTo>
                    <a:pt x="33025" y="84126"/>
                  </a:lnTo>
                  <a:lnTo>
                    <a:pt x="29073" y="101239"/>
                  </a:lnTo>
                  <a:lnTo>
                    <a:pt x="25026" y="119704"/>
                  </a:lnTo>
                  <a:lnTo>
                    <a:pt x="20917" y="139069"/>
                  </a:lnTo>
                  <a:lnTo>
                    <a:pt x="17473" y="158330"/>
                  </a:lnTo>
                  <a:lnTo>
                    <a:pt x="14470" y="177520"/>
                  </a:lnTo>
                  <a:lnTo>
                    <a:pt x="11764" y="196663"/>
                  </a:lnTo>
                  <a:lnTo>
                    <a:pt x="9959" y="214364"/>
                  </a:lnTo>
                  <a:lnTo>
                    <a:pt x="8756" y="231104"/>
                  </a:lnTo>
                  <a:lnTo>
                    <a:pt x="7419" y="260757"/>
                  </a:lnTo>
                  <a:lnTo>
                    <a:pt x="6667" y="291907"/>
                  </a:lnTo>
                  <a:lnTo>
                    <a:pt x="5738" y="309995"/>
                  </a:lnTo>
                  <a:lnTo>
                    <a:pt x="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1160"/>
            <p:cNvSpPr/>
            <p:nvPr>
              <p:custDataLst>
                <p:tags r:id="rId54"/>
              </p:custDataLst>
            </p:nvPr>
          </p:nvSpPr>
          <p:spPr>
            <a:xfrm>
              <a:off x="7206996" y="1094822"/>
              <a:ext cx="255" cy="3729"/>
            </a:xfrm>
            <a:custGeom>
              <a:avLst/>
              <a:gdLst/>
              <a:ahLst/>
              <a:cxnLst/>
              <a:rect l="0" t="0" r="0" b="0"/>
              <a:pathLst>
                <a:path w="255" h="3729">
                  <a:moveTo>
                    <a:pt x="254" y="3728"/>
                  </a:moveTo>
                  <a:lnTo>
                    <a:pt x="254" y="3728"/>
                  </a:lnTo>
                  <a:lnTo>
                    <a:pt x="254" y="35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1" name="SMARTInkShape-Group268"/>
          <p:cNvGrpSpPr/>
          <p:nvPr/>
        </p:nvGrpSpPr>
        <p:grpSpPr>
          <a:xfrm>
            <a:off x="5093582" y="1009650"/>
            <a:ext cx="1707269" cy="317501"/>
            <a:chOff x="5093582" y="1009650"/>
            <a:chExt cx="1707269" cy="317501"/>
          </a:xfrm>
        </p:grpSpPr>
        <p:sp>
          <p:nvSpPr>
            <p:cNvPr id="268" name="SMARTInkShape-1161"/>
            <p:cNvSpPr/>
            <p:nvPr>
              <p:custDataLst>
                <p:tags r:id="rId37"/>
              </p:custDataLst>
            </p:nvPr>
          </p:nvSpPr>
          <p:spPr>
            <a:xfrm>
              <a:off x="6680200" y="11049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31110" y="8336"/>
                  </a:lnTo>
                  <a:lnTo>
                    <a:pt x="60331" y="6233"/>
                  </a:lnTo>
                  <a:lnTo>
                    <a:pt x="89921" y="216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1162"/>
            <p:cNvSpPr/>
            <p:nvPr>
              <p:custDataLst>
                <p:tags r:id="rId38"/>
              </p:custDataLst>
            </p:nvPr>
          </p:nvSpPr>
          <p:spPr>
            <a:xfrm>
              <a:off x="6708173" y="1009650"/>
              <a:ext cx="73628" cy="203925"/>
            </a:xfrm>
            <a:custGeom>
              <a:avLst/>
              <a:gdLst/>
              <a:ahLst/>
              <a:cxnLst/>
              <a:rect l="0" t="0" r="0" b="0"/>
              <a:pathLst>
                <a:path w="73628" h="203925">
                  <a:moveTo>
                    <a:pt x="60927" y="0"/>
                  </a:moveTo>
                  <a:lnTo>
                    <a:pt x="60927" y="0"/>
                  </a:lnTo>
                  <a:lnTo>
                    <a:pt x="55152" y="7186"/>
                  </a:lnTo>
                  <a:lnTo>
                    <a:pt x="39273" y="37351"/>
                  </a:lnTo>
                  <a:lnTo>
                    <a:pt x="28725" y="60345"/>
                  </a:lnTo>
                  <a:lnTo>
                    <a:pt x="19334" y="87027"/>
                  </a:lnTo>
                  <a:lnTo>
                    <a:pt x="10456" y="113468"/>
                  </a:lnTo>
                  <a:lnTo>
                    <a:pt x="3217" y="138624"/>
                  </a:lnTo>
                  <a:lnTo>
                    <a:pt x="0" y="161565"/>
                  </a:lnTo>
                  <a:lnTo>
                    <a:pt x="1560" y="187571"/>
                  </a:lnTo>
                  <a:lnTo>
                    <a:pt x="4416" y="193486"/>
                  </a:lnTo>
                  <a:lnTo>
                    <a:pt x="13233" y="201940"/>
                  </a:lnTo>
                  <a:lnTo>
                    <a:pt x="18548" y="203771"/>
                  </a:lnTo>
                  <a:lnTo>
                    <a:pt x="30098" y="203924"/>
                  </a:lnTo>
                  <a:lnTo>
                    <a:pt x="48500" y="196673"/>
                  </a:lnTo>
                  <a:lnTo>
                    <a:pt x="73627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1163"/>
            <p:cNvSpPr/>
            <p:nvPr>
              <p:custDataLst>
                <p:tags r:id="rId39"/>
              </p:custDataLst>
            </p:nvPr>
          </p:nvSpPr>
          <p:spPr>
            <a:xfrm>
              <a:off x="6478144" y="1130300"/>
              <a:ext cx="132058" cy="75656"/>
            </a:xfrm>
            <a:custGeom>
              <a:avLst/>
              <a:gdLst/>
              <a:ahLst/>
              <a:cxnLst/>
              <a:rect l="0" t="0" r="0" b="0"/>
              <a:pathLst>
                <a:path w="132058" h="75656">
                  <a:moveTo>
                    <a:pt x="11556" y="0"/>
                  </a:moveTo>
                  <a:lnTo>
                    <a:pt x="11556" y="0"/>
                  </a:lnTo>
                  <a:lnTo>
                    <a:pt x="4649" y="19459"/>
                  </a:lnTo>
                  <a:lnTo>
                    <a:pt x="0" y="49627"/>
                  </a:lnTo>
                  <a:lnTo>
                    <a:pt x="2566" y="66131"/>
                  </a:lnTo>
                  <a:lnTo>
                    <a:pt x="4857" y="69488"/>
                  </a:lnTo>
                  <a:lnTo>
                    <a:pt x="7796" y="71725"/>
                  </a:lnTo>
                  <a:lnTo>
                    <a:pt x="11166" y="73217"/>
                  </a:lnTo>
                  <a:lnTo>
                    <a:pt x="18673" y="72993"/>
                  </a:lnTo>
                  <a:lnTo>
                    <a:pt x="26713" y="69836"/>
                  </a:lnTo>
                  <a:lnTo>
                    <a:pt x="38468" y="60125"/>
                  </a:lnTo>
                  <a:lnTo>
                    <a:pt x="58014" y="37284"/>
                  </a:lnTo>
                  <a:lnTo>
                    <a:pt x="63483" y="34209"/>
                  </a:lnTo>
                  <a:lnTo>
                    <a:pt x="65929" y="34095"/>
                  </a:lnTo>
                  <a:lnTo>
                    <a:pt x="70529" y="35850"/>
                  </a:lnTo>
                  <a:lnTo>
                    <a:pt x="96533" y="66887"/>
                  </a:lnTo>
                  <a:lnTo>
                    <a:pt x="107179" y="72061"/>
                  </a:lnTo>
                  <a:lnTo>
                    <a:pt x="126489" y="75655"/>
                  </a:lnTo>
                  <a:lnTo>
                    <a:pt x="128394" y="74425"/>
                  </a:lnTo>
                  <a:lnTo>
                    <a:pt x="129665" y="72195"/>
                  </a:lnTo>
                  <a:lnTo>
                    <a:pt x="131453" y="60432"/>
                  </a:lnTo>
                  <a:lnTo>
                    <a:pt x="132057" y="37494"/>
                  </a:lnTo>
                  <a:lnTo>
                    <a:pt x="119506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1164"/>
            <p:cNvSpPr/>
            <p:nvPr>
              <p:custDataLst>
                <p:tags r:id="rId40"/>
              </p:custDataLst>
            </p:nvPr>
          </p:nvSpPr>
          <p:spPr>
            <a:xfrm>
              <a:off x="6242050" y="1099430"/>
              <a:ext cx="93824" cy="125401"/>
            </a:xfrm>
            <a:custGeom>
              <a:avLst/>
              <a:gdLst/>
              <a:ahLst/>
              <a:cxnLst/>
              <a:rect l="0" t="0" r="0" b="0"/>
              <a:pathLst>
                <a:path w="93824" h="125401">
                  <a:moveTo>
                    <a:pt x="44450" y="5470"/>
                  </a:moveTo>
                  <a:lnTo>
                    <a:pt x="44450" y="5470"/>
                  </a:lnTo>
                  <a:lnTo>
                    <a:pt x="47821" y="2099"/>
                  </a:lnTo>
                  <a:lnTo>
                    <a:pt x="60030" y="3"/>
                  </a:lnTo>
                  <a:lnTo>
                    <a:pt x="81707" y="0"/>
                  </a:lnTo>
                  <a:lnTo>
                    <a:pt x="93327" y="4610"/>
                  </a:lnTo>
                  <a:lnTo>
                    <a:pt x="90632" y="8851"/>
                  </a:lnTo>
                  <a:lnTo>
                    <a:pt x="83320" y="15439"/>
                  </a:lnTo>
                  <a:lnTo>
                    <a:pt x="54411" y="31930"/>
                  </a:lnTo>
                  <a:lnTo>
                    <a:pt x="48878" y="36750"/>
                  </a:lnTo>
                  <a:lnTo>
                    <a:pt x="47402" y="39024"/>
                  </a:lnTo>
                  <a:lnTo>
                    <a:pt x="47123" y="41245"/>
                  </a:lnTo>
                  <a:lnTo>
                    <a:pt x="48695" y="45594"/>
                  </a:lnTo>
                  <a:lnTo>
                    <a:pt x="56918" y="52009"/>
                  </a:lnTo>
                  <a:lnTo>
                    <a:pt x="82695" y="64734"/>
                  </a:lnTo>
                  <a:lnTo>
                    <a:pt x="90432" y="74457"/>
                  </a:lnTo>
                  <a:lnTo>
                    <a:pt x="93823" y="86275"/>
                  </a:lnTo>
                  <a:lnTo>
                    <a:pt x="92734" y="92654"/>
                  </a:lnTo>
                  <a:lnTo>
                    <a:pt x="89193" y="98546"/>
                  </a:lnTo>
                  <a:lnTo>
                    <a:pt x="73540" y="113827"/>
                  </a:lnTo>
                  <a:lnTo>
                    <a:pt x="62318" y="120656"/>
                  </a:lnTo>
                  <a:lnTo>
                    <a:pt x="34965" y="125400"/>
                  </a:lnTo>
                  <a:lnTo>
                    <a:pt x="30366" y="123524"/>
                  </a:lnTo>
                  <a:lnTo>
                    <a:pt x="21492" y="115794"/>
                  </a:lnTo>
                  <a:lnTo>
                    <a:pt x="0" y="81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1165"/>
            <p:cNvSpPr/>
            <p:nvPr>
              <p:custDataLst>
                <p:tags r:id="rId41"/>
              </p:custDataLst>
            </p:nvPr>
          </p:nvSpPr>
          <p:spPr>
            <a:xfrm>
              <a:off x="6146800" y="1047898"/>
              <a:ext cx="209551" cy="212758"/>
            </a:xfrm>
            <a:custGeom>
              <a:avLst/>
              <a:gdLst/>
              <a:ahLst/>
              <a:cxnLst/>
              <a:rect l="0" t="0" r="0" b="0"/>
              <a:pathLst>
                <a:path w="209551" h="212758">
                  <a:moveTo>
                    <a:pt x="0" y="107802"/>
                  </a:moveTo>
                  <a:lnTo>
                    <a:pt x="0" y="107802"/>
                  </a:lnTo>
                  <a:lnTo>
                    <a:pt x="0" y="132287"/>
                  </a:lnTo>
                  <a:lnTo>
                    <a:pt x="0" y="158331"/>
                  </a:lnTo>
                  <a:lnTo>
                    <a:pt x="3371" y="189044"/>
                  </a:lnTo>
                  <a:lnTo>
                    <a:pt x="8837" y="205644"/>
                  </a:lnTo>
                  <a:lnTo>
                    <a:pt x="12865" y="211259"/>
                  </a:lnTo>
                  <a:lnTo>
                    <a:pt x="14927" y="212757"/>
                  </a:lnTo>
                  <a:lnTo>
                    <a:pt x="16301" y="212344"/>
                  </a:lnTo>
                  <a:lnTo>
                    <a:pt x="17218" y="210658"/>
                  </a:lnTo>
                  <a:lnTo>
                    <a:pt x="23878" y="181659"/>
                  </a:lnTo>
                  <a:lnTo>
                    <a:pt x="27780" y="158031"/>
                  </a:lnTo>
                  <a:lnTo>
                    <a:pt x="29810" y="142699"/>
                  </a:lnTo>
                  <a:lnTo>
                    <a:pt x="31868" y="125422"/>
                  </a:lnTo>
                  <a:lnTo>
                    <a:pt x="33945" y="106849"/>
                  </a:lnTo>
                  <a:lnTo>
                    <a:pt x="36035" y="88822"/>
                  </a:lnTo>
                  <a:lnTo>
                    <a:pt x="38135" y="71160"/>
                  </a:lnTo>
                  <a:lnTo>
                    <a:pt x="41642" y="40011"/>
                  </a:lnTo>
                  <a:lnTo>
                    <a:pt x="43895" y="8412"/>
                  </a:lnTo>
                  <a:lnTo>
                    <a:pt x="44340" y="1543"/>
                  </a:lnTo>
                  <a:lnTo>
                    <a:pt x="48165" y="603"/>
                  </a:lnTo>
                  <a:lnTo>
                    <a:pt x="72230" y="0"/>
                  </a:lnTo>
                  <a:lnTo>
                    <a:pt x="100815" y="3267"/>
                  </a:lnTo>
                  <a:lnTo>
                    <a:pt x="123123" y="4897"/>
                  </a:lnTo>
                  <a:lnTo>
                    <a:pt x="146445" y="5622"/>
                  </a:lnTo>
                  <a:lnTo>
                    <a:pt x="177995" y="6030"/>
                  </a:lnTo>
                  <a:lnTo>
                    <a:pt x="209550" y="62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1166"/>
            <p:cNvSpPr/>
            <p:nvPr>
              <p:custDataLst>
                <p:tags r:id="rId42"/>
              </p:custDataLst>
            </p:nvPr>
          </p:nvSpPr>
          <p:spPr>
            <a:xfrm>
              <a:off x="5882878" y="1017765"/>
              <a:ext cx="124223" cy="277636"/>
            </a:xfrm>
            <a:custGeom>
              <a:avLst/>
              <a:gdLst/>
              <a:ahLst/>
              <a:cxnLst/>
              <a:rect l="0" t="0" r="0" b="0"/>
              <a:pathLst>
                <a:path w="124223" h="277636">
                  <a:moveTo>
                    <a:pt x="124222" y="10935"/>
                  </a:moveTo>
                  <a:lnTo>
                    <a:pt x="124222" y="10935"/>
                  </a:lnTo>
                  <a:lnTo>
                    <a:pt x="124222" y="4193"/>
                  </a:lnTo>
                  <a:lnTo>
                    <a:pt x="122810" y="2207"/>
                  </a:lnTo>
                  <a:lnTo>
                    <a:pt x="120459" y="883"/>
                  </a:lnTo>
                  <a:lnTo>
                    <a:pt x="117480" y="0"/>
                  </a:lnTo>
                  <a:lnTo>
                    <a:pt x="103174" y="2129"/>
                  </a:lnTo>
                  <a:lnTo>
                    <a:pt x="82159" y="13970"/>
                  </a:lnTo>
                  <a:lnTo>
                    <a:pt x="54687" y="44368"/>
                  </a:lnTo>
                  <a:lnTo>
                    <a:pt x="34520" y="72596"/>
                  </a:lnTo>
                  <a:lnTo>
                    <a:pt x="24205" y="88026"/>
                  </a:lnTo>
                  <a:lnTo>
                    <a:pt x="15916" y="104662"/>
                  </a:lnTo>
                  <a:lnTo>
                    <a:pt x="8979" y="122103"/>
                  </a:lnTo>
                  <a:lnTo>
                    <a:pt x="2943" y="140080"/>
                  </a:lnTo>
                  <a:lnTo>
                    <a:pt x="331" y="157004"/>
                  </a:lnTo>
                  <a:lnTo>
                    <a:pt x="0" y="173225"/>
                  </a:lnTo>
                  <a:lnTo>
                    <a:pt x="4101" y="202303"/>
                  </a:lnTo>
                  <a:lnTo>
                    <a:pt x="12980" y="224634"/>
                  </a:lnTo>
                  <a:lnTo>
                    <a:pt x="29878" y="253072"/>
                  </a:lnTo>
                  <a:lnTo>
                    <a:pt x="54372" y="277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1167"/>
            <p:cNvSpPr/>
            <p:nvPr>
              <p:custDataLst>
                <p:tags r:id="rId43"/>
              </p:custDataLst>
            </p:nvPr>
          </p:nvSpPr>
          <p:spPr>
            <a:xfrm>
              <a:off x="5740400" y="1146990"/>
              <a:ext cx="52714" cy="102574"/>
            </a:xfrm>
            <a:custGeom>
              <a:avLst/>
              <a:gdLst/>
              <a:ahLst/>
              <a:cxnLst/>
              <a:rect l="0" t="0" r="0" b="0"/>
              <a:pathLst>
                <a:path w="52714" h="102574">
                  <a:moveTo>
                    <a:pt x="44450" y="15060"/>
                  </a:moveTo>
                  <a:lnTo>
                    <a:pt x="44450" y="15060"/>
                  </a:lnTo>
                  <a:lnTo>
                    <a:pt x="41079" y="8318"/>
                  </a:lnTo>
                  <a:lnTo>
                    <a:pt x="33779" y="3127"/>
                  </a:lnTo>
                  <a:lnTo>
                    <a:pt x="28870" y="754"/>
                  </a:lnTo>
                  <a:lnTo>
                    <a:pt x="19652" y="0"/>
                  </a:lnTo>
                  <a:lnTo>
                    <a:pt x="11557" y="2017"/>
                  </a:lnTo>
                  <a:lnTo>
                    <a:pt x="5606" y="5265"/>
                  </a:lnTo>
                  <a:lnTo>
                    <a:pt x="3739" y="7824"/>
                  </a:lnTo>
                  <a:lnTo>
                    <a:pt x="1661" y="14431"/>
                  </a:lnTo>
                  <a:lnTo>
                    <a:pt x="3224" y="18169"/>
                  </a:lnTo>
                  <a:lnTo>
                    <a:pt x="15536" y="30171"/>
                  </a:lnTo>
                  <a:lnTo>
                    <a:pt x="41453" y="51082"/>
                  </a:lnTo>
                  <a:lnTo>
                    <a:pt x="51401" y="67126"/>
                  </a:lnTo>
                  <a:lnTo>
                    <a:pt x="52713" y="77241"/>
                  </a:lnTo>
                  <a:lnTo>
                    <a:pt x="52076" y="81914"/>
                  </a:lnTo>
                  <a:lnTo>
                    <a:pt x="50239" y="85735"/>
                  </a:lnTo>
                  <a:lnTo>
                    <a:pt x="44436" y="91862"/>
                  </a:lnTo>
                  <a:lnTo>
                    <a:pt x="29864" y="99278"/>
                  </a:lnTo>
                  <a:lnTo>
                    <a:pt x="15512" y="102573"/>
                  </a:lnTo>
                  <a:lnTo>
                    <a:pt x="11752" y="101624"/>
                  </a:lnTo>
                  <a:lnTo>
                    <a:pt x="0" y="91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1168"/>
            <p:cNvSpPr/>
            <p:nvPr>
              <p:custDataLst>
                <p:tags r:id="rId44"/>
              </p:custDataLst>
            </p:nvPr>
          </p:nvSpPr>
          <p:spPr>
            <a:xfrm>
              <a:off x="5631923" y="1150474"/>
              <a:ext cx="99155" cy="95895"/>
            </a:xfrm>
            <a:custGeom>
              <a:avLst/>
              <a:gdLst/>
              <a:ahLst/>
              <a:cxnLst/>
              <a:rect l="0" t="0" r="0" b="0"/>
              <a:pathLst>
                <a:path w="99155" h="95895">
                  <a:moveTo>
                    <a:pt x="32277" y="17926"/>
                  </a:moveTo>
                  <a:lnTo>
                    <a:pt x="32277" y="17926"/>
                  </a:lnTo>
                  <a:lnTo>
                    <a:pt x="3045" y="45062"/>
                  </a:lnTo>
                  <a:lnTo>
                    <a:pt x="0" y="58679"/>
                  </a:lnTo>
                  <a:lnTo>
                    <a:pt x="176" y="66261"/>
                  </a:lnTo>
                  <a:lnTo>
                    <a:pt x="2409" y="72727"/>
                  </a:lnTo>
                  <a:lnTo>
                    <a:pt x="10536" y="83675"/>
                  </a:lnTo>
                  <a:lnTo>
                    <a:pt x="23085" y="91362"/>
                  </a:lnTo>
                  <a:lnTo>
                    <a:pt x="30382" y="94400"/>
                  </a:lnTo>
                  <a:lnTo>
                    <a:pt x="46016" y="95894"/>
                  </a:lnTo>
                  <a:lnTo>
                    <a:pt x="75678" y="91104"/>
                  </a:lnTo>
                  <a:lnTo>
                    <a:pt x="87080" y="81729"/>
                  </a:lnTo>
                  <a:lnTo>
                    <a:pt x="95439" y="68155"/>
                  </a:lnTo>
                  <a:lnTo>
                    <a:pt x="99154" y="52715"/>
                  </a:lnTo>
                  <a:lnTo>
                    <a:pt x="97042" y="36445"/>
                  </a:lnTo>
                  <a:lnTo>
                    <a:pt x="90695" y="20512"/>
                  </a:lnTo>
                  <a:lnTo>
                    <a:pt x="80818" y="6375"/>
                  </a:lnTo>
                  <a:lnTo>
                    <a:pt x="74516" y="2465"/>
                  </a:lnTo>
                  <a:lnTo>
                    <a:pt x="59987" y="0"/>
                  </a:lnTo>
                  <a:lnTo>
                    <a:pt x="47885" y="3139"/>
                  </a:lnTo>
                  <a:lnTo>
                    <a:pt x="38508" y="9237"/>
                  </a:lnTo>
                  <a:lnTo>
                    <a:pt x="25927" y="242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1169"/>
            <p:cNvSpPr/>
            <p:nvPr>
              <p:custDataLst>
                <p:tags r:id="rId45"/>
              </p:custDataLst>
            </p:nvPr>
          </p:nvSpPr>
          <p:spPr>
            <a:xfrm>
              <a:off x="5490087" y="1126238"/>
              <a:ext cx="123314" cy="125996"/>
            </a:xfrm>
            <a:custGeom>
              <a:avLst/>
              <a:gdLst/>
              <a:ahLst/>
              <a:cxnLst/>
              <a:rect l="0" t="0" r="0" b="0"/>
              <a:pathLst>
                <a:path w="123314" h="125996">
                  <a:moveTo>
                    <a:pt x="97913" y="23112"/>
                  </a:moveTo>
                  <a:lnTo>
                    <a:pt x="97913" y="23112"/>
                  </a:lnTo>
                  <a:lnTo>
                    <a:pt x="101284" y="16370"/>
                  </a:lnTo>
                  <a:lnTo>
                    <a:pt x="101059" y="9297"/>
                  </a:lnTo>
                  <a:lnTo>
                    <a:pt x="100010" y="5435"/>
                  </a:lnTo>
                  <a:lnTo>
                    <a:pt x="97899" y="2861"/>
                  </a:lnTo>
                  <a:lnTo>
                    <a:pt x="91792" y="0"/>
                  </a:lnTo>
                  <a:lnTo>
                    <a:pt x="66937" y="8503"/>
                  </a:lnTo>
                  <a:lnTo>
                    <a:pt x="36132" y="27799"/>
                  </a:lnTo>
                  <a:lnTo>
                    <a:pt x="11404" y="54761"/>
                  </a:lnTo>
                  <a:lnTo>
                    <a:pt x="3020" y="72926"/>
                  </a:lnTo>
                  <a:lnTo>
                    <a:pt x="0" y="88996"/>
                  </a:lnTo>
                  <a:lnTo>
                    <a:pt x="1009" y="100842"/>
                  </a:lnTo>
                  <a:lnTo>
                    <a:pt x="4381" y="105977"/>
                  </a:lnTo>
                  <a:lnTo>
                    <a:pt x="15657" y="115444"/>
                  </a:lnTo>
                  <a:lnTo>
                    <a:pt x="44613" y="125337"/>
                  </a:lnTo>
                  <a:lnTo>
                    <a:pt x="73263" y="125995"/>
                  </a:lnTo>
                  <a:lnTo>
                    <a:pt x="102996" y="118350"/>
                  </a:lnTo>
                  <a:lnTo>
                    <a:pt x="123313" y="1120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1170"/>
            <p:cNvSpPr/>
            <p:nvPr>
              <p:custDataLst>
                <p:tags r:id="rId46"/>
              </p:custDataLst>
            </p:nvPr>
          </p:nvSpPr>
          <p:spPr>
            <a:xfrm>
              <a:off x="5124450" y="1034276"/>
              <a:ext cx="69851" cy="51575"/>
            </a:xfrm>
            <a:custGeom>
              <a:avLst/>
              <a:gdLst/>
              <a:ahLst/>
              <a:cxnLst/>
              <a:rect l="0" t="0" r="0" b="0"/>
              <a:pathLst>
                <a:path w="69851" h="51575">
                  <a:moveTo>
                    <a:pt x="0" y="32524"/>
                  </a:moveTo>
                  <a:lnTo>
                    <a:pt x="0" y="32524"/>
                  </a:lnTo>
                  <a:lnTo>
                    <a:pt x="0" y="29153"/>
                  </a:lnTo>
                  <a:lnTo>
                    <a:pt x="3371" y="20315"/>
                  </a:lnTo>
                  <a:lnTo>
                    <a:pt x="8789" y="14633"/>
                  </a:lnTo>
                  <a:lnTo>
                    <a:pt x="27136" y="1865"/>
                  </a:lnTo>
                  <a:lnTo>
                    <a:pt x="32202" y="90"/>
                  </a:lnTo>
                  <a:lnTo>
                    <a:pt x="41594" y="0"/>
                  </a:lnTo>
                  <a:lnTo>
                    <a:pt x="45368" y="1669"/>
                  </a:lnTo>
                  <a:lnTo>
                    <a:pt x="51443" y="7286"/>
                  </a:lnTo>
                  <a:lnTo>
                    <a:pt x="54614" y="16368"/>
                  </a:lnTo>
                  <a:lnTo>
                    <a:pt x="60020" y="36075"/>
                  </a:lnTo>
                  <a:lnTo>
                    <a:pt x="69850" y="515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1171"/>
            <p:cNvSpPr/>
            <p:nvPr>
              <p:custDataLst>
                <p:tags r:id="rId47"/>
              </p:custDataLst>
            </p:nvPr>
          </p:nvSpPr>
          <p:spPr>
            <a:xfrm>
              <a:off x="5283200" y="1246627"/>
              <a:ext cx="63501" cy="80524"/>
            </a:xfrm>
            <a:custGeom>
              <a:avLst/>
              <a:gdLst/>
              <a:ahLst/>
              <a:cxnLst/>
              <a:rect l="0" t="0" r="0" b="0"/>
              <a:pathLst>
                <a:path w="63501" h="80524">
                  <a:moveTo>
                    <a:pt x="0" y="17023"/>
                  </a:moveTo>
                  <a:lnTo>
                    <a:pt x="0" y="17023"/>
                  </a:lnTo>
                  <a:lnTo>
                    <a:pt x="0" y="13652"/>
                  </a:lnTo>
                  <a:lnTo>
                    <a:pt x="3371" y="4814"/>
                  </a:lnTo>
                  <a:lnTo>
                    <a:pt x="6481" y="2533"/>
                  </a:lnTo>
                  <a:lnTo>
                    <a:pt x="15580" y="0"/>
                  </a:lnTo>
                  <a:lnTo>
                    <a:pt x="20265" y="735"/>
                  </a:lnTo>
                  <a:lnTo>
                    <a:pt x="32893" y="7807"/>
                  </a:lnTo>
                  <a:lnTo>
                    <a:pt x="38844" y="12457"/>
                  </a:lnTo>
                  <a:lnTo>
                    <a:pt x="41959" y="20638"/>
                  </a:lnTo>
                  <a:lnTo>
                    <a:pt x="42789" y="25783"/>
                  </a:lnTo>
                  <a:lnTo>
                    <a:pt x="38067" y="37144"/>
                  </a:lnTo>
                  <a:lnTo>
                    <a:pt x="23509" y="53559"/>
                  </a:lnTo>
                  <a:lnTo>
                    <a:pt x="4245" y="71014"/>
                  </a:lnTo>
                  <a:lnTo>
                    <a:pt x="1887" y="75826"/>
                  </a:lnTo>
                  <a:lnTo>
                    <a:pt x="2669" y="76686"/>
                  </a:lnTo>
                  <a:lnTo>
                    <a:pt x="11218" y="75937"/>
                  </a:lnTo>
                  <a:lnTo>
                    <a:pt x="38741" y="79780"/>
                  </a:lnTo>
                  <a:lnTo>
                    <a:pt x="63500" y="80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1172"/>
            <p:cNvSpPr/>
            <p:nvPr>
              <p:custDataLst>
                <p:tags r:id="rId48"/>
              </p:custDataLst>
            </p:nvPr>
          </p:nvSpPr>
          <p:spPr>
            <a:xfrm>
              <a:off x="5100815" y="1130300"/>
              <a:ext cx="131586" cy="127001"/>
            </a:xfrm>
            <a:custGeom>
              <a:avLst/>
              <a:gdLst/>
              <a:ahLst/>
              <a:cxnLst/>
              <a:rect l="0" t="0" r="0" b="0"/>
              <a:pathLst>
                <a:path w="131586" h="127001">
                  <a:moveTo>
                    <a:pt x="10935" y="127000"/>
                  </a:moveTo>
                  <a:lnTo>
                    <a:pt x="10935" y="127000"/>
                  </a:lnTo>
                  <a:lnTo>
                    <a:pt x="4193" y="127000"/>
                  </a:lnTo>
                  <a:lnTo>
                    <a:pt x="2207" y="125589"/>
                  </a:lnTo>
                  <a:lnTo>
                    <a:pt x="883" y="123237"/>
                  </a:lnTo>
                  <a:lnTo>
                    <a:pt x="0" y="120258"/>
                  </a:lnTo>
                  <a:lnTo>
                    <a:pt x="1528" y="116861"/>
                  </a:lnTo>
                  <a:lnTo>
                    <a:pt x="28276" y="90404"/>
                  </a:lnTo>
                  <a:lnTo>
                    <a:pt x="58641" y="63554"/>
                  </a:lnTo>
                  <a:lnTo>
                    <a:pt x="87708" y="36626"/>
                  </a:lnTo>
                  <a:lnTo>
                    <a:pt x="114194" y="17516"/>
                  </a:lnTo>
                  <a:lnTo>
                    <a:pt x="123856" y="9431"/>
                  </a:lnTo>
                  <a:lnTo>
                    <a:pt x="1315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1173"/>
            <p:cNvSpPr/>
            <p:nvPr>
              <p:custDataLst>
                <p:tags r:id="rId49"/>
              </p:custDataLst>
            </p:nvPr>
          </p:nvSpPr>
          <p:spPr>
            <a:xfrm>
              <a:off x="5093582" y="1155700"/>
              <a:ext cx="132469" cy="116389"/>
            </a:xfrm>
            <a:custGeom>
              <a:avLst/>
              <a:gdLst/>
              <a:ahLst/>
              <a:cxnLst/>
              <a:rect l="0" t="0" r="0" b="0"/>
              <a:pathLst>
                <a:path w="132469" h="116389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0" y="15580"/>
                  </a:lnTo>
                  <a:lnTo>
                    <a:pt x="2750" y="39345"/>
                  </a:lnTo>
                  <a:lnTo>
                    <a:pt x="14776" y="65358"/>
                  </a:lnTo>
                  <a:lnTo>
                    <a:pt x="35115" y="90940"/>
                  </a:lnTo>
                  <a:lnTo>
                    <a:pt x="50866" y="102271"/>
                  </a:lnTo>
                  <a:lnTo>
                    <a:pt x="80601" y="115295"/>
                  </a:lnTo>
                  <a:lnTo>
                    <a:pt x="93894" y="116388"/>
                  </a:lnTo>
                  <a:lnTo>
                    <a:pt x="111396" y="113037"/>
                  </a:lnTo>
                  <a:lnTo>
                    <a:pt x="116303" y="111342"/>
                  </a:lnTo>
                  <a:lnTo>
                    <a:pt x="123638" y="105694"/>
                  </a:lnTo>
                  <a:lnTo>
                    <a:pt x="13246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4" name="SMARTInkShape-Group269"/>
          <p:cNvGrpSpPr/>
          <p:nvPr/>
        </p:nvGrpSpPr>
        <p:grpSpPr>
          <a:xfrm>
            <a:off x="4762500" y="1162050"/>
            <a:ext cx="107951" cy="95251"/>
            <a:chOff x="4762500" y="1162050"/>
            <a:chExt cx="107951" cy="95251"/>
          </a:xfrm>
        </p:grpSpPr>
        <p:sp>
          <p:nvSpPr>
            <p:cNvPr id="282" name="SMARTInkShape-1174"/>
            <p:cNvSpPr/>
            <p:nvPr>
              <p:custDataLst>
                <p:tags r:id="rId35"/>
              </p:custDataLst>
            </p:nvPr>
          </p:nvSpPr>
          <p:spPr>
            <a:xfrm>
              <a:off x="4809929" y="1162050"/>
              <a:ext cx="3372" cy="95251"/>
            </a:xfrm>
            <a:custGeom>
              <a:avLst/>
              <a:gdLst/>
              <a:ahLst/>
              <a:cxnLst/>
              <a:rect l="0" t="0" r="0" b="0"/>
              <a:pathLst>
                <a:path w="3372" h="95251">
                  <a:moveTo>
                    <a:pt x="3371" y="0"/>
                  </a:moveTo>
                  <a:lnTo>
                    <a:pt x="3371" y="0"/>
                  </a:lnTo>
                  <a:lnTo>
                    <a:pt x="2665" y="10139"/>
                  </a:lnTo>
                  <a:lnTo>
                    <a:pt x="0" y="17677"/>
                  </a:lnTo>
                  <a:lnTo>
                    <a:pt x="1973" y="43447"/>
                  </a:lnTo>
                  <a:lnTo>
                    <a:pt x="3095" y="69652"/>
                  </a:lnTo>
                  <a:lnTo>
                    <a:pt x="337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1175"/>
            <p:cNvSpPr/>
            <p:nvPr>
              <p:custDataLst>
                <p:tags r:id="rId36"/>
              </p:custDataLst>
            </p:nvPr>
          </p:nvSpPr>
          <p:spPr>
            <a:xfrm>
              <a:off x="4762500" y="1219200"/>
              <a:ext cx="107951" cy="11769"/>
            </a:xfrm>
            <a:custGeom>
              <a:avLst/>
              <a:gdLst/>
              <a:ahLst/>
              <a:cxnLst/>
              <a:rect l="0" t="0" r="0" b="0"/>
              <a:pathLst>
                <a:path w="107951" h="11769">
                  <a:moveTo>
                    <a:pt x="0" y="0"/>
                  </a:moveTo>
                  <a:lnTo>
                    <a:pt x="0" y="0"/>
                  </a:lnTo>
                  <a:lnTo>
                    <a:pt x="19459" y="6907"/>
                  </a:lnTo>
                  <a:lnTo>
                    <a:pt x="49626" y="11556"/>
                  </a:lnTo>
                  <a:lnTo>
                    <a:pt x="78921" y="11768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0" name="SMARTInkShape-Group270"/>
          <p:cNvGrpSpPr/>
          <p:nvPr/>
        </p:nvGrpSpPr>
        <p:grpSpPr>
          <a:xfrm>
            <a:off x="4263434" y="1060450"/>
            <a:ext cx="342076" cy="311151"/>
            <a:chOff x="4263434" y="1060450"/>
            <a:chExt cx="342076" cy="311151"/>
          </a:xfrm>
        </p:grpSpPr>
        <p:sp>
          <p:nvSpPr>
            <p:cNvPr id="285" name="SMARTInkShape-1176"/>
            <p:cNvSpPr/>
            <p:nvPr>
              <p:custDataLst>
                <p:tags r:id="rId30"/>
              </p:custDataLst>
            </p:nvPr>
          </p:nvSpPr>
          <p:spPr>
            <a:xfrm>
              <a:off x="4263434" y="1143000"/>
              <a:ext cx="93497" cy="105580"/>
            </a:xfrm>
            <a:custGeom>
              <a:avLst/>
              <a:gdLst/>
              <a:ahLst/>
              <a:cxnLst/>
              <a:rect l="0" t="0" r="0" b="0"/>
              <a:pathLst>
                <a:path w="93497" h="105580">
                  <a:moveTo>
                    <a:pt x="0" y="78823"/>
                  </a:moveTo>
                  <a:lnTo>
                    <a:pt x="0" y="78823"/>
                  </a:lnTo>
                  <a:lnTo>
                    <a:pt x="2588" y="84650"/>
                  </a:lnTo>
                  <a:lnTo>
                    <a:pt x="14296" y="95948"/>
                  </a:lnTo>
                  <a:lnTo>
                    <a:pt x="29612" y="102616"/>
                  </a:lnTo>
                  <a:lnTo>
                    <a:pt x="48179" y="105579"/>
                  </a:lnTo>
                  <a:lnTo>
                    <a:pt x="75095" y="100506"/>
                  </a:lnTo>
                  <a:lnTo>
                    <a:pt x="86738" y="91941"/>
                  </a:lnTo>
                  <a:lnTo>
                    <a:pt x="90830" y="86694"/>
                  </a:lnTo>
                  <a:lnTo>
                    <a:pt x="93496" y="71457"/>
                  </a:lnTo>
                  <a:lnTo>
                    <a:pt x="89149" y="43045"/>
                  </a:lnTo>
                  <a:lnTo>
                    <a:pt x="78924" y="17928"/>
                  </a:lnTo>
                  <a:lnTo>
                    <a:pt x="6726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1177"/>
            <p:cNvSpPr/>
            <p:nvPr>
              <p:custDataLst>
                <p:tags r:id="rId31"/>
              </p:custDataLst>
            </p:nvPr>
          </p:nvSpPr>
          <p:spPr>
            <a:xfrm>
              <a:off x="4559300" y="1060450"/>
              <a:ext cx="46210" cy="311151"/>
            </a:xfrm>
            <a:custGeom>
              <a:avLst/>
              <a:gdLst/>
              <a:ahLst/>
              <a:cxnLst/>
              <a:rect l="0" t="0" r="0" b="0"/>
              <a:pathLst>
                <a:path w="46210" h="311151">
                  <a:moveTo>
                    <a:pt x="0" y="0"/>
                  </a:moveTo>
                  <a:lnTo>
                    <a:pt x="0" y="0"/>
                  </a:lnTo>
                  <a:lnTo>
                    <a:pt x="6742" y="10113"/>
                  </a:lnTo>
                  <a:lnTo>
                    <a:pt x="14305" y="36628"/>
                  </a:lnTo>
                  <a:lnTo>
                    <a:pt x="22586" y="63081"/>
                  </a:lnTo>
                  <a:lnTo>
                    <a:pt x="31910" y="94358"/>
                  </a:lnTo>
                  <a:lnTo>
                    <a:pt x="35385" y="111589"/>
                  </a:lnTo>
                  <a:lnTo>
                    <a:pt x="38406" y="129426"/>
                  </a:lnTo>
                  <a:lnTo>
                    <a:pt x="41127" y="146256"/>
                  </a:lnTo>
                  <a:lnTo>
                    <a:pt x="43645" y="162415"/>
                  </a:lnTo>
                  <a:lnTo>
                    <a:pt x="46209" y="193540"/>
                  </a:lnTo>
                  <a:lnTo>
                    <a:pt x="42645" y="223836"/>
                  </a:lnTo>
                  <a:lnTo>
                    <a:pt x="34476" y="251883"/>
                  </a:lnTo>
                  <a:lnTo>
                    <a:pt x="23789" y="275637"/>
                  </a:lnTo>
                  <a:lnTo>
                    <a:pt x="2367" y="306418"/>
                  </a:lnTo>
                  <a:lnTo>
                    <a:pt x="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1178"/>
            <p:cNvSpPr/>
            <p:nvPr>
              <p:custDataLst>
                <p:tags r:id="rId32"/>
              </p:custDataLst>
            </p:nvPr>
          </p:nvSpPr>
          <p:spPr>
            <a:xfrm>
              <a:off x="4406900" y="1240739"/>
              <a:ext cx="46913" cy="73712"/>
            </a:xfrm>
            <a:custGeom>
              <a:avLst/>
              <a:gdLst/>
              <a:ahLst/>
              <a:cxnLst/>
              <a:rect l="0" t="0" r="0" b="0"/>
              <a:pathLst>
                <a:path w="46913" h="73712">
                  <a:moveTo>
                    <a:pt x="0" y="48311"/>
                  </a:moveTo>
                  <a:lnTo>
                    <a:pt x="0" y="48311"/>
                  </a:lnTo>
                  <a:lnTo>
                    <a:pt x="8789" y="34496"/>
                  </a:lnTo>
                  <a:lnTo>
                    <a:pt x="33844" y="3112"/>
                  </a:lnTo>
                  <a:lnTo>
                    <a:pt x="39267" y="0"/>
                  </a:lnTo>
                  <a:lnTo>
                    <a:pt x="41700" y="582"/>
                  </a:lnTo>
                  <a:lnTo>
                    <a:pt x="46285" y="4990"/>
                  </a:lnTo>
                  <a:lnTo>
                    <a:pt x="46912" y="15417"/>
                  </a:lnTo>
                  <a:lnTo>
                    <a:pt x="44936" y="41735"/>
                  </a:lnTo>
                  <a:lnTo>
                    <a:pt x="44450" y="737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1179"/>
            <p:cNvSpPr/>
            <p:nvPr>
              <p:custDataLst>
                <p:tags r:id="rId33"/>
              </p:custDataLst>
            </p:nvPr>
          </p:nvSpPr>
          <p:spPr>
            <a:xfrm>
              <a:off x="4286250" y="1066800"/>
              <a:ext cx="50801" cy="273051"/>
            </a:xfrm>
            <a:custGeom>
              <a:avLst/>
              <a:gdLst/>
              <a:ahLst/>
              <a:cxnLst/>
              <a:rect l="0" t="0" r="0" b="0"/>
              <a:pathLst>
                <a:path w="50801" h="273051">
                  <a:moveTo>
                    <a:pt x="50800" y="0"/>
                  </a:moveTo>
                  <a:lnTo>
                    <a:pt x="50800" y="0"/>
                  </a:lnTo>
                  <a:lnTo>
                    <a:pt x="35592" y="17325"/>
                  </a:lnTo>
                  <a:lnTo>
                    <a:pt x="24285" y="36628"/>
                  </a:lnTo>
                  <a:lnTo>
                    <a:pt x="14086" y="64962"/>
                  </a:lnTo>
                  <a:lnTo>
                    <a:pt x="9391" y="81408"/>
                  </a:lnTo>
                  <a:lnTo>
                    <a:pt x="6261" y="98722"/>
                  </a:lnTo>
                  <a:lnTo>
                    <a:pt x="4173" y="116615"/>
                  </a:lnTo>
                  <a:lnTo>
                    <a:pt x="2782" y="134893"/>
                  </a:lnTo>
                  <a:lnTo>
                    <a:pt x="1855" y="152018"/>
                  </a:lnTo>
                  <a:lnTo>
                    <a:pt x="1237" y="168373"/>
                  </a:lnTo>
                  <a:lnTo>
                    <a:pt x="550" y="197599"/>
                  </a:lnTo>
                  <a:lnTo>
                    <a:pt x="163" y="229214"/>
                  </a:lnTo>
                  <a:lnTo>
                    <a:pt x="32" y="257335"/>
                  </a:lnTo>
                  <a:lnTo>
                    <a:pt x="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1180"/>
            <p:cNvSpPr/>
            <p:nvPr>
              <p:custDataLst>
                <p:tags r:id="rId34"/>
              </p:custDataLst>
            </p:nvPr>
          </p:nvSpPr>
          <p:spPr>
            <a:xfrm>
              <a:off x="4267200" y="1147744"/>
              <a:ext cx="57151" cy="35328"/>
            </a:xfrm>
            <a:custGeom>
              <a:avLst/>
              <a:gdLst/>
              <a:ahLst/>
              <a:cxnLst/>
              <a:rect l="0" t="0" r="0" b="0"/>
              <a:pathLst>
                <a:path w="57151" h="35328">
                  <a:moveTo>
                    <a:pt x="57150" y="14306"/>
                  </a:moveTo>
                  <a:lnTo>
                    <a:pt x="57150" y="14306"/>
                  </a:lnTo>
                  <a:lnTo>
                    <a:pt x="53779" y="7564"/>
                  </a:lnTo>
                  <a:lnTo>
                    <a:pt x="48361" y="2373"/>
                  </a:lnTo>
                  <a:lnTo>
                    <a:pt x="44941" y="0"/>
                  </a:lnTo>
                  <a:lnTo>
                    <a:pt x="39838" y="536"/>
                  </a:lnTo>
                  <a:lnTo>
                    <a:pt x="26643" y="6775"/>
                  </a:lnTo>
                  <a:lnTo>
                    <a:pt x="3347" y="28929"/>
                  </a:lnTo>
                  <a:lnTo>
                    <a:pt x="0" y="35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9" name="SMARTInkShape-Group271"/>
          <p:cNvGrpSpPr/>
          <p:nvPr/>
        </p:nvGrpSpPr>
        <p:grpSpPr>
          <a:xfrm>
            <a:off x="2825500" y="1098550"/>
            <a:ext cx="1067051" cy="311151"/>
            <a:chOff x="2825500" y="1098550"/>
            <a:chExt cx="1067051" cy="311151"/>
          </a:xfrm>
        </p:grpSpPr>
        <p:sp>
          <p:nvSpPr>
            <p:cNvPr id="291" name="SMARTInkShape-1181"/>
            <p:cNvSpPr/>
            <p:nvPr>
              <p:custDataLst>
                <p:tags r:id="rId22"/>
              </p:custDataLst>
            </p:nvPr>
          </p:nvSpPr>
          <p:spPr>
            <a:xfrm>
              <a:off x="3784600" y="121920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3087" y="0"/>
                  </a:lnTo>
                  <a:lnTo>
                    <a:pt x="53172" y="0"/>
                  </a:lnTo>
                  <a:lnTo>
                    <a:pt x="81214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1182"/>
            <p:cNvSpPr/>
            <p:nvPr>
              <p:custDataLst>
                <p:tags r:id="rId23"/>
              </p:custDataLst>
            </p:nvPr>
          </p:nvSpPr>
          <p:spPr>
            <a:xfrm>
              <a:off x="3678707" y="1320800"/>
              <a:ext cx="44243" cy="61548"/>
            </a:xfrm>
            <a:custGeom>
              <a:avLst/>
              <a:gdLst/>
              <a:ahLst/>
              <a:cxnLst/>
              <a:rect l="0" t="0" r="0" b="0"/>
              <a:pathLst>
                <a:path w="44243" h="61548">
                  <a:moveTo>
                    <a:pt x="16993" y="0"/>
                  </a:moveTo>
                  <a:lnTo>
                    <a:pt x="16993" y="0"/>
                  </a:lnTo>
                  <a:lnTo>
                    <a:pt x="4784" y="12209"/>
                  </a:lnTo>
                  <a:lnTo>
                    <a:pt x="983" y="21654"/>
                  </a:lnTo>
                  <a:lnTo>
                    <a:pt x="0" y="32907"/>
                  </a:lnTo>
                  <a:lnTo>
                    <a:pt x="1914" y="44964"/>
                  </a:lnTo>
                  <a:lnTo>
                    <a:pt x="4824" y="49732"/>
                  </a:lnTo>
                  <a:lnTo>
                    <a:pt x="13701" y="56910"/>
                  </a:lnTo>
                  <a:lnTo>
                    <a:pt x="22821" y="60571"/>
                  </a:lnTo>
                  <a:lnTo>
                    <a:pt x="27228" y="61547"/>
                  </a:lnTo>
                  <a:lnTo>
                    <a:pt x="30872" y="60787"/>
                  </a:lnTo>
                  <a:lnTo>
                    <a:pt x="36802" y="56180"/>
                  </a:lnTo>
                  <a:lnTo>
                    <a:pt x="44108" y="45652"/>
                  </a:lnTo>
                  <a:lnTo>
                    <a:pt x="44242" y="41724"/>
                  </a:lnTo>
                  <a:lnTo>
                    <a:pt x="34030" y="21086"/>
                  </a:lnTo>
                  <a:lnTo>
                    <a:pt x="27858" y="14546"/>
                  </a:lnTo>
                  <a:lnTo>
                    <a:pt x="16993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1183"/>
            <p:cNvSpPr/>
            <p:nvPr>
              <p:custDataLst>
                <p:tags r:id="rId24"/>
              </p:custDataLst>
            </p:nvPr>
          </p:nvSpPr>
          <p:spPr>
            <a:xfrm>
              <a:off x="3818011" y="1104900"/>
              <a:ext cx="74540" cy="207449"/>
            </a:xfrm>
            <a:custGeom>
              <a:avLst/>
              <a:gdLst/>
              <a:ahLst/>
              <a:cxnLst/>
              <a:rect l="0" t="0" r="0" b="0"/>
              <a:pathLst>
                <a:path w="74540" h="207449">
                  <a:moveTo>
                    <a:pt x="42789" y="0"/>
                  </a:moveTo>
                  <a:lnTo>
                    <a:pt x="42789" y="0"/>
                  </a:lnTo>
                  <a:lnTo>
                    <a:pt x="39418" y="22322"/>
                  </a:lnTo>
                  <a:lnTo>
                    <a:pt x="32118" y="44258"/>
                  </a:lnTo>
                  <a:lnTo>
                    <a:pt x="22524" y="70470"/>
                  </a:lnTo>
                  <a:lnTo>
                    <a:pt x="13557" y="98583"/>
                  </a:lnTo>
                  <a:lnTo>
                    <a:pt x="6749" y="125659"/>
                  </a:lnTo>
                  <a:lnTo>
                    <a:pt x="2076" y="149687"/>
                  </a:lnTo>
                  <a:lnTo>
                    <a:pt x="0" y="167422"/>
                  </a:lnTo>
                  <a:lnTo>
                    <a:pt x="2840" y="182360"/>
                  </a:lnTo>
                  <a:lnTo>
                    <a:pt x="5573" y="189306"/>
                  </a:lnTo>
                  <a:lnTo>
                    <a:pt x="14254" y="198907"/>
                  </a:lnTo>
                  <a:lnTo>
                    <a:pt x="25168" y="204820"/>
                  </a:lnTo>
                  <a:lnTo>
                    <a:pt x="37074" y="207448"/>
                  </a:lnTo>
                  <a:lnTo>
                    <a:pt x="55677" y="205556"/>
                  </a:lnTo>
                  <a:lnTo>
                    <a:pt x="64509" y="200484"/>
                  </a:lnTo>
                  <a:lnTo>
                    <a:pt x="74539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1184"/>
            <p:cNvSpPr/>
            <p:nvPr>
              <p:custDataLst>
                <p:tags r:id="rId25"/>
              </p:custDataLst>
            </p:nvPr>
          </p:nvSpPr>
          <p:spPr>
            <a:xfrm>
              <a:off x="3509949" y="1219200"/>
              <a:ext cx="146880" cy="114790"/>
            </a:xfrm>
            <a:custGeom>
              <a:avLst/>
              <a:gdLst/>
              <a:ahLst/>
              <a:cxnLst/>
              <a:rect l="0" t="0" r="0" b="0"/>
              <a:pathLst>
                <a:path w="146880" h="114790">
                  <a:moveTo>
                    <a:pt x="20651" y="0"/>
                  </a:moveTo>
                  <a:lnTo>
                    <a:pt x="20651" y="0"/>
                  </a:lnTo>
                  <a:lnTo>
                    <a:pt x="11862" y="23222"/>
                  </a:lnTo>
                  <a:lnTo>
                    <a:pt x="5456" y="45599"/>
                  </a:lnTo>
                  <a:lnTo>
                    <a:pt x="0" y="77324"/>
                  </a:lnTo>
                  <a:lnTo>
                    <a:pt x="3476" y="95985"/>
                  </a:lnTo>
                  <a:lnTo>
                    <a:pt x="9725" y="108041"/>
                  </a:lnTo>
                  <a:lnTo>
                    <a:pt x="13367" y="112244"/>
                  </a:lnTo>
                  <a:lnTo>
                    <a:pt x="17912" y="114341"/>
                  </a:lnTo>
                  <a:lnTo>
                    <a:pt x="28606" y="114789"/>
                  </a:lnTo>
                  <a:lnTo>
                    <a:pt x="40414" y="108873"/>
                  </a:lnTo>
                  <a:lnTo>
                    <a:pt x="51307" y="99188"/>
                  </a:lnTo>
                  <a:lnTo>
                    <a:pt x="60700" y="82541"/>
                  </a:lnTo>
                  <a:lnTo>
                    <a:pt x="64232" y="69561"/>
                  </a:lnTo>
                  <a:lnTo>
                    <a:pt x="64522" y="69657"/>
                  </a:lnTo>
                  <a:lnTo>
                    <a:pt x="81673" y="95865"/>
                  </a:lnTo>
                  <a:lnTo>
                    <a:pt x="92222" y="105166"/>
                  </a:lnTo>
                  <a:lnTo>
                    <a:pt x="103966" y="110240"/>
                  </a:lnTo>
                  <a:lnTo>
                    <a:pt x="125381" y="113498"/>
                  </a:lnTo>
                  <a:lnTo>
                    <a:pt x="134461" y="110181"/>
                  </a:lnTo>
                  <a:lnTo>
                    <a:pt x="138858" y="107320"/>
                  </a:lnTo>
                  <a:lnTo>
                    <a:pt x="141789" y="103297"/>
                  </a:lnTo>
                  <a:lnTo>
                    <a:pt x="145046" y="93182"/>
                  </a:lnTo>
                  <a:lnTo>
                    <a:pt x="146879" y="72216"/>
                  </a:lnTo>
                  <a:lnTo>
                    <a:pt x="140680" y="44759"/>
                  </a:lnTo>
                  <a:lnTo>
                    <a:pt x="12225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1185"/>
            <p:cNvSpPr/>
            <p:nvPr>
              <p:custDataLst>
                <p:tags r:id="rId26"/>
              </p:custDataLst>
            </p:nvPr>
          </p:nvSpPr>
          <p:spPr>
            <a:xfrm>
              <a:off x="3298287" y="1098550"/>
              <a:ext cx="98964" cy="311151"/>
            </a:xfrm>
            <a:custGeom>
              <a:avLst/>
              <a:gdLst/>
              <a:ahLst/>
              <a:cxnLst/>
              <a:rect l="0" t="0" r="0" b="0"/>
              <a:pathLst>
                <a:path w="98964" h="311151">
                  <a:moveTo>
                    <a:pt x="98963" y="0"/>
                  </a:moveTo>
                  <a:lnTo>
                    <a:pt x="98963" y="0"/>
                  </a:lnTo>
                  <a:lnTo>
                    <a:pt x="95592" y="0"/>
                  </a:lnTo>
                  <a:lnTo>
                    <a:pt x="70402" y="22604"/>
                  </a:lnTo>
                  <a:lnTo>
                    <a:pt x="55930" y="39679"/>
                  </a:lnTo>
                  <a:lnTo>
                    <a:pt x="42443" y="63732"/>
                  </a:lnTo>
                  <a:lnTo>
                    <a:pt x="29393" y="92766"/>
                  </a:lnTo>
                  <a:lnTo>
                    <a:pt x="17243" y="123779"/>
                  </a:lnTo>
                  <a:lnTo>
                    <a:pt x="7140" y="154026"/>
                  </a:lnTo>
                  <a:lnTo>
                    <a:pt x="1708" y="182051"/>
                  </a:lnTo>
                  <a:lnTo>
                    <a:pt x="0" y="207206"/>
                  </a:lnTo>
                  <a:lnTo>
                    <a:pt x="3710" y="237940"/>
                  </a:lnTo>
                  <a:lnTo>
                    <a:pt x="13433" y="266959"/>
                  </a:lnTo>
                  <a:lnTo>
                    <a:pt x="30140" y="295252"/>
                  </a:lnTo>
                  <a:lnTo>
                    <a:pt x="36860" y="302438"/>
                  </a:lnTo>
                  <a:lnTo>
                    <a:pt x="48163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1186"/>
            <p:cNvSpPr/>
            <p:nvPr>
              <p:custDataLst>
                <p:tags r:id="rId27"/>
              </p:custDataLst>
            </p:nvPr>
          </p:nvSpPr>
          <p:spPr>
            <a:xfrm>
              <a:off x="3085713" y="1242824"/>
              <a:ext cx="77940" cy="116077"/>
            </a:xfrm>
            <a:custGeom>
              <a:avLst/>
              <a:gdLst/>
              <a:ahLst/>
              <a:cxnLst/>
              <a:rect l="0" t="0" r="0" b="0"/>
              <a:pathLst>
                <a:path w="77940" h="116077">
                  <a:moveTo>
                    <a:pt x="57537" y="14476"/>
                  </a:moveTo>
                  <a:lnTo>
                    <a:pt x="57537" y="14476"/>
                  </a:lnTo>
                  <a:lnTo>
                    <a:pt x="57537" y="7734"/>
                  </a:lnTo>
                  <a:lnTo>
                    <a:pt x="56126" y="5042"/>
                  </a:lnTo>
                  <a:lnTo>
                    <a:pt x="50795" y="170"/>
                  </a:lnTo>
                  <a:lnTo>
                    <a:pt x="45987" y="0"/>
                  </a:lnTo>
                  <a:lnTo>
                    <a:pt x="33118" y="3574"/>
                  </a:lnTo>
                  <a:lnTo>
                    <a:pt x="13378" y="16890"/>
                  </a:lnTo>
                  <a:lnTo>
                    <a:pt x="865" y="30870"/>
                  </a:lnTo>
                  <a:lnTo>
                    <a:pt x="0" y="35283"/>
                  </a:lnTo>
                  <a:lnTo>
                    <a:pt x="835" y="39636"/>
                  </a:lnTo>
                  <a:lnTo>
                    <a:pt x="2802" y="43949"/>
                  </a:lnTo>
                  <a:lnTo>
                    <a:pt x="19055" y="60133"/>
                  </a:lnTo>
                  <a:lnTo>
                    <a:pt x="49125" y="78789"/>
                  </a:lnTo>
                  <a:lnTo>
                    <a:pt x="75923" y="92342"/>
                  </a:lnTo>
                  <a:lnTo>
                    <a:pt x="77556" y="95314"/>
                  </a:lnTo>
                  <a:lnTo>
                    <a:pt x="77939" y="98707"/>
                  </a:lnTo>
                  <a:lnTo>
                    <a:pt x="77488" y="102380"/>
                  </a:lnTo>
                  <a:lnTo>
                    <a:pt x="75071" y="105534"/>
                  </a:lnTo>
                  <a:lnTo>
                    <a:pt x="66741" y="110920"/>
                  </a:lnTo>
                  <a:lnTo>
                    <a:pt x="50151" y="114548"/>
                  </a:lnTo>
                  <a:lnTo>
                    <a:pt x="19437" y="116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1187"/>
            <p:cNvSpPr/>
            <p:nvPr>
              <p:custDataLst>
                <p:tags r:id="rId28"/>
              </p:custDataLst>
            </p:nvPr>
          </p:nvSpPr>
          <p:spPr>
            <a:xfrm>
              <a:off x="2967816" y="1254053"/>
              <a:ext cx="106085" cy="115454"/>
            </a:xfrm>
            <a:custGeom>
              <a:avLst/>
              <a:gdLst/>
              <a:ahLst/>
              <a:cxnLst/>
              <a:rect l="0" t="0" r="0" b="0"/>
              <a:pathLst>
                <a:path w="106085" h="115454">
                  <a:moveTo>
                    <a:pt x="29384" y="28647"/>
                  </a:moveTo>
                  <a:lnTo>
                    <a:pt x="29384" y="28647"/>
                  </a:lnTo>
                  <a:lnTo>
                    <a:pt x="26013" y="28647"/>
                  </a:lnTo>
                  <a:lnTo>
                    <a:pt x="17175" y="35389"/>
                  </a:lnTo>
                  <a:lnTo>
                    <a:pt x="5619" y="53066"/>
                  </a:lnTo>
                  <a:lnTo>
                    <a:pt x="0" y="76177"/>
                  </a:lnTo>
                  <a:lnTo>
                    <a:pt x="1328" y="83617"/>
                  </a:lnTo>
                  <a:lnTo>
                    <a:pt x="8448" y="97528"/>
                  </a:lnTo>
                  <a:lnTo>
                    <a:pt x="20550" y="107003"/>
                  </a:lnTo>
                  <a:lnTo>
                    <a:pt x="35335" y="112861"/>
                  </a:lnTo>
                  <a:lnTo>
                    <a:pt x="58821" y="115453"/>
                  </a:lnTo>
                  <a:lnTo>
                    <a:pt x="72806" y="113559"/>
                  </a:lnTo>
                  <a:lnTo>
                    <a:pt x="84195" y="106602"/>
                  </a:lnTo>
                  <a:lnTo>
                    <a:pt x="98541" y="88904"/>
                  </a:lnTo>
                  <a:lnTo>
                    <a:pt x="103005" y="81518"/>
                  </a:lnTo>
                  <a:lnTo>
                    <a:pt x="106084" y="63905"/>
                  </a:lnTo>
                  <a:lnTo>
                    <a:pt x="103690" y="44317"/>
                  </a:lnTo>
                  <a:lnTo>
                    <a:pt x="90441" y="15573"/>
                  </a:lnTo>
                  <a:lnTo>
                    <a:pt x="79098" y="2610"/>
                  </a:lnTo>
                  <a:lnTo>
                    <a:pt x="72405" y="0"/>
                  </a:lnTo>
                  <a:lnTo>
                    <a:pt x="57442" y="863"/>
                  </a:lnTo>
                  <a:lnTo>
                    <a:pt x="45146" y="7832"/>
                  </a:lnTo>
                  <a:lnTo>
                    <a:pt x="29384" y="22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1188"/>
            <p:cNvSpPr/>
            <p:nvPr>
              <p:custDataLst>
                <p:tags r:id="rId29"/>
              </p:custDataLst>
            </p:nvPr>
          </p:nvSpPr>
          <p:spPr>
            <a:xfrm>
              <a:off x="2825500" y="1258943"/>
              <a:ext cx="89151" cy="125358"/>
            </a:xfrm>
            <a:custGeom>
              <a:avLst/>
              <a:gdLst/>
              <a:ahLst/>
              <a:cxnLst/>
              <a:rect l="0" t="0" r="0" b="0"/>
              <a:pathLst>
                <a:path w="89151" h="125358">
                  <a:moveTo>
                    <a:pt x="89150" y="17407"/>
                  </a:moveTo>
                  <a:lnTo>
                    <a:pt x="89150" y="17407"/>
                  </a:lnTo>
                  <a:lnTo>
                    <a:pt x="80312" y="3101"/>
                  </a:lnTo>
                  <a:lnTo>
                    <a:pt x="72522" y="466"/>
                  </a:lnTo>
                  <a:lnTo>
                    <a:pt x="62004" y="0"/>
                  </a:lnTo>
                  <a:lnTo>
                    <a:pt x="43477" y="4410"/>
                  </a:lnTo>
                  <a:lnTo>
                    <a:pt x="28399" y="10690"/>
                  </a:lnTo>
                  <a:lnTo>
                    <a:pt x="16053" y="23829"/>
                  </a:lnTo>
                  <a:lnTo>
                    <a:pt x="3051" y="51060"/>
                  </a:lnTo>
                  <a:lnTo>
                    <a:pt x="0" y="61009"/>
                  </a:lnTo>
                  <a:lnTo>
                    <a:pt x="374" y="77708"/>
                  </a:lnTo>
                  <a:lnTo>
                    <a:pt x="5950" y="92185"/>
                  </a:lnTo>
                  <a:lnTo>
                    <a:pt x="15483" y="105675"/>
                  </a:lnTo>
                  <a:lnTo>
                    <a:pt x="28657" y="114963"/>
                  </a:lnTo>
                  <a:lnTo>
                    <a:pt x="44625" y="120738"/>
                  </a:lnTo>
                  <a:lnTo>
                    <a:pt x="82800" y="1253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4" name="SMARTInkShape-Group272"/>
          <p:cNvGrpSpPr/>
          <p:nvPr/>
        </p:nvGrpSpPr>
        <p:grpSpPr>
          <a:xfrm>
            <a:off x="2400300" y="1175497"/>
            <a:ext cx="222251" cy="285004"/>
            <a:chOff x="2400300" y="1175497"/>
            <a:chExt cx="222251" cy="285004"/>
          </a:xfrm>
        </p:grpSpPr>
        <p:sp>
          <p:nvSpPr>
            <p:cNvPr id="300" name="SMARTInkShape-1189"/>
            <p:cNvSpPr/>
            <p:nvPr>
              <p:custDataLst>
                <p:tags r:id="rId18"/>
              </p:custDataLst>
            </p:nvPr>
          </p:nvSpPr>
          <p:spPr>
            <a:xfrm>
              <a:off x="2565400" y="1411545"/>
              <a:ext cx="57151" cy="48956"/>
            </a:xfrm>
            <a:custGeom>
              <a:avLst/>
              <a:gdLst/>
              <a:ahLst/>
              <a:cxnLst/>
              <a:rect l="0" t="0" r="0" b="0"/>
              <a:pathLst>
                <a:path w="57151" h="48956">
                  <a:moveTo>
                    <a:pt x="0" y="42605"/>
                  </a:moveTo>
                  <a:lnTo>
                    <a:pt x="0" y="42605"/>
                  </a:lnTo>
                  <a:lnTo>
                    <a:pt x="27136" y="15469"/>
                  </a:lnTo>
                  <a:lnTo>
                    <a:pt x="45368" y="2307"/>
                  </a:lnTo>
                  <a:lnTo>
                    <a:pt x="51443" y="0"/>
                  </a:lnTo>
                  <a:lnTo>
                    <a:pt x="53345" y="796"/>
                  </a:lnTo>
                  <a:lnTo>
                    <a:pt x="54614" y="2738"/>
                  </a:lnTo>
                  <a:lnTo>
                    <a:pt x="55459" y="5444"/>
                  </a:lnTo>
                  <a:lnTo>
                    <a:pt x="51534" y="33524"/>
                  </a:lnTo>
                  <a:lnTo>
                    <a:pt x="53008" y="40450"/>
                  </a:lnTo>
                  <a:lnTo>
                    <a:pt x="57150" y="489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1190"/>
            <p:cNvSpPr/>
            <p:nvPr>
              <p:custDataLst>
                <p:tags r:id="rId19"/>
              </p:custDataLst>
            </p:nvPr>
          </p:nvSpPr>
          <p:spPr>
            <a:xfrm>
              <a:off x="2419350" y="1175497"/>
              <a:ext cx="69851" cy="56404"/>
            </a:xfrm>
            <a:custGeom>
              <a:avLst/>
              <a:gdLst/>
              <a:ahLst/>
              <a:cxnLst/>
              <a:rect l="0" t="0" r="0" b="0"/>
              <a:pathLst>
                <a:path w="69851" h="56404">
                  <a:moveTo>
                    <a:pt x="0" y="43703"/>
                  </a:moveTo>
                  <a:lnTo>
                    <a:pt x="0" y="43703"/>
                  </a:lnTo>
                  <a:lnTo>
                    <a:pt x="3371" y="33590"/>
                  </a:lnTo>
                  <a:lnTo>
                    <a:pt x="10671" y="24862"/>
                  </a:lnTo>
                  <a:lnTo>
                    <a:pt x="36040" y="3034"/>
                  </a:lnTo>
                  <a:lnTo>
                    <a:pt x="43840" y="373"/>
                  </a:lnTo>
                  <a:lnTo>
                    <a:pt x="46160" y="0"/>
                  </a:lnTo>
                  <a:lnTo>
                    <a:pt x="48412" y="1162"/>
                  </a:lnTo>
                  <a:lnTo>
                    <a:pt x="52796" y="6216"/>
                  </a:lnTo>
                  <a:lnTo>
                    <a:pt x="55215" y="15048"/>
                  </a:lnTo>
                  <a:lnTo>
                    <a:pt x="58458" y="30038"/>
                  </a:lnTo>
                  <a:lnTo>
                    <a:pt x="69850" y="564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1191"/>
            <p:cNvSpPr/>
            <p:nvPr>
              <p:custDataLst>
                <p:tags r:id="rId20"/>
              </p:custDataLst>
            </p:nvPr>
          </p:nvSpPr>
          <p:spPr>
            <a:xfrm>
              <a:off x="2400300" y="1301750"/>
              <a:ext cx="120651" cy="114301"/>
            </a:xfrm>
            <a:custGeom>
              <a:avLst/>
              <a:gdLst/>
              <a:ahLst/>
              <a:cxnLst/>
              <a:rect l="0" t="0" r="0" b="0"/>
              <a:pathLst>
                <a:path w="120651" h="114301">
                  <a:moveTo>
                    <a:pt x="0" y="114300"/>
                  </a:moveTo>
                  <a:lnTo>
                    <a:pt x="0" y="114300"/>
                  </a:lnTo>
                  <a:lnTo>
                    <a:pt x="30443" y="83857"/>
                  </a:lnTo>
                  <a:lnTo>
                    <a:pt x="58644" y="57537"/>
                  </a:lnTo>
                  <a:lnTo>
                    <a:pt x="85580" y="3374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1192"/>
            <p:cNvSpPr/>
            <p:nvPr>
              <p:custDataLst>
                <p:tags r:id="rId21"/>
              </p:custDataLst>
            </p:nvPr>
          </p:nvSpPr>
          <p:spPr>
            <a:xfrm>
              <a:off x="2400300" y="1263650"/>
              <a:ext cx="120651" cy="160068"/>
            </a:xfrm>
            <a:custGeom>
              <a:avLst/>
              <a:gdLst/>
              <a:ahLst/>
              <a:cxnLst/>
              <a:rect l="0" t="0" r="0" b="0"/>
              <a:pathLst>
                <a:path w="120651" h="160068">
                  <a:moveTo>
                    <a:pt x="0" y="0"/>
                  </a:moveTo>
                  <a:lnTo>
                    <a:pt x="0" y="0"/>
                  </a:lnTo>
                  <a:lnTo>
                    <a:pt x="1411" y="17325"/>
                  </a:lnTo>
                  <a:lnTo>
                    <a:pt x="6742" y="36628"/>
                  </a:lnTo>
                  <a:lnTo>
                    <a:pt x="13815" y="63081"/>
                  </a:lnTo>
                  <a:lnTo>
                    <a:pt x="22368" y="92241"/>
                  </a:lnTo>
                  <a:lnTo>
                    <a:pt x="33225" y="119313"/>
                  </a:lnTo>
                  <a:lnTo>
                    <a:pt x="46987" y="137930"/>
                  </a:lnTo>
                  <a:lnTo>
                    <a:pt x="62511" y="150202"/>
                  </a:lnTo>
                  <a:lnTo>
                    <a:pt x="78818" y="158008"/>
                  </a:lnTo>
                  <a:lnTo>
                    <a:pt x="93591" y="160067"/>
                  </a:lnTo>
                  <a:lnTo>
                    <a:pt x="105802" y="158630"/>
                  </a:lnTo>
                  <a:lnTo>
                    <a:pt x="113581" y="155639"/>
                  </a:lnTo>
                  <a:lnTo>
                    <a:pt x="115937" y="153148"/>
                  </a:lnTo>
                  <a:lnTo>
                    <a:pt x="1206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7" name="SMARTInkShape-Group273"/>
          <p:cNvGrpSpPr/>
          <p:nvPr/>
        </p:nvGrpSpPr>
        <p:grpSpPr>
          <a:xfrm>
            <a:off x="2108200" y="1323779"/>
            <a:ext cx="57151" cy="35122"/>
            <a:chOff x="2108200" y="1323779"/>
            <a:chExt cx="57151" cy="35122"/>
          </a:xfrm>
        </p:grpSpPr>
        <p:sp>
          <p:nvSpPr>
            <p:cNvPr id="305" name="SMARTInkShape-1193"/>
            <p:cNvSpPr/>
            <p:nvPr>
              <p:custDataLst>
                <p:tags r:id="rId16"/>
              </p:custDataLst>
            </p:nvPr>
          </p:nvSpPr>
          <p:spPr>
            <a:xfrm>
              <a:off x="2108200" y="13589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7838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1194"/>
            <p:cNvSpPr/>
            <p:nvPr>
              <p:custDataLst>
                <p:tags r:id="rId17"/>
              </p:custDataLst>
            </p:nvPr>
          </p:nvSpPr>
          <p:spPr>
            <a:xfrm>
              <a:off x="2108200" y="1323779"/>
              <a:ext cx="57151" cy="3372"/>
            </a:xfrm>
            <a:custGeom>
              <a:avLst/>
              <a:gdLst/>
              <a:ahLst/>
              <a:cxnLst/>
              <a:rect l="0" t="0" r="0" b="0"/>
              <a:pathLst>
                <a:path w="5715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7"/>
                  </a:lnTo>
                  <a:lnTo>
                    <a:pt x="44155" y="3095"/>
                  </a:lnTo>
                  <a:lnTo>
                    <a:pt x="571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5" name="SMARTInkShape-Group274"/>
          <p:cNvGrpSpPr/>
          <p:nvPr/>
        </p:nvGrpSpPr>
        <p:grpSpPr>
          <a:xfrm>
            <a:off x="1315333" y="1174750"/>
            <a:ext cx="616908" cy="330201"/>
            <a:chOff x="1315333" y="1174750"/>
            <a:chExt cx="616908" cy="330201"/>
          </a:xfrm>
        </p:grpSpPr>
        <p:sp>
          <p:nvSpPr>
            <p:cNvPr id="308" name="SMARTInkShape-1195"/>
            <p:cNvSpPr/>
            <p:nvPr>
              <p:custDataLst>
                <p:tags r:id="rId9"/>
              </p:custDataLst>
            </p:nvPr>
          </p:nvSpPr>
          <p:spPr>
            <a:xfrm>
              <a:off x="1879600" y="1174750"/>
              <a:ext cx="52641" cy="292101"/>
            </a:xfrm>
            <a:custGeom>
              <a:avLst/>
              <a:gdLst/>
              <a:ahLst/>
              <a:cxnLst/>
              <a:rect l="0" t="0" r="0" b="0"/>
              <a:pathLst>
                <a:path w="52641" h="292101">
                  <a:moveTo>
                    <a:pt x="0" y="0"/>
                  </a:moveTo>
                  <a:lnTo>
                    <a:pt x="0" y="0"/>
                  </a:lnTo>
                  <a:lnTo>
                    <a:pt x="12209" y="24419"/>
                  </a:lnTo>
                  <a:lnTo>
                    <a:pt x="21654" y="47071"/>
                  </a:lnTo>
                  <a:lnTo>
                    <a:pt x="32202" y="75248"/>
                  </a:lnTo>
                  <a:lnTo>
                    <a:pt x="41593" y="104234"/>
                  </a:lnTo>
                  <a:lnTo>
                    <a:pt x="48590" y="133580"/>
                  </a:lnTo>
                  <a:lnTo>
                    <a:pt x="52640" y="163086"/>
                  </a:lnTo>
                  <a:lnTo>
                    <a:pt x="52088" y="192662"/>
                  </a:lnTo>
                  <a:lnTo>
                    <a:pt x="49491" y="216626"/>
                  </a:lnTo>
                  <a:lnTo>
                    <a:pt x="44062" y="245984"/>
                  </a:lnTo>
                  <a:lnTo>
                    <a:pt x="36104" y="270675"/>
                  </a:lnTo>
                  <a:lnTo>
                    <a:pt x="2540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1196"/>
            <p:cNvSpPr/>
            <p:nvPr>
              <p:custDataLst>
                <p:tags r:id="rId10"/>
              </p:custDataLst>
            </p:nvPr>
          </p:nvSpPr>
          <p:spPr>
            <a:xfrm>
              <a:off x="1752600" y="1339850"/>
              <a:ext cx="88901" cy="5468"/>
            </a:xfrm>
            <a:custGeom>
              <a:avLst/>
              <a:gdLst/>
              <a:ahLst/>
              <a:cxnLst/>
              <a:rect l="0" t="0" r="0" b="0"/>
              <a:pathLst>
                <a:path w="88901" h="5468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41442" y="5467"/>
                  </a:lnTo>
                  <a:lnTo>
                    <a:pt x="69351" y="271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1197"/>
            <p:cNvSpPr/>
            <p:nvPr>
              <p:custDataLst>
                <p:tags r:id="rId11"/>
              </p:custDataLst>
            </p:nvPr>
          </p:nvSpPr>
          <p:spPr>
            <a:xfrm>
              <a:off x="1780705" y="1212850"/>
              <a:ext cx="41746" cy="218019"/>
            </a:xfrm>
            <a:custGeom>
              <a:avLst/>
              <a:gdLst/>
              <a:ahLst/>
              <a:cxnLst/>
              <a:rect l="0" t="0" r="0" b="0"/>
              <a:pathLst>
                <a:path w="41746" h="218019">
                  <a:moveTo>
                    <a:pt x="41745" y="0"/>
                  </a:moveTo>
                  <a:lnTo>
                    <a:pt x="41745" y="0"/>
                  </a:lnTo>
                  <a:lnTo>
                    <a:pt x="40334" y="16620"/>
                  </a:lnTo>
                  <a:lnTo>
                    <a:pt x="30900" y="45455"/>
                  </a:lnTo>
                  <a:lnTo>
                    <a:pt x="20697" y="75941"/>
                  </a:lnTo>
                  <a:lnTo>
                    <a:pt x="15719" y="92255"/>
                  </a:lnTo>
                  <a:lnTo>
                    <a:pt x="10989" y="108776"/>
                  </a:lnTo>
                  <a:lnTo>
                    <a:pt x="3381" y="140067"/>
                  </a:lnTo>
                  <a:lnTo>
                    <a:pt x="0" y="165733"/>
                  </a:lnTo>
                  <a:lnTo>
                    <a:pt x="1468" y="193275"/>
                  </a:lnTo>
                  <a:lnTo>
                    <a:pt x="6440" y="204198"/>
                  </a:lnTo>
                  <a:lnTo>
                    <a:pt x="17173" y="214314"/>
                  </a:lnTo>
                  <a:lnTo>
                    <a:pt x="21131" y="216959"/>
                  </a:lnTo>
                  <a:lnTo>
                    <a:pt x="25180" y="218018"/>
                  </a:lnTo>
                  <a:lnTo>
                    <a:pt x="41745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1198"/>
            <p:cNvSpPr/>
            <p:nvPr>
              <p:custDataLst>
                <p:tags r:id="rId12"/>
              </p:custDataLst>
            </p:nvPr>
          </p:nvSpPr>
          <p:spPr>
            <a:xfrm>
              <a:off x="1666291" y="1212850"/>
              <a:ext cx="60910" cy="247651"/>
            </a:xfrm>
            <a:custGeom>
              <a:avLst/>
              <a:gdLst/>
              <a:ahLst/>
              <a:cxnLst/>
              <a:rect l="0" t="0" r="0" b="0"/>
              <a:pathLst>
                <a:path w="60910" h="247651">
                  <a:moveTo>
                    <a:pt x="60909" y="0"/>
                  </a:moveTo>
                  <a:lnTo>
                    <a:pt x="60909" y="0"/>
                  </a:lnTo>
                  <a:lnTo>
                    <a:pt x="54167" y="6742"/>
                  </a:lnTo>
                  <a:lnTo>
                    <a:pt x="39861" y="34532"/>
                  </a:lnTo>
                  <a:lnTo>
                    <a:pt x="28271" y="60268"/>
                  </a:lnTo>
                  <a:lnTo>
                    <a:pt x="16770" y="88874"/>
                  </a:lnTo>
                  <a:lnTo>
                    <a:pt x="6955" y="120404"/>
                  </a:lnTo>
                  <a:lnTo>
                    <a:pt x="1652" y="149468"/>
                  </a:lnTo>
                  <a:lnTo>
                    <a:pt x="0" y="175086"/>
                  </a:lnTo>
                  <a:lnTo>
                    <a:pt x="3743" y="204669"/>
                  </a:lnTo>
                  <a:lnTo>
                    <a:pt x="9867" y="220081"/>
                  </a:lnTo>
                  <a:lnTo>
                    <a:pt x="17292" y="230223"/>
                  </a:lnTo>
                  <a:lnTo>
                    <a:pt x="35509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1199"/>
            <p:cNvSpPr/>
            <p:nvPr>
              <p:custDataLst>
                <p:tags r:id="rId13"/>
              </p:custDataLst>
            </p:nvPr>
          </p:nvSpPr>
          <p:spPr>
            <a:xfrm>
              <a:off x="1517650" y="1431120"/>
              <a:ext cx="31751" cy="73831"/>
            </a:xfrm>
            <a:custGeom>
              <a:avLst/>
              <a:gdLst/>
              <a:ahLst/>
              <a:cxnLst/>
              <a:rect l="0" t="0" r="0" b="0"/>
              <a:pathLst>
                <a:path w="31751" h="73831">
                  <a:moveTo>
                    <a:pt x="0" y="54780"/>
                  </a:moveTo>
                  <a:lnTo>
                    <a:pt x="0" y="54780"/>
                  </a:lnTo>
                  <a:lnTo>
                    <a:pt x="0" y="51409"/>
                  </a:lnTo>
                  <a:lnTo>
                    <a:pt x="8838" y="31015"/>
                  </a:lnTo>
                  <a:lnTo>
                    <a:pt x="30244" y="126"/>
                  </a:lnTo>
                  <a:lnTo>
                    <a:pt x="30040" y="0"/>
                  </a:lnTo>
                  <a:lnTo>
                    <a:pt x="27933" y="1741"/>
                  </a:lnTo>
                  <a:lnTo>
                    <a:pt x="25622" y="32395"/>
                  </a:lnTo>
                  <a:lnTo>
                    <a:pt x="25420" y="61003"/>
                  </a:lnTo>
                  <a:lnTo>
                    <a:pt x="27290" y="66483"/>
                  </a:lnTo>
                  <a:lnTo>
                    <a:pt x="31750" y="738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1200"/>
            <p:cNvSpPr/>
            <p:nvPr>
              <p:custDataLst>
                <p:tags r:id="rId14"/>
              </p:custDataLst>
            </p:nvPr>
          </p:nvSpPr>
          <p:spPr>
            <a:xfrm>
              <a:off x="1315333" y="1371600"/>
              <a:ext cx="88018" cy="88901"/>
            </a:xfrm>
            <a:custGeom>
              <a:avLst/>
              <a:gdLst/>
              <a:ahLst/>
              <a:cxnLst/>
              <a:rect l="0" t="0" r="0" b="0"/>
              <a:pathLst>
                <a:path w="88018" h="88901">
                  <a:moveTo>
                    <a:pt x="5467" y="88900"/>
                  </a:moveTo>
                  <a:lnTo>
                    <a:pt x="5467" y="88900"/>
                  </a:lnTo>
                  <a:lnTo>
                    <a:pt x="2096" y="88900"/>
                  </a:lnTo>
                  <a:lnTo>
                    <a:pt x="1103" y="88194"/>
                  </a:lnTo>
                  <a:lnTo>
                    <a:pt x="441" y="87018"/>
                  </a:lnTo>
                  <a:lnTo>
                    <a:pt x="0" y="85529"/>
                  </a:lnTo>
                  <a:lnTo>
                    <a:pt x="9492" y="73320"/>
                  </a:lnTo>
                  <a:lnTo>
                    <a:pt x="36026" y="50231"/>
                  </a:lnTo>
                  <a:lnTo>
                    <a:pt x="62382" y="25288"/>
                  </a:lnTo>
                  <a:lnTo>
                    <a:pt x="880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1201"/>
            <p:cNvSpPr/>
            <p:nvPr>
              <p:custDataLst>
                <p:tags r:id="rId15"/>
              </p:custDataLst>
            </p:nvPr>
          </p:nvSpPr>
          <p:spPr>
            <a:xfrm>
              <a:off x="1327150" y="1339850"/>
              <a:ext cx="116854" cy="118751"/>
            </a:xfrm>
            <a:custGeom>
              <a:avLst/>
              <a:gdLst/>
              <a:ahLst/>
              <a:cxnLst/>
              <a:rect l="0" t="0" r="0" b="0"/>
              <a:pathLst>
                <a:path w="116854" h="118751">
                  <a:moveTo>
                    <a:pt x="0" y="0"/>
                  </a:moveTo>
                  <a:lnTo>
                    <a:pt x="0" y="0"/>
                  </a:lnTo>
                  <a:lnTo>
                    <a:pt x="1882" y="25417"/>
                  </a:lnTo>
                  <a:lnTo>
                    <a:pt x="6481" y="43046"/>
                  </a:lnTo>
                  <a:lnTo>
                    <a:pt x="20970" y="71394"/>
                  </a:lnTo>
                  <a:lnTo>
                    <a:pt x="44829" y="98769"/>
                  </a:lnTo>
                  <a:lnTo>
                    <a:pt x="63612" y="111580"/>
                  </a:lnTo>
                  <a:lnTo>
                    <a:pt x="80702" y="117962"/>
                  </a:lnTo>
                  <a:lnTo>
                    <a:pt x="90195" y="118750"/>
                  </a:lnTo>
                  <a:lnTo>
                    <a:pt x="99118" y="116748"/>
                  </a:lnTo>
                  <a:lnTo>
                    <a:pt x="105906" y="111625"/>
                  </a:lnTo>
                  <a:lnTo>
                    <a:pt x="116013" y="100209"/>
                  </a:lnTo>
                  <a:lnTo>
                    <a:pt x="116853" y="97145"/>
                  </a:lnTo>
                  <a:lnTo>
                    <a:pt x="1143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6" name="SMARTInkShape-1202"/>
          <p:cNvSpPr/>
          <p:nvPr>
            <p:custDataLst>
              <p:tags r:id="rId3"/>
            </p:custDataLst>
          </p:nvPr>
        </p:nvSpPr>
        <p:spPr>
          <a:xfrm>
            <a:off x="4616711" y="1860552"/>
            <a:ext cx="260090" cy="6349"/>
          </a:xfrm>
          <a:custGeom>
            <a:avLst/>
            <a:gdLst/>
            <a:ahLst/>
            <a:cxnLst/>
            <a:rect l="0" t="0" r="0" b="0"/>
            <a:pathLst>
              <a:path w="260090" h="6349">
                <a:moveTo>
                  <a:pt x="6089" y="6348"/>
                </a:moveTo>
                <a:lnTo>
                  <a:pt x="6089" y="6348"/>
                </a:lnTo>
                <a:lnTo>
                  <a:pt x="622" y="881"/>
                </a:lnTo>
                <a:lnTo>
                  <a:pt x="327" y="1292"/>
                </a:lnTo>
                <a:lnTo>
                  <a:pt x="0" y="3630"/>
                </a:lnTo>
                <a:lnTo>
                  <a:pt x="619" y="4536"/>
                </a:lnTo>
                <a:lnTo>
                  <a:pt x="1737" y="5140"/>
                </a:lnTo>
                <a:lnTo>
                  <a:pt x="8562" y="5990"/>
                </a:lnTo>
                <a:lnTo>
                  <a:pt x="36732" y="6316"/>
                </a:lnTo>
                <a:lnTo>
                  <a:pt x="65311" y="6346"/>
                </a:lnTo>
                <a:lnTo>
                  <a:pt x="93380" y="1322"/>
                </a:lnTo>
                <a:lnTo>
                  <a:pt x="124672" y="172"/>
                </a:lnTo>
                <a:lnTo>
                  <a:pt x="152842" y="21"/>
                </a:lnTo>
                <a:lnTo>
                  <a:pt x="183559" y="0"/>
                </a:lnTo>
                <a:lnTo>
                  <a:pt x="210082" y="5024"/>
                </a:lnTo>
                <a:lnTo>
                  <a:pt x="240551" y="6232"/>
                </a:lnTo>
                <a:lnTo>
                  <a:pt x="260089" y="634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7" name="SMARTInkShape-1203"/>
          <p:cNvSpPr/>
          <p:nvPr>
            <p:custDataLst>
              <p:tags r:id="rId4"/>
            </p:custDataLst>
          </p:nvPr>
        </p:nvSpPr>
        <p:spPr>
          <a:xfrm>
            <a:off x="4025900" y="1195176"/>
            <a:ext cx="101601" cy="24025"/>
          </a:xfrm>
          <a:custGeom>
            <a:avLst/>
            <a:gdLst/>
            <a:ahLst/>
            <a:cxnLst/>
            <a:rect l="0" t="0" r="0" b="0"/>
            <a:pathLst>
              <a:path w="101601" h="24025">
                <a:moveTo>
                  <a:pt x="0" y="24024"/>
                </a:moveTo>
                <a:lnTo>
                  <a:pt x="0" y="24024"/>
                </a:lnTo>
                <a:lnTo>
                  <a:pt x="8838" y="9718"/>
                </a:lnTo>
                <a:lnTo>
                  <a:pt x="12865" y="7082"/>
                </a:lnTo>
                <a:lnTo>
                  <a:pt x="36085" y="133"/>
                </a:lnTo>
                <a:lnTo>
                  <a:pt x="49199" y="0"/>
                </a:lnTo>
                <a:lnTo>
                  <a:pt x="77990" y="4444"/>
                </a:lnTo>
                <a:lnTo>
                  <a:pt x="101600" y="497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8" name="SMARTInkShape-1204"/>
          <p:cNvSpPr/>
          <p:nvPr>
            <p:custDataLst>
              <p:tags r:id="rId5"/>
            </p:custDataLst>
          </p:nvPr>
        </p:nvSpPr>
        <p:spPr>
          <a:xfrm>
            <a:off x="3943350" y="1841500"/>
            <a:ext cx="95251" cy="6351"/>
          </a:xfrm>
          <a:custGeom>
            <a:avLst/>
            <a:gdLst/>
            <a:ahLst/>
            <a:cxnLst/>
            <a:rect l="0" t="0" r="0" b="0"/>
            <a:pathLst>
              <a:path w="95251" h="6351">
                <a:moveTo>
                  <a:pt x="0" y="0"/>
                </a:moveTo>
                <a:lnTo>
                  <a:pt x="0" y="0"/>
                </a:lnTo>
                <a:lnTo>
                  <a:pt x="22604" y="5026"/>
                </a:lnTo>
                <a:lnTo>
                  <a:pt x="50247" y="6089"/>
                </a:lnTo>
                <a:lnTo>
                  <a:pt x="78715" y="6316"/>
                </a:lnTo>
                <a:lnTo>
                  <a:pt x="952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9" name="SMARTInkShape-1205"/>
          <p:cNvSpPr/>
          <p:nvPr>
            <p:custDataLst>
              <p:tags r:id="rId6"/>
            </p:custDataLst>
          </p:nvPr>
        </p:nvSpPr>
        <p:spPr>
          <a:xfrm>
            <a:off x="6927850" y="1111250"/>
            <a:ext cx="95251" cy="6351"/>
          </a:xfrm>
          <a:custGeom>
            <a:avLst/>
            <a:gdLst/>
            <a:ahLst/>
            <a:cxnLst/>
            <a:rect l="0" t="0" r="0" b="0"/>
            <a:pathLst>
              <a:path w="95251" h="6351">
                <a:moveTo>
                  <a:pt x="0" y="6350"/>
                </a:moveTo>
                <a:lnTo>
                  <a:pt x="0" y="6350"/>
                </a:lnTo>
                <a:lnTo>
                  <a:pt x="10139" y="5644"/>
                </a:lnTo>
                <a:lnTo>
                  <a:pt x="29853" y="883"/>
                </a:lnTo>
                <a:lnTo>
                  <a:pt x="60520" y="78"/>
                </a:lnTo>
                <a:lnTo>
                  <a:pt x="92165" y="1"/>
                </a:lnTo>
                <a:lnTo>
                  <a:pt x="95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0" name="SMARTInkShape-1206"/>
          <p:cNvSpPr/>
          <p:nvPr>
            <p:custDataLst>
              <p:tags r:id="rId7"/>
            </p:custDataLst>
          </p:nvPr>
        </p:nvSpPr>
        <p:spPr>
          <a:xfrm>
            <a:off x="6889750" y="1758950"/>
            <a:ext cx="95251" cy="19051"/>
          </a:xfrm>
          <a:custGeom>
            <a:avLst/>
            <a:gdLst/>
            <a:ahLst/>
            <a:cxnLst/>
            <a:rect l="0" t="0" r="0" b="0"/>
            <a:pathLst>
              <a:path w="95251" h="19051">
                <a:moveTo>
                  <a:pt x="0" y="19050"/>
                </a:moveTo>
                <a:lnTo>
                  <a:pt x="0" y="19050"/>
                </a:lnTo>
                <a:lnTo>
                  <a:pt x="24418" y="10212"/>
                </a:lnTo>
                <a:lnTo>
                  <a:pt x="50606" y="6407"/>
                </a:lnTo>
                <a:lnTo>
                  <a:pt x="79153" y="983"/>
                </a:lnTo>
                <a:lnTo>
                  <a:pt x="95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1" name="SMARTInkShape-1207"/>
          <p:cNvSpPr/>
          <p:nvPr>
            <p:custDataLst>
              <p:tags r:id="rId8"/>
            </p:custDataLst>
          </p:nvPr>
        </p:nvSpPr>
        <p:spPr>
          <a:xfrm>
            <a:off x="4100280" y="2057799"/>
            <a:ext cx="1106721" cy="88502"/>
          </a:xfrm>
          <a:custGeom>
            <a:avLst/>
            <a:gdLst/>
            <a:ahLst/>
            <a:cxnLst/>
            <a:rect l="0" t="0" r="0" b="0"/>
            <a:pathLst>
              <a:path w="1106721" h="88502">
                <a:moveTo>
                  <a:pt x="8170" y="88501"/>
                </a:moveTo>
                <a:lnTo>
                  <a:pt x="8170" y="88501"/>
                </a:lnTo>
                <a:lnTo>
                  <a:pt x="1428" y="85130"/>
                </a:lnTo>
                <a:lnTo>
                  <a:pt x="148" y="83431"/>
                </a:lnTo>
                <a:lnTo>
                  <a:pt x="0" y="81593"/>
                </a:lnTo>
                <a:lnTo>
                  <a:pt x="606" y="79663"/>
                </a:lnTo>
                <a:lnTo>
                  <a:pt x="21686" y="70203"/>
                </a:lnTo>
                <a:lnTo>
                  <a:pt x="50631" y="62494"/>
                </a:lnTo>
                <a:lnTo>
                  <a:pt x="68227" y="58463"/>
                </a:lnTo>
                <a:lnTo>
                  <a:pt x="89130" y="53659"/>
                </a:lnTo>
                <a:lnTo>
                  <a:pt x="112238" y="48340"/>
                </a:lnTo>
                <a:lnTo>
                  <a:pt x="136816" y="42677"/>
                </a:lnTo>
                <a:lnTo>
                  <a:pt x="161667" y="38196"/>
                </a:lnTo>
                <a:lnTo>
                  <a:pt x="186701" y="34503"/>
                </a:lnTo>
                <a:lnTo>
                  <a:pt x="211858" y="31336"/>
                </a:lnTo>
                <a:lnTo>
                  <a:pt x="238506" y="27813"/>
                </a:lnTo>
                <a:lnTo>
                  <a:pt x="266150" y="24054"/>
                </a:lnTo>
                <a:lnTo>
                  <a:pt x="294456" y="20136"/>
                </a:lnTo>
                <a:lnTo>
                  <a:pt x="323911" y="16819"/>
                </a:lnTo>
                <a:lnTo>
                  <a:pt x="354131" y="13902"/>
                </a:lnTo>
                <a:lnTo>
                  <a:pt x="384861" y="11251"/>
                </a:lnTo>
                <a:lnTo>
                  <a:pt x="418753" y="8779"/>
                </a:lnTo>
                <a:lnTo>
                  <a:pt x="454753" y="6425"/>
                </a:lnTo>
                <a:lnTo>
                  <a:pt x="492159" y="4150"/>
                </a:lnTo>
                <a:lnTo>
                  <a:pt x="531207" y="2634"/>
                </a:lnTo>
                <a:lnTo>
                  <a:pt x="571350" y="1623"/>
                </a:lnTo>
                <a:lnTo>
                  <a:pt x="612223" y="949"/>
                </a:lnTo>
                <a:lnTo>
                  <a:pt x="651466" y="500"/>
                </a:lnTo>
                <a:lnTo>
                  <a:pt x="689624" y="200"/>
                </a:lnTo>
                <a:lnTo>
                  <a:pt x="727056" y="0"/>
                </a:lnTo>
                <a:lnTo>
                  <a:pt x="762594" y="1278"/>
                </a:lnTo>
                <a:lnTo>
                  <a:pt x="796869" y="3541"/>
                </a:lnTo>
                <a:lnTo>
                  <a:pt x="830303" y="6461"/>
                </a:lnTo>
                <a:lnTo>
                  <a:pt x="861058" y="9819"/>
                </a:lnTo>
                <a:lnTo>
                  <a:pt x="890029" y="13468"/>
                </a:lnTo>
                <a:lnTo>
                  <a:pt x="917809" y="17313"/>
                </a:lnTo>
                <a:lnTo>
                  <a:pt x="942680" y="20581"/>
                </a:lnTo>
                <a:lnTo>
                  <a:pt x="965610" y="23465"/>
                </a:lnTo>
                <a:lnTo>
                  <a:pt x="987246" y="26094"/>
                </a:lnTo>
                <a:lnTo>
                  <a:pt x="1006610" y="28552"/>
                </a:lnTo>
                <a:lnTo>
                  <a:pt x="1024457" y="30896"/>
                </a:lnTo>
                <a:lnTo>
                  <a:pt x="1055342" y="35382"/>
                </a:lnTo>
                <a:lnTo>
                  <a:pt x="1086479" y="41169"/>
                </a:lnTo>
                <a:lnTo>
                  <a:pt x="1106720" y="4405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806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3316</TotalTime>
  <Words>17</Words>
  <Application>Microsoft Office PowerPoint</Application>
  <PresentationFormat>On-screen Show (4:3)</PresentationFormat>
  <Paragraphs>10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FYS2130 Svingninger og bølger</vt:lpstr>
      <vt:lpstr>Q faktor</vt:lpstr>
      <vt:lpstr>RCL krets</vt:lpstr>
      <vt:lpstr>RCL krets</vt:lpstr>
      <vt:lpstr>Koblete oscillatorer</vt:lpstr>
      <vt:lpstr>Koblete oscillatorer</vt:lpstr>
      <vt:lpstr>Koblete oscillatorer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44</cp:revision>
  <dcterms:created xsi:type="dcterms:W3CDTF">2016-12-21T07:17:04Z</dcterms:created>
  <dcterms:modified xsi:type="dcterms:W3CDTF">2018-01-25T09:19:24Z</dcterms:modified>
</cp:coreProperties>
</file>